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5" r:id="rId1"/>
  </p:sldMasterIdLst>
  <p:sldIdLst>
    <p:sldId id="352" r:id="rId2"/>
    <p:sldId id="353" r:id="rId3"/>
    <p:sldId id="354" r:id="rId4"/>
    <p:sldId id="343" r:id="rId5"/>
    <p:sldId id="355" r:id="rId6"/>
    <p:sldId id="345" r:id="rId7"/>
    <p:sldId id="346" r:id="rId8"/>
    <p:sldId id="347" r:id="rId9"/>
    <p:sldId id="348" r:id="rId10"/>
    <p:sldId id="349" r:id="rId11"/>
    <p:sldId id="356" r:id="rId12"/>
    <p:sldId id="357" r:id="rId13"/>
    <p:sldId id="358" r:id="rId14"/>
    <p:sldId id="359" r:id="rId15"/>
    <p:sldId id="350" r:id="rId16"/>
    <p:sldId id="351" r:id="rId17"/>
    <p:sldId id="360" r:id="rId18"/>
    <p:sldId id="361" r:id="rId19"/>
  </p:sldIdLst>
  <p:sldSz cx="12192000" cy="6858000"/>
  <p:notesSz cx="6858000" cy="9144000"/>
  <p:custDataLst>
    <p:tags r:id="rId2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2C2"/>
    <a:srgbClr val="F8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36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2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61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86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59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5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8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7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6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16686" cy="990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5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7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9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6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30/11/40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3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خماسي 7">
            <a:hlinkClick r:id="" action="ppaction://hlinkshowjump?jump=previousslide"/>
          </p:cNvPr>
          <p:cNvSpPr/>
          <p:nvPr/>
        </p:nvSpPr>
        <p:spPr>
          <a:xfrm>
            <a:off x="7507044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السابق</a:t>
            </a:r>
            <a:endParaRPr lang="ar-SA" sz="3200" b="1" dirty="0"/>
          </a:p>
        </p:txBody>
      </p:sp>
      <p:sp>
        <p:nvSpPr>
          <p:cNvPr id="14" name="خماسي 13">
            <a:hlinkClick r:id="" action="ppaction://hlinkshowjump?jump=nextslide"/>
          </p:cNvPr>
          <p:cNvSpPr/>
          <p:nvPr/>
        </p:nvSpPr>
        <p:spPr>
          <a:xfrm flipH="1">
            <a:off x="1151065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التالي</a:t>
            </a:r>
            <a:endParaRPr lang="ar-SA" sz="3200" b="1" dirty="0"/>
          </a:p>
        </p:txBody>
      </p:sp>
      <p:sp>
        <p:nvSpPr>
          <p:cNvPr id="9" name="مستطيل 8">
            <a:hlinkClick r:id="" action="ppaction://hlinkshowjump?jump=firstslide"/>
          </p:cNvPr>
          <p:cNvSpPr/>
          <p:nvPr/>
        </p:nvSpPr>
        <p:spPr>
          <a:xfrm>
            <a:off x="4527995" y="5665836"/>
            <a:ext cx="2938782" cy="6058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الرئيسية</a:t>
            </a:r>
            <a:endParaRPr lang="ar-SA" sz="3200" b="1" dirty="0"/>
          </a:p>
        </p:txBody>
      </p:sp>
      <p:pic>
        <p:nvPicPr>
          <p:cNvPr id="2052" name="Picture 4" descr="https://encrypted-tbn1.gstatic.com/images?q=tbn:ANd9GcSCt7ywBEG14sujkHdqY8vNikljT9JPrIN0zhdFQOmo5LK4FCosXYF4jiY"/>
          <p:cNvPicPr>
            <a:picLocks noChangeAspect="1" noChangeArrowheads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1706513" cy="11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30736"/>
            <a:ext cx="8000999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53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5400" b="1" kern="1200" cap="none" spc="0" baseline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481312" y="49439"/>
            <a:ext cx="3842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صحتي وسلامتي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473440" y="90450"/>
            <a:ext cx="3141093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spc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+mn-cs"/>
              </a:rPr>
              <a:t>الوحدة الأولى</a:t>
            </a:r>
            <a:endParaRPr lang="ar-SA" sz="40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"/>
          <p:cNvSpPr/>
          <p:nvPr/>
        </p:nvSpPr>
        <p:spPr>
          <a:xfrm>
            <a:off x="4763070" y="1107786"/>
            <a:ext cx="3185732" cy="8202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مسك القلم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4763070" y="1749231"/>
            <a:ext cx="3185732" cy="8202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حمل الحقيبة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4012442" y="2458914"/>
            <a:ext cx="3936360" cy="8202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الجلوس الصحيح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4012442" y="3291431"/>
            <a:ext cx="3936360" cy="8202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نظافة الوجه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2481312" y="4098054"/>
            <a:ext cx="5467490" cy="8202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نظافة اليدين والقدمين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"/>
          <p:cNvSpPr/>
          <p:nvPr/>
        </p:nvSpPr>
        <p:spPr>
          <a:xfrm>
            <a:off x="2481312" y="4766794"/>
            <a:ext cx="5467490" cy="8202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نظافة الأسنان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5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dirty="0" smtClean="0"/>
              <a:t>مسك القلم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3178862" y="49439"/>
            <a:ext cx="17652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4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1975" y="1518363"/>
            <a:ext cx="109779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ألاحظ زميلائي في الصف، أيهن تكتب بيدها اليمنى؟ وأيهن تكتب باليد اليسرى؟</a:t>
            </a:r>
            <a:endParaRPr lang="ar-SA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2" y="8068"/>
            <a:ext cx="2825178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49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dirty="0" smtClean="0">
                <a:cs typeface="+mn-cs"/>
              </a:rPr>
              <a:t>مسك القلم</a:t>
            </a:r>
            <a:endParaRPr lang="ar-SA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11536" y="49439"/>
            <a:ext cx="18998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 5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1975" y="1518363"/>
            <a:ext cx="10977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ما الشيء الذي يكتب كثيرا لكنه لا يقرأ حرفا واحداً؟</a:t>
            </a:r>
            <a:endParaRPr lang="ar-SA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2" y="8068"/>
            <a:ext cx="2825178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2256782" y="3261815"/>
            <a:ext cx="6982752" cy="814885"/>
            <a:chOff x="2256782" y="3261815"/>
            <a:chExt cx="6982752" cy="814885"/>
          </a:xfrm>
        </p:grpSpPr>
        <p:sp>
          <p:nvSpPr>
            <p:cNvPr id="11" name="مستطيل مستدير الزوايا 10"/>
            <p:cNvSpPr/>
            <p:nvPr/>
          </p:nvSpPr>
          <p:spPr>
            <a:xfrm>
              <a:off x="2256782" y="3479634"/>
              <a:ext cx="6982752" cy="374571"/>
            </a:xfrm>
            <a:prstGeom prst="roundRect">
              <a:avLst/>
            </a:prstGeom>
            <a:solidFill>
              <a:schemeClr val="bg2"/>
            </a:solidFill>
            <a:ln w="28575">
              <a:noFill/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ar-SA" altLang="ar-SA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.....................................................................................................................</a:t>
              </a:r>
              <a:endParaRPr lang="ar-SA" altLang="ar-SA" sz="16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579" y="3261815"/>
              <a:ext cx="1616388" cy="81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2216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dirty="0" smtClean="0">
                <a:cs typeface="+mn-cs"/>
              </a:rPr>
              <a:t>مسك القلم</a:t>
            </a:r>
            <a:endParaRPr lang="ar-SA" dirty="0">
              <a:cs typeface="+mn-cs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2" y="8068"/>
            <a:ext cx="2825178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53442" y="829533"/>
            <a:ext cx="9508622" cy="1827193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SA" altLang="ar-SA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يستخدم القلم للكتابة على الأوراق لا على الطاولات والجدران واليدين.</a:t>
            </a:r>
            <a:endParaRPr lang="ar-SA" altLang="ar-SA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2" descr="Face.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671" y="1149735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27" y="2656726"/>
            <a:ext cx="2314575" cy="288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9" y="2656725"/>
            <a:ext cx="3067050" cy="272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00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dirty="0" smtClean="0">
                <a:cs typeface="+mn-cs"/>
              </a:rPr>
              <a:t>مسك القلم</a:t>
            </a:r>
            <a:endParaRPr lang="ar-SA" dirty="0">
              <a:cs typeface="+mn-cs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2" y="8068"/>
            <a:ext cx="2825178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291618" y="1251193"/>
            <a:ext cx="4670446" cy="983873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SA" altLang="ar-SA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ألا حظ وأناقش</a:t>
            </a:r>
            <a:endParaRPr lang="ar-SA" altLang="ar-SA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2" descr="Face.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671" y="1149735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973352" y="3803127"/>
            <a:ext cx="10257514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altLang="ar-SA" sz="40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ماذا يحدث لو كتب الطالبة على الطاولات</a:t>
            </a:r>
            <a:endParaRPr lang="ar-SA" altLang="ar-SA" sz="40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6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dirty="0" smtClean="0">
                <a:cs typeface="+mn-cs"/>
              </a:rPr>
              <a:t>مسك القلم</a:t>
            </a:r>
            <a:endParaRPr lang="ar-SA" dirty="0">
              <a:cs typeface="+mn-cs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2" y="8068"/>
            <a:ext cx="2825178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1164420" y="1455712"/>
            <a:ext cx="10257514" cy="1938992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altLang="ar-SA" sz="40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1- مسك القلم بطريقة  خاطئة يؤثر في سلامة يدك.</a:t>
            </a:r>
          </a:p>
          <a:p>
            <a:pPr lvl="0" algn="ctr"/>
            <a:r>
              <a:rPr lang="ar-SA" altLang="ar-SA" sz="40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2- التدرب على الكتابة يكسبك خطا جميلا.</a:t>
            </a:r>
          </a:p>
          <a:p>
            <a:pPr lvl="0" algn="ctr"/>
            <a:r>
              <a:rPr lang="ar-SA" altLang="ar-SA" sz="40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3- تجنبي الركض حاملة بيدك قلم رصاص.</a:t>
            </a:r>
            <a:endParaRPr lang="ar-SA" altLang="ar-SA" sz="40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111535" y="49439"/>
            <a:ext cx="4531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إرشادات عامة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3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9" y="1319082"/>
            <a:ext cx="7630046" cy="42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dirty="0" smtClean="0">
                <a:cs typeface="+mn-cs"/>
              </a:rPr>
              <a:t>مسك القلم</a:t>
            </a:r>
            <a:endParaRPr lang="ar-SA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48832" y="49439"/>
            <a:ext cx="2225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هيا نمرج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11615" y="1319082"/>
            <a:ext cx="3096752" cy="210829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1- أُحيطُ </a:t>
            </a:r>
            <a:r>
              <a:rPr lang="ar-SA" altLang="ar-S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بدائرة الصورة الصحيحة</a:t>
            </a:r>
          </a:p>
        </p:txBody>
      </p:sp>
      <p:pic>
        <p:nvPicPr>
          <p:cNvPr id="8" name="Picture 2" descr="Face.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671" y="1149735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381569" y="1325862"/>
            <a:ext cx="2567263" cy="1430986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5076967" y="3594970"/>
            <a:ext cx="2934648" cy="200061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مجموعة 9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118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" y="1161461"/>
            <a:ext cx="8166916" cy="433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dirty="0" smtClean="0">
                <a:cs typeface="+mn-cs"/>
              </a:rPr>
              <a:t>مسك القلم</a:t>
            </a:r>
            <a:endParaRPr lang="ar-SA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48832" y="49439"/>
            <a:ext cx="22252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هيا </a:t>
            </a:r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نمرج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718331" y="1137404"/>
            <a:ext cx="2390036" cy="4357152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2- أُحيطُ </a:t>
            </a:r>
            <a:r>
              <a:rPr lang="ar-SA" altLang="ar-SA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بدائرة الصورة الـمُماثلة للصورة </a:t>
            </a:r>
            <a:r>
              <a:rPr lang="ar-SA" altLang="ar-SA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الأولى</a:t>
            </a:r>
            <a:endParaRPr lang="ar-SA" altLang="ar-SA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" descr="Face.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671" y="1149735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3993730" y="2961913"/>
            <a:ext cx="1475644" cy="1047369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110359" y="1161461"/>
            <a:ext cx="2140423" cy="147138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106672" y="4141631"/>
            <a:ext cx="2140423" cy="147138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3" name="مجموعة 12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53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2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dirty="0" smtClean="0">
                <a:cs typeface="+mn-cs"/>
              </a:rPr>
              <a:t>مسك القلم</a:t>
            </a:r>
            <a:endParaRPr lang="ar-SA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48832" y="49439"/>
            <a:ext cx="2225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هيا نمرج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29301" y="963920"/>
            <a:ext cx="8679066" cy="1546086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3- أمسك القلم بطريقة صحيحة وأكتب اسمي:</a:t>
            </a:r>
            <a:endParaRPr lang="ar-SA" altLang="ar-SA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" descr="Face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862" y="1077711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مجموعة 12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600501" y="3029803"/>
            <a:ext cx="10263117" cy="1392072"/>
            <a:chOff x="600501" y="3029803"/>
            <a:chExt cx="10263117" cy="139207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0501" y="3029803"/>
              <a:ext cx="10263117" cy="1392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ستطيل ذو زوايا قطرية مستديرة 5"/>
            <p:cNvSpPr/>
            <p:nvPr/>
          </p:nvSpPr>
          <p:spPr>
            <a:xfrm>
              <a:off x="1598578" y="3452888"/>
              <a:ext cx="8252456" cy="641445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b="1" dirty="0" smtClean="0"/>
                <a:t>.............................................................................................................................</a:t>
              </a:r>
              <a:endParaRPr lang="ar-SA" b="1" dirty="0"/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5815170" y="3317304"/>
            <a:ext cx="942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40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مريم</a:t>
            </a:r>
            <a:endParaRPr lang="ar-SA" altLang="ar-SA" sz="40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94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dirty="0" smtClean="0">
                <a:cs typeface="+mn-cs"/>
              </a:rPr>
              <a:t>مسك القلم</a:t>
            </a:r>
            <a:endParaRPr lang="ar-SA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48832" y="49439"/>
            <a:ext cx="2225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هيا نمرج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29301" y="1315303"/>
            <a:ext cx="8679066" cy="84332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4-أصل بين الأقلام الآتية واستخداماتها:</a:t>
            </a:r>
            <a:endParaRPr lang="ar-SA" altLang="ar-SA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" descr="Face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862" y="1077711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مجموعة 12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99" y="2264498"/>
            <a:ext cx="13811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321" y="3251544"/>
            <a:ext cx="14573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61" y="4432644"/>
            <a:ext cx="1333500" cy="97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26" y="2156170"/>
            <a:ext cx="1781175" cy="114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51" y="3306101"/>
            <a:ext cx="1619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88" y="4432644"/>
            <a:ext cx="1952625" cy="121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3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481312" y="49439"/>
            <a:ext cx="3842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صحتي وسلامتي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473440" y="90450"/>
            <a:ext cx="3141093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spc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+mn-cs"/>
              </a:rPr>
              <a:t>الوحدة الأولى</a:t>
            </a:r>
            <a:endParaRPr lang="ar-SA" sz="40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40852" y="8068"/>
            <a:ext cx="2440460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12" y="1214437"/>
            <a:ext cx="6758222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4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886855" y="49439"/>
            <a:ext cx="4969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يتوقع من المتعلمة في نهاية الوحدة:</a:t>
            </a:r>
            <a:endParaRPr lang="ar-EG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473440" y="90450"/>
            <a:ext cx="3141093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spc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+mn-cs"/>
              </a:rPr>
              <a:t>صحتي وسلامتي</a:t>
            </a:r>
            <a:endParaRPr lang="ar-EG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+mn-cs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40852" y="8068"/>
            <a:ext cx="2440460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6714699" y="1669691"/>
            <a:ext cx="4708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1- أن تمسك القلم بطريقة صحيحة.</a:t>
            </a:r>
            <a:endParaRPr lang="ar-SA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714699" y="2192911"/>
            <a:ext cx="4708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2- أن تحمل الحقيبة بطريقة صحيحة.</a:t>
            </a:r>
            <a:endParaRPr lang="ar-SA" sz="28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714699" y="2716131"/>
            <a:ext cx="4708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3- أن تطبق الجلوس بشكل صحيح.</a:t>
            </a:r>
            <a:endParaRPr lang="ar-SA" sz="28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909481" y="3257823"/>
            <a:ext cx="5513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4- أن تطبق طريقة تنظيف الوجه عملياً.</a:t>
            </a:r>
            <a:endParaRPr lang="ar-SA" sz="28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909481" y="3781043"/>
            <a:ext cx="5513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5- أن تصنف </a:t>
            </a:r>
            <a:r>
              <a:rPr lang="ar-SA" sz="2800" b="1" smtClean="0"/>
              <a:t>أدوات العناية باليدين والقدمين.</a:t>
            </a:r>
            <a:endParaRPr lang="ar-SA" sz="28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117911" y="4477079"/>
            <a:ext cx="6305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6- أن تستنتج أهمية المحافظة على نظافة الأسنان.</a:t>
            </a:r>
            <a:endParaRPr lang="ar-SA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206909" y="49439"/>
            <a:ext cx="17091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التمهيد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473440" y="90450"/>
            <a:ext cx="3141093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spc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cs typeface="+mn-cs"/>
              </a:rPr>
              <a:t>مسك القلم</a:t>
            </a:r>
          </a:p>
        </p:txBody>
      </p:sp>
      <p:grpSp>
        <p:nvGrpSpPr>
          <p:cNvPr id="6" name="مجموعة 5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333" y="1246283"/>
            <a:ext cx="19812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01" y="1384750"/>
            <a:ext cx="52959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0" y="3237008"/>
            <a:ext cx="27622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69" y="3350525"/>
            <a:ext cx="39338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"/>
          <p:cNvSpPr/>
          <p:nvPr/>
        </p:nvSpPr>
        <p:spPr>
          <a:xfrm>
            <a:off x="6076727" y="2989357"/>
            <a:ext cx="2063143" cy="8202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b="1" dirty="0" smtClean="0">
                <a:solidFill>
                  <a:schemeClr val="accent6">
                    <a:lumMod val="50000"/>
                  </a:schemeClr>
                </a:solidFill>
              </a:rPr>
              <a:t>بالقلم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1"/>
          <p:cNvSpPr/>
          <p:nvPr/>
        </p:nvSpPr>
        <p:spPr>
          <a:xfrm>
            <a:off x="6032318" y="4722002"/>
            <a:ext cx="5466327" cy="8202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FF0000"/>
                </a:solidFill>
              </a:rPr>
              <a:t>أكمل الشكل التالي: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0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206909" y="49439"/>
            <a:ext cx="17091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التمهيد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473440" y="90450"/>
            <a:ext cx="3141093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spc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cs typeface="+mn-cs"/>
              </a:rPr>
              <a:t>مسك القلم</a:t>
            </a:r>
          </a:p>
        </p:txBody>
      </p:sp>
      <p:grpSp>
        <p:nvGrpSpPr>
          <p:cNvPr id="6" name="مجموعة 5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"/>
          <p:cNvSpPr/>
          <p:nvPr/>
        </p:nvSpPr>
        <p:spPr>
          <a:xfrm>
            <a:off x="4976667" y="2941120"/>
            <a:ext cx="6793507" cy="8202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ar-SA" sz="4400" b="1" dirty="0" smtClean="0">
                <a:solidFill>
                  <a:schemeClr val="tx1"/>
                </a:solidFill>
              </a:rPr>
              <a:t>ألاحظ الشكل التالي، ثم أمسك القلم بطريقة صحيحة.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2517078" y="3920386"/>
            <a:ext cx="8483021" cy="18551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solidFill>
                  <a:srgbClr val="FF0000"/>
                </a:solidFill>
              </a:rPr>
              <a:t>لسلامة يدي وجمال خطّي أمسكُ قلمي بطريقة صحيحة.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08" y="1192119"/>
            <a:ext cx="76676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67" y="1760449"/>
            <a:ext cx="249907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1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sz="4800" dirty="0" smtClean="0">
                <a:cs typeface="+mn-cs"/>
              </a:rPr>
              <a:t>مسك القلم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37713" y="49439"/>
            <a:ext cx="384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الشرح – </a:t>
            </a:r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نشاط2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0" name="مربع نص 9"/>
          <p:cNvSpPr txBox="1"/>
          <p:nvPr/>
        </p:nvSpPr>
        <p:spPr>
          <a:xfrm>
            <a:off x="3753134" y="1396736"/>
            <a:ext cx="783381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أمسك القلم بطريقة صحيحة وأرسم خطا يوصل الفتاة إلى المدرسة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9" y="2299151"/>
            <a:ext cx="7616019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H="1" flipV="1">
            <a:off x="1956069" y="3835021"/>
            <a:ext cx="4403788" cy="1569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11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sz="4800" dirty="0" smtClean="0">
                <a:cs typeface="+mn-cs"/>
              </a:rPr>
              <a:t>مسك القلم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07717" y="49439"/>
            <a:ext cx="1707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نشاط3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1" y="8068"/>
            <a:ext cx="2743291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مربع نص 11"/>
          <p:cNvSpPr txBox="1"/>
          <p:nvPr/>
        </p:nvSpPr>
        <p:spPr>
          <a:xfrm>
            <a:off x="3753134" y="1396736"/>
            <a:ext cx="78338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ماذا يحدث لو أمسكت القلم بطريقة خاطئة؟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753134" y="2338431"/>
            <a:ext cx="78338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لسلامة يدي وجمال خطي، أمسك قلمي بطريقة صحيحة.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973352" y="3803127"/>
            <a:ext cx="1025751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altLang="ar-S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لسلامة يدي وجمال خطي، أمسك قلمي بطريقة صحيحة.</a:t>
            </a:r>
            <a:endParaRPr lang="ar-SA" altLang="ar-SA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sz="4800" dirty="0" smtClean="0">
                <a:cs typeface="+mn-cs"/>
              </a:rPr>
              <a:t>مسك القلم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52599" y="49439"/>
            <a:ext cx="16177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الشرح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68560" y="1344895"/>
            <a:ext cx="6193503" cy="79646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أتجنب مَسكَ القلم بطريقة خاطئة:</a:t>
            </a:r>
          </a:p>
        </p:txBody>
      </p:sp>
      <p:pic>
        <p:nvPicPr>
          <p:cNvPr id="10" name="Picture 2" descr="Face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671" y="1149735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007269" y="3215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</a:t>
              </a:r>
              <a:endParaRPr lang="ar-S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632" y="2617029"/>
            <a:ext cx="23145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16" y="2687467"/>
            <a:ext cx="22288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16" y="2569612"/>
            <a:ext cx="23622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2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sz="4800" dirty="0" smtClean="0">
                <a:cs typeface="+mn-cs"/>
              </a:rPr>
              <a:t>مسك القلم</a:t>
            </a:r>
            <a:endParaRPr lang="ar-SA" sz="4800" dirty="0"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007269" y="3215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10176" y="1672336"/>
            <a:ext cx="11211838" cy="3677583"/>
            <a:chOff x="210176" y="1672336"/>
            <a:chExt cx="11211838" cy="3677583"/>
          </a:xfrm>
        </p:grpSpPr>
        <p:sp>
          <p:nvSpPr>
            <p:cNvPr id="8" name="Rectangle 1"/>
            <p:cNvSpPr/>
            <p:nvPr/>
          </p:nvSpPr>
          <p:spPr>
            <a:xfrm>
              <a:off x="210176" y="1672336"/>
              <a:ext cx="11211838" cy="3677583"/>
            </a:xfrm>
            <a:prstGeom prst="roundRect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  <a:prstDash val="lgDash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مربع نص 1"/>
            <p:cNvSpPr txBox="1"/>
            <p:nvPr/>
          </p:nvSpPr>
          <p:spPr>
            <a:xfrm>
              <a:off x="531697" y="1910686"/>
              <a:ext cx="979966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 smtClean="0"/>
                <a:t>هناك من يكبت باليد اليمنى وآخرون يكتبون باليد اليسرى:</a:t>
              </a:r>
              <a:endParaRPr lang="ar-SA" sz="3200" b="1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069" y="3473596"/>
              <a:ext cx="6805794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940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الحدث الرئيسي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1782</TotalTime>
  <Words>361</Words>
  <Application>Microsoft Office PowerPoint</Application>
  <PresentationFormat>مخصص</PresentationFormat>
  <Paragraphs>106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الحدث الرئيسي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مسك القلم</vt:lpstr>
      <vt:lpstr>مسك القلم</vt:lpstr>
      <vt:lpstr>مسك القلم</vt:lpstr>
      <vt:lpstr>مسك القلم</vt:lpstr>
      <vt:lpstr>مسك القلم</vt:lpstr>
      <vt:lpstr>مسك القلم</vt:lpstr>
      <vt:lpstr>مسك القلم</vt:lpstr>
      <vt:lpstr>مسك القلم</vt:lpstr>
      <vt:lpstr>مسك القلم</vt:lpstr>
      <vt:lpstr>مسك القلم</vt:lpstr>
      <vt:lpstr>مسك القلم</vt:lpstr>
      <vt:lpstr>مسك القلم</vt:lpstr>
      <vt:lpstr>مسك القلم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89</cp:revision>
  <dcterms:created xsi:type="dcterms:W3CDTF">2015-03-15T08:01:51Z</dcterms:created>
  <dcterms:modified xsi:type="dcterms:W3CDTF">2019-08-02T13:44:55Z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EECA788B-2240-4F1C-8DA0-7F8ADEAB4B21</vt:lpwstr>
  </property>
  <property fmtid="{D5CDD505-2E9C-101B-9397-08002B2CF9AE}" pid="3" name="ArticulatePath">
    <vt:lpwstr>عرض تقديمي1</vt:lpwstr>
  </property>
</Properties>
</file>