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7" r:id="rId3"/>
    <p:sldId id="263" r:id="rId4"/>
    <p:sldId id="302" r:id="rId5"/>
    <p:sldId id="310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19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ED7D31"/>
    <a:srgbClr val="FFC000"/>
    <a:srgbClr val="5B9BD5"/>
    <a:srgbClr val="7B9AB6"/>
    <a:srgbClr val="70AD47"/>
    <a:srgbClr val="E63808"/>
    <a:srgbClr val="CC65FD"/>
    <a:srgbClr val="FEFDF8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4280" autoAdjust="0"/>
  </p:normalViewPr>
  <p:slideViewPr>
    <p:cSldViewPr snapToGrid="0" showGuides="1">
      <p:cViewPr varScale="1">
        <p:scale>
          <a:sx n="63" d="100"/>
          <a:sy n="63" d="100"/>
        </p:scale>
        <p:origin x="66" y="1080"/>
      </p:cViewPr>
      <p:guideLst>
        <p:guide orient="horz" pos="3906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0D28-3E13-4DF2-AC95-4511735E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C888-8CC2-4FAA-B8EC-33788CCD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B603-9D68-4EDB-8EC0-94687075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178B-D094-496E-A4FC-0B539C2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E8E6-7A35-44AE-BE02-11540974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659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CBA4-D17C-4BDF-9D64-B2B4E836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54E03-2BE5-4CE5-830D-53A94706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1B57-55BA-45B9-A7C3-179C70C2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E36B-4918-4F9B-980C-DF53BB4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4AD4-CBB7-44B0-8DE9-C100894D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158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CE4B-AC52-4F1B-B0F6-D6A56A726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1ED6-1304-4F20-A681-47E8A219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C15C-58A3-46A6-A6F9-9D12F67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CC03-2AF4-4DCF-A754-8AD884A5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1A58-DB8B-4621-82D8-80C4FBE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1610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B25-D917-4E7F-8055-0E56DC1A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DF63-D767-45AF-950A-AE374DF3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4D1E-8FE8-40CA-84ED-2F876931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EA3F-67F4-4004-AD99-92E84D74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31F9-5EC8-4879-A088-843E75C9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735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432-98E5-42EA-BF73-C3E84D0C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6F5A-0126-4171-8669-9A9667FF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1D640-A95E-449E-B3A0-72F83AB9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782-E501-460D-B606-AD1E9E8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343F-88AA-44C8-BF87-344E0803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8144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DA57-06F0-49AB-B4CC-FF37AD21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EB21-D915-4197-81B2-AB9B2FCF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6FDC-98CC-44D2-8966-4B82C37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075CC-D071-4FC6-BA75-CA86E17B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3109-2CCB-43D4-BF7A-BB5CB99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0A78-B8E7-4307-AFB3-BE85CCB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728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8B44-E746-414F-8E7B-9ABF7EC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E79-E902-44FC-A14C-9CD5FDEF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7FD7-2DAF-499F-9313-150921EF4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AD89-5AE6-4BFF-9A18-0291FA2F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0BF8-C158-44F1-AB87-BB9AD235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777A-0667-4CE9-8542-877D6C32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9322-603A-4C92-B7E3-AE72B34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6AFC8-0496-486D-81AD-77476294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434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371-33E5-4000-B3E2-ECB71F1F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59166-ECD1-4683-BFEB-73CCF3F0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8361-3FF5-495E-ACF0-AEABA6E6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C35D-28B7-485D-975B-E866FCE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3137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E53A7-633F-4361-8784-BA1744F1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882F-B81E-46B4-B42F-9E07457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C881-7158-4368-BF25-4A6584E4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5618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7BB6-69E9-4F87-95BA-28C19B7F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E69F-D095-4A50-A6DD-D17FA6EF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80217-CAFD-4E02-9DBF-5A2DD10A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2797-93AC-49E8-BE9D-9AB177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4CFA-986F-44C3-87C8-7102C87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7D938-B309-4905-AB66-C13E119A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9540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D839-27B0-48E6-BCD0-EDBF279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1D638-295B-4C97-9FFD-688E08958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1C950-8101-4CDB-BC5B-B7FAC20A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49C3-E1D8-4F41-8E67-7D0E5B64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053D9-F264-4741-B9EE-42E2DCB1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3BDE-4ECE-4004-BE10-CDDD85DE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593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A33F-2E22-4D5C-8356-2A8820C0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5E67-F4DD-4C0C-9D45-D33B3DBB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C423-457C-434B-B1F3-88BB2D6D0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0622-9903-4359-80B3-BA33CFA6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68F9-1BBC-4D56-A035-C74302F9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5235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fif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openxmlformats.org/officeDocument/2006/relationships/image" Target="../media/image8.sv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8.svg"/><Relationship Id="rId7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745342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800" b="1" dirty="0">
                <a:latin typeface="Oswald" panose="02000503000000000000" pitchFamily="2" charset="0"/>
              </a:rPr>
              <a:t>الحيوانات اللافقارية</a:t>
            </a:r>
            <a:endParaRPr lang="en-US" sz="4800" b="1" dirty="0">
              <a:latin typeface="Oswald" panose="02000503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2601759" y="0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3909967" y="1622196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8725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87252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080"/>
                  </a:solidFill>
                </a:rPr>
                <a:t>الشوكيات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443420C-7C2D-40F0-8FDC-EBB46406F39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2999144" y="-84907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E6F22C-BB03-4DB0-99D7-92388582C481}"/>
              </a:ext>
            </a:extLst>
          </p:cNvPr>
          <p:cNvGrpSpPr/>
          <p:nvPr/>
        </p:nvGrpSpPr>
        <p:grpSpPr>
          <a:xfrm>
            <a:off x="6968040" y="2027991"/>
            <a:ext cx="5226161" cy="1738966"/>
            <a:chOff x="1216841" y="1580731"/>
            <a:chExt cx="5226161" cy="173896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9C2583-2C87-4C50-8FF4-D3B067A148E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5D8B739-192B-41CB-8E88-2E309DFCB9FC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703C10-EDCF-4767-951B-B9DA3FDE788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991D9157-A94F-4D76-BBE5-26440EF3242D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2B8D57-31C4-44E8-B445-CA4E09441145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5D30BE5-1C92-48B8-B73B-4150F9266B9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06D057-474A-4DB7-9E82-DADB91056DAB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599FBC5-C2C7-4C57-8AC4-6DC4CACAE4DB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5C7EDC-995C-469A-898C-02641CE72040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6" name="Graphic 85" descr="Bullseye">
              <a:extLst>
                <a:ext uri="{FF2B5EF4-FFF2-40B4-BE49-F238E27FC236}">
                  <a16:creationId xmlns:a16="http://schemas.microsoft.com/office/drawing/2014/main" id="{07B8D89B-802A-49F3-B96B-5972B495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3617B0-04EC-4D9C-8671-92F55EE3CEDE}"/>
                </a:ext>
              </a:extLst>
            </p:cNvPr>
            <p:cNvSpPr txBox="1"/>
            <p:nvPr/>
          </p:nvSpPr>
          <p:spPr>
            <a:xfrm>
              <a:off x="1837567" y="1922866"/>
              <a:ext cx="2960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لها جلد يحمل أشواكا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FDE1B8-96A9-4B83-BE2B-A6C3D4F3D27E}"/>
              </a:ext>
            </a:extLst>
          </p:cNvPr>
          <p:cNvGrpSpPr/>
          <p:nvPr/>
        </p:nvGrpSpPr>
        <p:grpSpPr>
          <a:xfrm>
            <a:off x="6965023" y="3338841"/>
            <a:ext cx="5226161" cy="1738966"/>
            <a:chOff x="1216841" y="1580731"/>
            <a:chExt cx="5226161" cy="173896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57AD04-BEF3-41E7-A7ED-9749787821E7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206C44-10FB-4A4E-999C-E3C36F9DDCB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E92F3E-3276-4C66-9769-94DB319E147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FFEC6CDC-1751-46E6-8B47-499DF11AFFAE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43765AE-760D-4726-A197-EAA2DCEBFA57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8355B59-FAB0-4A94-92F1-44659196DAE0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B712E67-7F7E-463B-84BF-00DF9D74F81A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2AD85A9-F88B-4A8E-AD76-E5C4D527925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499DC8C-E11C-4451-95E8-3F8B20963706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1" name="Graphic 100" descr="Bullseye">
              <a:extLst>
                <a:ext uri="{FF2B5EF4-FFF2-40B4-BE49-F238E27FC236}">
                  <a16:creationId xmlns:a16="http://schemas.microsoft.com/office/drawing/2014/main" id="{DE1DDCCE-F109-467D-82E3-EFD55607E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DDCB1F-E074-4D25-B589-ACD78667AF01}"/>
                </a:ext>
              </a:extLst>
            </p:cNvPr>
            <p:cNvSpPr txBox="1"/>
            <p:nvPr/>
          </p:nvSpPr>
          <p:spPr>
            <a:xfrm>
              <a:off x="1636720" y="2105790"/>
              <a:ext cx="31185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لها هيكل داخلي </a:t>
              </a:r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90C73AA2-5173-475F-A195-0D0E812EF781}"/>
              </a:ext>
            </a:extLst>
          </p:cNvPr>
          <p:cNvSpPr/>
          <p:nvPr/>
        </p:nvSpPr>
        <p:spPr>
          <a:xfrm>
            <a:off x="11638888" y="373357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6A87714B-2306-49FF-BBD2-B8674845D89E}"/>
              </a:ext>
            </a:extLst>
          </p:cNvPr>
          <p:cNvSpPr/>
          <p:nvPr/>
        </p:nvSpPr>
        <p:spPr>
          <a:xfrm flipH="1">
            <a:off x="462433" y="334463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E6E9BF8-A0B7-4C76-9CAE-98AD1D5E12D5}"/>
              </a:ext>
            </a:extLst>
          </p:cNvPr>
          <p:cNvGrpSpPr/>
          <p:nvPr/>
        </p:nvGrpSpPr>
        <p:grpSpPr>
          <a:xfrm>
            <a:off x="440898" y="3444561"/>
            <a:ext cx="2282070" cy="3112311"/>
            <a:chOff x="659674" y="2514485"/>
            <a:chExt cx="2282070" cy="3112311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64347AB1-D6B8-451B-8FD5-8F2C4A04E333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C285777-E278-4863-8156-6ECCE54064F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0941ECE-3BFD-47E1-B093-FCEE6D82D8C0}"/>
                </a:ext>
              </a:extLst>
            </p:cNvPr>
            <p:cNvSpPr txBox="1"/>
            <p:nvPr/>
          </p:nvSpPr>
          <p:spPr>
            <a:xfrm>
              <a:off x="659674" y="3117629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latin typeface="Century Gothic" panose="020B0502020202020204" pitchFamily="34" charset="0"/>
                </a:rPr>
                <a:t>قنفذ البحر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4" name="Graphic 72">
              <a:extLst>
                <a:ext uri="{FF2B5EF4-FFF2-40B4-BE49-F238E27FC236}">
                  <a16:creationId xmlns:a16="http://schemas.microsoft.com/office/drawing/2014/main" id="{54DC7AAC-744F-4095-9CB3-A4CA014F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32" b="23732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9DBB059B-C83B-4379-A2A9-E472DA20C791}"/>
              </a:ext>
            </a:extLst>
          </p:cNvPr>
          <p:cNvSpPr/>
          <p:nvPr/>
        </p:nvSpPr>
        <p:spPr>
          <a:xfrm>
            <a:off x="368268" y="357167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FA5DCA1-56B8-4BC7-A1CD-D77A330E5C69}"/>
              </a:ext>
            </a:extLst>
          </p:cNvPr>
          <p:cNvGrpSpPr/>
          <p:nvPr/>
        </p:nvGrpSpPr>
        <p:grpSpPr>
          <a:xfrm>
            <a:off x="3597691" y="3445124"/>
            <a:ext cx="2263294" cy="3112311"/>
            <a:chOff x="740516" y="2514485"/>
            <a:chExt cx="2217646" cy="3112311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3D02EF92-512B-4697-9C27-1A4B7BE43118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193778E-B73F-4889-9305-678EDB49DB9B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D52E039-6084-40DD-B91B-DDDFB1D305C5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نجم البحر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1" name="Graphic 72">
              <a:extLst>
                <a:ext uri="{FF2B5EF4-FFF2-40B4-BE49-F238E27FC236}">
                  <a16:creationId xmlns:a16="http://schemas.microsoft.com/office/drawing/2014/main" id="{31C20A40-33A9-45CD-9637-19C6D0CDD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1" b="17881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014000A-1EC8-49A0-926A-9609E39610A3}"/>
              </a:ext>
            </a:extLst>
          </p:cNvPr>
          <p:cNvSpPr/>
          <p:nvPr/>
        </p:nvSpPr>
        <p:spPr>
          <a:xfrm>
            <a:off x="3489535" y="3572238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080"/>
                  </a:solidFill>
                </a:rPr>
                <a:t>المفصليات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443420C-7C2D-40F0-8FDC-EBB46406F39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2999144" y="-84907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7B78C81-FDAB-4095-B0EE-936AF88D0EBD}"/>
              </a:ext>
            </a:extLst>
          </p:cNvPr>
          <p:cNvGrpSpPr/>
          <p:nvPr/>
        </p:nvGrpSpPr>
        <p:grpSpPr>
          <a:xfrm>
            <a:off x="452857" y="61828"/>
            <a:ext cx="2270111" cy="3112311"/>
            <a:chOff x="671633" y="2514485"/>
            <a:chExt cx="2270111" cy="3112311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711BF857-4DC7-4B23-AE7E-D0D8DAA07627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77478F3-E9D1-4DB4-AA45-F4D3EA99D10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7A4D6DD-DC73-4363-A07B-364E4981983D}"/>
                </a:ext>
              </a:extLst>
            </p:cNvPr>
            <p:cNvSpPr txBox="1"/>
            <p:nvPr/>
          </p:nvSpPr>
          <p:spPr>
            <a:xfrm>
              <a:off x="671633" y="3267273"/>
              <a:ext cx="2162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عديدة الأرجل</a:t>
              </a:r>
              <a:r>
                <a:rPr lang="ar-SY" sz="2800" b="1" dirty="0">
                  <a:latin typeface="Century Gothic" panose="020B0502020202020204" pitchFamily="34" charset="0"/>
                </a:rPr>
                <a:t> 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86" name="Graphic 72">
              <a:extLst>
                <a:ext uri="{FF2B5EF4-FFF2-40B4-BE49-F238E27FC236}">
                  <a16:creationId xmlns:a16="http://schemas.microsoft.com/office/drawing/2014/main" id="{C466E797-4655-4C51-8574-DF81326FD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53" b="10253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87BB9A64-2ED5-4368-A5C6-628B8484AEA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3B38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AB59451-BCFA-4420-AF4D-0435F0F3740F}"/>
              </a:ext>
            </a:extLst>
          </p:cNvPr>
          <p:cNvGrpSpPr/>
          <p:nvPr/>
        </p:nvGrpSpPr>
        <p:grpSpPr>
          <a:xfrm>
            <a:off x="3597691" y="62391"/>
            <a:ext cx="2263294" cy="3112311"/>
            <a:chOff x="740516" y="2514485"/>
            <a:chExt cx="2217646" cy="3112311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11DEC4C2-15AE-42CD-AE99-DD36D5886A7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E3BC234-9F10-46AF-B078-09C98B7AD74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B8BF905-3584-462A-A640-7AC314FECD47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الحشـرات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92" name="Graphic 72">
              <a:extLst>
                <a:ext uri="{FF2B5EF4-FFF2-40B4-BE49-F238E27FC236}">
                  <a16:creationId xmlns:a16="http://schemas.microsoft.com/office/drawing/2014/main" id="{CC0509EF-361D-45A6-8196-A3836C27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1" b="5701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F803359-71C0-46E0-AE59-F613D718FCDB}"/>
              </a:ext>
            </a:extLst>
          </p:cNvPr>
          <p:cNvSpPr/>
          <p:nvPr/>
        </p:nvSpPr>
        <p:spPr>
          <a:xfrm>
            <a:off x="3489535" y="18950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3B38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E6F22C-BB03-4DB0-99D7-92388582C481}"/>
              </a:ext>
            </a:extLst>
          </p:cNvPr>
          <p:cNvGrpSpPr/>
          <p:nvPr/>
        </p:nvGrpSpPr>
        <p:grpSpPr>
          <a:xfrm>
            <a:off x="6968040" y="2027991"/>
            <a:ext cx="5226161" cy="1738966"/>
            <a:chOff x="1216841" y="1580731"/>
            <a:chExt cx="5226161" cy="173896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9C2583-2C87-4C50-8FF4-D3B067A148E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5D8B739-192B-41CB-8E88-2E309DFCB9FC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703C10-EDCF-4767-951B-B9DA3FDE788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991D9157-A94F-4D76-BBE5-26440EF3242D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2B8D57-31C4-44E8-B445-CA4E09441145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5D30BE5-1C92-48B8-B73B-4150F9266B9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06D057-474A-4DB7-9E82-DADB91056DAB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599FBC5-C2C7-4C57-8AC4-6DC4CACAE4DB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5C7EDC-995C-469A-898C-02641CE72040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6" name="Graphic 85" descr="Bullseye">
              <a:extLst>
                <a:ext uri="{FF2B5EF4-FFF2-40B4-BE49-F238E27FC236}">
                  <a16:creationId xmlns:a16="http://schemas.microsoft.com/office/drawing/2014/main" id="{07B8D89B-802A-49F3-B96B-5972B495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3617B0-04EC-4D9C-8671-92F55EE3CEDE}"/>
                </a:ext>
              </a:extLst>
            </p:cNvPr>
            <p:cNvSpPr txBox="1"/>
            <p:nvPr/>
          </p:nvSpPr>
          <p:spPr>
            <a:xfrm>
              <a:off x="1849076" y="1679968"/>
              <a:ext cx="2960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أكبر مجموعة من اللافقاريات</a:t>
              </a:r>
            </a:p>
            <a:p>
              <a:pPr algn="r"/>
              <a:r>
                <a:rPr lang="ar-SY" sz="2000" dirty="0"/>
                <a:t> لها هيكل خارجي صلب  يحمي الجسم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FDE1B8-96A9-4B83-BE2B-A6C3D4F3D27E}"/>
              </a:ext>
            </a:extLst>
          </p:cNvPr>
          <p:cNvGrpSpPr/>
          <p:nvPr/>
        </p:nvGrpSpPr>
        <p:grpSpPr>
          <a:xfrm>
            <a:off x="6965023" y="3338841"/>
            <a:ext cx="5226161" cy="1738966"/>
            <a:chOff x="1216841" y="1580731"/>
            <a:chExt cx="5226161" cy="173896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57AD04-BEF3-41E7-A7ED-9749787821E7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206C44-10FB-4A4E-999C-E3C36F9DDCB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E92F3E-3276-4C66-9769-94DB319E147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FFEC6CDC-1751-46E6-8B47-499DF11AFFAE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43765AE-760D-4726-A197-EAA2DCEBFA57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8355B59-FAB0-4A94-92F1-44659196DAE0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B712E67-7F7E-463B-84BF-00DF9D74F81A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2AD85A9-F88B-4A8E-AD76-E5C4D527925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499DC8C-E11C-4451-95E8-3F8B20963706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1" name="Graphic 100" descr="Bullseye">
              <a:extLst>
                <a:ext uri="{FF2B5EF4-FFF2-40B4-BE49-F238E27FC236}">
                  <a16:creationId xmlns:a16="http://schemas.microsoft.com/office/drawing/2014/main" id="{DE1DDCCE-F109-467D-82E3-EFD55607E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DDCB1F-E074-4D25-B589-ACD78667AF01}"/>
                </a:ext>
              </a:extLst>
            </p:cNvPr>
            <p:cNvSpPr txBox="1"/>
            <p:nvPr/>
          </p:nvSpPr>
          <p:spPr>
            <a:xfrm>
              <a:off x="1636720" y="1849733"/>
              <a:ext cx="3118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لها أرجل مفصلية وأجسامها </a:t>
              </a:r>
            </a:p>
            <a:p>
              <a:pPr algn="r"/>
              <a:r>
                <a:rPr lang="ar-SY" sz="2000" dirty="0"/>
                <a:t>مقسمة إلى أجزاء </a:t>
              </a:r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90C73AA2-5173-475F-A195-0D0E812EF781}"/>
              </a:ext>
            </a:extLst>
          </p:cNvPr>
          <p:cNvSpPr/>
          <p:nvPr/>
        </p:nvSpPr>
        <p:spPr>
          <a:xfrm>
            <a:off x="11638888" y="373357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1744B2-BA7C-4662-AE54-79512097D091}"/>
              </a:ext>
            </a:extLst>
          </p:cNvPr>
          <p:cNvGrpSpPr/>
          <p:nvPr/>
        </p:nvGrpSpPr>
        <p:grpSpPr>
          <a:xfrm>
            <a:off x="6965839" y="4697886"/>
            <a:ext cx="5226161" cy="1738966"/>
            <a:chOff x="1216841" y="1580731"/>
            <a:chExt cx="5226161" cy="173896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3328CBC-C1B5-4417-8573-CFF432C56ECF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BAC8B90-84DE-4FC6-BC2C-3EBAC74278F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672362D-912D-4DBB-BB3D-3E4730FB721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F4A1DB7F-C75E-4F53-9294-6465CDA44DC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CD0D2F0-19A0-4DB2-B36A-C467D5842E2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7B0C6AB-4FFE-4C5A-B328-F9C7DA903EB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8A4A1D5-F0B4-4F10-94D9-F5F3A1CC8411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CD3BB1A9-F8B2-4658-97B6-1AD961FDEEE2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F1CA375-8791-4572-8095-3FBAEEC0A2B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5" name="Graphic 114" descr="Bullseye">
              <a:extLst>
                <a:ext uri="{FF2B5EF4-FFF2-40B4-BE49-F238E27FC236}">
                  <a16:creationId xmlns:a16="http://schemas.microsoft.com/office/drawing/2014/main" id="{6D2B27F3-5309-490F-90CB-44ACCAEB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9F35EFE-7A56-405F-8A28-F4BC0125CBCD}"/>
                </a:ext>
              </a:extLst>
            </p:cNvPr>
            <p:cNvSpPr txBox="1"/>
            <p:nvPr/>
          </p:nvSpPr>
          <p:spPr>
            <a:xfrm>
              <a:off x="2046252" y="1691928"/>
              <a:ext cx="2749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تنقسم المفصليات إلى أربع مجموعات :</a:t>
              </a:r>
            </a:p>
          </p:txBody>
        </p:sp>
      </p:grpSp>
      <p:sp>
        <p:nvSpPr>
          <p:cNvPr id="119" name="Rectangle: Top Corners Rounded 118">
            <a:extLst>
              <a:ext uri="{FF2B5EF4-FFF2-40B4-BE49-F238E27FC236}">
                <a16:creationId xmlns:a16="http://schemas.microsoft.com/office/drawing/2014/main" id="{4D3644C6-69C2-4CD6-946C-58694AE11558}"/>
              </a:ext>
            </a:extLst>
          </p:cNvPr>
          <p:cNvSpPr/>
          <p:nvPr/>
        </p:nvSpPr>
        <p:spPr>
          <a:xfrm>
            <a:off x="11639704" y="5092620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6A87714B-2306-49FF-BBD2-B8674845D89E}"/>
              </a:ext>
            </a:extLst>
          </p:cNvPr>
          <p:cNvSpPr/>
          <p:nvPr/>
        </p:nvSpPr>
        <p:spPr>
          <a:xfrm flipH="1">
            <a:off x="462433" y="334463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E6E9BF8-A0B7-4C76-9CAE-98AD1D5E12D5}"/>
              </a:ext>
            </a:extLst>
          </p:cNvPr>
          <p:cNvGrpSpPr/>
          <p:nvPr/>
        </p:nvGrpSpPr>
        <p:grpSpPr>
          <a:xfrm>
            <a:off x="482089" y="3444561"/>
            <a:ext cx="2240879" cy="3112311"/>
            <a:chOff x="700865" y="2514485"/>
            <a:chExt cx="2240879" cy="3112311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64347AB1-D6B8-451B-8FD5-8F2C4A04E333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C285777-E278-4863-8156-6ECCE54064F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0941ECE-3BFD-47E1-B093-FCEE6D82D8C0}"/>
                </a:ext>
              </a:extLst>
            </p:cNvPr>
            <p:cNvSpPr txBox="1"/>
            <p:nvPr/>
          </p:nvSpPr>
          <p:spPr>
            <a:xfrm>
              <a:off x="721210" y="3194065"/>
              <a:ext cx="2162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latin typeface="Century Gothic" panose="020B0502020202020204" pitchFamily="34" charset="0"/>
                </a:rPr>
                <a:t>العنـــكبيات</a:t>
              </a:r>
              <a:r>
                <a:rPr lang="ar-SY" sz="2800" dirty="0">
                  <a:latin typeface="Century Gothic" panose="020B0502020202020204" pitchFamily="34" charset="0"/>
                </a:rPr>
                <a:t> </a:t>
              </a:r>
              <a:endParaRPr lang="en-US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134" name="Graphic 72">
              <a:extLst>
                <a:ext uri="{FF2B5EF4-FFF2-40B4-BE49-F238E27FC236}">
                  <a16:creationId xmlns:a16="http://schemas.microsoft.com/office/drawing/2014/main" id="{54DC7AAC-744F-4095-9CB3-A4CA014F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7" b="3777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9DBB059B-C83B-4379-A2A9-E472DA20C791}"/>
              </a:ext>
            </a:extLst>
          </p:cNvPr>
          <p:cNvSpPr/>
          <p:nvPr/>
        </p:nvSpPr>
        <p:spPr>
          <a:xfrm>
            <a:off x="368268" y="357167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3B38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FA5DCA1-56B8-4BC7-A1CD-D77A330E5C69}"/>
              </a:ext>
            </a:extLst>
          </p:cNvPr>
          <p:cNvGrpSpPr/>
          <p:nvPr/>
        </p:nvGrpSpPr>
        <p:grpSpPr>
          <a:xfrm>
            <a:off x="3597691" y="3445124"/>
            <a:ext cx="2263294" cy="3112311"/>
            <a:chOff x="740516" y="2514485"/>
            <a:chExt cx="2217646" cy="3112311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3D02EF92-512B-4697-9C27-1A4B7BE43118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193778E-B73F-4889-9305-678EDB49DB9B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D52E039-6084-40DD-B91B-DDDFB1D305C5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القشـــــريات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1" name="Graphic 72">
              <a:extLst>
                <a:ext uri="{FF2B5EF4-FFF2-40B4-BE49-F238E27FC236}">
                  <a16:creationId xmlns:a16="http://schemas.microsoft.com/office/drawing/2014/main" id="{31C20A40-33A9-45CD-9637-19C6D0CDD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2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014000A-1EC8-49A0-926A-9609E39610A3}"/>
              </a:ext>
            </a:extLst>
          </p:cNvPr>
          <p:cNvSpPr/>
          <p:nvPr/>
        </p:nvSpPr>
        <p:spPr>
          <a:xfrm>
            <a:off x="3489535" y="3572238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3B38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solidFill>
                    <a:srgbClr val="008080"/>
                  </a:solidFill>
                </a:rPr>
                <a:t>الديدان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443420C-7C2D-40F0-8FDC-EBB46406F39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2999144" y="-84907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7B78C81-FDAB-4095-B0EE-936AF88D0EBD}"/>
              </a:ext>
            </a:extLst>
          </p:cNvPr>
          <p:cNvGrpSpPr/>
          <p:nvPr/>
        </p:nvGrpSpPr>
        <p:grpSpPr>
          <a:xfrm>
            <a:off x="452857" y="61828"/>
            <a:ext cx="2301451" cy="3112311"/>
            <a:chOff x="671633" y="2514485"/>
            <a:chExt cx="2301451" cy="3112311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711BF857-4DC7-4B23-AE7E-D0D8DAA07627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77478F3-E9D1-4DB4-AA45-F4D3EA99D10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7A4D6DD-DC73-4363-A07B-364E4981983D}"/>
                </a:ext>
              </a:extLst>
            </p:cNvPr>
            <p:cNvSpPr txBox="1"/>
            <p:nvPr/>
          </p:nvSpPr>
          <p:spPr>
            <a:xfrm>
              <a:off x="671633" y="3267273"/>
              <a:ext cx="2301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الديدان الأسطوانية 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86" name="Graphic 72">
              <a:extLst>
                <a:ext uri="{FF2B5EF4-FFF2-40B4-BE49-F238E27FC236}">
                  <a16:creationId xmlns:a16="http://schemas.microsoft.com/office/drawing/2014/main" id="{C466E797-4655-4C51-8574-DF81326FD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38" t="23355" r="17113"/>
            <a:stretch/>
          </p:blipFill>
          <p:spPr>
            <a:xfrm>
              <a:off x="877756" y="3918670"/>
              <a:ext cx="1895498" cy="1441651"/>
            </a:xfrm>
            <a:prstGeom prst="rect">
              <a:avLst/>
            </a:prstGeom>
          </p:spPr>
        </p:pic>
      </p:grp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87BB9A64-2ED5-4368-A5C6-628B8484AEA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3B38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AB59451-BCFA-4420-AF4D-0435F0F3740F}"/>
              </a:ext>
            </a:extLst>
          </p:cNvPr>
          <p:cNvGrpSpPr/>
          <p:nvPr/>
        </p:nvGrpSpPr>
        <p:grpSpPr>
          <a:xfrm>
            <a:off x="3597691" y="62391"/>
            <a:ext cx="2263294" cy="3112311"/>
            <a:chOff x="740516" y="2514485"/>
            <a:chExt cx="2217646" cy="3112311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11DEC4C2-15AE-42CD-AE99-DD36D5886A7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E3BC234-9F10-46AF-B078-09C98B7AD74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B8BF905-3584-462A-A640-7AC314FECD47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الديدان الحلقية</a:t>
              </a:r>
              <a:r>
                <a:rPr lang="ar-SY" sz="3200" b="1" dirty="0">
                  <a:latin typeface="Century Gothic" panose="020B0502020202020204" pitchFamily="34" charset="0"/>
                </a:rPr>
                <a:t> </a:t>
              </a:r>
              <a:endParaRPr lang="en-US" sz="32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92" name="Graphic 72">
              <a:extLst>
                <a:ext uri="{FF2B5EF4-FFF2-40B4-BE49-F238E27FC236}">
                  <a16:creationId xmlns:a16="http://schemas.microsoft.com/office/drawing/2014/main" id="{CC0509EF-361D-45A6-8196-A3836C27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42" b="14442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F803359-71C0-46E0-AE59-F613D718FCDB}"/>
              </a:ext>
            </a:extLst>
          </p:cNvPr>
          <p:cNvSpPr/>
          <p:nvPr/>
        </p:nvSpPr>
        <p:spPr>
          <a:xfrm>
            <a:off x="3489535" y="18950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3B38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E6F22C-BB03-4DB0-99D7-92388582C481}"/>
              </a:ext>
            </a:extLst>
          </p:cNvPr>
          <p:cNvGrpSpPr/>
          <p:nvPr/>
        </p:nvGrpSpPr>
        <p:grpSpPr>
          <a:xfrm>
            <a:off x="6968040" y="2027991"/>
            <a:ext cx="5226161" cy="1738966"/>
            <a:chOff x="1216841" y="1580731"/>
            <a:chExt cx="5226161" cy="173896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9C2583-2C87-4C50-8FF4-D3B067A148E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5D8B739-192B-41CB-8E88-2E309DFCB9FC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703C10-EDCF-4767-951B-B9DA3FDE788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991D9157-A94F-4D76-BBE5-26440EF3242D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2B8D57-31C4-44E8-B445-CA4E09441145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5D30BE5-1C92-48B8-B73B-4150F9266B9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06D057-474A-4DB7-9E82-DADB91056DAB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599FBC5-C2C7-4C57-8AC4-6DC4CACAE4DB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5C7EDC-995C-469A-898C-02641CE72040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6" name="Graphic 85" descr="Bullseye">
              <a:extLst>
                <a:ext uri="{FF2B5EF4-FFF2-40B4-BE49-F238E27FC236}">
                  <a16:creationId xmlns:a16="http://schemas.microsoft.com/office/drawing/2014/main" id="{07B8D89B-802A-49F3-B96B-5972B495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3617B0-04EC-4D9C-8671-92F55EE3CEDE}"/>
                </a:ext>
              </a:extLst>
            </p:cNvPr>
            <p:cNvSpPr txBox="1"/>
            <p:nvPr/>
          </p:nvSpPr>
          <p:spPr>
            <a:xfrm>
              <a:off x="1849076" y="2030699"/>
              <a:ext cx="2960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تصنف الديدان من اللافقاريات</a:t>
              </a:r>
            </a:p>
            <a:p>
              <a:pPr algn="r"/>
              <a:r>
                <a:rPr lang="ar-SY" sz="2000" dirty="0"/>
                <a:t>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FDE1B8-96A9-4B83-BE2B-A6C3D4F3D27E}"/>
              </a:ext>
            </a:extLst>
          </p:cNvPr>
          <p:cNvGrpSpPr/>
          <p:nvPr/>
        </p:nvGrpSpPr>
        <p:grpSpPr>
          <a:xfrm>
            <a:off x="6965023" y="3338841"/>
            <a:ext cx="5226161" cy="1738966"/>
            <a:chOff x="1216841" y="1580731"/>
            <a:chExt cx="5226161" cy="173896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57AD04-BEF3-41E7-A7ED-9749787821E7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206C44-10FB-4A4E-999C-E3C36F9DDCB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E92F3E-3276-4C66-9769-94DB319E147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FFEC6CDC-1751-46E6-8B47-499DF11AFFAE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43765AE-760D-4726-A197-EAA2DCEBFA57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8355B59-FAB0-4A94-92F1-44659196DAE0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B712E67-7F7E-463B-84BF-00DF9D74F81A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2AD85A9-F88B-4A8E-AD76-E5C4D527925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499DC8C-E11C-4451-95E8-3F8B20963706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1" name="Graphic 100" descr="Bullseye">
              <a:extLst>
                <a:ext uri="{FF2B5EF4-FFF2-40B4-BE49-F238E27FC236}">
                  <a16:creationId xmlns:a16="http://schemas.microsoft.com/office/drawing/2014/main" id="{DE1DDCCE-F109-467D-82E3-EFD55607E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DDCB1F-E074-4D25-B589-ACD78667AF01}"/>
                </a:ext>
              </a:extLst>
            </p:cNvPr>
            <p:cNvSpPr txBox="1"/>
            <p:nvPr/>
          </p:nvSpPr>
          <p:spPr>
            <a:xfrm>
              <a:off x="1636720" y="1849733"/>
              <a:ext cx="3118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تنقسم الديدان إلى ثلاث</a:t>
              </a:r>
            </a:p>
            <a:p>
              <a:pPr algn="r"/>
              <a:r>
                <a:rPr lang="ar-SY" sz="2000" dirty="0"/>
                <a:t> مجموعات :</a:t>
              </a:r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90C73AA2-5173-475F-A195-0D0E812EF781}"/>
              </a:ext>
            </a:extLst>
          </p:cNvPr>
          <p:cNvSpPr/>
          <p:nvPr/>
        </p:nvSpPr>
        <p:spPr>
          <a:xfrm>
            <a:off x="11638888" y="373357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: Top Corners Rounded 118">
            <a:extLst>
              <a:ext uri="{FF2B5EF4-FFF2-40B4-BE49-F238E27FC236}">
                <a16:creationId xmlns:a16="http://schemas.microsoft.com/office/drawing/2014/main" id="{4D3644C6-69C2-4CD6-946C-58694AE11558}"/>
              </a:ext>
            </a:extLst>
          </p:cNvPr>
          <p:cNvSpPr/>
          <p:nvPr/>
        </p:nvSpPr>
        <p:spPr>
          <a:xfrm>
            <a:off x="11639704" y="5092620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6A87714B-2306-49FF-BBD2-B8674845D89E}"/>
              </a:ext>
            </a:extLst>
          </p:cNvPr>
          <p:cNvSpPr/>
          <p:nvPr/>
        </p:nvSpPr>
        <p:spPr>
          <a:xfrm flipH="1">
            <a:off x="462433" y="334463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E6E9BF8-A0B7-4C76-9CAE-98AD1D5E12D5}"/>
              </a:ext>
            </a:extLst>
          </p:cNvPr>
          <p:cNvGrpSpPr/>
          <p:nvPr/>
        </p:nvGrpSpPr>
        <p:grpSpPr>
          <a:xfrm>
            <a:off x="1886359" y="3443265"/>
            <a:ext cx="2368669" cy="3112311"/>
            <a:chOff x="591602" y="2514485"/>
            <a:chExt cx="2368669" cy="3112311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64347AB1-D6B8-451B-8FD5-8F2C4A04E333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C285777-E278-4863-8156-6ECCE54064F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0941ECE-3BFD-47E1-B093-FCEE6D82D8C0}"/>
                </a:ext>
              </a:extLst>
            </p:cNvPr>
            <p:cNvSpPr txBox="1"/>
            <p:nvPr/>
          </p:nvSpPr>
          <p:spPr>
            <a:xfrm>
              <a:off x="591602" y="3192430"/>
              <a:ext cx="236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latin typeface="Century Gothic" panose="020B0502020202020204" pitchFamily="34" charset="0"/>
                </a:rPr>
                <a:t>الديدان المسطحة </a:t>
              </a:r>
              <a:r>
                <a:rPr lang="ar-SY" sz="2400" dirty="0">
                  <a:latin typeface="Century Gothic" panose="020B0502020202020204" pitchFamily="34" charset="0"/>
                </a:rPr>
                <a:t>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  <p:pic>
          <p:nvPicPr>
            <p:cNvPr id="134" name="Graphic 72">
              <a:extLst>
                <a:ext uri="{FF2B5EF4-FFF2-40B4-BE49-F238E27FC236}">
                  <a16:creationId xmlns:a16="http://schemas.microsoft.com/office/drawing/2014/main" id="{54DC7AAC-744F-4095-9CB3-A4CA014F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1" r="6961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9DBB059B-C83B-4379-A2A9-E472DA20C791}"/>
              </a:ext>
            </a:extLst>
          </p:cNvPr>
          <p:cNvSpPr/>
          <p:nvPr/>
        </p:nvSpPr>
        <p:spPr>
          <a:xfrm>
            <a:off x="1881801" y="3570379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3B38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id="{AF5B6726-A78A-491A-B7B6-AAE810B877A1}"/>
              </a:ext>
            </a:extLst>
          </p:cNvPr>
          <p:cNvSpPr/>
          <p:nvPr/>
        </p:nvSpPr>
        <p:spPr>
          <a:xfrm>
            <a:off x="251670" y="209725"/>
            <a:ext cx="11694253" cy="6342077"/>
          </a:xfrm>
          <a:prstGeom prst="rect">
            <a:avLst/>
          </a:prstGeom>
          <a:solidFill>
            <a:srgbClr val="FFFF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4385F3"/>
                </a:solidFill>
              </a:ln>
            </a:endParaRP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4F34BB2-C058-4058-9EFE-5830F41F3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7" r="1438"/>
          <a:stretch/>
        </p:blipFill>
        <p:spPr>
          <a:xfrm>
            <a:off x="2369974" y="895923"/>
            <a:ext cx="5150499" cy="5066154"/>
          </a:xfrm>
          <a:prstGeom prst="rect">
            <a:avLst/>
          </a:prstGeom>
        </p:spPr>
      </p:pic>
      <p:pic>
        <p:nvPicPr>
          <p:cNvPr id="8" name="صورة 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21C2EDE0-37F3-4375-AF84-1D584D7AC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3" r="61397" b="10860"/>
          <a:stretch/>
        </p:blipFill>
        <p:spPr>
          <a:xfrm>
            <a:off x="9214758" y="3854222"/>
            <a:ext cx="1214533" cy="126280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FA35182-5682-44F7-80AA-A2BF4052B145}"/>
              </a:ext>
            </a:extLst>
          </p:cNvPr>
          <p:cNvSpPr txBox="1"/>
          <p:nvPr/>
        </p:nvSpPr>
        <p:spPr>
          <a:xfrm>
            <a:off x="8225272" y="1269279"/>
            <a:ext cx="3193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للمزيد اكتب </a:t>
            </a:r>
          </a:p>
          <a:p>
            <a:pPr algn="ctr"/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في جوجل حلول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45BB4AF-E969-4F99-AE54-1D62CE2638DA}"/>
              </a:ext>
            </a:extLst>
          </p:cNvPr>
          <p:cNvSpPr txBox="1"/>
          <p:nvPr/>
        </p:nvSpPr>
        <p:spPr>
          <a:xfrm>
            <a:off x="8942615" y="2721114"/>
            <a:ext cx="1758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هذا نحن</a:t>
            </a:r>
            <a:endParaRPr lang="en-US" sz="4000" b="1" dirty="0">
              <a:solidFill>
                <a:srgbClr val="C00000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C88D72C0-3FC2-420C-A4CE-60556928037D}"/>
              </a:ext>
            </a:extLst>
          </p:cNvPr>
          <p:cNvCxnSpPr/>
          <p:nvPr/>
        </p:nvCxnSpPr>
        <p:spPr>
          <a:xfrm flipH="1">
            <a:off x="6971251" y="3322040"/>
            <a:ext cx="2046914" cy="15351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6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A3E2FD-6C27-4F68-9491-7C040D751809}"/>
              </a:ext>
            </a:extLst>
          </p:cNvPr>
          <p:cNvSpPr/>
          <p:nvPr/>
        </p:nvSpPr>
        <p:spPr>
          <a:xfrm>
            <a:off x="1936875" y="1526456"/>
            <a:ext cx="2461847" cy="4262510"/>
          </a:xfrm>
          <a:prstGeom prst="roundRect">
            <a:avLst>
              <a:gd name="adj" fmla="val 115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DDABE9-8FF3-4C24-9922-68560D4A7C3F}"/>
              </a:ext>
            </a:extLst>
          </p:cNvPr>
          <p:cNvGrpSpPr/>
          <p:nvPr/>
        </p:nvGrpSpPr>
        <p:grpSpPr>
          <a:xfrm>
            <a:off x="2082618" y="1688625"/>
            <a:ext cx="2162629" cy="3938172"/>
            <a:chOff x="732790" y="1688625"/>
            <a:chExt cx="2162629" cy="393817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A4B9AEC-7262-4C9D-9D46-7537ED39E997}"/>
                </a:ext>
              </a:extLst>
            </p:cNvPr>
            <p:cNvSpPr/>
            <p:nvPr/>
          </p:nvSpPr>
          <p:spPr>
            <a:xfrm>
              <a:off x="740516" y="1688625"/>
              <a:ext cx="2154903" cy="3938172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ACD651-4FEB-41D0-89B3-1C7A1783E7C7}"/>
                </a:ext>
              </a:extLst>
            </p:cNvPr>
            <p:cNvSpPr txBox="1"/>
            <p:nvPr/>
          </p:nvSpPr>
          <p:spPr>
            <a:xfrm>
              <a:off x="1190170" y="1796127"/>
              <a:ext cx="13353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Oswald" panose="02000503000000000000" pitchFamily="2" charset="0"/>
              </a:endParaRPr>
            </a:p>
            <a:p>
              <a:pPr algn="ctr"/>
              <a:r>
                <a:rPr lang="en-US" sz="48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18F16C-115E-4A95-B335-A454678AD115}"/>
                </a:ext>
              </a:extLst>
            </p:cNvPr>
            <p:cNvSpPr txBox="1"/>
            <p:nvPr/>
          </p:nvSpPr>
          <p:spPr>
            <a:xfrm>
              <a:off x="732790" y="3445510"/>
              <a:ext cx="2162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مملكة الحيوانات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430EA7D-6EBB-4812-8B41-2B5C58E80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9784" y="4884922"/>
              <a:ext cx="548640" cy="548640"/>
            </a:xfrm>
            <a:prstGeom prst="rect">
              <a:avLst/>
            </a:prstGeom>
          </p:spPr>
        </p:pic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538F5DF-262A-48C2-822B-67079CC26867}"/>
              </a:ext>
            </a:extLst>
          </p:cNvPr>
          <p:cNvSpPr/>
          <p:nvPr/>
        </p:nvSpPr>
        <p:spPr>
          <a:xfrm>
            <a:off x="1936872" y="2641599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64DAAD-BCEB-4148-946C-86EC118C3DC8}"/>
              </a:ext>
            </a:extLst>
          </p:cNvPr>
          <p:cNvSpPr/>
          <p:nvPr/>
        </p:nvSpPr>
        <p:spPr>
          <a:xfrm>
            <a:off x="4848376" y="1526456"/>
            <a:ext cx="2461847" cy="4262510"/>
          </a:xfrm>
          <a:prstGeom prst="roundRect">
            <a:avLst>
              <a:gd name="adj" fmla="val 115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418381-1525-4A5D-90F8-F18E63574119}"/>
              </a:ext>
            </a:extLst>
          </p:cNvPr>
          <p:cNvGrpSpPr/>
          <p:nvPr/>
        </p:nvGrpSpPr>
        <p:grpSpPr>
          <a:xfrm>
            <a:off x="4994119" y="1688625"/>
            <a:ext cx="2162629" cy="3938172"/>
            <a:chOff x="3644291" y="1688625"/>
            <a:chExt cx="2162629" cy="393817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231C6A-F213-47C9-B37E-C104E5A2C019}"/>
                </a:ext>
              </a:extLst>
            </p:cNvPr>
            <p:cNvSpPr/>
            <p:nvPr/>
          </p:nvSpPr>
          <p:spPr>
            <a:xfrm>
              <a:off x="3652017" y="1688625"/>
              <a:ext cx="2154903" cy="3938172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66FF"/>
                </a:gs>
                <a:gs pos="100000">
                  <a:srgbClr val="CC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9AC354-20CA-4B7D-9955-3D9E618AAE76}"/>
                </a:ext>
              </a:extLst>
            </p:cNvPr>
            <p:cNvSpPr txBox="1"/>
            <p:nvPr/>
          </p:nvSpPr>
          <p:spPr>
            <a:xfrm>
              <a:off x="4057948" y="2056941"/>
              <a:ext cx="13353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5E15BB-10A1-4E3D-9149-9ECC8C936215}"/>
                </a:ext>
              </a:extLst>
            </p:cNvPr>
            <p:cNvSpPr txBox="1"/>
            <p:nvPr/>
          </p:nvSpPr>
          <p:spPr>
            <a:xfrm>
              <a:off x="3644291" y="3445510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اللافقاريات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21F2A20-2C19-40A4-9D1F-D002547D3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51285" y="4884922"/>
              <a:ext cx="548640" cy="548640"/>
            </a:xfrm>
            <a:prstGeom prst="rect">
              <a:avLst/>
            </a:prstGeom>
          </p:spPr>
        </p:pic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A2B1B30-DB22-401E-8157-3D2A306D748D}"/>
              </a:ext>
            </a:extLst>
          </p:cNvPr>
          <p:cNvSpPr/>
          <p:nvPr/>
        </p:nvSpPr>
        <p:spPr>
          <a:xfrm>
            <a:off x="4848373" y="2641599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A0D64B-61C5-4671-9008-B220C7918A0B}"/>
              </a:ext>
            </a:extLst>
          </p:cNvPr>
          <p:cNvSpPr/>
          <p:nvPr/>
        </p:nvSpPr>
        <p:spPr>
          <a:xfrm>
            <a:off x="7759877" y="1526456"/>
            <a:ext cx="2461847" cy="4262510"/>
          </a:xfrm>
          <a:prstGeom prst="roundRect">
            <a:avLst>
              <a:gd name="adj" fmla="val 115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5AF2E3-5645-4206-8A78-4BFB0D732EA7}"/>
              </a:ext>
            </a:extLst>
          </p:cNvPr>
          <p:cNvGrpSpPr/>
          <p:nvPr/>
        </p:nvGrpSpPr>
        <p:grpSpPr>
          <a:xfrm>
            <a:off x="7905620" y="1688625"/>
            <a:ext cx="2162629" cy="3938172"/>
            <a:chOff x="6555792" y="1688625"/>
            <a:chExt cx="2162629" cy="393817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0DD511C-81FF-4F93-97B9-71E23303E149}"/>
                </a:ext>
              </a:extLst>
            </p:cNvPr>
            <p:cNvSpPr/>
            <p:nvPr/>
          </p:nvSpPr>
          <p:spPr>
            <a:xfrm>
              <a:off x="6563518" y="1688625"/>
              <a:ext cx="2154903" cy="3938172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33CCFF"/>
                </a:gs>
                <a:gs pos="100000">
                  <a:srgbClr val="0033C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E09179-94EA-4EEA-A430-031F3D992723}"/>
                </a:ext>
              </a:extLst>
            </p:cNvPr>
            <p:cNvSpPr txBox="1"/>
            <p:nvPr/>
          </p:nvSpPr>
          <p:spPr>
            <a:xfrm>
              <a:off x="7013172" y="1780629"/>
              <a:ext cx="13353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Oswald" panose="02000503000000000000" pitchFamily="2" charset="0"/>
              </a:endParaRPr>
            </a:p>
            <a:p>
              <a:pPr algn="ctr"/>
              <a:r>
                <a:rPr lang="en-US" sz="48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B6D83D-8D61-4C53-973B-15D68F6B3FF2}"/>
                </a:ext>
              </a:extLst>
            </p:cNvPr>
            <p:cNvSpPr txBox="1"/>
            <p:nvPr/>
          </p:nvSpPr>
          <p:spPr>
            <a:xfrm>
              <a:off x="6555792" y="3445510"/>
              <a:ext cx="2162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أصناف اللافقاريات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3C458FAB-53C1-457B-ADEE-C21329CA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62786" y="4884922"/>
              <a:ext cx="548640" cy="548640"/>
            </a:xfrm>
            <a:prstGeom prst="rect">
              <a:avLst/>
            </a:prstGeom>
          </p:spPr>
        </p:pic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4599562-CEA4-4A69-BE5D-610C32C291E0}"/>
              </a:ext>
            </a:extLst>
          </p:cNvPr>
          <p:cNvSpPr/>
          <p:nvPr/>
        </p:nvSpPr>
        <p:spPr>
          <a:xfrm>
            <a:off x="7759874" y="2641599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614214 w 2461848"/>
              <a:gd name="connsiteY9" fmla="*/ 0 h 3154401"/>
              <a:gd name="connsiteX10" fmla="*/ 707406 w 2461848"/>
              <a:gd name="connsiteY10" fmla="*/ 67872 h 3154401"/>
              <a:gd name="connsiteX11" fmla="*/ 1270783 w 2461848"/>
              <a:gd name="connsiteY11" fmla="*/ 208098 h 3154401"/>
              <a:gd name="connsiteX12" fmla="*/ 1834161 w 2461848"/>
              <a:gd name="connsiteY12" fmla="*/ 67872 h 3154401"/>
              <a:gd name="connsiteX13" fmla="*/ 1927353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614214" y="0"/>
                </a:lnTo>
                <a:lnTo>
                  <a:pt x="707406" y="67872"/>
                </a:lnTo>
                <a:cubicBezTo>
                  <a:pt x="851587" y="154511"/>
                  <a:pt x="1050771" y="208098"/>
                  <a:pt x="1270783" y="208098"/>
                </a:cubicBezTo>
                <a:cubicBezTo>
                  <a:pt x="1490796" y="208098"/>
                  <a:pt x="1689980" y="154511"/>
                  <a:pt x="1834161" y="67872"/>
                </a:cubicBezTo>
                <a:lnTo>
                  <a:pt x="1927353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CF43A7A-E16E-4633-8174-2F9E96EB97ED}"/>
              </a:ext>
            </a:extLst>
          </p:cNvPr>
          <p:cNvSpPr/>
          <p:nvPr/>
        </p:nvSpPr>
        <p:spPr>
          <a:xfrm>
            <a:off x="1936872" y="6261172"/>
            <a:ext cx="2308375" cy="45061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9000"/>
                </a:schemeClr>
              </a:gs>
              <a:gs pos="100000">
                <a:srgbClr val="A9C6C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832F11C-B89A-40F1-BB1A-1A105FA1E29B}"/>
              </a:ext>
            </a:extLst>
          </p:cNvPr>
          <p:cNvSpPr/>
          <p:nvPr/>
        </p:nvSpPr>
        <p:spPr>
          <a:xfrm>
            <a:off x="4848373" y="6261172"/>
            <a:ext cx="2308375" cy="45061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9000"/>
                </a:schemeClr>
              </a:gs>
              <a:gs pos="100000">
                <a:srgbClr val="A9C6C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DC7C002-F1AC-4989-91D3-22328A738F0C}"/>
              </a:ext>
            </a:extLst>
          </p:cNvPr>
          <p:cNvSpPr/>
          <p:nvPr/>
        </p:nvSpPr>
        <p:spPr>
          <a:xfrm>
            <a:off x="7759874" y="6261172"/>
            <a:ext cx="2308375" cy="45061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A9C6C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أنظر وأتساءل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DA9B295-CBDD-41DA-9BCB-88D44304CDDB}"/>
              </a:ext>
            </a:extLst>
          </p:cNvPr>
          <p:cNvGrpSpPr/>
          <p:nvPr/>
        </p:nvGrpSpPr>
        <p:grpSpPr>
          <a:xfrm>
            <a:off x="6963666" y="2120894"/>
            <a:ext cx="5228333" cy="2119653"/>
            <a:chOff x="1231080" y="3976913"/>
            <a:chExt cx="5228333" cy="21196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15A8989-5185-4493-BAE4-3C0AED0E492C}"/>
                </a:ext>
              </a:extLst>
            </p:cNvPr>
            <p:cNvSpPr/>
            <p:nvPr/>
          </p:nvSpPr>
          <p:spPr>
            <a:xfrm>
              <a:off x="4823065" y="4753032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A8CCC2-C3DC-4D69-B4AB-2C48A13A75AB}"/>
                </a:ext>
              </a:extLst>
            </p:cNvPr>
            <p:cNvSpPr/>
            <p:nvPr/>
          </p:nvSpPr>
          <p:spPr>
            <a:xfrm rot="21131528">
              <a:off x="1974950" y="4383566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74513A-7433-466B-BB49-80EFB2DA96E0}"/>
                </a:ext>
              </a:extLst>
            </p:cNvPr>
            <p:cNvSpPr/>
            <p:nvPr/>
          </p:nvSpPr>
          <p:spPr>
            <a:xfrm flipH="1">
              <a:off x="5765408" y="4404748"/>
              <a:ext cx="694005" cy="16918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8630F65-C3CE-481E-A628-C572A015EEE4}"/>
                </a:ext>
              </a:extLst>
            </p:cNvPr>
            <p:cNvSpPr/>
            <p:nvPr/>
          </p:nvSpPr>
          <p:spPr>
            <a:xfrm rot="16200000" flipH="1" flipV="1">
              <a:off x="4214502" y="4529247"/>
              <a:ext cx="2119652" cy="1014985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0485FE-91B3-461B-B6A6-F1F022C0297E}"/>
                </a:ext>
              </a:extLst>
            </p:cNvPr>
            <p:cNvSpPr/>
            <p:nvPr/>
          </p:nvSpPr>
          <p:spPr>
            <a:xfrm flipH="1">
              <a:off x="1903713" y="3976913"/>
              <a:ext cx="2870610" cy="1695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FA79DB0-7B7E-4203-8C9F-8A886208DFDD}"/>
                </a:ext>
              </a:extLst>
            </p:cNvPr>
            <p:cNvGrpSpPr/>
            <p:nvPr/>
          </p:nvGrpSpPr>
          <p:grpSpPr>
            <a:xfrm>
              <a:off x="1231080" y="4287051"/>
              <a:ext cx="1107767" cy="1107767"/>
              <a:chOff x="10434607" y="757632"/>
              <a:chExt cx="1107767" cy="110776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907DA2-B2EB-4359-8076-2BAD54DC6F43}"/>
                  </a:ext>
                </a:extLst>
              </p:cNvPr>
              <p:cNvSpPr/>
              <p:nvPr/>
            </p:nvSpPr>
            <p:spPr>
              <a:xfrm>
                <a:off x="10434607" y="757632"/>
                <a:ext cx="1107767" cy="110776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AA474C4-5E8A-4119-BB51-4E5BC570F814}"/>
                  </a:ext>
                </a:extLst>
              </p:cNvPr>
              <p:cNvSpPr/>
              <p:nvPr/>
            </p:nvSpPr>
            <p:spPr>
              <a:xfrm>
                <a:off x="10545804" y="868829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53860641-FEAC-428D-85CA-07DCD4AC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3339" y="4613054"/>
              <a:ext cx="453357" cy="4572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F434C7-37DF-403B-BF7E-E5F3B24D2797}"/>
                </a:ext>
              </a:extLst>
            </p:cNvPr>
            <p:cNvSpPr txBox="1"/>
            <p:nvPr/>
          </p:nvSpPr>
          <p:spPr>
            <a:xfrm>
              <a:off x="2324538" y="4176140"/>
              <a:ext cx="23705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ما المخلوق الحي الذي له ثماني أرجل يستخدمها في السير و السباحة و له زوجان من الكلابات يستخدمهما في الصيد و الأكل ، و ليس له عمود فقري ؟</a:t>
              </a:r>
              <a:endParaRPr lang="en-US" sz="1600" dirty="0"/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5F8FCCC-6A52-40A5-9C0E-56DF16128E84}"/>
              </a:ext>
            </a:extLst>
          </p:cNvPr>
          <p:cNvGrpSpPr/>
          <p:nvPr/>
        </p:nvGrpSpPr>
        <p:grpSpPr>
          <a:xfrm>
            <a:off x="374555" y="3513531"/>
            <a:ext cx="2365632" cy="3079349"/>
            <a:chOff x="680986" y="2547447"/>
            <a:chExt cx="2214433" cy="3079349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307E389-59F0-4AEC-86F9-15290393E953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8B93C75-64E2-4F79-AA15-22C7FCE3E9A3}"/>
                </a:ext>
              </a:extLst>
            </p:cNvPr>
            <p:cNvSpPr txBox="1"/>
            <p:nvPr/>
          </p:nvSpPr>
          <p:spPr>
            <a:xfrm>
              <a:off x="1129749" y="3170842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3F33207-DEA8-4709-A0F7-1B23883B67EA}"/>
                </a:ext>
              </a:extLst>
            </p:cNvPr>
            <p:cNvSpPr txBox="1"/>
            <p:nvPr/>
          </p:nvSpPr>
          <p:spPr>
            <a:xfrm>
              <a:off x="680986" y="2951295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latin typeface="Century Gothic" panose="020B0502020202020204" pitchFamily="34" charset="0"/>
                </a:rPr>
                <a:t>الحلزون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8BBAF034-E590-4772-A10F-2F73030E6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1" t="17281" r="9602" b="6534"/>
            <a:stretch/>
          </p:blipFill>
          <p:spPr>
            <a:xfrm>
              <a:off x="841964" y="3731802"/>
              <a:ext cx="1918177" cy="1621066"/>
            </a:xfrm>
            <a:prstGeom prst="rect">
              <a:avLst/>
            </a:prstGeom>
          </p:spPr>
        </p:pic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2105C26-3742-493C-AFE5-335582008F8F}"/>
              </a:ext>
            </a:extLst>
          </p:cNvPr>
          <p:cNvSpPr/>
          <p:nvPr/>
        </p:nvSpPr>
        <p:spPr>
          <a:xfrm>
            <a:off x="357730" y="3607683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443420C-7C2D-40F0-8FDC-EBB46406F39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B9C78A0-4DC7-410C-BE79-6ACDFF39A8F7}"/>
              </a:ext>
            </a:extLst>
          </p:cNvPr>
          <p:cNvGrpSpPr/>
          <p:nvPr/>
        </p:nvGrpSpPr>
        <p:grpSpPr>
          <a:xfrm>
            <a:off x="3575999" y="3514094"/>
            <a:ext cx="2364846" cy="3079349"/>
            <a:chOff x="740516" y="2547447"/>
            <a:chExt cx="2201565" cy="3079349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0B8558DC-968A-448D-B11A-F7FF14E9404E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2E1295F-F73C-4FF3-B1AE-F78D84EF2E6A}"/>
                </a:ext>
              </a:extLst>
            </p:cNvPr>
            <p:cNvSpPr txBox="1"/>
            <p:nvPr/>
          </p:nvSpPr>
          <p:spPr>
            <a:xfrm>
              <a:off x="1193109" y="3134009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D1D064D-190C-46F9-98EE-4F4FA7AAB593}"/>
                </a:ext>
              </a:extLst>
            </p:cNvPr>
            <p:cNvSpPr txBox="1"/>
            <p:nvPr/>
          </p:nvSpPr>
          <p:spPr>
            <a:xfrm>
              <a:off x="779452" y="3258578"/>
              <a:ext cx="2162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latin typeface="Century Gothic" panose="020B0502020202020204" pitchFamily="34" charset="0"/>
                </a:rPr>
                <a:t>نجم البحر </a:t>
              </a:r>
            </a:p>
          </p:txBody>
        </p:sp>
        <p:pic>
          <p:nvPicPr>
            <p:cNvPr id="128" name="Graphic 72">
              <a:extLst>
                <a:ext uri="{FF2B5EF4-FFF2-40B4-BE49-F238E27FC236}">
                  <a16:creationId xmlns:a16="http://schemas.microsoft.com/office/drawing/2014/main" id="{BD3270A6-D4B3-4D11-96C4-3F6029CF5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1" b="951"/>
            <a:stretch/>
          </p:blipFill>
          <p:spPr>
            <a:xfrm>
              <a:off x="934704" y="3781250"/>
              <a:ext cx="1807387" cy="1591396"/>
            </a:xfrm>
            <a:prstGeom prst="rect">
              <a:avLst/>
            </a:prstGeom>
          </p:spPr>
        </p:pic>
      </p:grp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3E8A140A-F277-483A-9D99-21E65C1532FE}"/>
              </a:ext>
            </a:extLst>
          </p:cNvPr>
          <p:cNvSpPr/>
          <p:nvPr/>
        </p:nvSpPr>
        <p:spPr>
          <a:xfrm>
            <a:off x="3478997" y="3608246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2999144" y="-84907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2BF1736-C0BA-418F-8117-31865DCD7DE5}"/>
              </a:ext>
            </a:extLst>
          </p:cNvPr>
          <p:cNvGrpSpPr/>
          <p:nvPr/>
        </p:nvGrpSpPr>
        <p:grpSpPr>
          <a:xfrm>
            <a:off x="6965839" y="4411895"/>
            <a:ext cx="5226161" cy="1738966"/>
            <a:chOff x="1216841" y="1580731"/>
            <a:chExt cx="5226161" cy="1738966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4E0C6DF-8C17-4DBD-A3EE-8D0AC4EC1911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F75184BB-691D-4D96-B2A8-32CB19EAFF89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8CB1C7D-F822-4C29-A063-574B832A295D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272DF51-1952-42A4-9D42-0874CECBF721}"/>
                </a:ext>
              </a:extLst>
            </p:cNvPr>
            <p:cNvSpPr txBox="1"/>
            <p:nvPr/>
          </p:nvSpPr>
          <p:spPr>
            <a:xfrm>
              <a:off x="5931800" y="2281256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pic>
          <p:nvPicPr>
            <p:cNvPr id="176" name="Graphic 175" descr="Bullseye">
              <a:extLst>
                <a:ext uri="{FF2B5EF4-FFF2-40B4-BE49-F238E27FC236}">
                  <a16:creationId xmlns:a16="http://schemas.microsoft.com/office/drawing/2014/main" id="{5FEA1F30-74EB-4D4D-BCDF-84B935FF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2341020" y="1913159"/>
              <a:ext cx="2361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ما المخلوقات الأخرى التي ليس عمود فقري؟</a:t>
              </a:r>
            </a:p>
          </p:txBody>
        </p:sp>
      </p:grpSp>
      <p:sp>
        <p:nvSpPr>
          <p:cNvPr id="180" name="Rectangle: Top Corners Rounded 179">
            <a:extLst>
              <a:ext uri="{FF2B5EF4-FFF2-40B4-BE49-F238E27FC236}">
                <a16:creationId xmlns:a16="http://schemas.microsoft.com/office/drawing/2014/main" id="{7AF99FAD-4321-4B77-9295-A757280C7097}"/>
              </a:ext>
            </a:extLst>
          </p:cNvPr>
          <p:cNvSpPr/>
          <p:nvPr/>
        </p:nvSpPr>
        <p:spPr>
          <a:xfrm>
            <a:off x="11634548" y="481297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7B78C81-FDAB-4095-B0EE-936AF88D0EBD}"/>
              </a:ext>
            </a:extLst>
          </p:cNvPr>
          <p:cNvGrpSpPr/>
          <p:nvPr/>
        </p:nvGrpSpPr>
        <p:grpSpPr>
          <a:xfrm>
            <a:off x="482089" y="61828"/>
            <a:ext cx="2241216" cy="3112311"/>
            <a:chOff x="700865" y="2514485"/>
            <a:chExt cx="2241216" cy="3112311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711BF857-4DC7-4B23-AE7E-D0D8DAA07627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77478F3-E9D1-4DB4-AA45-F4D3EA99D10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7A4D6DD-DC73-4363-A07B-364E4981983D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latin typeface="Century Gothic" panose="020B0502020202020204" pitchFamily="34" charset="0"/>
                </a:rPr>
                <a:t>السرطان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86" name="Graphic 72">
              <a:extLst>
                <a:ext uri="{FF2B5EF4-FFF2-40B4-BE49-F238E27FC236}">
                  <a16:creationId xmlns:a16="http://schemas.microsoft.com/office/drawing/2014/main" id="{C466E797-4655-4C51-8574-DF81326FD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3" b="3442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87BB9A64-2ED5-4368-A5C6-628B8484AEA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AB59451-BCFA-4420-AF4D-0435F0F3740F}"/>
              </a:ext>
            </a:extLst>
          </p:cNvPr>
          <p:cNvGrpSpPr/>
          <p:nvPr/>
        </p:nvGrpSpPr>
        <p:grpSpPr>
          <a:xfrm>
            <a:off x="3597691" y="62391"/>
            <a:ext cx="2263294" cy="3112311"/>
            <a:chOff x="740516" y="2514485"/>
            <a:chExt cx="2217646" cy="3112311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11DEC4C2-15AE-42CD-AE99-DD36D5886A7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E3BC234-9F10-46AF-B078-09C98B7AD74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B8BF905-3584-462A-A640-7AC314FECD47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latin typeface="Century Gothic" panose="020B0502020202020204" pitchFamily="34" charset="0"/>
                </a:rPr>
                <a:t>السرطان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92" name="Graphic 72">
              <a:extLst>
                <a:ext uri="{FF2B5EF4-FFF2-40B4-BE49-F238E27FC236}">
                  <a16:creationId xmlns:a16="http://schemas.microsoft.com/office/drawing/2014/main" id="{CC0509EF-361D-45A6-8196-A3836C27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0" b="1120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F803359-71C0-46E0-AE59-F613D718FCDB}"/>
              </a:ext>
            </a:extLst>
          </p:cNvPr>
          <p:cNvSpPr/>
          <p:nvPr/>
        </p:nvSpPr>
        <p:spPr>
          <a:xfrm>
            <a:off x="3489535" y="18950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107465" y="376003"/>
            <a:ext cx="6126995" cy="1712529"/>
            <a:chOff x="316007" y="1607168"/>
            <a:chExt cx="6126995" cy="171252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858334" y="2161016"/>
              <a:ext cx="3902522" cy="753311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784672" y="1691928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مملكة الحيوانات 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84F5F42-1399-4ED0-A748-A4A9821B8B27}"/>
                </a:ext>
              </a:extLst>
            </p:cNvPr>
            <p:cNvSpPr txBox="1"/>
            <p:nvPr/>
          </p:nvSpPr>
          <p:spPr>
            <a:xfrm>
              <a:off x="1048875" y="1981809"/>
              <a:ext cx="374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تصنف الحيوانات الى فقاريات و لافقاريات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77008" y="75064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7021B10-D652-4494-8692-5321A4E77CD1}"/>
              </a:ext>
            </a:extLst>
          </p:cNvPr>
          <p:cNvGrpSpPr/>
          <p:nvPr/>
        </p:nvGrpSpPr>
        <p:grpSpPr>
          <a:xfrm>
            <a:off x="6152823" y="1854462"/>
            <a:ext cx="6126995" cy="1712529"/>
            <a:chOff x="316007" y="1607168"/>
            <a:chExt cx="6126995" cy="171252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BF7AB79-2256-41DA-B2E6-3AA3B45E964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728F391-0B3E-4AF2-A539-818156420139}"/>
                </a:ext>
              </a:extLst>
            </p:cNvPr>
            <p:cNvSpPr/>
            <p:nvPr/>
          </p:nvSpPr>
          <p:spPr>
            <a:xfrm rot="21131528">
              <a:off x="948415" y="2154868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A3F9E23-AF66-40A2-819F-EED841390E22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Parallelogram 118">
              <a:extLst>
                <a:ext uri="{FF2B5EF4-FFF2-40B4-BE49-F238E27FC236}">
                  <a16:creationId xmlns:a16="http://schemas.microsoft.com/office/drawing/2014/main" id="{A50F0380-0EA5-493E-974C-D5A3A67709A2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78975AE-7881-4EA4-A50B-545C47BA7F65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5279508-CC9D-491A-B697-DF63F79E1014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4E6155E-78C3-4B1B-BF1B-F7E44335250C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B168712-3040-40B1-A5DC-7D5C83E01417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14A512D-C486-4D55-8A40-FA634C8E9282}"/>
                </a:ext>
              </a:extLst>
            </p:cNvPr>
            <p:cNvSpPr txBox="1"/>
            <p:nvPr/>
          </p:nvSpPr>
          <p:spPr>
            <a:xfrm>
              <a:off x="5913373" y="228150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124" name="Graphic 123" descr="Bullseye">
              <a:extLst>
                <a:ext uri="{FF2B5EF4-FFF2-40B4-BE49-F238E27FC236}">
                  <a16:creationId xmlns:a16="http://schemas.microsoft.com/office/drawing/2014/main" id="{58040BEE-518D-4E64-AABB-74CAA8562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2AA90CF-295D-4965-9E2C-2D8B1D966878}"/>
                </a:ext>
              </a:extLst>
            </p:cNvPr>
            <p:cNvSpPr txBox="1"/>
            <p:nvPr/>
          </p:nvSpPr>
          <p:spPr>
            <a:xfrm>
              <a:off x="2784672" y="1691928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الفقاريات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6DF338D-E820-41FD-A413-D5A25E112924}"/>
                </a:ext>
              </a:extLst>
            </p:cNvPr>
            <p:cNvSpPr txBox="1"/>
            <p:nvPr/>
          </p:nvSpPr>
          <p:spPr>
            <a:xfrm>
              <a:off x="1093908" y="1967816"/>
              <a:ext cx="374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حيوانات لها عمود فقري </a:t>
              </a:r>
            </a:p>
          </p:txBody>
        </p:sp>
      </p:grpSp>
      <p:sp>
        <p:nvSpPr>
          <p:cNvPr id="111" name="Rectangle: Top Corners Rounded 110">
            <a:extLst>
              <a:ext uri="{FF2B5EF4-FFF2-40B4-BE49-F238E27FC236}">
                <a16:creationId xmlns:a16="http://schemas.microsoft.com/office/drawing/2014/main" id="{EB347667-1BAF-40A5-A366-B5226CA4DDBF}"/>
              </a:ext>
            </a:extLst>
          </p:cNvPr>
          <p:cNvSpPr/>
          <p:nvPr/>
        </p:nvSpPr>
        <p:spPr>
          <a:xfrm>
            <a:off x="11632303" y="365313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381F73B-4FA4-479A-A8EF-C18FA461D138}"/>
              </a:ext>
            </a:extLst>
          </p:cNvPr>
          <p:cNvGrpSpPr/>
          <p:nvPr/>
        </p:nvGrpSpPr>
        <p:grpSpPr>
          <a:xfrm>
            <a:off x="6104779" y="3291533"/>
            <a:ext cx="6126995" cy="1712529"/>
            <a:chOff x="316007" y="1607168"/>
            <a:chExt cx="6126995" cy="1712529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33E1216-24A5-4179-A410-67F5DB18705C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55BDE90-5FCB-4A13-8F7C-EA3AE0F478B3}"/>
                </a:ext>
              </a:extLst>
            </p:cNvPr>
            <p:cNvSpPr/>
            <p:nvPr/>
          </p:nvSpPr>
          <p:spPr>
            <a:xfrm rot="21131528">
              <a:off x="948415" y="2154868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5D5D3D5-E723-452C-94F1-5AEDA646839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955592C6-264D-4BC5-BAE6-A5D6F1A7A64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0A4F14D-ACEF-4C4E-B2F7-0A1A19C7605A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9990AB7-EBA3-441D-96DA-CD25EBD6D9E5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A2888251-64F8-4EFA-9CF2-A0AB190A5206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9D443DB-F12B-489D-80B5-878E32E45191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5F208BD-AB99-407E-BA90-C46A1C7654E4}"/>
                </a:ext>
              </a:extLst>
            </p:cNvPr>
            <p:cNvSpPr txBox="1"/>
            <p:nvPr/>
          </p:nvSpPr>
          <p:spPr>
            <a:xfrm>
              <a:off x="5913373" y="228150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pic>
          <p:nvPicPr>
            <p:cNvPr id="131" name="Graphic 130" descr="Bullseye">
              <a:extLst>
                <a:ext uri="{FF2B5EF4-FFF2-40B4-BE49-F238E27FC236}">
                  <a16:creationId xmlns:a16="http://schemas.microsoft.com/office/drawing/2014/main" id="{5340F062-BEBD-4137-8D3E-DAFC7D07C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5927B67-FC3A-41BB-ACE7-FAAC65CBCEAA}"/>
                </a:ext>
              </a:extLst>
            </p:cNvPr>
            <p:cNvSpPr txBox="1"/>
            <p:nvPr/>
          </p:nvSpPr>
          <p:spPr>
            <a:xfrm>
              <a:off x="2784672" y="1691928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اللافقاريات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C116286-DCBD-4EA3-968A-C9347C2A84C6}"/>
                </a:ext>
              </a:extLst>
            </p:cNvPr>
            <p:cNvSpPr txBox="1"/>
            <p:nvPr/>
          </p:nvSpPr>
          <p:spPr>
            <a:xfrm>
              <a:off x="1093908" y="1967816"/>
              <a:ext cx="374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حيوانات ليس لها عمود فقري </a:t>
              </a:r>
            </a:p>
          </p:txBody>
        </p:sp>
      </p:grp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B3FCB20-1EE6-4E6D-9B54-352208B12F15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0052695-BAAE-4B35-BAEB-164727D0BD2C}"/>
              </a:ext>
            </a:extLst>
          </p:cNvPr>
          <p:cNvGrpSpPr/>
          <p:nvPr/>
        </p:nvGrpSpPr>
        <p:grpSpPr>
          <a:xfrm>
            <a:off x="429688" y="3480569"/>
            <a:ext cx="2369894" cy="3112311"/>
            <a:chOff x="740516" y="2514485"/>
            <a:chExt cx="2201565" cy="3112311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4D26440D-855D-4509-8280-5FCBBFB52F9D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0E68EEB-8D5B-4E73-B7AB-E9B0F290D206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3C9B24C-3A83-446B-BF97-D80E127BE568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1" name="Graphic 72">
              <a:extLst>
                <a:ext uri="{FF2B5EF4-FFF2-40B4-BE49-F238E27FC236}">
                  <a16:creationId xmlns:a16="http://schemas.microsoft.com/office/drawing/2014/main" id="{49AEB8BE-89CC-41CC-8A38-8741CB619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" t="279" r="36" b="27303"/>
            <a:stretch/>
          </p:blipFill>
          <p:spPr>
            <a:xfrm>
              <a:off x="918618" y="3684428"/>
              <a:ext cx="1729195" cy="1668440"/>
            </a:xfrm>
            <a:prstGeom prst="rect">
              <a:avLst/>
            </a:prstGeom>
          </p:spPr>
        </p:pic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BE87EE6-9B7A-4F83-94DB-34E25D8130B7}"/>
              </a:ext>
            </a:extLst>
          </p:cNvPr>
          <p:cNvSpPr/>
          <p:nvPr/>
        </p:nvSpPr>
        <p:spPr>
          <a:xfrm>
            <a:off x="357730" y="3607683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4D2E29F4-A040-47DD-9BE9-4926216A9C8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8725150F-55C9-463F-96AE-A6921C78FD18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837FB0F5-4AAF-45FA-96A1-21881AE70AF1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8211EFE-5968-46F6-A468-E3CD7177B1D7}"/>
              </a:ext>
            </a:extLst>
          </p:cNvPr>
          <p:cNvGrpSpPr/>
          <p:nvPr/>
        </p:nvGrpSpPr>
        <p:grpSpPr>
          <a:xfrm>
            <a:off x="429688" y="61828"/>
            <a:ext cx="2294462" cy="3112311"/>
            <a:chOff x="740516" y="2514485"/>
            <a:chExt cx="2154903" cy="3112311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CC2B37-2CF9-41D0-8E6E-55D35A8DDF28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96F9BB0-A375-4F0D-B05D-D168407E7EEE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171" name="Graphic 72">
              <a:extLst>
                <a:ext uri="{FF2B5EF4-FFF2-40B4-BE49-F238E27FC236}">
                  <a16:creationId xmlns:a16="http://schemas.microsoft.com/office/drawing/2014/main" id="{B000421E-717C-4467-BFD8-2FDF52CB0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0" b="1560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B3B3B7EB-58CA-43ED-93A4-1096205E130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3988" y="2222622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104777" y="462845"/>
            <a:ext cx="6126995" cy="1712529"/>
            <a:chOff x="316007" y="1607168"/>
            <a:chExt cx="6126995" cy="171252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858334" y="2161016"/>
              <a:ext cx="3902522" cy="753311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CC6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CC6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784672" y="1691928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مملكة الحيوانات 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84F5F42-1399-4ED0-A748-A4A9821B8B27}"/>
                </a:ext>
              </a:extLst>
            </p:cNvPr>
            <p:cNvSpPr txBox="1"/>
            <p:nvPr/>
          </p:nvSpPr>
          <p:spPr>
            <a:xfrm>
              <a:off x="1048875" y="1981809"/>
              <a:ext cx="374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تصنف الحيوانات الافقارية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74320" y="837486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7021B10-D652-4494-8692-5321A4E77CD1}"/>
              </a:ext>
            </a:extLst>
          </p:cNvPr>
          <p:cNvGrpSpPr/>
          <p:nvPr/>
        </p:nvGrpSpPr>
        <p:grpSpPr>
          <a:xfrm>
            <a:off x="6582189" y="2019014"/>
            <a:ext cx="5649583" cy="1664844"/>
            <a:chOff x="793417" y="1654853"/>
            <a:chExt cx="5649583" cy="1664844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BF7AB79-2256-41DA-B2E6-3AA3B45E964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728F391-0B3E-4AF2-A539-818156420139}"/>
                </a:ext>
              </a:extLst>
            </p:cNvPr>
            <p:cNvSpPr/>
            <p:nvPr/>
          </p:nvSpPr>
          <p:spPr>
            <a:xfrm rot="21131528">
              <a:off x="894190" y="1654853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A3F9E23-AF66-40A2-819F-EED841390E22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Parallelogram 118">
              <a:extLst>
                <a:ext uri="{FF2B5EF4-FFF2-40B4-BE49-F238E27FC236}">
                  <a16:creationId xmlns:a16="http://schemas.microsoft.com/office/drawing/2014/main" id="{A50F0380-0EA5-493E-974C-D5A3A67709A2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78975AE-7881-4EA4-A50B-545C47BA7F65}"/>
                </a:ext>
              </a:extLst>
            </p:cNvPr>
            <p:cNvSpPr/>
            <p:nvPr/>
          </p:nvSpPr>
          <p:spPr>
            <a:xfrm flipH="1">
              <a:off x="793417" y="1664899"/>
              <a:ext cx="3973415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14A512D-C486-4D55-8A40-FA634C8E9282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2AA90CF-295D-4965-9E2C-2D8B1D966878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الإسفنجيات</a:t>
              </a:r>
            </a:p>
          </p:txBody>
        </p:sp>
      </p:grp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B3FCB20-1EE6-4E6D-9B54-352208B12F15}"/>
              </a:ext>
            </a:extLst>
          </p:cNvPr>
          <p:cNvSpPr/>
          <p:nvPr/>
        </p:nvSpPr>
        <p:spPr>
          <a:xfrm flipH="1">
            <a:off x="597765" y="4959885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0052695-BAAE-4B35-BAEB-164727D0BD2C}"/>
              </a:ext>
            </a:extLst>
          </p:cNvPr>
          <p:cNvGrpSpPr/>
          <p:nvPr/>
        </p:nvGrpSpPr>
        <p:grpSpPr>
          <a:xfrm>
            <a:off x="378333" y="1660201"/>
            <a:ext cx="1501787" cy="2027914"/>
            <a:chOff x="740516" y="2514485"/>
            <a:chExt cx="2201565" cy="3112311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4D26440D-855D-4509-8280-5FCBBFB52F9D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0E68EEB-8D5B-4E73-B7AB-E9B0F290D206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3C9B24C-3A83-446B-BF97-D80E127BE568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1" name="Graphic 72">
              <a:extLst>
                <a:ext uri="{FF2B5EF4-FFF2-40B4-BE49-F238E27FC236}">
                  <a16:creationId xmlns:a16="http://schemas.microsoft.com/office/drawing/2014/main" id="{49AEB8BE-89CC-41CC-8A38-8741CB61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1" b="11361"/>
            <a:stretch/>
          </p:blipFill>
          <p:spPr>
            <a:xfrm>
              <a:off x="841964" y="3731802"/>
              <a:ext cx="1918177" cy="1621066"/>
            </a:xfrm>
            <a:prstGeom prst="rect">
              <a:avLst/>
            </a:prstGeom>
          </p:spPr>
        </p:pic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BE87EE6-9B7A-4F83-94DB-34E25D8130B7}"/>
              </a:ext>
            </a:extLst>
          </p:cNvPr>
          <p:cNvSpPr/>
          <p:nvPr/>
        </p:nvSpPr>
        <p:spPr>
          <a:xfrm>
            <a:off x="306378" y="1824082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8725150F-55C9-463F-96AE-A6921C78FD18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837FB0F5-4AAF-45FA-96A1-21881AE70AF1}"/>
              </a:ext>
            </a:extLst>
          </p:cNvPr>
          <p:cNvSpPr/>
          <p:nvPr/>
        </p:nvSpPr>
        <p:spPr>
          <a:xfrm flipH="1">
            <a:off x="563265" y="154114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70260" y="2228779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840113F-30E6-4017-89C4-3DD10014AFDD}"/>
              </a:ext>
            </a:extLst>
          </p:cNvPr>
          <p:cNvGrpSpPr/>
          <p:nvPr/>
        </p:nvGrpSpPr>
        <p:grpSpPr>
          <a:xfrm>
            <a:off x="6582189" y="2740356"/>
            <a:ext cx="5649583" cy="1664844"/>
            <a:chOff x="793417" y="1654853"/>
            <a:chExt cx="5649583" cy="1664844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C54A0B4-1085-4884-A69A-8333AB262B7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0B3198-EECE-429B-AE1C-908E8B756536}"/>
                </a:ext>
              </a:extLst>
            </p:cNvPr>
            <p:cNvSpPr/>
            <p:nvPr/>
          </p:nvSpPr>
          <p:spPr>
            <a:xfrm rot="21131528">
              <a:off x="894190" y="1654853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439CF79-2BB9-41DB-91D9-5854D0FB720B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Parallelogram 108">
              <a:extLst>
                <a:ext uri="{FF2B5EF4-FFF2-40B4-BE49-F238E27FC236}">
                  <a16:creationId xmlns:a16="http://schemas.microsoft.com/office/drawing/2014/main" id="{75B5A67F-FC0C-48D0-824D-7E2E705EEA2A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0BEDC7D-3DD8-4FB3-ADEC-AE5A896D7FCC}"/>
                </a:ext>
              </a:extLst>
            </p:cNvPr>
            <p:cNvSpPr/>
            <p:nvPr/>
          </p:nvSpPr>
          <p:spPr>
            <a:xfrm flipH="1">
              <a:off x="793417" y="1664899"/>
              <a:ext cx="3973415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87BB79E-672C-42B4-8F48-B0A97CB26EB1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D04FE08-CA33-4148-BC20-78A32A4A1609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اللاسعات</a:t>
              </a:r>
            </a:p>
          </p:txBody>
        </p:sp>
      </p:grpSp>
      <p:sp>
        <p:nvSpPr>
          <p:cNvPr id="146" name="Rectangle: Top Corners Rounded 145">
            <a:extLst>
              <a:ext uri="{FF2B5EF4-FFF2-40B4-BE49-F238E27FC236}">
                <a16:creationId xmlns:a16="http://schemas.microsoft.com/office/drawing/2014/main" id="{41154BD0-DE0A-48A5-92A8-CCA7B513FF10}"/>
              </a:ext>
            </a:extLst>
          </p:cNvPr>
          <p:cNvSpPr/>
          <p:nvPr/>
        </p:nvSpPr>
        <p:spPr>
          <a:xfrm>
            <a:off x="11670260" y="295012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0E07C31-5BE6-411A-AB87-CD223C7F65B8}"/>
              </a:ext>
            </a:extLst>
          </p:cNvPr>
          <p:cNvGrpSpPr/>
          <p:nvPr/>
        </p:nvGrpSpPr>
        <p:grpSpPr>
          <a:xfrm>
            <a:off x="6582189" y="3461698"/>
            <a:ext cx="5649583" cy="1664844"/>
            <a:chOff x="793417" y="1654853"/>
            <a:chExt cx="5649583" cy="1664844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0BBC215-8C51-4C35-9974-EA2FAAB8133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B7B6D62-BD73-4157-B864-80D9BF90C621}"/>
                </a:ext>
              </a:extLst>
            </p:cNvPr>
            <p:cNvSpPr/>
            <p:nvPr/>
          </p:nvSpPr>
          <p:spPr>
            <a:xfrm rot="21131528">
              <a:off x="894190" y="1654853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75DDFB7-7FA7-451B-A805-341D52FA0611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Parallelogram 155">
              <a:extLst>
                <a:ext uri="{FF2B5EF4-FFF2-40B4-BE49-F238E27FC236}">
                  <a16:creationId xmlns:a16="http://schemas.microsoft.com/office/drawing/2014/main" id="{81F91799-4427-495B-A194-2EBF4AFE5ABD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BECB747-DAC7-4F4A-AEFE-674D04832A2D}"/>
                </a:ext>
              </a:extLst>
            </p:cNvPr>
            <p:cNvSpPr/>
            <p:nvPr/>
          </p:nvSpPr>
          <p:spPr>
            <a:xfrm flipH="1">
              <a:off x="793417" y="1664899"/>
              <a:ext cx="3973415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3AE6BED-19B1-42CE-A5D0-4A080EB2096F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F3372AC-D6D0-418D-9AE7-07021EAD56ED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الرخويات</a:t>
              </a:r>
            </a:p>
          </p:txBody>
        </p:sp>
      </p:grpSp>
      <p:sp>
        <p:nvSpPr>
          <p:cNvPr id="160" name="Rectangle: Top Corners Rounded 159">
            <a:extLst>
              <a:ext uri="{FF2B5EF4-FFF2-40B4-BE49-F238E27FC236}">
                <a16:creationId xmlns:a16="http://schemas.microsoft.com/office/drawing/2014/main" id="{4613B802-14C5-431B-8054-27BD959B7DEB}"/>
              </a:ext>
            </a:extLst>
          </p:cNvPr>
          <p:cNvSpPr/>
          <p:nvPr/>
        </p:nvSpPr>
        <p:spPr>
          <a:xfrm>
            <a:off x="11670260" y="367146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B2DE8C5-DFAE-41B3-8B8D-99DD70E8BEC3}"/>
              </a:ext>
            </a:extLst>
          </p:cNvPr>
          <p:cNvGrpSpPr/>
          <p:nvPr/>
        </p:nvGrpSpPr>
        <p:grpSpPr>
          <a:xfrm>
            <a:off x="6582189" y="4183040"/>
            <a:ext cx="5649583" cy="1664844"/>
            <a:chOff x="793417" y="1654853"/>
            <a:chExt cx="5649583" cy="1664844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C396DA2-6AB3-4181-9B3C-8E9C9C6D6BB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902ED55-1FA9-45F2-BBC8-4C601753A781}"/>
                </a:ext>
              </a:extLst>
            </p:cNvPr>
            <p:cNvSpPr/>
            <p:nvPr/>
          </p:nvSpPr>
          <p:spPr>
            <a:xfrm rot="21131528">
              <a:off x="894190" y="1654853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342C703-7272-498D-8D12-6ACCCE53BC2B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Parallelogram 165">
              <a:extLst>
                <a:ext uri="{FF2B5EF4-FFF2-40B4-BE49-F238E27FC236}">
                  <a16:creationId xmlns:a16="http://schemas.microsoft.com/office/drawing/2014/main" id="{B8F3093C-6BF0-4B18-8039-A04633770C03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66C577D-1B31-4725-961F-2FE71ED79DA9}"/>
                </a:ext>
              </a:extLst>
            </p:cNvPr>
            <p:cNvSpPr/>
            <p:nvPr/>
          </p:nvSpPr>
          <p:spPr>
            <a:xfrm flipH="1">
              <a:off x="793417" y="1664899"/>
              <a:ext cx="3973415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0A228C1-A6F4-4B64-99B4-859E9E09E99C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CADEE00-CC71-498D-8C4A-0CF55BA10585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الشوكيات</a:t>
              </a:r>
            </a:p>
          </p:txBody>
        </p:sp>
      </p:grpSp>
      <p:sp>
        <p:nvSpPr>
          <p:cNvPr id="170" name="Rectangle: Top Corners Rounded 169">
            <a:extLst>
              <a:ext uri="{FF2B5EF4-FFF2-40B4-BE49-F238E27FC236}">
                <a16:creationId xmlns:a16="http://schemas.microsoft.com/office/drawing/2014/main" id="{D0A0E0CF-326C-4BED-8AC6-58377921E591}"/>
              </a:ext>
            </a:extLst>
          </p:cNvPr>
          <p:cNvSpPr/>
          <p:nvPr/>
        </p:nvSpPr>
        <p:spPr>
          <a:xfrm>
            <a:off x="11670260" y="439280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7580D28-93FA-443F-8660-D93C18370B72}"/>
              </a:ext>
            </a:extLst>
          </p:cNvPr>
          <p:cNvGrpSpPr/>
          <p:nvPr/>
        </p:nvGrpSpPr>
        <p:grpSpPr>
          <a:xfrm>
            <a:off x="6582189" y="4904382"/>
            <a:ext cx="5649583" cy="1664844"/>
            <a:chOff x="793417" y="1654853"/>
            <a:chExt cx="5649583" cy="1664844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7837C12E-D2E2-46BC-8995-4DC4451F83EA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141312B-E82A-423C-9A01-967345D51E01}"/>
                </a:ext>
              </a:extLst>
            </p:cNvPr>
            <p:cNvSpPr/>
            <p:nvPr/>
          </p:nvSpPr>
          <p:spPr>
            <a:xfrm rot="21131528">
              <a:off x="894190" y="1654853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751650A-7D96-48A8-BE89-44E427626D87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Parallelogram 176">
              <a:extLst>
                <a:ext uri="{FF2B5EF4-FFF2-40B4-BE49-F238E27FC236}">
                  <a16:creationId xmlns:a16="http://schemas.microsoft.com/office/drawing/2014/main" id="{C92B737C-B86E-4F9A-ABFE-48C00D8782A8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002CA911-9EC2-4E7A-83C2-48BBBECED39A}"/>
                </a:ext>
              </a:extLst>
            </p:cNvPr>
            <p:cNvSpPr/>
            <p:nvPr/>
          </p:nvSpPr>
          <p:spPr>
            <a:xfrm flipH="1">
              <a:off x="793417" y="1664899"/>
              <a:ext cx="3973415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33AC184-968C-448E-8862-2043C5EEC59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B94360C-FC3D-4E2F-B0C9-61BD75387FFA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المفصليات</a:t>
              </a:r>
            </a:p>
          </p:txBody>
        </p:sp>
      </p:grpSp>
      <p:sp>
        <p:nvSpPr>
          <p:cNvPr id="181" name="Rectangle: Top Corners Rounded 180">
            <a:extLst>
              <a:ext uri="{FF2B5EF4-FFF2-40B4-BE49-F238E27FC236}">
                <a16:creationId xmlns:a16="http://schemas.microsoft.com/office/drawing/2014/main" id="{0AC7B719-BA86-4B89-B5ED-0D9853F2AC0E}"/>
              </a:ext>
            </a:extLst>
          </p:cNvPr>
          <p:cNvSpPr/>
          <p:nvPr/>
        </p:nvSpPr>
        <p:spPr>
          <a:xfrm>
            <a:off x="11670260" y="5114147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50F0A01-4935-47C9-92FA-B07E7DAD4DA4}"/>
              </a:ext>
            </a:extLst>
          </p:cNvPr>
          <p:cNvGrpSpPr/>
          <p:nvPr/>
        </p:nvGrpSpPr>
        <p:grpSpPr>
          <a:xfrm>
            <a:off x="6582189" y="5624008"/>
            <a:ext cx="5649583" cy="1664844"/>
            <a:chOff x="793417" y="1654853"/>
            <a:chExt cx="5649583" cy="1664844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E8FE8133-9E63-4782-89E8-7AE05142D1B5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F35AEAE-8B5F-4BC6-8676-752775F7789C}"/>
                </a:ext>
              </a:extLst>
            </p:cNvPr>
            <p:cNvSpPr/>
            <p:nvPr/>
          </p:nvSpPr>
          <p:spPr>
            <a:xfrm rot="21131528">
              <a:off x="894190" y="1654853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7D57419-FF55-4F84-B14A-77736044A2B6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rgbClr val="E63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Parallelogram 185">
              <a:extLst>
                <a:ext uri="{FF2B5EF4-FFF2-40B4-BE49-F238E27FC236}">
                  <a16:creationId xmlns:a16="http://schemas.microsoft.com/office/drawing/2014/main" id="{84A707E2-94B9-43DB-9916-2EABCDFEF287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rgbClr val="E63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44FB1E55-EA36-4090-811A-DBF4FDBF161E}"/>
                </a:ext>
              </a:extLst>
            </p:cNvPr>
            <p:cNvSpPr/>
            <p:nvPr/>
          </p:nvSpPr>
          <p:spPr>
            <a:xfrm flipH="1">
              <a:off x="793417" y="1664899"/>
              <a:ext cx="3973415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92AFC0D9-1FB1-44B1-9F71-EE7E767CC3D6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C03BF655-5D6C-499B-B4FB-AF7C1EAF6D26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الديدان</a:t>
              </a:r>
            </a:p>
          </p:txBody>
        </p:sp>
      </p:grpSp>
      <p:sp>
        <p:nvSpPr>
          <p:cNvPr id="190" name="Rectangle: Top Corners Rounded 189">
            <a:extLst>
              <a:ext uri="{FF2B5EF4-FFF2-40B4-BE49-F238E27FC236}">
                <a16:creationId xmlns:a16="http://schemas.microsoft.com/office/drawing/2014/main" id="{070F7BF4-37C5-47E3-B074-231BF17E342B}"/>
              </a:ext>
            </a:extLst>
          </p:cNvPr>
          <p:cNvSpPr/>
          <p:nvPr/>
        </p:nvSpPr>
        <p:spPr>
          <a:xfrm>
            <a:off x="11670260" y="5835489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3CC4382-42F6-42A2-9980-35E0A50EC0DA}"/>
              </a:ext>
            </a:extLst>
          </p:cNvPr>
          <p:cNvGrpSpPr/>
          <p:nvPr/>
        </p:nvGrpSpPr>
        <p:grpSpPr>
          <a:xfrm>
            <a:off x="2252503" y="1657683"/>
            <a:ext cx="1501787" cy="2027914"/>
            <a:chOff x="740516" y="2514485"/>
            <a:chExt cx="2201565" cy="3112311"/>
          </a:xfrm>
        </p:grpSpPr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19D8F84A-456A-48B1-8DCD-15D710B0E4F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48D08A33-20A4-493E-A49A-6442168C5BDD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FB0117EE-D658-4AD3-931C-422FA0B33303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04" name="Graphic 72">
              <a:extLst>
                <a:ext uri="{FF2B5EF4-FFF2-40B4-BE49-F238E27FC236}">
                  <a16:creationId xmlns:a16="http://schemas.microsoft.com/office/drawing/2014/main" id="{0C77BE4A-8E59-4FF5-A147-43637AF40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" t="4471" r="-365" b="33473"/>
            <a:stretch/>
          </p:blipFill>
          <p:spPr>
            <a:xfrm>
              <a:off x="886400" y="3731802"/>
              <a:ext cx="1873740" cy="1621066"/>
            </a:xfrm>
            <a:prstGeom prst="rect">
              <a:avLst/>
            </a:prstGeom>
          </p:spPr>
        </p:pic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3E05B7D9-DFAD-44F2-B6FB-4CA090ABB770}"/>
              </a:ext>
            </a:extLst>
          </p:cNvPr>
          <p:cNvSpPr/>
          <p:nvPr/>
        </p:nvSpPr>
        <p:spPr>
          <a:xfrm>
            <a:off x="2180548" y="182156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CC7EC695-CC88-4579-A21E-B46A4DC86EE5}"/>
              </a:ext>
            </a:extLst>
          </p:cNvPr>
          <p:cNvSpPr/>
          <p:nvPr/>
        </p:nvSpPr>
        <p:spPr>
          <a:xfrm flipH="1">
            <a:off x="2437435" y="1538625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3341683-6BFF-4D5D-867E-4BA59832C15E}"/>
              </a:ext>
            </a:extLst>
          </p:cNvPr>
          <p:cNvGrpSpPr/>
          <p:nvPr/>
        </p:nvGrpSpPr>
        <p:grpSpPr>
          <a:xfrm>
            <a:off x="375225" y="4168277"/>
            <a:ext cx="1501787" cy="2027914"/>
            <a:chOff x="740516" y="2514485"/>
            <a:chExt cx="2201565" cy="3112311"/>
          </a:xfrm>
        </p:grpSpPr>
        <p:sp>
          <p:nvSpPr>
            <p:cNvPr id="208" name="Rectangle: Rounded Corners 207">
              <a:extLst>
                <a:ext uri="{FF2B5EF4-FFF2-40B4-BE49-F238E27FC236}">
                  <a16:creationId xmlns:a16="http://schemas.microsoft.com/office/drawing/2014/main" id="{3F3E2E8B-7A4B-4882-B006-755EE267C01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0F86EC30-528E-4A4D-8E0E-19A2ED2B673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F3A9D63E-FC19-4704-8A56-D5BC9D2AA4C2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11" name="Graphic 72">
              <a:extLst>
                <a:ext uri="{FF2B5EF4-FFF2-40B4-BE49-F238E27FC236}">
                  <a16:creationId xmlns:a16="http://schemas.microsoft.com/office/drawing/2014/main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8" r="5756"/>
            <a:stretch/>
          </p:blipFill>
          <p:spPr>
            <a:xfrm>
              <a:off x="921196" y="3731802"/>
              <a:ext cx="1801221" cy="1621066"/>
            </a:xfrm>
            <a:prstGeom prst="rect">
              <a:avLst/>
            </a:prstGeom>
          </p:spPr>
        </p:pic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8D2C51E1-7236-412A-B12E-E5D66AE70CE1}"/>
              </a:ext>
            </a:extLst>
          </p:cNvPr>
          <p:cNvSpPr/>
          <p:nvPr/>
        </p:nvSpPr>
        <p:spPr>
          <a:xfrm>
            <a:off x="303270" y="4332158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58D7B5F6-8F22-44DE-BE79-DD4D7E872900}"/>
              </a:ext>
            </a:extLst>
          </p:cNvPr>
          <p:cNvSpPr/>
          <p:nvPr/>
        </p:nvSpPr>
        <p:spPr>
          <a:xfrm flipH="1">
            <a:off x="560157" y="404921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D0539AD-F6E8-4181-97E7-06652F6DBDFE}"/>
              </a:ext>
            </a:extLst>
          </p:cNvPr>
          <p:cNvGrpSpPr/>
          <p:nvPr/>
        </p:nvGrpSpPr>
        <p:grpSpPr>
          <a:xfrm>
            <a:off x="2249395" y="4165759"/>
            <a:ext cx="1501787" cy="2027914"/>
            <a:chOff x="740516" y="2514485"/>
            <a:chExt cx="2201565" cy="3112311"/>
          </a:xfrm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28144B45-BB0F-4F03-8BC5-B2CCF339502E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6E43A09-7221-4506-8153-AE6C5E7D3A29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4793546-4806-4717-BB07-714584249E1D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18" name="Graphic 72">
              <a:extLst>
                <a:ext uri="{FF2B5EF4-FFF2-40B4-BE49-F238E27FC236}">
                  <a16:creationId xmlns:a16="http://schemas.microsoft.com/office/drawing/2014/main" id="{5D7E1189-A66B-4A13-AF76-14133EA0F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" t="5681" r="473" b="5681"/>
            <a:stretch/>
          </p:blipFill>
          <p:spPr>
            <a:xfrm>
              <a:off x="921250" y="3735666"/>
              <a:ext cx="1809901" cy="1621066"/>
            </a:xfrm>
            <a:prstGeom prst="rect">
              <a:avLst/>
            </a:prstGeom>
          </p:spPr>
        </p:pic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DAC11529-2699-42BB-A857-C70AA2CA022C}"/>
              </a:ext>
            </a:extLst>
          </p:cNvPr>
          <p:cNvSpPr/>
          <p:nvPr/>
        </p:nvSpPr>
        <p:spPr>
          <a:xfrm>
            <a:off x="2177440" y="4329640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F67DE9FE-DCEE-414A-9E58-7D2BAAFDDAEC}"/>
              </a:ext>
            </a:extLst>
          </p:cNvPr>
          <p:cNvSpPr/>
          <p:nvPr/>
        </p:nvSpPr>
        <p:spPr>
          <a:xfrm flipH="1">
            <a:off x="2434327" y="404670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4125625" y="1666216"/>
            <a:ext cx="1501787" cy="2027914"/>
            <a:chOff x="740516" y="2514485"/>
            <a:chExt cx="2201565" cy="3112311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25" name="Graphic 72">
              <a:extLst>
                <a:ext uri="{FF2B5EF4-FFF2-40B4-BE49-F238E27FC236}">
                  <a16:creationId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8" t="9070" b="9070"/>
            <a:stretch/>
          </p:blipFill>
          <p:spPr>
            <a:xfrm>
              <a:off x="920366" y="3731802"/>
              <a:ext cx="1839774" cy="1621066"/>
            </a:xfrm>
            <a:prstGeom prst="rect">
              <a:avLst/>
            </a:prstGeom>
          </p:spPr>
        </p:pic>
      </p:grp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4053670" y="1830097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5659FA26-212D-4ED6-AF1E-50949DA81BF4}"/>
              </a:ext>
            </a:extLst>
          </p:cNvPr>
          <p:cNvSpPr/>
          <p:nvPr/>
        </p:nvSpPr>
        <p:spPr>
          <a:xfrm flipH="1">
            <a:off x="4310557" y="1547158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06CE5D7-3AAF-4A9F-A6E9-FF989838D1D1}"/>
              </a:ext>
            </a:extLst>
          </p:cNvPr>
          <p:cNvGrpSpPr/>
          <p:nvPr/>
        </p:nvGrpSpPr>
        <p:grpSpPr>
          <a:xfrm>
            <a:off x="4122517" y="4174292"/>
            <a:ext cx="1501787" cy="2027914"/>
            <a:chOff x="740516" y="2514485"/>
            <a:chExt cx="2201565" cy="3112311"/>
          </a:xfrm>
        </p:grpSpPr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A09C7558-CA95-4816-A104-2679A5F2A544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32" name="Graphic 72">
              <a:extLst>
                <a:ext uri="{FF2B5EF4-FFF2-40B4-BE49-F238E27FC236}">
                  <a16:creationId xmlns:a16="http://schemas.microsoft.com/office/drawing/2014/main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49" r="3966" b="11049"/>
            <a:stretch/>
          </p:blipFill>
          <p:spPr>
            <a:xfrm>
              <a:off x="888203" y="3732230"/>
              <a:ext cx="1842102" cy="1621066"/>
            </a:xfrm>
            <a:prstGeom prst="rect">
              <a:avLst/>
            </a:prstGeom>
          </p:spPr>
        </p:pic>
      </p:grpSp>
      <p:sp>
        <p:nvSpPr>
          <p:cNvPr id="233" name="Freeform: Shape 232">
            <a:extLst>
              <a:ext uri="{FF2B5EF4-FFF2-40B4-BE49-F238E27FC236}">
                <a16:creationId xmlns:a16="http://schemas.microsoft.com/office/drawing/2014/main" id="{578A9485-00B9-40F6-A760-C872E4839D69}"/>
              </a:ext>
            </a:extLst>
          </p:cNvPr>
          <p:cNvSpPr/>
          <p:nvPr/>
        </p:nvSpPr>
        <p:spPr>
          <a:xfrm>
            <a:off x="4050562" y="4338173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26C0B1E5-CF2B-4B90-90D0-C71523FBBBB6}"/>
              </a:ext>
            </a:extLst>
          </p:cNvPr>
          <p:cNvSpPr/>
          <p:nvPr/>
        </p:nvSpPr>
        <p:spPr>
          <a:xfrm flipH="1">
            <a:off x="4307449" y="405523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5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6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1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2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9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0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080"/>
                  </a:solidFill>
                </a:rPr>
                <a:t>الإسفنجيات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1942098" y="3408768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5F8FCCC-6A52-40A5-9C0E-56DF16128E84}"/>
              </a:ext>
            </a:extLst>
          </p:cNvPr>
          <p:cNvGrpSpPr/>
          <p:nvPr/>
        </p:nvGrpSpPr>
        <p:grpSpPr>
          <a:xfrm>
            <a:off x="1928353" y="3508690"/>
            <a:ext cx="2351885" cy="3112311"/>
            <a:chOff x="740516" y="2514485"/>
            <a:chExt cx="2201565" cy="311231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307E389-59F0-4AEC-86F9-15290393E953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8B93C75-64E2-4F79-AA15-22C7FCE3E9A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3F33207-DEA8-4709-A0F7-1B23883B67EA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8BBAF034-E590-4772-A10F-2F73030E6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r="17709"/>
            <a:stretch/>
          </p:blipFill>
          <p:spPr>
            <a:xfrm>
              <a:off x="901008" y="3731802"/>
              <a:ext cx="1771165" cy="1621066"/>
            </a:xfrm>
            <a:prstGeom prst="rect">
              <a:avLst/>
            </a:prstGeom>
          </p:spPr>
        </p:pic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2105C26-3742-493C-AFE5-335582008F8F}"/>
              </a:ext>
            </a:extLst>
          </p:cNvPr>
          <p:cNvSpPr/>
          <p:nvPr/>
        </p:nvSpPr>
        <p:spPr>
          <a:xfrm>
            <a:off x="1847933" y="3635804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443420C-7C2D-40F0-8FDC-EBB46406F39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2999144" y="-84907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7B78C81-FDAB-4095-B0EE-936AF88D0EBD}"/>
              </a:ext>
            </a:extLst>
          </p:cNvPr>
          <p:cNvGrpSpPr/>
          <p:nvPr/>
        </p:nvGrpSpPr>
        <p:grpSpPr>
          <a:xfrm>
            <a:off x="482089" y="61828"/>
            <a:ext cx="2240879" cy="3112311"/>
            <a:chOff x="700865" y="2514485"/>
            <a:chExt cx="2240879" cy="3112311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711BF857-4DC7-4B23-AE7E-D0D8DAA07627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77478F3-E9D1-4DB4-AA45-F4D3EA99D10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186" name="Graphic 72">
              <a:extLst>
                <a:ext uri="{FF2B5EF4-FFF2-40B4-BE49-F238E27FC236}">
                  <a16:creationId xmlns:a16="http://schemas.microsoft.com/office/drawing/2014/main" id="{C466E797-4655-4C51-8574-DF81326FD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2" r="14332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87BB9A64-2ED5-4368-A5C6-628B8484AEA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AB59451-BCFA-4420-AF4D-0435F0F3740F}"/>
              </a:ext>
            </a:extLst>
          </p:cNvPr>
          <p:cNvGrpSpPr/>
          <p:nvPr/>
        </p:nvGrpSpPr>
        <p:grpSpPr>
          <a:xfrm>
            <a:off x="3597691" y="62391"/>
            <a:ext cx="2263294" cy="3112311"/>
            <a:chOff x="740516" y="2514485"/>
            <a:chExt cx="2217646" cy="3112311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11DEC4C2-15AE-42CD-AE99-DD36D5886A7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E3BC234-9F10-46AF-B078-09C98B7AD74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192" name="Graphic 72">
              <a:extLst>
                <a:ext uri="{FF2B5EF4-FFF2-40B4-BE49-F238E27FC236}">
                  <a16:creationId xmlns:a16="http://schemas.microsoft.com/office/drawing/2014/main" id="{CC0509EF-361D-45A6-8196-A3836C27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" r="949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F803359-71C0-46E0-AE59-F613D718FCDB}"/>
              </a:ext>
            </a:extLst>
          </p:cNvPr>
          <p:cNvSpPr/>
          <p:nvPr/>
        </p:nvSpPr>
        <p:spPr>
          <a:xfrm>
            <a:off x="3489535" y="18950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E6F22C-BB03-4DB0-99D7-92388582C481}"/>
              </a:ext>
            </a:extLst>
          </p:cNvPr>
          <p:cNvGrpSpPr/>
          <p:nvPr/>
        </p:nvGrpSpPr>
        <p:grpSpPr>
          <a:xfrm>
            <a:off x="6968040" y="2027991"/>
            <a:ext cx="5226161" cy="1738966"/>
            <a:chOff x="1216841" y="1580731"/>
            <a:chExt cx="5226161" cy="173896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9C2583-2C87-4C50-8FF4-D3B067A148E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5D8B739-192B-41CB-8E88-2E309DFCB9FC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703C10-EDCF-4767-951B-B9DA3FDE788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991D9157-A94F-4D76-BBE5-26440EF3242D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2B8D57-31C4-44E8-B445-CA4E09441145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5D30BE5-1C92-48B8-B73B-4150F9266B9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06D057-474A-4DB7-9E82-DADB91056DAB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599FBC5-C2C7-4C57-8AC4-6DC4CACAE4DB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5C7EDC-995C-469A-898C-02641CE72040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6" name="Graphic 85" descr="Bullseye">
              <a:extLst>
                <a:ext uri="{FF2B5EF4-FFF2-40B4-BE49-F238E27FC236}">
                  <a16:creationId xmlns:a16="http://schemas.microsoft.com/office/drawing/2014/main" id="{07B8D89B-802A-49F3-B96B-5972B495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3617B0-04EC-4D9C-8671-92F55EE3CEDE}"/>
                </a:ext>
              </a:extLst>
            </p:cNvPr>
            <p:cNvSpPr txBox="1"/>
            <p:nvPr/>
          </p:nvSpPr>
          <p:spPr>
            <a:xfrm>
              <a:off x="2077636" y="1845394"/>
              <a:ext cx="2749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لها شكل يشبه كيسا له فتحة في أعلاه  وهو مجوف من الداخل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FDE1B8-96A9-4B83-BE2B-A6C3D4F3D27E}"/>
              </a:ext>
            </a:extLst>
          </p:cNvPr>
          <p:cNvGrpSpPr/>
          <p:nvPr/>
        </p:nvGrpSpPr>
        <p:grpSpPr>
          <a:xfrm>
            <a:off x="6965023" y="3338841"/>
            <a:ext cx="5226161" cy="1738966"/>
            <a:chOff x="1216841" y="1580731"/>
            <a:chExt cx="5226161" cy="173896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57AD04-BEF3-41E7-A7ED-9749787821E7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206C44-10FB-4A4E-999C-E3C36F9DDCB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E92F3E-3276-4C66-9769-94DB319E147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FFEC6CDC-1751-46E6-8B47-499DF11AFFAE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43765AE-760D-4726-A197-EAA2DCEBFA57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8355B59-FAB0-4A94-92F1-44659196DAE0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B712E67-7F7E-463B-84BF-00DF9D74F81A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2AD85A9-F88B-4A8E-AD76-E5C4D527925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499DC8C-E11C-4451-95E8-3F8B20963706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solidFill>
              <a:srgbClr val="70AD47"/>
            </a:solidFill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1" name="Graphic 100" descr="Bullseye">
              <a:extLst>
                <a:ext uri="{FF2B5EF4-FFF2-40B4-BE49-F238E27FC236}">
                  <a16:creationId xmlns:a16="http://schemas.microsoft.com/office/drawing/2014/main" id="{DE1DDCCE-F109-467D-82E3-EFD55607E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DDCB1F-E074-4D25-B589-ACD78667AF01}"/>
                </a:ext>
              </a:extLst>
            </p:cNvPr>
            <p:cNvSpPr txBox="1"/>
            <p:nvPr/>
          </p:nvSpPr>
          <p:spPr>
            <a:xfrm>
              <a:off x="2005830" y="2017381"/>
              <a:ext cx="2749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تعيش الإسفنجيات في الماء</a:t>
              </a:r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90C73AA2-5173-475F-A195-0D0E812EF781}"/>
              </a:ext>
            </a:extLst>
          </p:cNvPr>
          <p:cNvSpPr/>
          <p:nvPr/>
        </p:nvSpPr>
        <p:spPr>
          <a:xfrm>
            <a:off x="11638888" y="373357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1744B2-BA7C-4662-AE54-79512097D091}"/>
              </a:ext>
            </a:extLst>
          </p:cNvPr>
          <p:cNvGrpSpPr/>
          <p:nvPr/>
        </p:nvGrpSpPr>
        <p:grpSpPr>
          <a:xfrm>
            <a:off x="6965839" y="4697886"/>
            <a:ext cx="5226161" cy="1738966"/>
            <a:chOff x="1216841" y="1580731"/>
            <a:chExt cx="5226161" cy="173896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3328CBC-C1B5-4417-8573-CFF432C56ECF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BAC8B90-84DE-4FC6-BC2C-3EBAC74278F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672362D-912D-4DBB-BB3D-3E4730FB721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F4A1DB7F-C75E-4F53-9294-6465CDA44DC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CD0D2F0-19A0-4DB2-B36A-C467D5842E2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7B0C6AB-4FFE-4C5A-B328-F9C7DA903EB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8A4A1D5-F0B4-4F10-94D9-F5F3A1CC8411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CD3BB1A9-F8B2-4658-97B6-1AD961FDEEE2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F1CA375-8791-4572-8095-3FBAEEC0A2B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5" name="Graphic 114" descr="Bullseye">
              <a:extLst>
                <a:ext uri="{FF2B5EF4-FFF2-40B4-BE49-F238E27FC236}">
                  <a16:creationId xmlns:a16="http://schemas.microsoft.com/office/drawing/2014/main" id="{6D2B27F3-5309-490F-90CB-44ACCAEB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9F35EFE-7A56-405F-8A28-F4BC0125CBCD}"/>
                </a:ext>
              </a:extLst>
            </p:cNvPr>
            <p:cNvSpPr txBox="1"/>
            <p:nvPr/>
          </p:nvSpPr>
          <p:spPr>
            <a:xfrm>
              <a:off x="2030995" y="1647043"/>
              <a:ext cx="27494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الإسفنج مكتمل النمو عديم الحركة أما صغاره فقادرة على الطفو فوق الماء</a:t>
              </a:r>
            </a:p>
          </p:txBody>
        </p:sp>
      </p:grpSp>
      <p:sp>
        <p:nvSpPr>
          <p:cNvPr id="119" name="Rectangle: Top Corners Rounded 118">
            <a:extLst>
              <a:ext uri="{FF2B5EF4-FFF2-40B4-BE49-F238E27FC236}">
                <a16:creationId xmlns:a16="http://schemas.microsoft.com/office/drawing/2014/main" id="{4D3644C6-69C2-4CD6-946C-58694AE11558}"/>
              </a:ext>
            </a:extLst>
          </p:cNvPr>
          <p:cNvSpPr/>
          <p:nvPr/>
        </p:nvSpPr>
        <p:spPr>
          <a:xfrm>
            <a:off x="11639704" y="5092620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B9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B9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080"/>
                  </a:solidFill>
                </a:rPr>
                <a:t>اللاسعات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394722" y="4007358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443420C-7C2D-40F0-8FDC-EBB46406F395}"/>
              </a:ext>
            </a:extLst>
          </p:cNvPr>
          <p:cNvSpPr/>
          <p:nvPr/>
        </p:nvSpPr>
        <p:spPr>
          <a:xfrm flipH="1">
            <a:off x="3003199" y="-35217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05560" y="-23940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2941971" y="-22236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346855" y="3305288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7B78C81-FDAB-4095-B0EE-936AF88D0EBD}"/>
              </a:ext>
            </a:extLst>
          </p:cNvPr>
          <p:cNvGrpSpPr/>
          <p:nvPr/>
        </p:nvGrpSpPr>
        <p:grpSpPr>
          <a:xfrm>
            <a:off x="366511" y="3405210"/>
            <a:ext cx="2240879" cy="3112311"/>
            <a:chOff x="700865" y="2514485"/>
            <a:chExt cx="2240879" cy="3112311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711BF857-4DC7-4B23-AE7E-D0D8DAA07627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77478F3-E9D1-4DB4-AA45-F4D3EA99D10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7A4D6DD-DC73-4363-A07B-364E4981983D}"/>
                </a:ext>
              </a:extLst>
            </p:cNvPr>
            <p:cNvSpPr txBox="1"/>
            <p:nvPr/>
          </p:nvSpPr>
          <p:spPr>
            <a:xfrm>
              <a:off x="702595" y="3302888"/>
              <a:ext cx="2162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قنديل البحر </a:t>
              </a:r>
              <a:endParaRPr lang="en-US" sz="4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86" name="Graphic 72">
              <a:extLst>
                <a:ext uri="{FF2B5EF4-FFF2-40B4-BE49-F238E27FC236}">
                  <a16:creationId xmlns:a16="http://schemas.microsoft.com/office/drawing/2014/main" id="{C466E797-4655-4C51-8574-DF81326FD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86" t="-1225" r="11568" b="1225"/>
            <a:stretch/>
          </p:blipFill>
          <p:spPr>
            <a:xfrm>
              <a:off x="890995" y="4071395"/>
              <a:ext cx="1785827" cy="1266825"/>
            </a:xfrm>
            <a:prstGeom prst="rect">
              <a:avLst/>
            </a:prstGeom>
          </p:spPr>
        </p:pic>
      </p:grp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87BB9A64-2ED5-4368-A5C6-628B8484AEA4}"/>
              </a:ext>
            </a:extLst>
          </p:cNvPr>
          <p:cNvSpPr/>
          <p:nvPr/>
        </p:nvSpPr>
        <p:spPr>
          <a:xfrm>
            <a:off x="252690" y="3532324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AB59451-BCFA-4420-AF4D-0435F0F3740F}"/>
              </a:ext>
            </a:extLst>
          </p:cNvPr>
          <p:cNvGrpSpPr/>
          <p:nvPr/>
        </p:nvGrpSpPr>
        <p:grpSpPr>
          <a:xfrm>
            <a:off x="3482319" y="3403077"/>
            <a:ext cx="2263294" cy="3226397"/>
            <a:chOff x="740516" y="2514485"/>
            <a:chExt cx="2217646" cy="3112311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11DEC4C2-15AE-42CD-AE99-DD36D5886A7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E3BC234-9F10-46AF-B078-09C98B7AD74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B8BF905-3584-462A-A640-7AC314FECD47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المرجان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92" name="Graphic 72">
              <a:extLst>
                <a:ext uri="{FF2B5EF4-FFF2-40B4-BE49-F238E27FC236}">
                  <a16:creationId xmlns:a16="http://schemas.microsoft.com/office/drawing/2014/main" id="{CC0509EF-361D-45A6-8196-A3836C276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" r="1464" b="4542"/>
            <a:stretch/>
          </p:blipFill>
          <p:spPr>
            <a:xfrm>
              <a:off x="934704" y="3948769"/>
              <a:ext cx="1807387" cy="1209290"/>
            </a:xfrm>
            <a:prstGeom prst="rect">
              <a:avLst/>
            </a:prstGeom>
          </p:spPr>
        </p:pic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F803359-71C0-46E0-AE59-F613D718FCDB}"/>
              </a:ext>
            </a:extLst>
          </p:cNvPr>
          <p:cNvSpPr/>
          <p:nvPr/>
        </p:nvSpPr>
        <p:spPr>
          <a:xfrm>
            <a:off x="3373957" y="3532887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E6F22C-BB03-4DB0-99D7-92388582C481}"/>
              </a:ext>
            </a:extLst>
          </p:cNvPr>
          <p:cNvGrpSpPr/>
          <p:nvPr/>
        </p:nvGrpSpPr>
        <p:grpSpPr>
          <a:xfrm>
            <a:off x="6968040" y="2027991"/>
            <a:ext cx="5226161" cy="1738966"/>
            <a:chOff x="1216841" y="1580731"/>
            <a:chExt cx="5226161" cy="173896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9C2583-2C87-4C50-8FF4-D3B067A148E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5D8B739-192B-41CB-8E88-2E309DFCB9FC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703C10-EDCF-4767-951B-B9DA3FDE788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B9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991D9157-A94F-4D76-BBE5-26440EF3242D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B9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2B8D57-31C4-44E8-B445-CA4E09441145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5D30BE5-1C92-48B8-B73B-4150F9266B9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06D057-474A-4DB7-9E82-DADB91056DAB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599FBC5-C2C7-4C57-8AC4-6DC4CACAE4DB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5C7EDC-995C-469A-898C-02641CE72040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6" name="Graphic 85" descr="Bullseye">
              <a:extLst>
                <a:ext uri="{FF2B5EF4-FFF2-40B4-BE49-F238E27FC236}">
                  <a16:creationId xmlns:a16="http://schemas.microsoft.com/office/drawing/2014/main" id="{07B8D89B-802A-49F3-B96B-5972B495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3617B0-04EC-4D9C-8671-92F55EE3CEDE}"/>
                </a:ext>
              </a:extLst>
            </p:cNvPr>
            <p:cNvSpPr txBox="1"/>
            <p:nvPr/>
          </p:nvSpPr>
          <p:spPr>
            <a:xfrm>
              <a:off x="1835921" y="1693392"/>
              <a:ext cx="2960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لها أجزاء تسمى لوامس تشبه الأذرع ينتهي كل منها بخلايا لاسعة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FDE1B8-96A9-4B83-BE2B-A6C3D4F3D27E}"/>
              </a:ext>
            </a:extLst>
          </p:cNvPr>
          <p:cNvGrpSpPr/>
          <p:nvPr/>
        </p:nvGrpSpPr>
        <p:grpSpPr>
          <a:xfrm>
            <a:off x="6965023" y="3338841"/>
            <a:ext cx="5226161" cy="1738966"/>
            <a:chOff x="1216841" y="1580731"/>
            <a:chExt cx="5226161" cy="173896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57AD04-BEF3-41E7-A7ED-9749787821E7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206C44-10FB-4A4E-999C-E3C36F9DDCB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E92F3E-3276-4C66-9769-94DB319E147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B9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FFEC6CDC-1751-46E6-8B47-499DF11AFFAE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B9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43765AE-760D-4726-A197-EAA2DCEBFA57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8355B59-FAB0-4A94-92F1-44659196DAE0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B712E67-7F7E-463B-84BF-00DF9D74F81A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2AD85A9-F88B-4A8E-AD76-E5C4D527925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499DC8C-E11C-4451-95E8-3F8B20963706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1" name="Graphic 100" descr="Bullseye">
              <a:extLst>
                <a:ext uri="{FF2B5EF4-FFF2-40B4-BE49-F238E27FC236}">
                  <a16:creationId xmlns:a16="http://schemas.microsoft.com/office/drawing/2014/main" id="{DE1DDCCE-F109-467D-82E3-EFD55607E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DDCB1F-E074-4D25-B589-ACD78667AF01}"/>
                </a:ext>
              </a:extLst>
            </p:cNvPr>
            <p:cNvSpPr txBox="1"/>
            <p:nvPr/>
          </p:nvSpPr>
          <p:spPr>
            <a:xfrm>
              <a:off x="2005830" y="2017381"/>
              <a:ext cx="2749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من  اللاسعات عديمة الحركة المرجان </a:t>
              </a:r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90C73AA2-5173-475F-A195-0D0E812EF781}"/>
              </a:ext>
            </a:extLst>
          </p:cNvPr>
          <p:cNvSpPr/>
          <p:nvPr/>
        </p:nvSpPr>
        <p:spPr>
          <a:xfrm>
            <a:off x="11638888" y="373357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1744B2-BA7C-4662-AE54-79512097D091}"/>
              </a:ext>
            </a:extLst>
          </p:cNvPr>
          <p:cNvGrpSpPr/>
          <p:nvPr/>
        </p:nvGrpSpPr>
        <p:grpSpPr>
          <a:xfrm>
            <a:off x="6965839" y="4697886"/>
            <a:ext cx="5226161" cy="1738966"/>
            <a:chOff x="1216841" y="1580731"/>
            <a:chExt cx="5226161" cy="173896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3328CBC-C1B5-4417-8573-CFF432C56ECF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BAC8B90-84DE-4FC6-BC2C-3EBAC74278F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672362D-912D-4DBB-BB3D-3E4730FB721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F4A1DB7F-C75E-4F53-9294-6465CDA44DC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CD0D2F0-19A0-4DB2-B36A-C467D5842E2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7B0C6AB-4FFE-4C5A-B328-F9C7DA903EB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8A4A1D5-F0B4-4F10-94D9-F5F3A1CC8411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CD3BB1A9-F8B2-4658-97B6-1AD961FDEEE2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F1CA375-8791-4572-8095-3FBAEEC0A2B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5" name="Graphic 114" descr="Bullseye">
              <a:extLst>
                <a:ext uri="{FF2B5EF4-FFF2-40B4-BE49-F238E27FC236}">
                  <a16:creationId xmlns:a16="http://schemas.microsoft.com/office/drawing/2014/main" id="{6D2B27F3-5309-490F-90CB-44ACCAEB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9F35EFE-7A56-405F-8A28-F4BC0125CBCD}"/>
                </a:ext>
              </a:extLst>
            </p:cNvPr>
            <p:cNvSpPr txBox="1"/>
            <p:nvPr/>
          </p:nvSpPr>
          <p:spPr>
            <a:xfrm>
              <a:off x="2030995" y="1800472"/>
              <a:ext cx="2749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من اللاسعات التي تطفو وتسبح قنديل البحر </a:t>
              </a:r>
            </a:p>
          </p:txBody>
        </p:sp>
      </p:grpSp>
      <p:sp>
        <p:nvSpPr>
          <p:cNvPr id="119" name="Rectangle: Top Corners Rounded 118">
            <a:extLst>
              <a:ext uri="{FF2B5EF4-FFF2-40B4-BE49-F238E27FC236}">
                <a16:creationId xmlns:a16="http://schemas.microsoft.com/office/drawing/2014/main" id="{4D3644C6-69C2-4CD6-946C-58694AE11558}"/>
              </a:ext>
            </a:extLst>
          </p:cNvPr>
          <p:cNvSpPr/>
          <p:nvPr/>
        </p:nvSpPr>
        <p:spPr>
          <a:xfrm>
            <a:off x="11639704" y="5092620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22E5322-8801-43E9-86E7-D66D5403714C}"/>
              </a:ext>
            </a:extLst>
          </p:cNvPr>
          <p:cNvGrpSpPr/>
          <p:nvPr/>
        </p:nvGrpSpPr>
        <p:grpSpPr>
          <a:xfrm>
            <a:off x="2081365" y="34255"/>
            <a:ext cx="2263294" cy="3226397"/>
            <a:chOff x="740516" y="2514485"/>
            <a:chExt cx="2217646" cy="3112311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355AD1B2-9D92-4C19-B659-60BAB1EFA474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A76DFE3-DA8B-45E2-A660-0167EBA2044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pic>
          <p:nvPicPr>
            <p:cNvPr id="140" name="Graphic 72">
              <a:extLst>
                <a:ext uri="{FF2B5EF4-FFF2-40B4-BE49-F238E27FC236}">
                  <a16:creationId xmlns:a16="http://schemas.microsoft.com/office/drawing/2014/main" id="{7D03FE09-5AAE-4FEC-929D-BBEF6AB16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3" r="16373"/>
            <a:stretch/>
          </p:blipFill>
          <p:spPr>
            <a:xfrm>
              <a:off x="936744" y="4078126"/>
              <a:ext cx="1807387" cy="1123928"/>
            </a:xfrm>
            <a:prstGeom prst="rect">
              <a:avLst/>
            </a:prstGeom>
          </p:spPr>
        </p:pic>
      </p:grp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DF004598-EC7D-4020-9C51-821461B8723E}"/>
              </a:ext>
            </a:extLst>
          </p:cNvPr>
          <p:cNvSpPr/>
          <p:nvPr/>
        </p:nvSpPr>
        <p:spPr>
          <a:xfrm>
            <a:off x="1973003" y="16406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080"/>
                  </a:solidFill>
                </a:rPr>
                <a:t>الرخويات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443420C-7C2D-40F0-8FDC-EBB46406F39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2999144" y="-84907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7B78C81-FDAB-4095-B0EE-936AF88D0EBD}"/>
              </a:ext>
            </a:extLst>
          </p:cNvPr>
          <p:cNvGrpSpPr/>
          <p:nvPr/>
        </p:nvGrpSpPr>
        <p:grpSpPr>
          <a:xfrm>
            <a:off x="452857" y="61828"/>
            <a:ext cx="2270111" cy="3112311"/>
            <a:chOff x="671633" y="2514485"/>
            <a:chExt cx="2270111" cy="3112311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711BF857-4DC7-4B23-AE7E-D0D8DAA07627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77478F3-E9D1-4DB4-AA45-F4D3EA99D10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7A4D6DD-DC73-4363-A07B-364E4981983D}"/>
                </a:ext>
              </a:extLst>
            </p:cNvPr>
            <p:cNvSpPr txBox="1"/>
            <p:nvPr/>
          </p:nvSpPr>
          <p:spPr>
            <a:xfrm>
              <a:off x="671633" y="3130100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latin typeface="Century Gothic" panose="020B0502020202020204" pitchFamily="34" charset="0"/>
                </a:rPr>
                <a:t>الحبار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86" name="Graphic 72">
              <a:extLst>
                <a:ext uri="{FF2B5EF4-FFF2-40B4-BE49-F238E27FC236}">
                  <a16:creationId xmlns:a16="http://schemas.microsoft.com/office/drawing/2014/main" id="{C466E797-4655-4C51-8574-DF81326FD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3" r="10543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87BB9A64-2ED5-4368-A5C6-628B8484AEA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AB59451-BCFA-4420-AF4D-0435F0F3740F}"/>
              </a:ext>
            </a:extLst>
          </p:cNvPr>
          <p:cNvGrpSpPr/>
          <p:nvPr/>
        </p:nvGrpSpPr>
        <p:grpSpPr>
          <a:xfrm>
            <a:off x="3597691" y="62391"/>
            <a:ext cx="2263294" cy="3112311"/>
            <a:chOff x="740516" y="2514485"/>
            <a:chExt cx="2217646" cy="3112311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11DEC4C2-15AE-42CD-AE99-DD36D5886A7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E3BC234-9F10-46AF-B078-09C98B7AD74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B8BF905-3584-462A-A640-7AC314FECD47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الأخطبوط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92" name="Graphic 72">
              <a:extLst>
                <a:ext uri="{FF2B5EF4-FFF2-40B4-BE49-F238E27FC236}">
                  <a16:creationId xmlns:a16="http://schemas.microsoft.com/office/drawing/2014/main" id="{CC0509EF-361D-45A6-8196-A3836C27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6" r="4626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F803359-71C0-46E0-AE59-F613D718FCDB}"/>
              </a:ext>
            </a:extLst>
          </p:cNvPr>
          <p:cNvSpPr/>
          <p:nvPr/>
        </p:nvSpPr>
        <p:spPr>
          <a:xfrm>
            <a:off x="3489535" y="18950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E6F22C-BB03-4DB0-99D7-92388582C481}"/>
              </a:ext>
            </a:extLst>
          </p:cNvPr>
          <p:cNvGrpSpPr/>
          <p:nvPr/>
        </p:nvGrpSpPr>
        <p:grpSpPr>
          <a:xfrm>
            <a:off x="6965839" y="2074752"/>
            <a:ext cx="5226161" cy="1738966"/>
            <a:chOff x="1216841" y="1580731"/>
            <a:chExt cx="5226161" cy="173896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9C2583-2C87-4C50-8FF4-D3B067A148E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5D8B739-192B-41CB-8E88-2E309DFCB9FC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703C10-EDCF-4767-951B-B9DA3FDE788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991D9157-A94F-4D76-BBE5-26440EF3242D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2B8D57-31C4-44E8-B445-CA4E09441145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5D30BE5-1C92-48B8-B73B-4150F9266B9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06D057-474A-4DB7-9E82-DADB91056DAB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599FBC5-C2C7-4C57-8AC4-6DC4CACAE4DB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5C7EDC-995C-469A-898C-02641CE72040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6" name="Graphic 85" descr="Bullseye">
              <a:extLst>
                <a:ext uri="{FF2B5EF4-FFF2-40B4-BE49-F238E27FC236}">
                  <a16:creationId xmlns:a16="http://schemas.microsoft.com/office/drawing/2014/main" id="{07B8D89B-802A-49F3-B96B-5972B495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3617B0-04EC-4D9C-8671-92F55EE3CEDE}"/>
                </a:ext>
              </a:extLst>
            </p:cNvPr>
            <p:cNvSpPr txBox="1"/>
            <p:nvPr/>
          </p:nvSpPr>
          <p:spPr>
            <a:xfrm>
              <a:off x="1837567" y="1922866"/>
              <a:ext cx="2960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أجسامها لينة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FDE1B8-96A9-4B83-BE2B-A6C3D4F3D27E}"/>
              </a:ext>
            </a:extLst>
          </p:cNvPr>
          <p:cNvGrpSpPr/>
          <p:nvPr/>
        </p:nvGrpSpPr>
        <p:grpSpPr>
          <a:xfrm>
            <a:off x="6965023" y="3338841"/>
            <a:ext cx="5226161" cy="1738966"/>
            <a:chOff x="1216841" y="1580731"/>
            <a:chExt cx="5226161" cy="173896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57AD04-BEF3-41E7-A7ED-9749787821E7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206C44-10FB-4A4E-999C-E3C36F9DDCB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E92F3E-3276-4C66-9769-94DB319E147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FFEC6CDC-1751-46E6-8B47-499DF11AFFAE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43765AE-760D-4726-A197-EAA2DCEBFA57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8355B59-FAB0-4A94-92F1-44659196DAE0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B712E67-7F7E-463B-84BF-00DF9D74F81A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2AD85A9-F88B-4A8E-AD76-E5C4D527925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499DC8C-E11C-4451-95E8-3F8B20963706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1" name="Graphic 100" descr="Bullseye">
              <a:extLst>
                <a:ext uri="{FF2B5EF4-FFF2-40B4-BE49-F238E27FC236}">
                  <a16:creationId xmlns:a16="http://schemas.microsoft.com/office/drawing/2014/main" id="{DE1DDCCE-F109-467D-82E3-EFD55607E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DDCB1F-E074-4D25-B589-ACD78667AF01}"/>
                </a:ext>
              </a:extLst>
            </p:cNvPr>
            <p:cNvSpPr txBox="1"/>
            <p:nvPr/>
          </p:nvSpPr>
          <p:spPr>
            <a:xfrm>
              <a:off x="1636720" y="1849733"/>
              <a:ext cx="3118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لها تراكيب صلبة داخلية </a:t>
              </a:r>
            </a:p>
            <a:p>
              <a:pPr algn="r"/>
              <a:r>
                <a:rPr lang="ar-SY" sz="2000" dirty="0"/>
                <a:t>أو خارجية تدعمها وتحميها </a:t>
              </a:r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90C73AA2-5173-475F-A195-0D0E812EF781}"/>
              </a:ext>
            </a:extLst>
          </p:cNvPr>
          <p:cNvSpPr/>
          <p:nvPr/>
        </p:nvSpPr>
        <p:spPr>
          <a:xfrm>
            <a:off x="11638888" y="373357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1744B2-BA7C-4662-AE54-79512097D091}"/>
              </a:ext>
            </a:extLst>
          </p:cNvPr>
          <p:cNvGrpSpPr/>
          <p:nvPr/>
        </p:nvGrpSpPr>
        <p:grpSpPr>
          <a:xfrm>
            <a:off x="6965839" y="4722470"/>
            <a:ext cx="5226161" cy="1738966"/>
            <a:chOff x="1216841" y="1580731"/>
            <a:chExt cx="5226161" cy="173896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3328CBC-C1B5-4417-8573-CFF432C56ECF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BAC8B90-84DE-4FC6-BC2C-3EBAC74278F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672362D-912D-4DBB-BB3D-3E4730FB721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F4A1DB7F-C75E-4F53-9294-6465CDA44DC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CD0D2F0-19A0-4DB2-B36A-C467D5842E2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7B0C6AB-4FFE-4C5A-B328-F9C7DA903EB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8A4A1D5-F0B4-4F10-94D9-F5F3A1CC8411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CD3BB1A9-F8B2-4658-97B6-1AD961FDEEE2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F1CA375-8791-4572-8095-3FBAEEC0A2B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5" name="Graphic 114" descr="Bullseye">
              <a:extLst>
                <a:ext uri="{FF2B5EF4-FFF2-40B4-BE49-F238E27FC236}">
                  <a16:creationId xmlns:a16="http://schemas.microsoft.com/office/drawing/2014/main" id="{6D2B27F3-5309-490F-90CB-44ACCAEB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9F35EFE-7A56-405F-8A28-F4BC0125CBCD}"/>
                </a:ext>
              </a:extLst>
            </p:cNvPr>
            <p:cNvSpPr txBox="1"/>
            <p:nvPr/>
          </p:nvSpPr>
          <p:spPr>
            <a:xfrm>
              <a:off x="2046252" y="1691928"/>
              <a:ext cx="27494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معظم الرخويات تعيش في الماء ماعدا  الحلزون  يعيش على اليابسة </a:t>
              </a:r>
            </a:p>
          </p:txBody>
        </p:sp>
      </p:grpSp>
      <p:sp>
        <p:nvSpPr>
          <p:cNvPr id="119" name="Rectangle: Top Corners Rounded 118">
            <a:extLst>
              <a:ext uri="{FF2B5EF4-FFF2-40B4-BE49-F238E27FC236}">
                <a16:creationId xmlns:a16="http://schemas.microsoft.com/office/drawing/2014/main" id="{4D3644C6-69C2-4CD6-946C-58694AE11558}"/>
              </a:ext>
            </a:extLst>
          </p:cNvPr>
          <p:cNvSpPr/>
          <p:nvPr/>
        </p:nvSpPr>
        <p:spPr>
          <a:xfrm>
            <a:off x="11639704" y="5092620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6A87714B-2306-49FF-BBD2-B8674845D89E}"/>
              </a:ext>
            </a:extLst>
          </p:cNvPr>
          <p:cNvSpPr/>
          <p:nvPr/>
        </p:nvSpPr>
        <p:spPr>
          <a:xfrm flipH="1">
            <a:off x="462433" y="334463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E6E9BF8-A0B7-4C76-9CAE-98AD1D5E12D5}"/>
              </a:ext>
            </a:extLst>
          </p:cNvPr>
          <p:cNvGrpSpPr/>
          <p:nvPr/>
        </p:nvGrpSpPr>
        <p:grpSpPr>
          <a:xfrm>
            <a:off x="440898" y="3444561"/>
            <a:ext cx="2282070" cy="3112311"/>
            <a:chOff x="659674" y="2514485"/>
            <a:chExt cx="2282070" cy="3112311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64347AB1-D6B8-451B-8FD5-8F2C4A04E333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C285777-E278-4863-8156-6ECCE54064F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0941ECE-3BFD-47E1-B093-FCEE6D82D8C0}"/>
                </a:ext>
              </a:extLst>
            </p:cNvPr>
            <p:cNvSpPr txBox="1"/>
            <p:nvPr/>
          </p:nvSpPr>
          <p:spPr>
            <a:xfrm>
              <a:off x="659674" y="3117629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latin typeface="Century Gothic" panose="020B0502020202020204" pitchFamily="34" charset="0"/>
                </a:rPr>
                <a:t>الحلزون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4" name="Graphic 72">
              <a:extLst>
                <a:ext uri="{FF2B5EF4-FFF2-40B4-BE49-F238E27FC236}">
                  <a16:creationId xmlns:a16="http://schemas.microsoft.com/office/drawing/2014/main" id="{54DC7AAC-744F-4095-9CB3-A4CA014F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" r="5131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9DBB059B-C83B-4379-A2A9-E472DA20C791}"/>
              </a:ext>
            </a:extLst>
          </p:cNvPr>
          <p:cNvSpPr/>
          <p:nvPr/>
        </p:nvSpPr>
        <p:spPr>
          <a:xfrm>
            <a:off x="368268" y="357167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FA5DCA1-56B8-4BC7-A1CD-D77A330E5C69}"/>
              </a:ext>
            </a:extLst>
          </p:cNvPr>
          <p:cNvGrpSpPr/>
          <p:nvPr/>
        </p:nvGrpSpPr>
        <p:grpSpPr>
          <a:xfrm>
            <a:off x="3597691" y="3445124"/>
            <a:ext cx="2263294" cy="3112311"/>
            <a:chOff x="740516" y="2514485"/>
            <a:chExt cx="2217646" cy="3112311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3D02EF92-512B-4697-9C27-1A4B7BE43118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193778E-B73F-4889-9305-678EDB49DB9B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D52E039-6084-40DD-B91B-DDDFB1D305C5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المحار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1" name="Graphic 72">
              <a:extLst>
                <a:ext uri="{FF2B5EF4-FFF2-40B4-BE49-F238E27FC236}">
                  <a16:creationId xmlns:a16="http://schemas.microsoft.com/office/drawing/2014/main" id="{31C20A40-33A9-45CD-9637-19C6D0CDD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03" b="15803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014000A-1EC8-49A0-926A-9609E39610A3}"/>
              </a:ext>
            </a:extLst>
          </p:cNvPr>
          <p:cNvSpPr/>
          <p:nvPr/>
        </p:nvSpPr>
        <p:spPr>
          <a:xfrm>
            <a:off x="3489535" y="3572238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</TotalTime>
  <Words>286</Words>
  <Application>Microsoft Office PowerPoint</Application>
  <PresentationFormat>شاشة عريضة</PresentationFormat>
  <Paragraphs>127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HelveticaNeueLT Arabic 55 Roman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137</cp:revision>
  <dcterms:created xsi:type="dcterms:W3CDTF">2020-09-21T21:24:05Z</dcterms:created>
  <dcterms:modified xsi:type="dcterms:W3CDTF">2020-10-21T16:58:43Z</dcterms:modified>
</cp:coreProperties>
</file>