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1" r:id="rId17"/>
    <p:sldId id="272" r:id="rId18"/>
    <p:sldId id="273" r:id="rId19"/>
    <p:sldId id="274" r:id="rId20"/>
    <p:sldId id="28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8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70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008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919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14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344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40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41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190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065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3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556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DCC6-4ADA-4E17-B916-38710B4AD3EF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D956-00E7-4726-A0E7-105AE0ED3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299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6"/>
          <p:cNvSpPr>
            <a:spLocks noChangeArrowheads="1"/>
          </p:cNvSpPr>
          <p:nvPr/>
        </p:nvSpPr>
        <p:spPr bwMode="auto">
          <a:xfrm>
            <a:off x="8459788" y="-242888"/>
            <a:ext cx="290512" cy="75326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>
              <a:solidFill>
                <a:srgbClr val="00CCFF"/>
              </a:solidFill>
              <a:cs typeface="Miriam Fixed" pitchFamily="49" charset="-79"/>
            </a:endParaRPr>
          </a:p>
        </p:txBody>
      </p:sp>
      <p:pic>
        <p:nvPicPr>
          <p:cNvPr id="5" name="Picture 30" descr="clips1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4859338" y="4252913"/>
            <a:ext cx="30241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clips1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-323850" y="4252913"/>
            <a:ext cx="3024188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clips1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5292725" y="260350"/>
            <a:ext cx="302418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042988" y="404813"/>
            <a:ext cx="6048375" cy="5903912"/>
          </a:xfrm>
          <a:prstGeom prst="roundRect">
            <a:avLst>
              <a:gd name="adj" fmla="val 16667"/>
            </a:avLst>
          </a:prstGeom>
          <a:solidFill>
            <a:schemeClr val="accent1">
              <a:alpha val="59999"/>
            </a:schemeClr>
          </a:solidFill>
          <a:ln w="9525" algn="ctr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>
              <a:solidFill>
                <a:srgbClr val="00CCFF"/>
              </a:solidFill>
            </a:endParaRPr>
          </a:p>
        </p:txBody>
      </p:sp>
      <p:pic>
        <p:nvPicPr>
          <p:cNvPr id="9" name="Picture 20" descr="h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18748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h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0"/>
            <a:ext cx="1514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h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11557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5"/>
          <p:cNvSpPr>
            <a:spLocks noChangeArrowheads="1"/>
          </p:cNvSpPr>
          <p:nvPr/>
        </p:nvSpPr>
        <p:spPr bwMode="auto">
          <a:xfrm>
            <a:off x="8855075" y="-242888"/>
            <a:ext cx="288925" cy="75326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>
              <a:solidFill>
                <a:srgbClr val="00CCFF"/>
              </a:solidFill>
              <a:cs typeface="Miriam Fixed" pitchFamily="49" charset="-79"/>
            </a:endParaRPr>
          </a:p>
        </p:txBody>
      </p:sp>
      <p:sp>
        <p:nvSpPr>
          <p:cNvPr id="13" name="Rectangle 84"/>
          <p:cNvSpPr>
            <a:spLocks noChangeArrowheads="1"/>
          </p:cNvSpPr>
          <p:nvPr/>
        </p:nvSpPr>
        <p:spPr bwMode="auto">
          <a:xfrm>
            <a:off x="7956550" y="-242888"/>
            <a:ext cx="431800" cy="75326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>
              <a:solidFill>
                <a:srgbClr val="00CCFF"/>
              </a:solidFill>
              <a:cs typeface="Miriam Fixed" pitchFamily="49" charset="-79"/>
            </a:endParaRPr>
          </a:p>
        </p:txBody>
      </p:sp>
      <p:sp>
        <p:nvSpPr>
          <p:cNvPr id="14" name="Rectangle 83"/>
          <p:cNvSpPr>
            <a:spLocks noChangeArrowheads="1"/>
          </p:cNvSpPr>
          <p:nvPr/>
        </p:nvSpPr>
        <p:spPr bwMode="auto">
          <a:xfrm>
            <a:off x="7451725" y="-242888"/>
            <a:ext cx="361950" cy="7532688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>
              <a:solidFill>
                <a:srgbClr val="00CCFF"/>
              </a:solidFill>
              <a:cs typeface="Miriam Fixed" pitchFamily="49" charset="-79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4465638" cy="3382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 dirty="0">
                <a:solidFill>
                  <a:schemeClr val="accent2"/>
                </a:solidFill>
                <a:latin typeface="Calibri" pitchFamily="34" charset="0"/>
                <a:cs typeface="Monotype Koufi" pitchFamily="2" charset="-78"/>
              </a:rPr>
              <a:t>بسم الله الرحمن الرحيم</a:t>
            </a:r>
            <a:endParaRPr lang="en-US" sz="7200" dirty="0">
              <a:solidFill>
                <a:schemeClr val="accent2"/>
              </a:solidFill>
              <a:latin typeface="Calibri" pitchFamily="34" charset="0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530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36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قبعات+الست[1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14554"/>
            <a:ext cx="5715000" cy="432912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715140" y="278605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القبعة الحمراء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5214942" y="1928802"/>
            <a:ext cx="2500330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ماذا طلب المعلم من تلاميذه ؟ </a:t>
            </a:r>
            <a:endParaRPr lang="ar-SA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3214686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C9900"/>
                </a:solidFill>
              </a:rPr>
              <a:t>القبعة الصفراء</a:t>
            </a:r>
            <a:endParaRPr lang="ar-SA" b="1" dirty="0">
              <a:solidFill>
                <a:srgbClr val="CC99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142976" y="2000240"/>
            <a:ext cx="2500330" cy="12144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 ما المقصود بيوم البيئة العالمي ؟ وهل وافق التلاميذ جميعهم على اقتراح فواز؟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858016" y="457200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القبعة الزرقاء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964909" y="3714764"/>
            <a:ext cx="2500330" cy="157163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حجة حازم في رفض اقتراح فواز ؟  بماذا رد فواز على رفض حازم ؟ </a:t>
            </a:r>
            <a:endParaRPr lang="ar-SA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0" y="5000636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القبعة الخضراء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178695" y="3857640"/>
            <a:ext cx="2428892" cy="128588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 كيف تعاون المعلم مع التلاميذ ؟ وما نتيجة ذلك التعاون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648866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القبعة </a:t>
            </a:r>
            <a:r>
              <a:rPr lang="ar-SA" b="1" dirty="0" err="1" smtClean="0">
                <a:solidFill>
                  <a:schemeClr val="tx2"/>
                </a:solidFill>
              </a:rPr>
              <a:t>السودا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572264" y="648866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القبعة البيضاء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1374622" y="5442899"/>
            <a:ext cx="2500330" cy="1428736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ابتسمي </a:t>
            </a:r>
            <a:endParaRPr lang="ar-SA" b="1" dirty="0"/>
          </a:p>
        </p:txBody>
      </p:sp>
      <p:sp>
        <p:nvSpPr>
          <p:cNvPr id="14" name="شكل بيضاوي 13"/>
          <p:cNvSpPr/>
          <p:nvPr/>
        </p:nvSpPr>
        <p:spPr>
          <a:xfrm>
            <a:off x="5429256" y="5357826"/>
            <a:ext cx="2571768" cy="15001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2"/>
                </a:solidFill>
              </a:rPr>
              <a:t> </a:t>
            </a:r>
            <a:r>
              <a:rPr lang="ar-SA" b="1" dirty="0" err="1" smtClean="0">
                <a:solidFill>
                  <a:schemeClr val="tx2"/>
                </a:solidFill>
              </a:rPr>
              <a:t>ربحتي</a:t>
            </a:r>
            <a:r>
              <a:rPr lang="ar-SA" b="1" dirty="0" smtClean="0">
                <a:solidFill>
                  <a:schemeClr val="tx2"/>
                </a:solidFill>
              </a:rPr>
              <a:t> نقطة دون سؤال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785918" y="0"/>
            <a:ext cx="64294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err="1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استراتيجية</a:t>
            </a:r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القبعات الست</a:t>
            </a:r>
            <a:endParaRPr lang="ar-SA" sz="4400" dirty="0">
              <a:solidFill>
                <a:schemeClr val="accent2">
                  <a:lumMod val="50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14282" y="857232"/>
            <a:ext cx="86439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اختاري </a:t>
            </a:r>
            <a:r>
              <a:rPr lang="ar-SA" sz="3200" dirty="0" err="1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احدى</a:t>
            </a:r>
            <a:r>
              <a:rPr lang="ar-SA" sz="32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القبعات الموجودة أمامك  ثم أجيبي عن السؤال </a:t>
            </a:r>
            <a:endParaRPr lang="ar-SA" sz="3200" dirty="0">
              <a:solidFill>
                <a:schemeClr val="accent3">
                  <a:lumMod val="7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146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" y="476672"/>
            <a:ext cx="914399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041310" y="2914126"/>
            <a:ext cx="2076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زراعة ساحة المدرسة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85815" y="2914126"/>
            <a:ext cx="2050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ان الساحة واسعة و هم صغار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87823" y="2867959"/>
            <a:ext cx="1597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بالتعاون نجتاز </a:t>
            </a:r>
          </a:p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الصعوبات و نحقق الاهداف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37677" y="2916670"/>
            <a:ext cx="16770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أربع مجموعات</a:t>
            </a:r>
          </a:p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تنظف و مجموعة </a:t>
            </a:r>
          </a:p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تحفر و مجموعة </a:t>
            </a:r>
          </a:p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تغرس و مجموعة </a:t>
            </a:r>
          </a:p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تسقي 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30354" y="2914126"/>
            <a:ext cx="8338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اصبحت </a:t>
            </a:r>
          </a:p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الساحة</a:t>
            </a:r>
          </a:p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حديقة</a:t>
            </a:r>
          </a:p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خضراء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516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34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93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19672" y="188640"/>
            <a:ext cx="5929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إستراتيجية سد الثغرة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contentItem-3641078-21218743-yy37fushloytg-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857628"/>
            <a:ext cx="3143240" cy="30003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54726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5281240" y="2996952"/>
            <a:ext cx="490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عم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444747" y="3457518"/>
            <a:ext cx="532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خص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287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50040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239309" y="1628800"/>
            <a:ext cx="676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قليل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992447" y="234888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صعوبات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119084" y="3140968"/>
            <a:ext cx="816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حديقة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36717" y="3861048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واسعة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41108" y="4653136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مسلم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51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86" y="384591"/>
            <a:ext cx="6912768" cy="463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658703" y="1461596"/>
            <a:ext cx="785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تنزعج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9792" y="1443336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تطمئن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20182" y="2312641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فعل مضارع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07704" y="2465080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قلق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480398" y="3573016"/>
            <a:ext cx="3029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هند تجتهد و لا تقلق في الامتحان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064541" y="4365104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اسمية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3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667082"/>
            <a:ext cx="80648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9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328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7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0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11760" y="30198"/>
            <a:ext cx="4968552" cy="1186710"/>
          </a:xfrm>
          <a:prstGeom prst="rect">
            <a:avLst/>
          </a:prstGeom>
          <a:solidFill>
            <a:srgbClr val="FF0000"/>
          </a:solidFill>
          <a:ln w="53975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</a:rPr>
              <a:t>استراتيجية البحث و التقصي</a:t>
            </a:r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796"/>
            <a:ext cx="3933341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35" y="1483960"/>
            <a:ext cx="383894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" y="3739990"/>
            <a:ext cx="3278755" cy="306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20" y="4098852"/>
            <a:ext cx="2749906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1823141" y="2458584"/>
            <a:ext cx="20824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ثلاث كلمات فيها مد بالياء </a:t>
            </a:r>
            <a:endParaRPr lang="ar-SA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328934" y="2736930"/>
            <a:ext cx="17281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ثلاث كلمات فيها مد بألف </a:t>
            </a:r>
            <a:endParaRPr lang="ar-SA" sz="36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102574" y="3772887"/>
            <a:ext cx="17281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ثلاث كلمات تحوي حرفا مضعفا  </a:t>
            </a:r>
            <a:endParaRPr lang="ar-SA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649604" y="4324741"/>
            <a:ext cx="15434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ثلاث كلمات فيها مد بالواو   </a:t>
            </a:r>
            <a:endParaRPr lang="ar-SA" sz="2400" dirty="0"/>
          </a:p>
        </p:txBody>
      </p:sp>
      <p:sp>
        <p:nvSpPr>
          <p:cNvPr id="13" name="مستطيل 9"/>
          <p:cNvSpPr/>
          <p:nvPr/>
        </p:nvSpPr>
        <p:spPr>
          <a:xfrm>
            <a:off x="6948264" y="4684453"/>
            <a:ext cx="1872208" cy="1562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848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4" y="12508"/>
            <a:ext cx="8712967" cy="500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884048" y="1257194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واسعة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03090" y="1257194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صغار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99133" y="2512841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اربع مجموعات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89100" y="251284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مجموعة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753558" y="2912951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عمل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913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050">
            <a:off x="134235" y="993856"/>
            <a:ext cx="6479590" cy="238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9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36845" y="692696"/>
            <a:ext cx="6552728" cy="1008112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إملاء منسوخ</a:t>
            </a:r>
            <a:r>
              <a:rPr lang="ar-SA" sz="4000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: اكتبي الجمل الاتية مضبوطة بالشكل </a:t>
            </a:r>
            <a:endParaRPr lang="ar-SA" sz="4000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618734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10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36845" y="692696"/>
            <a:ext cx="6552728" cy="1008112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إملاء منسوخ</a:t>
            </a:r>
            <a:r>
              <a:rPr lang="ar-SA" sz="4000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: اكتبي الجمل الاتية مضبوطة بالشكل </a:t>
            </a:r>
            <a:endParaRPr lang="ar-SA" sz="4000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46" y="2005458"/>
            <a:ext cx="6552108" cy="21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8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73448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164646" y="412904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أنظف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95103" y="4941168"/>
            <a:ext cx="659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أكثر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95288" y="5805264"/>
            <a:ext cx="575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أزهى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110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51" y="116632"/>
            <a:ext cx="6504185" cy="33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898825" y="2924944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حازم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036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3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93303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362071" y="3604954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الشتلات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67136" y="3604954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الماء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974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4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13" y="0"/>
            <a:ext cx="621828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380215" y="1700808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اليوم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17552" y="2053263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المعلم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79225" y="2578596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التلاميذ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63663" y="2978706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الصعوبات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42823" y="3411448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الشتلات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84357" y="3811558"/>
            <a:ext cx="89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التعاون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80330" y="4211668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الزراعة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60458" y="4757082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الحديقة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838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5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73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88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5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36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96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3" name="مربع نص 2"/>
          <p:cNvSpPr txBox="1"/>
          <p:nvPr/>
        </p:nvSpPr>
        <p:spPr>
          <a:xfrm>
            <a:off x="4286216" y="3573016"/>
            <a:ext cx="485778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الموضوع</a:t>
            </a:r>
          </a:p>
          <a:p>
            <a:pPr algn="ctr"/>
            <a:endParaRPr lang="ar-SA" sz="4400" dirty="0" smtClean="0">
              <a:solidFill>
                <a:schemeClr val="accent3">
                  <a:lumMod val="7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التعاون </a:t>
            </a:r>
            <a:endParaRPr lang="ar-SA" sz="4400" dirty="0">
              <a:solidFill>
                <a:schemeClr val="accent2">
                  <a:lumMod val="50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774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r" isInverted="1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199</Words>
  <Application>Microsoft Office PowerPoint</Application>
  <PresentationFormat>عرض على الشاشة (3:4)‏</PresentationFormat>
  <Paragraphs>71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23</cp:revision>
  <dcterms:created xsi:type="dcterms:W3CDTF">2020-09-10T00:15:08Z</dcterms:created>
  <dcterms:modified xsi:type="dcterms:W3CDTF">2020-09-28T12:29:05Z</dcterms:modified>
</cp:coreProperties>
</file>