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>
      <p:cViewPr varScale="1">
        <p:scale>
          <a:sx n="68" d="100"/>
          <a:sy n="68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895600"/>
            <a:ext cx="79248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08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4800"/>
            <a:ext cx="7848600" cy="635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2738"/>
            <a:ext cx="8077200" cy="1152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57200"/>
            <a:ext cx="739140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57201"/>
            <a:ext cx="773430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404938"/>
            <a:ext cx="8077198" cy="6122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2400"/>
            <a:ext cx="8105775" cy="6391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66763"/>
            <a:ext cx="7134225" cy="532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57200"/>
            <a:ext cx="75914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57200"/>
            <a:ext cx="7820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3400"/>
            <a:ext cx="79438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09601"/>
            <a:ext cx="78105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57201"/>
            <a:ext cx="819150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33400"/>
            <a:ext cx="798195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57201"/>
            <a:ext cx="77057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57200"/>
            <a:ext cx="8105775" cy="613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38463"/>
            <a:ext cx="7924800" cy="98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06400"/>
            <a:ext cx="7953375" cy="617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8600"/>
            <a:ext cx="7972425" cy="650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6" y="381000"/>
            <a:ext cx="7867650" cy="6334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Tareq</cp:lastModifiedBy>
  <cp:revision>1</cp:revision>
  <dcterms:created xsi:type="dcterms:W3CDTF">2006-08-16T00:00:00Z</dcterms:created>
  <dcterms:modified xsi:type="dcterms:W3CDTF">2020-10-23T06:07:47Z</dcterms:modified>
</cp:coreProperties>
</file>