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" y="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72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1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56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4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62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1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45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76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56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87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12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3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13917" y="382738"/>
            <a:ext cx="699135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الوحدة الثالثة   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</a:t>
            </a:r>
            <a:r>
              <a:rPr lang="ar-EG" sz="2400" b="1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الوطن ولاء وعطاء</a:t>
            </a: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يا سائلا عن موطني وبلادي              ومفتشا عن موطن الأجداد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وطني به البيت الحرام وطيبة           وبه رسول الحق خير منادي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الكفايات المستهدفة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يتوقع بمشيئة الله بعد دراسة هذه الوحدة أن يكون المتعلم قادرا على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فهم النص المسموع ومراعاة آداب الاستماع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القراءة السليمة وفهم المقروء واستيعاب جوانبه واستثمارها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تعرف اسلوب الاستثناء واستعماله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تعرف اسلوبي الترجي والتمني واستعمالها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تعرف استراتيجية وضع الأسئلة حول فقرات النص والإجابة عنها من الذاكرة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تعرف الاسم المقصور والاسم المنقوص والاسم الممدود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379529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28900" y="382738"/>
            <a:ext cx="65151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تعرف الاسم المقصور والاسم المنقوص والاسم الممدود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رسم الهمزة المتوسطة على الياء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رسم الهمزة المتوسطة المفردة على السطر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تعرف الاسم المجرور بالعلامات الفرعية وتميزه واستعمله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كتابة عبارات بخط النسخ وفق القواعد المدروسة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فهم النصوص وتذوق ما فيها من صور جمالية وأساليب بلاغية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تعرف بنية النص الوصفي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إغناء رصيده اللغوي واستعماله في تواصله الشفهي والكتابي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كتابة النص وصفي من فقرات متعددة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اكتساب رصيد معرفي ولغوي متصل بمحور الوطن ولاء وعطاء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اكتساب اتجاهات وقيم تتعلق بمحور الوطن ولاء وعطاء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اكتساب سلوك وآداب من سيرة النبي صلى الله عليه وسلم في حب الوطن 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0650378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4842" y="765477"/>
            <a:ext cx="68580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مدخل الوحدة 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وطني عزيز</a:t>
            </a:r>
            <a:endParaRPr lang="ar-EG" sz="1600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أنشد الأبيات الملحنة 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يا سائلا عن موطني وبلادي               ومفتشا عن موطن الأجداد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وطني به البيت الحرام وطيبة             وبه رسول الحق خير منادي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وطني به الشرع المطهر حاكم             بالحق ينهى ثورة الاحقاد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وطني عزيز فيه كل محبة                 تعلو وتسمو فوق كل سواد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وطني سير الخير في أرجائه               ويعم رغم براثن الحساد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         حمود بن عبد الله الغانم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830298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08298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النص الآتي ثم تبادل مع من بجواري الإجابة عن الأسئلة التي تليه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الوطن هو المكان الذي ينتمي إليه، وتنتسب له، ويقيم فيه معشرك وأهلك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هات حملتك أرضه وأظلتك سماؤه، وتنفست هواءه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في حجره ربيت، وبخيره عذبت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وطنكم وطن العزة والكرامة والأمن والإيمان، شعار لا إله إلا الله ودستوره القرآن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اصطفاه الله ليضم بين جنباته قبلة المسلمين ومسجد رسولهم الأمين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وطنك كان وما يزال القلب النابض للعالم الإسلامي، يرعى مصالحه، يحمل همومه، ويجمع كلمة أبنائه على الهدي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في علماء أجلاء مخلصون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الشجعان يحمون مقدساته، ويسهرون على خدمة ضيوف الرحمن، ويرفعون لواء الحق والعدل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الحمد لله الذي من علينا بأن نكون من أبناء هذا الوطن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لماذا يسأل الناس بعضهم عن أوطانهم عندما يتقابلون لأول مرة؟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لماذا يحب الإنسان وطنه؟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ماذا يجب علينا نحوه؟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7246533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492" y="382738"/>
            <a:ext cx="9144000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أقرأ القصة الآتية وأناقش محتواها مع مجموعتي، وأبدي رأيي فيها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الحضن الدافئ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قطرات المطر تنهمر بغزارة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شعرت النملة بقطرات المطر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فأسرعت إلى بيتها لتحتمي من الأمطار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تبللت أجنحة النحلة بقطرات المطر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فأسرعت إلى بيتها لتشعر بالدفء والارتياح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شعرت الارنب برودة قطرات المطر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فأسرعت إلى بيتها ليحميها من برد الأمطار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تبلل الاطفال بقطرات المطر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فأسرعوا إلى حصن بيتهم الدافئ الحاني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أما عمار فيحلم دوما بأن يكون له بيت سعيد يحميه من كل الأخطار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وسعاد وسالم يبحثان عن حضن دافئ بعد أن دمر طوفان هائل منزلهما الحاني الأمن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أما علياء فتسأل دوماً أين بيتي؟ اين ذلك الحضن الحامي من البرد والأخطار؟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البيت الحضن الدافئ، وهو حق لكل الأطفال في العالم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فانا عمر أعيش فى حضن دافئ وبلد آمن وأحلم بأن يكون لجميع أطفال العالم بيت يحميهم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ج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أقرأ الحديثين مع مجموعتي، ونفهم معانيهما 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د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أخص كتابيا مضمون شرح الحديثين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0250494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34697"/>
            <a:ext cx="9144000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النص                                                     التعبير كتابيا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الحديث الأول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عن ابن عباس رضي الله عنه قال رسول الله 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ﷺ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"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لمكة ما أطيبك من بلد واحبك الي ولولا  أن قومي أخرجوني منك ما سكنت غيرك 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"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رواه الترمذي رقم ٣٩٢٦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الحديث الثاني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عن عائشة رضي الله عنها قالت قال رسول الله 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ﷺ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"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اللهم حبب إلينا المدينة كحبنا مكة أو أشد 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"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رواه مسلم ،١٣٧٦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٢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أنشد وأردد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نقرأ المقطوعتين الشعريتين الآتيتين قراءة متأنية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نسمع بقية المجموعات بإنشاء معبر المقطوعتين الشعريتين، ونبين لهم أبرز الأبيات والمعاني التي اعجبتنا مع إيضاح الفكرة في الأبيات الملونة بالأزرق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/>
            <a:r>
              <a:rPr lang="ar-EG" b="1" dirty="0">
                <a:solidFill>
                  <a:prstClr val="black"/>
                </a:solidFill>
                <a:ea typeface="Arial" panose="020B0604020202020204" pitchFamily="34" charset="0"/>
              </a:rPr>
              <a:t> </a:t>
            </a:r>
            <a:endParaRPr lang="ar-EG" b="1" dirty="0">
              <a:solidFill>
                <a:prstClr val="black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2D6A4E-3602-4F44-B7AF-8FD2DBE3D0B9}"/>
              </a:ext>
            </a:extLst>
          </p:cNvPr>
          <p:cNvSpPr/>
          <p:nvPr/>
        </p:nvSpPr>
        <p:spPr>
          <a:xfrm>
            <a:off x="221596" y="1263245"/>
            <a:ext cx="2493030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800" b="1" i="1" baseline="30000" dirty="0">
                <a:solidFill>
                  <a:srgbClr val="2C4A99"/>
                </a:solidFill>
                <a:latin typeface="AdobeArabic-BoldItalic"/>
              </a:rPr>
              <a:t>يوضح الحديث مدى حب النبي الشديد لمكة المكرمة فهي ما اطيبها وما أحبها الى قلبه.</a:t>
            </a:r>
          </a:p>
          <a:p>
            <a:pPr algn="r" rtl="1"/>
            <a:r>
              <a:rPr lang="ar-EG" sz="2800" b="1" i="1" baseline="30000" dirty="0">
                <a:solidFill>
                  <a:srgbClr val="2C4A99"/>
                </a:solidFill>
                <a:latin typeface="AdobeArabic-BoldItalic"/>
              </a:rPr>
              <a:t>وما كان له ان يتركها ابدا لولا قومة أخرجوه منها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335C5D-3736-4137-8D2E-4054A47200AF}"/>
              </a:ext>
            </a:extLst>
          </p:cNvPr>
          <p:cNvSpPr/>
          <p:nvPr/>
        </p:nvSpPr>
        <p:spPr>
          <a:xfrm>
            <a:off x="340564" y="3620416"/>
            <a:ext cx="5082639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800" b="1" i="1" baseline="30000">
                <a:solidFill>
                  <a:srgbClr val="2C4A99"/>
                </a:solidFill>
                <a:latin typeface="AdobeArabic-BoldItalic"/>
              </a:rPr>
              <a:t>يدعو النبي ربة ان يحبب لهم المدينة كحبهم لمكة المكرمة او اشد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5030928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0500" y="495449"/>
            <a:ext cx="882015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ar-EG" sz="32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أغنية الوطن</a:t>
            </a:r>
            <a:endParaRPr lang="en-US" sz="20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قصيدتي 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...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أنت 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منذ البدء لحنها          اجدادي الشم، فانثالت إلى أذني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ترنيمة عذبة الألحان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فامتزجت           أنغامها في دمي بالدفء تفهمني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غنيتها للرمال السمر 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...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في شغف          وللصواري 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...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وللأمواج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والسفن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النخلة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...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حينما أسمعتها اندهشت           تمايلت وانثنت نحو توشوشني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ما أروع اللحن قالت هزني طربا       فغن لي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غن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إن اللحن أطربني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ضممتها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إنها رمز العطاء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وفي         جذورها عروة وثقى تؤصلني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يا موطني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إنني أهواك في وله           يا نكهة حلوة تنساب في بدني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         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علي صيقل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/>
            <a:r>
              <a:rPr lang="ar-EG" sz="2400" b="1" dirty="0">
                <a:solidFill>
                  <a:prstClr val="black"/>
                </a:solidFill>
                <a:ea typeface="Arial" panose="020B0604020202020204" pitchFamily="34" charset="0"/>
              </a:rPr>
              <a:t> </a:t>
            </a:r>
            <a:endParaRPr lang="ar-EG" b="1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5357084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492" y="382738"/>
            <a:ext cx="9144000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نشيد الامن العام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يسهر رجل الأمن من أجل وطنه، ويحمله الولاء على العطاء كما يحملنا الوفاء على تقديره واحترامه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وهذا النشيد يبين أهمية دوره، وأهمية التعاون معه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أمن البلاد غايتي                                            على هدي شريعتي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وللمليك بيعتي وكلنا فداء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نسير في صفوف                                            لا نحذر الحتوف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ونمض كالسيوف ونبذل الدماء    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سنحفظ البلاد                                                  ونخدم العباد 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ونصلح الفساد لننشر الضياء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بطاعة الرحمن                                              الأمن والأمان                  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وراحة الإنسان ويرحل العناء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معامع المواطن                                           بالحب والتعاون 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حمي البلاد ويكمل البناء</a:t>
            </a:r>
            <a:r>
              <a:rPr lang="ar-EG" sz="12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                </a:t>
            </a:r>
            <a:r>
              <a:rPr lang="ar-SA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</a:t>
            </a:r>
            <a:r>
              <a:rPr lang="ar-EG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عبد العزيز بن إبراهيم السراء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549519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00658" y="613077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٣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ابحث واكتب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أتتبع في الصحف المحلية الإنجازات الوطنية خلال عشرة أيام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ألخص ما جمعت في فقرتين 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ج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أضمنه ملف تعليمي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مشروع الوحدة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أنجز مشروعي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يقسم الفصل إلى خمس مجموعات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كل مجموعة تختار منطقة من مناطق المملكة، الوسطى، الشرقية، الغربية الشمالية، الجنوبية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تعد كل مجموعة مسرحية حول المنطقة التي اختارتها، تحتوي على حوار، يتضمن اهم المدن والقرى التابعة للمنطقة، مناخها أبرز ما تشتهر به، الأماكن السياحية فيها اسم أمير المنطقة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تقوم كل مجموعة بتنفيذ المسرحية في الصف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9937615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1015</Words>
  <Application>Microsoft Office PowerPoint</Application>
  <PresentationFormat>عرض على الشاشة (4:3)</PresentationFormat>
  <Paragraphs>148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AdobeArabic-BoldItalic</vt:lpstr>
      <vt:lpstr>Arial</vt:lpstr>
      <vt:lpstr>Calibri</vt:lpstr>
      <vt:lpstr>1_نسق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Wld-Otiba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حمود حاتم الناصر</cp:lastModifiedBy>
  <cp:revision>5</cp:revision>
  <dcterms:created xsi:type="dcterms:W3CDTF">2019-12-24T06:35:52Z</dcterms:created>
  <dcterms:modified xsi:type="dcterms:W3CDTF">2021-01-29T03:16:32Z</dcterms:modified>
</cp:coreProperties>
</file>