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484" r:id="rId3"/>
    <p:sldId id="440" r:id="rId4"/>
    <p:sldId id="335" r:id="rId5"/>
    <p:sldId id="513" r:id="rId6"/>
    <p:sldId id="519" r:id="rId7"/>
    <p:sldId id="515" r:id="rId8"/>
    <p:sldId id="486" r:id="rId9"/>
    <p:sldId id="512" r:id="rId10"/>
    <p:sldId id="520" r:id="rId11"/>
    <p:sldId id="521" r:id="rId12"/>
    <p:sldId id="334" r:id="rId13"/>
    <p:sldId id="369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693">
          <p15:clr>
            <a:srgbClr val="A4A3A4"/>
          </p15:clr>
        </p15:guide>
        <p15:guide id="4" pos="3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>
        <p:guide orient="horz" pos="2183"/>
        <p:guide pos="3863"/>
        <p:guide orient="horz" pos="1693"/>
        <p:guide pos="3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5307162" y="3075057"/>
            <a:ext cx="1577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الاختبار 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9162563" cy="1128960"/>
            <a:chOff x="338813" y="22303"/>
            <a:chExt cx="9162563" cy="112896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4"/>
              <a:ext cx="7150886" cy="1128959"/>
              <a:chOff x="2350490" y="22304"/>
              <a:chExt cx="7150886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5361453" y="-2988659"/>
                <a:ext cx="1128959" cy="715088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848041" y="165530"/>
                <a:ext cx="6653335" cy="707886"/>
                <a:chOff x="4630392" y="1484950"/>
                <a:chExt cx="6653335" cy="707886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630392" y="1669616"/>
                  <a:ext cx="66533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كيف تتصرفين عند الإجابة عن سؤال صعب ؟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773349" y="1231834"/>
            <a:ext cx="2889329" cy="3450294"/>
            <a:chOff x="496552" y="-362161"/>
            <a:chExt cx="3231574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496552" y="1467921"/>
              <a:ext cx="3146231" cy="1277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</a:rPr>
                <a:t>ماذا تتصرفين إذا واجهت سؤالاً صعباً ؟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117858" y="1047914"/>
            <a:ext cx="2865845" cy="2502620"/>
            <a:chOff x="1577287" y="-66891"/>
            <a:chExt cx="2840256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10656" y="1405549"/>
              <a:ext cx="2373516" cy="2470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تتركينه ثم تعودين إليه بعد الانتهاء من إجابة بقية الأسئلة 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262420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75874" y="2822340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9411" y="3666715"/>
            <a:ext cx="2865844" cy="2629066"/>
            <a:chOff x="1577287" y="-66891"/>
            <a:chExt cx="2840256" cy="5700329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6"/>
              <a:ext cx="2666964" cy="4864236"/>
            </a:xfrm>
            <a:custGeom>
              <a:avLst/>
              <a:gdLst>
                <a:gd name="connsiteX0" fmla="*/ 0 w 2666964"/>
                <a:gd name="connsiteY0" fmla="*/ 444503 h 4864236"/>
                <a:gd name="connsiteX1" fmla="*/ 444503 w 2666964"/>
                <a:gd name="connsiteY1" fmla="*/ 0 h 4864236"/>
                <a:gd name="connsiteX2" fmla="*/ 983817 w 2666964"/>
                <a:gd name="connsiteY2" fmla="*/ 0 h 4864236"/>
                <a:gd name="connsiteX3" fmla="*/ 1612029 w 2666964"/>
                <a:gd name="connsiteY3" fmla="*/ 0 h 4864236"/>
                <a:gd name="connsiteX4" fmla="*/ 2222461 w 2666964"/>
                <a:gd name="connsiteY4" fmla="*/ 0 h 4864236"/>
                <a:gd name="connsiteX5" fmla="*/ 2666964 w 2666964"/>
                <a:gd name="connsiteY5" fmla="*/ 444503 h 4864236"/>
                <a:gd name="connsiteX6" fmla="*/ 2666964 w 2666964"/>
                <a:gd name="connsiteY6" fmla="*/ 972641 h 4864236"/>
                <a:gd name="connsiteX7" fmla="*/ 2666964 w 2666964"/>
                <a:gd name="connsiteY7" fmla="*/ 1461026 h 4864236"/>
                <a:gd name="connsiteX8" fmla="*/ 2666964 w 2666964"/>
                <a:gd name="connsiteY8" fmla="*/ 2108421 h 4864236"/>
                <a:gd name="connsiteX9" fmla="*/ 2666964 w 2666964"/>
                <a:gd name="connsiteY9" fmla="*/ 2557054 h 4864236"/>
                <a:gd name="connsiteX10" fmla="*/ 2666964 w 2666964"/>
                <a:gd name="connsiteY10" fmla="*/ 3164696 h 4864236"/>
                <a:gd name="connsiteX11" fmla="*/ 2666964 w 2666964"/>
                <a:gd name="connsiteY11" fmla="*/ 3692834 h 4864236"/>
                <a:gd name="connsiteX12" fmla="*/ 2666964 w 2666964"/>
                <a:gd name="connsiteY12" fmla="*/ 4419733 h 4864236"/>
                <a:gd name="connsiteX13" fmla="*/ 2222461 w 2666964"/>
                <a:gd name="connsiteY13" fmla="*/ 4864236 h 4864236"/>
                <a:gd name="connsiteX14" fmla="*/ 1683147 w 2666964"/>
                <a:gd name="connsiteY14" fmla="*/ 4864236 h 4864236"/>
                <a:gd name="connsiteX15" fmla="*/ 1090494 w 2666964"/>
                <a:gd name="connsiteY15" fmla="*/ 4864236 h 4864236"/>
                <a:gd name="connsiteX16" fmla="*/ 444503 w 2666964"/>
                <a:gd name="connsiteY16" fmla="*/ 4864236 h 4864236"/>
                <a:gd name="connsiteX17" fmla="*/ 0 w 2666964"/>
                <a:gd name="connsiteY17" fmla="*/ 4419733 h 4864236"/>
                <a:gd name="connsiteX18" fmla="*/ 0 w 2666964"/>
                <a:gd name="connsiteY18" fmla="*/ 3851843 h 4864236"/>
                <a:gd name="connsiteX19" fmla="*/ 0 w 2666964"/>
                <a:gd name="connsiteY19" fmla="*/ 3204448 h 4864236"/>
                <a:gd name="connsiteX20" fmla="*/ 0 w 2666964"/>
                <a:gd name="connsiteY20" fmla="*/ 2636558 h 4864236"/>
                <a:gd name="connsiteX21" fmla="*/ 0 w 2666964"/>
                <a:gd name="connsiteY21" fmla="*/ 2068668 h 4864236"/>
                <a:gd name="connsiteX22" fmla="*/ 0 w 2666964"/>
                <a:gd name="connsiteY22" fmla="*/ 1461026 h 4864236"/>
                <a:gd name="connsiteX23" fmla="*/ 0 w 2666964"/>
                <a:gd name="connsiteY23" fmla="*/ 932888 h 4864236"/>
                <a:gd name="connsiteX24" fmla="*/ 0 w 2666964"/>
                <a:gd name="connsiteY24" fmla="*/ 444503 h 486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66964" h="4864236" fill="none" extrusionOk="0">
                  <a:moveTo>
                    <a:pt x="0" y="444503"/>
                  </a:moveTo>
                  <a:cubicBezTo>
                    <a:pt x="4027" y="179201"/>
                    <a:pt x="172948" y="-41563"/>
                    <a:pt x="444503" y="0"/>
                  </a:cubicBezTo>
                  <a:cubicBezTo>
                    <a:pt x="557975" y="-2243"/>
                    <a:pt x="769766" y="27307"/>
                    <a:pt x="983817" y="0"/>
                  </a:cubicBezTo>
                  <a:cubicBezTo>
                    <a:pt x="1197868" y="-27307"/>
                    <a:pt x="1304908" y="39015"/>
                    <a:pt x="1612029" y="0"/>
                  </a:cubicBezTo>
                  <a:cubicBezTo>
                    <a:pt x="1919150" y="-39015"/>
                    <a:pt x="1947012" y="11291"/>
                    <a:pt x="2222461" y="0"/>
                  </a:cubicBezTo>
                  <a:cubicBezTo>
                    <a:pt x="2482076" y="-11599"/>
                    <a:pt x="2636362" y="220202"/>
                    <a:pt x="2666964" y="444503"/>
                  </a:cubicBezTo>
                  <a:cubicBezTo>
                    <a:pt x="2716613" y="687426"/>
                    <a:pt x="2639829" y="710872"/>
                    <a:pt x="2666964" y="972641"/>
                  </a:cubicBezTo>
                  <a:cubicBezTo>
                    <a:pt x="2694099" y="1234410"/>
                    <a:pt x="2624201" y="1253816"/>
                    <a:pt x="2666964" y="1461026"/>
                  </a:cubicBezTo>
                  <a:cubicBezTo>
                    <a:pt x="2709727" y="1668237"/>
                    <a:pt x="2656837" y="1798152"/>
                    <a:pt x="2666964" y="2108421"/>
                  </a:cubicBezTo>
                  <a:cubicBezTo>
                    <a:pt x="2677091" y="2418690"/>
                    <a:pt x="2635172" y="2344660"/>
                    <a:pt x="2666964" y="2557054"/>
                  </a:cubicBezTo>
                  <a:cubicBezTo>
                    <a:pt x="2698756" y="2769448"/>
                    <a:pt x="2595696" y="2950689"/>
                    <a:pt x="2666964" y="3164696"/>
                  </a:cubicBezTo>
                  <a:cubicBezTo>
                    <a:pt x="2738232" y="3378703"/>
                    <a:pt x="2650642" y="3539711"/>
                    <a:pt x="2666964" y="3692834"/>
                  </a:cubicBezTo>
                  <a:cubicBezTo>
                    <a:pt x="2683286" y="3845957"/>
                    <a:pt x="2652835" y="4109104"/>
                    <a:pt x="2666964" y="4419733"/>
                  </a:cubicBezTo>
                  <a:cubicBezTo>
                    <a:pt x="2670485" y="4658919"/>
                    <a:pt x="2472557" y="4880775"/>
                    <a:pt x="2222461" y="4864236"/>
                  </a:cubicBezTo>
                  <a:cubicBezTo>
                    <a:pt x="1973444" y="4896343"/>
                    <a:pt x="1791532" y="4838515"/>
                    <a:pt x="1683147" y="4864236"/>
                  </a:cubicBezTo>
                  <a:cubicBezTo>
                    <a:pt x="1574762" y="4889957"/>
                    <a:pt x="1303786" y="4814260"/>
                    <a:pt x="1090494" y="4864236"/>
                  </a:cubicBezTo>
                  <a:cubicBezTo>
                    <a:pt x="877202" y="4914212"/>
                    <a:pt x="761871" y="4845645"/>
                    <a:pt x="444503" y="4864236"/>
                  </a:cubicBezTo>
                  <a:cubicBezTo>
                    <a:pt x="201164" y="4826528"/>
                    <a:pt x="21731" y="4659133"/>
                    <a:pt x="0" y="4419733"/>
                  </a:cubicBezTo>
                  <a:cubicBezTo>
                    <a:pt x="-23441" y="4251957"/>
                    <a:pt x="52271" y="4078547"/>
                    <a:pt x="0" y="3851843"/>
                  </a:cubicBezTo>
                  <a:cubicBezTo>
                    <a:pt x="-52271" y="3625139"/>
                    <a:pt x="68300" y="3514539"/>
                    <a:pt x="0" y="3204448"/>
                  </a:cubicBezTo>
                  <a:cubicBezTo>
                    <a:pt x="-68300" y="2894357"/>
                    <a:pt x="36073" y="2873280"/>
                    <a:pt x="0" y="2636558"/>
                  </a:cubicBezTo>
                  <a:cubicBezTo>
                    <a:pt x="-36073" y="2399836"/>
                    <a:pt x="2282" y="2303940"/>
                    <a:pt x="0" y="2068668"/>
                  </a:cubicBezTo>
                  <a:cubicBezTo>
                    <a:pt x="-2282" y="1833396"/>
                    <a:pt x="62545" y="1633406"/>
                    <a:pt x="0" y="1461026"/>
                  </a:cubicBezTo>
                  <a:cubicBezTo>
                    <a:pt x="-62545" y="1288646"/>
                    <a:pt x="63138" y="1115825"/>
                    <a:pt x="0" y="932888"/>
                  </a:cubicBezTo>
                  <a:cubicBezTo>
                    <a:pt x="-63138" y="749951"/>
                    <a:pt x="14982" y="582252"/>
                    <a:pt x="0" y="444503"/>
                  </a:cubicBezTo>
                  <a:close/>
                </a:path>
                <a:path w="2666964" h="486423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84283" y="624339"/>
                    <a:pt x="2612429" y="774152"/>
                    <a:pt x="2666964" y="1052145"/>
                  </a:cubicBezTo>
                  <a:cubicBezTo>
                    <a:pt x="2721499" y="1330138"/>
                    <a:pt x="2630782" y="1381793"/>
                    <a:pt x="2666964" y="1500778"/>
                  </a:cubicBezTo>
                  <a:cubicBezTo>
                    <a:pt x="2703146" y="1619763"/>
                    <a:pt x="2644152" y="1856686"/>
                    <a:pt x="2666964" y="2068668"/>
                  </a:cubicBezTo>
                  <a:cubicBezTo>
                    <a:pt x="2689776" y="2280650"/>
                    <a:pt x="2654713" y="2472856"/>
                    <a:pt x="2666964" y="2636558"/>
                  </a:cubicBezTo>
                  <a:cubicBezTo>
                    <a:pt x="2679215" y="2800260"/>
                    <a:pt x="2635090" y="2992226"/>
                    <a:pt x="2666964" y="3085192"/>
                  </a:cubicBezTo>
                  <a:cubicBezTo>
                    <a:pt x="2698838" y="3178158"/>
                    <a:pt x="2623742" y="3493819"/>
                    <a:pt x="2666964" y="3653082"/>
                  </a:cubicBezTo>
                  <a:cubicBezTo>
                    <a:pt x="2710186" y="3812345"/>
                    <a:pt x="2623701" y="4156143"/>
                    <a:pt x="2666964" y="4419733"/>
                  </a:cubicBezTo>
                  <a:cubicBezTo>
                    <a:pt x="2635450" y="4620209"/>
                    <a:pt x="2440284" y="4909253"/>
                    <a:pt x="2222461" y="4864236"/>
                  </a:cubicBezTo>
                  <a:cubicBezTo>
                    <a:pt x="2073171" y="4878959"/>
                    <a:pt x="1941511" y="4846310"/>
                    <a:pt x="1665367" y="4864236"/>
                  </a:cubicBezTo>
                  <a:cubicBezTo>
                    <a:pt x="1389223" y="4882162"/>
                    <a:pt x="1298404" y="4801501"/>
                    <a:pt x="1054935" y="4864236"/>
                  </a:cubicBezTo>
                  <a:cubicBezTo>
                    <a:pt x="811466" y="4926971"/>
                    <a:pt x="690686" y="4799581"/>
                    <a:pt x="444503" y="4864236"/>
                  </a:cubicBezTo>
                  <a:cubicBezTo>
                    <a:pt x="193094" y="4864883"/>
                    <a:pt x="47770" y="4685724"/>
                    <a:pt x="0" y="4419733"/>
                  </a:cubicBezTo>
                  <a:cubicBezTo>
                    <a:pt x="-39800" y="4214237"/>
                    <a:pt x="1735" y="4102382"/>
                    <a:pt x="0" y="3891595"/>
                  </a:cubicBezTo>
                  <a:cubicBezTo>
                    <a:pt x="-1735" y="3680808"/>
                    <a:pt x="52062" y="3510166"/>
                    <a:pt x="0" y="3283953"/>
                  </a:cubicBezTo>
                  <a:cubicBezTo>
                    <a:pt x="-52062" y="3057740"/>
                    <a:pt x="26782" y="2932607"/>
                    <a:pt x="0" y="2636558"/>
                  </a:cubicBezTo>
                  <a:cubicBezTo>
                    <a:pt x="-26782" y="2340510"/>
                    <a:pt x="29437" y="2301116"/>
                    <a:pt x="0" y="2187925"/>
                  </a:cubicBezTo>
                  <a:cubicBezTo>
                    <a:pt x="-29437" y="2074734"/>
                    <a:pt x="50019" y="1750907"/>
                    <a:pt x="0" y="1580283"/>
                  </a:cubicBezTo>
                  <a:cubicBezTo>
                    <a:pt x="-50019" y="1409659"/>
                    <a:pt x="19391" y="1254479"/>
                    <a:pt x="0" y="932888"/>
                  </a:cubicBezTo>
                  <a:cubicBezTo>
                    <a:pt x="-19391" y="611297"/>
                    <a:pt x="48196" y="639335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7"/>
              <a:ext cx="2840256" cy="5408421"/>
            </a:xfrm>
            <a:custGeom>
              <a:avLst/>
              <a:gdLst>
                <a:gd name="connsiteX0" fmla="*/ 0 w 2840256"/>
                <a:gd name="connsiteY0" fmla="*/ 473385 h 5408421"/>
                <a:gd name="connsiteX1" fmla="*/ 473385 w 2840256"/>
                <a:gd name="connsiteY1" fmla="*/ 0 h 5408421"/>
                <a:gd name="connsiteX2" fmla="*/ 984626 w 2840256"/>
                <a:gd name="connsiteY2" fmla="*/ 0 h 5408421"/>
                <a:gd name="connsiteX3" fmla="*/ 1420128 w 2840256"/>
                <a:gd name="connsiteY3" fmla="*/ 0 h 5408421"/>
                <a:gd name="connsiteX4" fmla="*/ 1874565 w 2840256"/>
                <a:gd name="connsiteY4" fmla="*/ 0 h 5408421"/>
                <a:gd name="connsiteX5" fmla="*/ 2366871 w 2840256"/>
                <a:gd name="connsiteY5" fmla="*/ 0 h 5408421"/>
                <a:gd name="connsiteX6" fmla="*/ 2840256 w 2840256"/>
                <a:gd name="connsiteY6" fmla="*/ 473385 h 5408421"/>
                <a:gd name="connsiteX7" fmla="*/ 2840256 w 2840256"/>
                <a:gd name="connsiteY7" fmla="*/ 1120324 h 5408421"/>
                <a:gd name="connsiteX8" fmla="*/ 2840256 w 2840256"/>
                <a:gd name="connsiteY8" fmla="*/ 1678031 h 5408421"/>
                <a:gd name="connsiteX9" fmla="*/ 2840256 w 2840256"/>
                <a:gd name="connsiteY9" fmla="*/ 2235737 h 5408421"/>
                <a:gd name="connsiteX10" fmla="*/ 2840256 w 2840256"/>
                <a:gd name="connsiteY10" fmla="*/ 2659594 h 5408421"/>
                <a:gd name="connsiteX11" fmla="*/ 2840256 w 2840256"/>
                <a:gd name="connsiteY11" fmla="*/ 3217300 h 5408421"/>
                <a:gd name="connsiteX12" fmla="*/ 2840256 w 2840256"/>
                <a:gd name="connsiteY12" fmla="*/ 3819623 h 5408421"/>
                <a:gd name="connsiteX13" fmla="*/ 2840256 w 2840256"/>
                <a:gd name="connsiteY13" fmla="*/ 4243480 h 5408421"/>
                <a:gd name="connsiteX14" fmla="*/ 2840256 w 2840256"/>
                <a:gd name="connsiteY14" fmla="*/ 4935036 h 5408421"/>
                <a:gd name="connsiteX15" fmla="*/ 2366871 w 2840256"/>
                <a:gd name="connsiteY15" fmla="*/ 5408421 h 5408421"/>
                <a:gd name="connsiteX16" fmla="*/ 1950304 w 2840256"/>
                <a:gd name="connsiteY16" fmla="*/ 5408421 h 5408421"/>
                <a:gd name="connsiteX17" fmla="*/ 1495867 w 2840256"/>
                <a:gd name="connsiteY17" fmla="*/ 5408421 h 5408421"/>
                <a:gd name="connsiteX18" fmla="*/ 1003561 w 2840256"/>
                <a:gd name="connsiteY18" fmla="*/ 5408421 h 5408421"/>
                <a:gd name="connsiteX19" fmla="*/ 473385 w 2840256"/>
                <a:gd name="connsiteY19" fmla="*/ 5408421 h 5408421"/>
                <a:gd name="connsiteX20" fmla="*/ 0 w 2840256"/>
                <a:gd name="connsiteY20" fmla="*/ 4935036 h 5408421"/>
                <a:gd name="connsiteX21" fmla="*/ 0 w 2840256"/>
                <a:gd name="connsiteY21" fmla="*/ 4466563 h 5408421"/>
                <a:gd name="connsiteX22" fmla="*/ 0 w 2840256"/>
                <a:gd name="connsiteY22" fmla="*/ 3864240 h 5408421"/>
                <a:gd name="connsiteX23" fmla="*/ 0 w 2840256"/>
                <a:gd name="connsiteY23" fmla="*/ 3217300 h 5408421"/>
                <a:gd name="connsiteX24" fmla="*/ 0 w 2840256"/>
                <a:gd name="connsiteY24" fmla="*/ 2793444 h 5408421"/>
                <a:gd name="connsiteX25" fmla="*/ 0 w 2840256"/>
                <a:gd name="connsiteY25" fmla="*/ 2146504 h 5408421"/>
                <a:gd name="connsiteX26" fmla="*/ 0 w 2840256"/>
                <a:gd name="connsiteY26" fmla="*/ 1722647 h 5408421"/>
                <a:gd name="connsiteX27" fmla="*/ 0 w 2840256"/>
                <a:gd name="connsiteY27" fmla="*/ 1209557 h 5408421"/>
                <a:gd name="connsiteX28" fmla="*/ 0 w 2840256"/>
                <a:gd name="connsiteY28" fmla="*/ 473385 h 540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256" h="5408421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911083" y="715964"/>
                    <a:pt x="2783896" y="817733"/>
                    <a:pt x="2840256" y="1120324"/>
                  </a:cubicBezTo>
                  <a:cubicBezTo>
                    <a:pt x="2896616" y="1422915"/>
                    <a:pt x="2829271" y="1444996"/>
                    <a:pt x="2840256" y="1678031"/>
                  </a:cubicBezTo>
                  <a:cubicBezTo>
                    <a:pt x="2851241" y="1911066"/>
                    <a:pt x="2820509" y="2104413"/>
                    <a:pt x="2840256" y="2235737"/>
                  </a:cubicBezTo>
                  <a:cubicBezTo>
                    <a:pt x="2860003" y="2367061"/>
                    <a:pt x="2791515" y="2483180"/>
                    <a:pt x="2840256" y="2659594"/>
                  </a:cubicBezTo>
                  <a:cubicBezTo>
                    <a:pt x="2888997" y="2836008"/>
                    <a:pt x="2793268" y="2974229"/>
                    <a:pt x="2840256" y="3217300"/>
                  </a:cubicBezTo>
                  <a:cubicBezTo>
                    <a:pt x="2887244" y="3460371"/>
                    <a:pt x="2788318" y="3634217"/>
                    <a:pt x="2840256" y="3819623"/>
                  </a:cubicBezTo>
                  <a:cubicBezTo>
                    <a:pt x="2892194" y="4005029"/>
                    <a:pt x="2829605" y="4085884"/>
                    <a:pt x="2840256" y="4243480"/>
                  </a:cubicBezTo>
                  <a:cubicBezTo>
                    <a:pt x="2850907" y="4401076"/>
                    <a:pt x="2774397" y="4637348"/>
                    <a:pt x="2840256" y="4935036"/>
                  </a:cubicBezTo>
                  <a:cubicBezTo>
                    <a:pt x="2906215" y="5166311"/>
                    <a:pt x="2670012" y="5388894"/>
                    <a:pt x="2366871" y="5408421"/>
                  </a:cubicBezTo>
                  <a:cubicBezTo>
                    <a:pt x="2282555" y="5455316"/>
                    <a:pt x="2130332" y="5393382"/>
                    <a:pt x="1950304" y="5408421"/>
                  </a:cubicBezTo>
                  <a:cubicBezTo>
                    <a:pt x="1770276" y="5423460"/>
                    <a:pt x="1604012" y="5360475"/>
                    <a:pt x="1495867" y="5408421"/>
                  </a:cubicBezTo>
                  <a:cubicBezTo>
                    <a:pt x="1387722" y="5456367"/>
                    <a:pt x="1236320" y="5350275"/>
                    <a:pt x="1003561" y="5408421"/>
                  </a:cubicBezTo>
                  <a:cubicBezTo>
                    <a:pt x="770802" y="5466567"/>
                    <a:pt x="674189" y="5359544"/>
                    <a:pt x="473385" y="5408421"/>
                  </a:cubicBezTo>
                  <a:cubicBezTo>
                    <a:pt x="201370" y="5410405"/>
                    <a:pt x="-21986" y="5250258"/>
                    <a:pt x="0" y="4935036"/>
                  </a:cubicBezTo>
                  <a:cubicBezTo>
                    <a:pt x="-48127" y="4771062"/>
                    <a:pt x="5052" y="4566098"/>
                    <a:pt x="0" y="4466563"/>
                  </a:cubicBezTo>
                  <a:cubicBezTo>
                    <a:pt x="-5052" y="4367028"/>
                    <a:pt x="51671" y="3995951"/>
                    <a:pt x="0" y="3864240"/>
                  </a:cubicBezTo>
                  <a:cubicBezTo>
                    <a:pt x="-51671" y="3732529"/>
                    <a:pt x="43234" y="3430199"/>
                    <a:pt x="0" y="3217300"/>
                  </a:cubicBezTo>
                  <a:cubicBezTo>
                    <a:pt x="-43234" y="3004401"/>
                    <a:pt x="41969" y="2935565"/>
                    <a:pt x="0" y="2793444"/>
                  </a:cubicBezTo>
                  <a:cubicBezTo>
                    <a:pt x="-41969" y="2651323"/>
                    <a:pt x="35508" y="2405679"/>
                    <a:pt x="0" y="2146504"/>
                  </a:cubicBezTo>
                  <a:cubicBezTo>
                    <a:pt x="-35508" y="1887329"/>
                    <a:pt x="20291" y="1896578"/>
                    <a:pt x="0" y="1722647"/>
                  </a:cubicBezTo>
                  <a:cubicBezTo>
                    <a:pt x="-20291" y="1548716"/>
                    <a:pt x="35158" y="1453464"/>
                    <a:pt x="0" y="1209557"/>
                  </a:cubicBezTo>
                  <a:cubicBezTo>
                    <a:pt x="-35158" y="965650"/>
                    <a:pt x="176" y="720417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43687" y="288290"/>
              <a:ext cx="2462949" cy="5004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التعليل :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حتى لا أضيع وقت الاختبار أجيب عن باقي الأسئلة ثم أعود إلى السؤال الصعب و أفكر فيه ثم أجيب 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65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114953" y="418372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1339414" y="460045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2380160" y="464505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051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0" dur="200" fill="hold"/>
                                        <p:tgtEl>
                                          <p:spTgt spid="6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65" grpId="0" animBg="1"/>
      <p:bldP spid="66" grpId="0" animBg="1"/>
      <p:bldP spid="6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15734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563540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992763" y="2398782"/>
            <a:ext cx="795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نهى رسول الله صلى الله عليه و سلم عن الغش </a:t>
            </a:r>
            <a:r>
              <a:rPr lang="ar-SY" sz="32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فقال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83436" y="3457362"/>
            <a:ext cx="1884145" cy="3016479"/>
            <a:chOff x="10103163" y="2808868"/>
            <a:chExt cx="1884145" cy="301647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103163" y="2808868"/>
              <a:ext cx="1884145" cy="3016479"/>
              <a:chOff x="395817" y="4292849"/>
              <a:chExt cx="1884145" cy="301647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8864" y="4631672"/>
                <a:ext cx="1875550" cy="267765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تجيبين عن أسئلة الاختبار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928686" y="340872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6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992235" y="347398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6661" y="3848882"/>
            <a:ext cx="1834212" cy="635091"/>
            <a:chOff x="1431941" y="2643418"/>
            <a:chExt cx="1834212" cy="635091"/>
          </a:xfrm>
        </p:grpSpPr>
        <p:sp>
          <p:nvSpPr>
            <p:cNvPr id="6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7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10210" y="3947797"/>
            <a:ext cx="5040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40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&lt; من غشَّنا فليس منَّا &gt;</a:t>
            </a:r>
          </a:p>
        </p:txBody>
      </p:sp>
    </p:spTree>
    <p:extLst>
      <p:ext uri="{BB962C8B-B14F-4D97-AF65-F5344CB8AC3E}">
        <p14:creationId xmlns:p14="http://schemas.microsoft.com/office/powerpoint/2010/main" val="27883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0" grpId="0" animBg="1"/>
      <p:bldP spid="50" grpId="1" animBg="1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778486" y="457196"/>
            <a:ext cx="4916017" cy="1222155"/>
            <a:chOff x="1437353" y="652950"/>
            <a:chExt cx="491601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652950"/>
              <a:ext cx="3226365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9" y="1188730"/>
              <a:ext cx="40086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الاختبار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116393"/>
            <a:ext cx="6192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الاختبار وسيلة لقياس مدى استيعابك و قدرتك على تنظيم معلوماتك مهما كثرت و هو ما يجعلك قادر على الإجابة عن أسئلة الاختبار بطريقة صحيحة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82698" y="3457388"/>
            <a:ext cx="1884145" cy="2994372"/>
            <a:chOff x="10102425" y="2808894"/>
            <a:chExt cx="1884145" cy="299437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102425" y="2808894"/>
              <a:ext cx="1884145" cy="2994372"/>
              <a:chOff x="395816" y="4292849"/>
              <a:chExt cx="1884145" cy="299437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0336" y="4609565"/>
                <a:ext cx="1875550" cy="267765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تجيبين عن أسئلة الاختبار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575103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919326" y="3721812"/>
            <a:ext cx="619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مواظبتك على الصلاة و الأذكار اليومية و الدعاء بالتوفيق يمنحك الهدوء و يزيد قدرتك على استرجاع المعلومات .</a:t>
            </a:r>
          </a:p>
        </p:txBody>
      </p:sp>
      <p:sp>
        <p:nvSpPr>
          <p:cNvPr id="3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711449" y="361177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729393" y="365963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979766" y="-1"/>
            <a:ext cx="489585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</a:rPr>
              <a:t>الاستعداد الجيد للاختبارات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6591571" y="2310012"/>
            <a:ext cx="5105633" cy="957328"/>
            <a:chOff x="1437353" y="1240017"/>
            <a:chExt cx="2295841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3" y="1240017"/>
              <a:ext cx="217502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668763" y="1546514"/>
              <a:ext cx="2064431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التوكل على الله سبحانه و تعالى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6860250" y="3285122"/>
            <a:ext cx="4836952" cy="916689"/>
            <a:chOff x="1437353" y="2358628"/>
            <a:chExt cx="2044184" cy="583216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3" y="2358628"/>
              <a:ext cx="2044184" cy="5789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735022" y="2648123"/>
              <a:ext cx="1646644" cy="293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التغذية السليمة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6673787" y="4241233"/>
            <a:ext cx="5011956" cy="1014883"/>
            <a:chOff x="789851" y="3243404"/>
            <a:chExt cx="2376982" cy="1014883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89851" y="3243404"/>
              <a:ext cx="2288550" cy="101488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118461" y="3746483"/>
              <a:ext cx="204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النوم المبكر و لساعات كافية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6076950" y="769953"/>
            <a:ext cx="5821791" cy="1339854"/>
            <a:chOff x="1333226" y="992349"/>
            <a:chExt cx="2700738" cy="88885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2596611" cy="88885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333226" y="1416878"/>
              <a:ext cx="2647978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عوامل الاستعداد الجيد للاختبارات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0723537" y="2171761"/>
            <a:ext cx="140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0828671" y="3166273"/>
            <a:ext cx="125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0636050" y="4091710"/>
            <a:ext cx="1446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7419" y="3461784"/>
            <a:ext cx="1899899" cy="3000098"/>
            <a:chOff x="380063" y="4292848"/>
            <a:chExt cx="1899899" cy="3000098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مهاراتي في الحياة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0063" y="4615290"/>
              <a:ext cx="1871561" cy="267765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كيف تجيبين عن أسئلة الاختبار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248143" y="1138570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266087" y="118643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328341" y="372825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346285" y="378329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2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9" dur="200" fill="hold"/>
                                        <p:tgtEl>
                                          <p:spTgt spid="6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44" grpId="0"/>
      <p:bldP spid="49" grpId="0"/>
      <p:bldP spid="81" grpId="0"/>
      <p:bldP spid="89" grpId="0" animBg="1"/>
      <p:bldP spid="51" grpId="0" animBg="1"/>
      <p:bldP spid="51" grpId="1" animBg="1"/>
      <p:bldP spid="61" grpId="0" animBg="1"/>
      <p:bldP spid="6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1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823189"/>
            <a:ext cx="2835829" cy="3450294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581895" y="1444311"/>
              <a:ext cx="3146231" cy="9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دخلت الاختبار دون استذكار المادة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6597" y="1988646"/>
            <a:ext cx="2865845" cy="3334349"/>
            <a:chOff x="1577287" y="-66891"/>
            <a:chExt cx="2840256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57381" y="1677647"/>
              <a:ext cx="2373516" cy="1202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يصعب عليّ الإجابة عن الأسئلة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806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1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823189"/>
            <a:ext cx="2835829" cy="3450294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581895" y="1444312"/>
              <a:ext cx="3146231" cy="1277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دخلت الاختبار مع استذكار المادة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6597" y="1988646"/>
            <a:ext cx="2865845" cy="3334349"/>
            <a:chOff x="1577287" y="-66891"/>
            <a:chExt cx="2840256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57381" y="1677647"/>
              <a:ext cx="2373516" cy="1283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أجيب عن الأسئلة بسهولة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762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9162563" cy="1128960"/>
            <a:chOff x="338813" y="22303"/>
            <a:chExt cx="9162563" cy="112896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4"/>
              <a:ext cx="7150886" cy="1128959"/>
              <a:chOff x="2350490" y="22304"/>
              <a:chExt cx="7150886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5361453" y="-2988659"/>
                <a:ext cx="1128959" cy="715088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848041" y="165530"/>
                <a:ext cx="6653335" cy="707886"/>
                <a:chOff x="4630392" y="1484950"/>
                <a:chExt cx="6653335" cy="707886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630392" y="1669616"/>
                  <a:ext cx="66533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800" b="1" dirty="0">
                      <a:latin typeface="Century Gothic" panose="020B0502020202020204" pitchFamily="34" charset="0"/>
                    </a:rPr>
                    <a:t>ما الأسلوب الذي تتبعينه في الإجابة عن أسئلة الاختبار؟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823189"/>
            <a:ext cx="2835829" cy="3450294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581895" y="1444312"/>
              <a:ext cx="3146231" cy="1845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ماذا تفعلين إذا جلست في قاعة الاختبارات للإجابة عن الأسئلة ؟ 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117858" y="1047914"/>
            <a:ext cx="2865845" cy="2502620"/>
            <a:chOff x="1577287" y="-66891"/>
            <a:chExt cx="2840256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10656" y="1405549"/>
              <a:ext cx="2373516" cy="3231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تجيبين عن الأسئلة بعد فهم تعليمات السؤال و التفكير في الإجابة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262420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9412" y="3666715"/>
            <a:ext cx="2865845" cy="2375914"/>
            <a:chOff x="1577287" y="-66891"/>
            <a:chExt cx="2840256" cy="5151446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2026452" y="346740"/>
              <a:ext cx="2097415" cy="4204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التعليل : 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 ذلك حتى أفهم المطلوب من السؤال و بالتالي أجيب عليه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65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114953" y="418372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15734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563540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992763" y="2398782"/>
            <a:ext cx="795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ما رأيك في العبارة الآتية ( </a:t>
            </a:r>
            <a:r>
              <a:rPr lang="ar-SY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لا تكثري النقاش مع الزميلات قبل الاختبار فهذا يولّد ضغطاً نفسياً, و يقلل من تركيز المخ و يشتت المعلومات </a:t>
            </a:r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84529" y="3457326"/>
            <a:ext cx="1885001" cy="3075217"/>
            <a:chOff x="10104256" y="2808832"/>
            <a:chExt cx="1885001" cy="3075217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104256" y="2808832"/>
              <a:ext cx="1885001" cy="3075217"/>
              <a:chOff x="394961" y="4292849"/>
              <a:chExt cx="1885001" cy="307521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94961" y="4690410"/>
                <a:ext cx="1875550" cy="267765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تجيبين عن أسئلة الاختبار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928686" y="340872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6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992235" y="347398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6661" y="3848882"/>
            <a:ext cx="1834212" cy="635091"/>
            <a:chOff x="1431941" y="2643418"/>
            <a:chExt cx="1834212" cy="635091"/>
          </a:xfrm>
        </p:grpSpPr>
        <p:sp>
          <p:nvSpPr>
            <p:cNvPr id="6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7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10210" y="3947797"/>
            <a:ext cx="5040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هذه العبارة صحيحة عليَّ أن أتوكل على الله تعالى ثم أثق بما لدي من معلومات .</a:t>
            </a:r>
          </a:p>
        </p:txBody>
      </p:sp>
    </p:spTree>
    <p:extLst>
      <p:ext uri="{BB962C8B-B14F-4D97-AF65-F5344CB8AC3E}">
        <p14:creationId xmlns:p14="http://schemas.microsoft.com/office/powerpoint/2010/main" val="37265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0" grpId="0" animBg="1"/>
      <p:bldP spid="50" grpId="1" animBg="1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2349780" y="857040"/>
            <a:ext cx="4144417" cy="1258948"/>
            <a:chOff x="1610926" y="857040"/>
            <a:chExt cx="4144417" cy="125894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77823C-29C9-4F8E-BCE8-DC80D71168C2}"/>
                </a:ext>
              </a:extLst>
            </p:cNvPr>
            <p:cNvSpPr/>
            <p:nvPr/>
          </p:nvSpPr>
          <p:spPr>
            <a:xfrm>
              <a:off x="3905477" y="955326"/>
              <a:ext cx="1849866" cy="1160662"/>
            </a:xfrm>
            <a:custGeom>
              <a:avLst/>
              <a:gdLst>
                <a:gd name="connsiteX0" fmla="*/ 1555353 w 1849866"/>
                <a:gd name="connsiteY0" fmla="*/ 0 h 1160662"/>
                <a:gd name="connsiteX1" fmla="*/ 1572337 w 1849866"/>
                <a:gd name="connsiteY1" fmla="*/ 9218 h 1160662"/>
                <a:gd name="connsiteX2" fmla="*/ 1849866 w 1849866"/>
                <a:gd name="connsiteY2" fmla="*/ 531188 h 1160662"/>
                <a:gd name="connsiteX3" fmla="*/ 1849865 w 1849866"/>
                <a:gd name="connsiteY3" fmla="*/ 531188 h 1160662"/>
                <a:gd name="connsiteX4" fmla="*/ 1220391 w 1849866"/>
                <a:gd name="connsiteY4" fmla="*/ 1160662 h 1160662"/>
                <a:gd name="connsiteX5" fmla="*/ 0 w 1849866"/>
                <a:gd name="connsiteY5" fmla="*/ 1160661 h 1160662"/>
                <a:gd name="connsiteX6" fmla="*/ 70670 w 1849866"/>
                <a:gd name="connsiteY6" fmla="*/ 1044336 h 1160662"/>
                <a:gd name="connsiteX7" fmla="*/ 1430312 w 1849866"/>
                <a:gd name="connsiteY7" fmla="*/ 32151 h 1160662"/>
                <a:gd name="connsiteX8" fmla="*/ 1555353 w 1849866"/>
                <a:gd name="connsiteY8" fmla="*/ 0 h 11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9866" h="1160662">
                  <a:moveTo>
                    <a:pt x="1555353" y="0"/>
                  </a:moveTo>
                  <a:lnTo>
                    <a:pt x="1572337" y="9218"/>
                  </a:lnTo>
                  <a:cubicBezTo>
                    <a:pt x="1739778" y="122339"/>
                    <a:pt x="1849866" y="313907"/>
                    <a:pt x="1849866" y="531188"/>
                  </a:cubicBezTo>
                  <a:lnTo>
                    <a:pt x="1849865" y="531188"/>
                  </a:lnTo>
                  <a:cubicBezTo>
                    <a:pt x="1849865" y="878837"/>
                    <a:pt x="1568040" y="1160662"/>
                    <a:pt x="1220391" y="1160662"/>
                  </a:cubicBezTo>
                  <a:lnTo>
                    <a:pt x="0" y="1160661"/>
                  </a:lnTo>
                  <a:lnTo>
                    <a:pt x="70670" y="1044336"/>
                  </a:lnTo>
                  <a:cubicBezTo>
                    <a:pt x="392259" y="568320"/>
                    <a:pt x="869960" y="206439"/>
                    <a:pt x="1430312" y="32151"/>
                  </a:cubicBezTo>
                  <a:lnTo>
                    <a:pt x="1555353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9E74963-5D3B-4FE7-B224-4B09CB6BB259}"/>
                </a:ext>
              </a:extLst>
            </p:cNvPr>
            <p:cNvSpPr/>
            <p:nvPr/>
          </p:nvSpPr>
          <p:spPr>
            <a:xfrm>
              <a:off x="1828800" y="857040"/>
              <a:ext cx="3632030" cy="1258947"/>
            </a:xfrm>
            <a:custGeom>
              <a:avLst/>
              <a:gdLst>
                <a:gd name="connsiteX0" fmla="*/ 629474 w 3632030"/>
                <a:gd name="connsiteY0" fmla="*/ 0 h 1258947"/>
                <a:gd name="connsiteX1" fmla="*/ 3297069 w 3632030"/>
                <a:gd name="connsiteY1" fmla="*/ 0 h 1258947"/>
                <a:gd name="connsiteX2" fmla="*/ 3542089 w 3632030"/>
                <a:gd name="connsiteY2" fmla="*/ 49467 h 1258947"/>
                <a:gd name="connsiteX3" fmla="*/ 3632030 w 3632030"/>
                <a:gd name="connsiteY3" fmla="*/ 98286 h 1258947"/>
                <a:gd name="connsiteX4" fmla="*/ 3506989 w 3632030"/>
                <a:gd name="connsiteY4" fmla="*/ 130437 h 1258947"/>
                <a:gd name="connsiteX5" fmla="*/ 2147347 w 3632030"/>
                <a:gd name="connsiteY5" fmla="*/ 1142622 h 1258947"/>
                <a:gd name="connsiteX6" fmla="*/ 2076677 w 3632030"/>
                <a:gd name="connsiteY6" fmla="*/ 1258947 h 1258947"/>
                <a:gd name="connsiteX7" fmla="*/ 629474 w 3632030"/>
                <a:gd name="connsiteY7" fmla="*/ 1258947 h 1258947"/>
                <a:gd name="connsiteX8" fmla="*/ 12789 w 3632030"/>
                <a:gd name="connsiteY8" fmla="*/ 756334 h 1258947"/>
                <a:gd name="connsiteX9" fmla="*/ 0 w 3632030"/>
                <a:gd name="connsiteY9" fmla="*/ 629473 h 1258947"/>
                <a:gd name="connsiteX10" fmla="*/ 12789 w 3632030"/>
                <a:gd name="connsiteY10" fmla="*/ 502613 h 1258947"/>
                <a:gd name="connsiteX11" fmla="*/ 629474 w 3632030"/>
                <a:gd name="connsiteY11" fmla="*/ 0 h 12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2030" h="1258947">
                  <a:moveTo>
                    <a:pt x="629474" y="0"/>
                  </a:moveTo>
                  <a:lnTo>
                    <a:pt x="3297069" y="0"/>
                  </a:lnTo>
                  <a:cubicBezTo>
                    <a:pt x="3383981" y="0"/>
                    <a:pt x="3466779" y="17614"/>
                    <a:pt x="3542089" y="49467"/>
                  </a:cubicBezTo>
                  <a:lnTo>
                    <a:pt x="3632030" y="98286"/>
                  </a:lnTo>
                  <a:lnTo>
                    <a:pt x="3506989" y="130437"/>
                  </a:lnTo>
                  <a:cubicBezTo>
                    <a:pt x="2946637" y="304725"/>
                    <a:pt x="2468936" y="666606"/>
                    <a:pt x="2147347" y="1142622"/>
                  </a:cubicBezTo>
                  <a:lnTo>
                    <a:pt x="2076677" y="1258947"/>
                  </a:lnTo>
                  <a:lnTo>
                    <a:pt x="629474" y="1258947"/>
                  </a:lnTo>
                  <a:cubicBezTo>
                    <a:pt x="325281" y="1258947"/>
                    <a:pt x="71485" y="1043175"/>
                    <a:pt x="12789" y="756334"/>
                  </a:cubicBezTo>
                  <a:lnTo>
                    <a:pt x="0" y="629473"/>
                  </a:lnTo>
                  <a:lnTo>
                    <a:pt x="12789" y="502613"/>
                  </a:lnTo>
                  <a:cubicBezTo>
                    <a:pt x="71485" y="215772"/>
                    <a:pt x="325281" y="0"/>
                    <a:pt x="62947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923851F-8909-4870-A6B8-5A7817440BF2}"/>
                </a:ext>
              </a:extLst>
            </p:cNvPr>
            <p:cNvSpPr txBox="1"/>
            <p:nvPr/>
          </p:nvSpPr>
          <p:spPr>
            <a:xfrm>
              <a:off x="4825701" y="1247906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9A799AA-5C99-4BA7-9579-04A517A33AF3}"/>
                </a:ext>
              </a:extLst>
            </p:cNvPr>
            <p:cNvSpPr txBox="1"/>
            <p:nvPr/>
          </p:nvSpPr>
          <p:spPr>
            <a:xfrm>
              <a:off x="1610926" y="1013836"/>
              <a:ext cx="28441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أعطي كلَّ سؤال حقه حسب المطلوب في صيغة السؤال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7175515" y="857039"/>
            <a:ext cx="3926543" cy="1258948"/>
            <a:chOff x="6436661" y="857039"/>
            <a:chExt cx="3926543" cy="125894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99E6EA6-6281-4046-A877-297E8C0D86F0}"/>
                </a:ext>
              </a:extLst>
            </p:cNvPr>
            <p:cNvSpPr/>
            <p:nvPr/>
          </p:nvSpPr>
          <p:spPr>
            <a:xfrm>
              <a:off x="6436661" y="955326"/>
              <a:ext cx="1849865" cy="1160661"/>
            </a:xfrm>
            <a:custGeom>
              <a:avLst/>
              <a:gdLst>
                <a:gd name="connsiteX0" fmla="*/ 294512 w 1849865"/>
                <a:gd name="connsiteY0" fmla="*/ 0 h 1160661"/>
                <a:gd name="connsiteX1" fmla="*/ 419553 w 1849865"/>
                <a:gd name="connsiteY1" fmla="*/ 32151 h 1160661"/>
                <a:gd name="connsiteX2" fmla="*/ 1779195 w 1849865"/>
                <a:gd name="connsiteY2" fmla="*/ 1044336 h 1160661"/>
                <a:gd name="connsiteX3" fmla="*/ 1849865 w 1849865"/>
                <a:gd name="connsiteY3" fmla="*/ 1160661 h 1160661"/>
                <a:gd name="connsiteX4" fmla="*/ 629474 w 1849865"/>
                <a:gd name="connsiteY4" fmla="*/ 1160661 h 1160661"/>
                <a:gd name="connsiteX5" fmla="*/ 12789 w 1849865"/>
                <a:gd name="connsiteY5" fmla="*/ 658048 h 1160661"/>
                <a:gd name="connsiteX6" fmla="*/ 0 w 1849865"/>
                <a:gd name="connsiteY6" fmla="*/ 531187 h 1160661"/>
                <a:gd name="connsiteX7" fmla="*/ 12789 w 1849865"/>
                <a:gd name="connsiteY7" fmla="*/ 404327 h 1160661"/>
                <a:gd name="connsiteX8" fmla="*/ 277529 w 1849865"/>
                <a:gd name="connsiteY8" fmla="*/ 9218 h 1160661"/>
                <a:gd name="connsiteX9" fmla="*/ 294512 w 1849865"/>
                <a:gd name="connsiteY9" fmla="*/ 0 h 11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9865" h="1160661">
                  <a:moveTo>
                    <a:pt x="294512" y="0"/>
                  </a:moveTo>
                  <a:lnTo>
                    <a:pt x="419553" y="32151"/>
                  </a:lnTo>
                  <a:cubicBezTo>
                    <a:pt x="979905" y="206439"/>
                    <a:pt x="1457606" y="568320"/>
                    <a:pt x="1779195" y="1044336"/>
                  </a:cubicBezTo>
                  <a:lnTo>
                    <a:pt x="1849865" y="1160661"/>
                  </a:lnTo>
                  <a:lnTo>
                    <a:pt x="629474" y="1160661"/>
                  </a:lnTo>
                  <a:cubicBezTo>
                    <a:pt x="325281" y="1160661"/>
                    <a:pt x="71485" y="944889"/>
                    <a:pt x="12789" y="658048"/>
                  </a:cubicBezTo>
                  <a:lnTo>
                    <a:pt x="0" y="531187"/>
                  </a:lnTo>
                  <a:lnTo>
                    <a:pt x="12789" y="404327"/>
                  </a:lnTo>
                  <a:cubicBezTo>
                    <a:pt x="46329" y="240418"/>
                    <a:pt x="143576" y="99715"/>
                    <a:pt x="277529" y="9218"/>
                  </a:cubicBezTo>
                  <a:lnTo>
                    <a:pt x="294512" y="0"/>
                  </a:lnTo>
                  <a:close/>
                </a:path>
              </a:pathLst>
            </a:custGeom>
            <a:solidFill>
              <a:srgbClr val="FDC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637848C-2470-4BE2-B334-F03D2E6A35F1}"/>
                </a:ext>
              </a:extLst>
            </p:cNvPr>
            <p:cNvSpPr/>
            <p:nvPr/>
          </p:nvSpPr>
          <p:spPr>
            <a:xfrm>
              <a:off x="6731173" y="857039"/>
              <a:ext cx="3632031" cy="1258948"/>
            </a:xfrm>
            <a:custGeom>
              <a:avLst/>
              <a:gdLst>
                <a:gd name="connsiteX0" fmla="*/ 334962 w 3632031"/>
                <a:gd name="connsiteY0" fmla="*/ 0 h 1258948"/>
                <a:gd name="connsiteX1" fmla="*/ 3002557 w 3632031"/>
                <a:gd name="connsiteY1" fmla="*/ 0 h 1258948"/>
                <a:gd name="connsiteX2" fmla="*/ 3632031 w 3632031"/>
                <a:gd name="connsiteY2" fmla="*/ 629474 h 1258948"/>
                <a:gd name="connsiteX3" fmla="*/ 3632030 w 3632031"/>
                <a:gd name="connsiteY3" fmla="*/ 629474 h 1258948"/>
                <a:gd name="connsiteX4" fmla="*/ 3002556 w 3632031"/>
                <a:gd name="connsiteY4" fmla="*/ 1258948 h 1258948"/>
                <a:gd name="connsiteX5" fmla="*/ 1555353 w 3632031"/>
                <a:gd name="connsiteY5" fmla="*/ 1258947 h 1258948"/>
                <a:gd name="connsiteX6" fmla="*/ 1484683 w 3632031"/>
                <a:gd name="connsiteY6" fmla="*/ 1142622 h 1258948"/>
                <a:gd name="connsiteX7" fmla="*/ 125041 w 3632031"/>
                <a:gd name="connsiteY7" fmla="*/ 130437 h 1258948"/>
                <a:gd name="connsiteX8" fmla="*/ 0 w 3632031"/>
                <a:gd name="connsiteY8" fmla="*/ 98286 h 1258948"/>
                <a:gd name="connsiteX9" fmla="*/ 89942 w 3632031"/>
                <a:gd name="connsiteY9" fmla="*/ 49467 h 1258948"/>
                <a:gd name="connsiteX10" fmla="*/ 334962 w 3632031"/>
                <a:gd name="connsiteY10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32031" h="1258948">
                  <a:moveTo>
                    <a:pt x="334962" y="0"/>
                  </a:moveTo>
                  <a:lnTo>
                    <a:pt x="3002557" y="0"/>
                  </a:lnTo>
                  <a:cubicBezTo>
                    <a:pt x="3350206" y="0"/>
                    <a:pt x="3632031" y="281825"/>
                    <a:pt x="3632031" y="629474"/>
                  </a:cubicBezTo>
                  <a:lnTo>
                    <a:pt x="3632030" y="629474"/>
                  </a:lnTo>
                  <a:cubicBezTo>
                    <a:pt x="3632030" y="977123"/>
                    <a:pt x="3350205" y="1258948"/>
                    <a:pt x="3002556" y="1258948"/>
                  </a:cubicBezTo>
                  <a:lnTo>
                    <a:pt x="1555353" y="1258947"/>
                  </a:lnTo>
                  <a:lnTo>
                    <a:pt x="1484683" y="1142622"/>
                  </a:lnTo>
                  <a:cubicBezTo>
                    <a:pt x="1163094" y="666606"/>
                    <a:pt x="685393" y="304725"/>
                    <a:pt x="125041" y="130437"/>
                  </a:cubicBezTo>
                  <a:lnTo>
                    <a:pt x="0" y="98286"/>
                  </a:lnTo>
                  <a:lnTo>
                    <a:pt x="89942" y="49467"/>
                  </a:lnTo>
                  <a:cubicBezTo>
                    <a:pt x="165251" y="17614"/>
                    <a:pt x="248050" y="0"/>
                    <a:pt x="33496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3FA317D-2DF9-4B9A-A2CE-B7AF334F7B9C}"/>
                </a:ext>
              </a:extLst>
            </p:cNvPr>
            <p:cNvSpPr txBox="1"/>
            <p:nvPr/>
          </p:nvSpPr>
          <p:spPr>
            <a:xfrm>
              <a:off x="6658631" y="1282730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360B2FC-D56D-4B00-AA4E-9AE179371707}"/>
                </a:ext>
              </a:extLst>
            </p:cNvPr>
            <p:cNvSpPr txBox="1"/>
            <p:nvPr/>
          </p:nvSpPr>
          <p:spPr>
            <a:xfrm>
              <a:off x="7324346" y="967669"/>
              <a:ext cx="3038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بدايةً توكلي على الله تعالى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1422470" y="2767013"/>
            <a:ext cx="3995655" cy="1279634"/>
            <a:chOff x="683616" y="2767013"/>
            <a:chExt cx="3995655" cy="127963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F45B349-1A49-4AC5-89A1-03CE69629353}"/>
                </a:ext>
              </a:extLst>
            </p:cNvPr>
            <p:cNvSpPr/>
            <p:nvPr/>
          </p:nvSpPr>
          <p:spPr>
            <a:xfrm>
              <a:off x="3539546" y="2767013"/>
              <a:ext cx="1139725" cy="1279634"/>
            </a:xfrm>
            <a:custGeom>
              <a:avLst/>
              <a:gdLst>
                <a:gd name="connsiteX0" fmla="*/ 89677 w 1139725"/>
                <a:gd name="connsiteY0" fmla="*/ 0 h 1279634"/>
                <a:gd name="connsiteX1" fmla="*/ 499908 w 1139725"/>
                <a:gd name="connsiteY1" fmla="*/ 0 h 1279634"/>
                <a:gd name="connsiteX2" fmla="*/ 1139725 w 1139725"/>
                <a:gd name="connsiteY2" fmla="*/ 639817 h 1279634"/>
                <a:gd name="connsiteX3" fmla="*/ 499908 w 1139725"/>
                <a:gd name="connsiteY3" fmla="*/ 1279634 h 1279634"/>
                <a:gd name="connsiteX4" fmla="*/ 78276 w 1139725"/>
                <a:gd name="connsiteY4" fmla="*/ 1279634 h 1279634"/>
                <a:gd name="connsiteX5" fmla="*/ 51938 w 1139725"/>
                <a:gd name="connsiteY5" fmla="*/ 1177203 h 1279634"/>
                <a:gd name="connsiteX6" fmla="*/ 0 w 1139725"/>
                <a:gd name="connsiteY6" fmla="*/ 661988 h 1279634"/>
                <a:gd name="connsiteX7" fmla="*/ 51938 w 1139725"/>
                <a:gd name="connsiteY7" fmla="*/ 146773 h 1279634"/>
                <a:gd name="connsiteX8" fmla="*/ 89677 w 1139725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9725" h="1279634">
                  <a:moveTo>
                    <a:pt x="89677" y="0"/>
                  </a:moveTo>
                  <a:lnTo>
                    <a:pt x="499908" y="0"/>
                  </a:lnTo>
                  <a:cubicBezTo>
                    <a:pt x="853269" y="0"/>
                    <a:pt x="1139725" y="286456"/>
                    <a:pt x="1139725" y="639817"/>
                  </a:cubicBezTo>
                  <a:cubicBezTo>
                    <a:pt x="1139725" y="993178"/>
                    <a:pt x="853269" y="1279634"/>
                    <a:pt x="499908" y="1279634"/>
                  </a:cubicBezTo>
                  <a:lnTo>
                    <a:pt x="78276" y="1279634"/>
                  </a:lnTo>
                  <a:lnTo>
                    <a:pt x="51938" y="1177203"/>
                  </a:lnTo>
                  <a:cubicBezTo>
                    <a:pt x="17884" y="1010784"/>
                    <a:pt x="0" y="838475"/>
                    <a:pt x="0" y="661988"/>
                  </a:cubicBezTo>
                  <a:cubicBezTo>
                    <a:pt x="0" y="485502"/>
                    <a:pt x="17884" y="313192"/>
                    <a:pt x="51938" y="146773"/>
                  </a:cubicBezTo>
                  <a:lnTo>
                    <a:pt x="89677" y="0"/>
                  </a:lnTo>
                  <a:close/>
                </a:path>
              </a:pathLst>
            </a:custGeom>
            <a:solidFill>
              <a:srgbClr val="083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0A3763B-7DE7-4AAD-8B3B-4E3473A64A83}"/>
                </a:ext>
              </a:extLst>
            </p:cNvPr>
            <p:cNvSpPr/>
            <p:nvPr/>
          </p:nvSpPr>
          <p:spPr>
            <a:xfrm>
              <a:off x="755350" y="2767013"/>
              <a:ext cx="2873872" cy="1279634"/>
            </a:xfrm>
            <a:custGeom>
              <a:avLst/>
              <a:gdLst>
                <a:gd name="connsiteX0" fmla="*/ 639817 w 2873872"/>
                <a:gd name="connsiteY0" fmla="*/ 0 h 1279634"/>
                <a:gd name="connsiteX1" fmla="*/ 2873872 w 2873872"/>
                <a:gd name="connsiteY1" fmla="*/ 0 h 1279634"/>
                <a:gd name="connsiteX2" fmla="*/ 2836133 w 2873872"/>
                <a:gd name="connsiteY2" fmla="*/ 146773 h 1279634"/>
                <a:gd name="connsiteX3" fmla="*/ 2784195 w 2873872"/>
                <a:gd name="connsiteY3" fmla="*/ 661988 h 1279634"/>
                <a:gd name="connsiteX4" fmla="*/ 2836133 w 2873872"/>
                <a:gd name="connsiteY4" fmla="*/ 1177203 h 1279634"/>
                <a:gd name="connsiteX5" fmla="*/ 2862471 w 2873872"/>
                <a:gd name="connsiteY5" fmla="*/ 1279634 h 1279634"/>
                <a:gd name="connsiteX6" fmla="*/ 639817 w 2873872"/>
                <a:gd name="connsiteY6" fmla="*/ 1279634 h 1279634"/>
                <a:gd name="connsiteX7" fmla="*/ 0 w 2873872"/>
                <a:gd name="connsiteY7" fmla="*/ 639817 h 1279634"/>
                <a:gd name="connsiteX8" fmla="*/ 639817 w 2873872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3872" h="1279634">
                  <a:moveTo>
                    <a:pt x="639817" y="0"/>
                  </a:moveTo>
                  <a:lnTo>
                    <a:pt x="2873872" y="0"/>
                  </a:lnTo>
                  <a:lnTo>
                    <a:pt x="2836133" y="146773"/>
                  </a:lnTo>
                  <a:cubicBezTo>
                    <a:pt x="2802079" y="313192"/>
                    <a:pt x="2784195" y="485502"/>
                    <a:pt x="2784195" y="661988"/>
                  </a:cubicBezTo>
                  <a:cubicBezTo>
                    <a:pt x="2784195" y="838475"/>
                    <a:pt x="2802079" y="1010784"/>
                    <a:pt x="2836133" y="1177203"/>
                  </a:cubicBezTo>
                  <a:lnTo>
                    <a:pt x="2862471" y="1279634"/>
                  </a:lnTo>
                  <a:lnTo>
                    <a:pt x="639817" y="1279634"/>
                  </a:lnTo>
                  <a:cubicBezTo>
                    <a:pt x="286456" y="1279634"/>
                    <a:pt x="0" y="993178"/>
                    <a:pt x="0" y="639817"/>
                  </a:cubicBezTo>
                  <a:cubicBezTo>
                    <a:pt x="0" y="286456"/>
                    <a:pt x="286456" y="0"/>
                    <a:pt x="63981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9AAF13-1262-49D2-9C0C-27DB30952F3A}"/>
                </a:ext>
              </a:extLst>
            </p:cNvPr>
            <p:cNvSpPr txBox="1"/>
            <p:nvPr/>
          </p:nvSpPr>
          <p:spPr>
            <a:xfrm>
              <a:off x="3752079" y="3052289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FB3E94C-9186-421C-BF17-518133C6800F}"/>
                </a:ext>
              </a:extLst>
            </p:cNvPr>
            <p:cNvSpPr txBox="1"/>
            <p:nvPr/>
          </p:nvSpPr>
          <p:spPr>
            <a:xfrm>
              <a:off x="683616" y="2802652"/>
              <a:ext cx="29753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ضعي رقم السؤال واضحاً عند الإجابة عنه و كذلك الأرقام الجزئية للسؤال أو الأسئلة الأخرى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8244273" y="2767013"/>
            <a:ext cx="3923921" cy="1279634"/>
            <a:chOff x="7505419" y="2767013"/>
            <a:chExt cx="3923921" cy="1279634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A29250B-2F69-4D8C-8026-07FA58ABDD73}"/>
                </a:ext>
              </a:extLst>
            </p:cNvPr>
            <p:cNvSpPr/>
            <p:nvPr/>
          </p:nvSpPr>
          <p:spPr>
            <a:xfrm>
              <a:off x="7505419" y="2767013"/>
              <a:ext cx="1147038" cy="1279634"/>
            </a:xfrm>
            <a:custGeom>
              <a:avLst/>
              <a:gdLst>
                <a:gd name="connsiteX0" fmla="*/ 639817 w 1147038"/>
                <a:gd name="connsiteY0" fmla="*/ 0 h 1279634"/>
                <a:gd name="connsiteX1" fmla="*/ 1057361 w 1147038"/>
                <a:gd name="connsiteY1" fmla="*/ 0 h 1279634"/>
                <a:gd name="connsiteX2" fmla="*/ 1095100 w 1147038"/>
                <a:gd name="connsiteY2" fmla="*/ 146773 h 1279634"/>
                <a:gd name="connsiteX3" fmla="*/ 1147038 w 1147038"/>
                <a:gd name="connsiteY3" fmla="*/ 661988 h 1279634"/>
                <a:gd name="connsiteX4" fmla="*/ 1095100 w 1147038"/>
                <a:gd name="connsiteY4" fmla="*/ 1177203 h 1279634"/>
                <a:gd name="connsiteX5" fmla="*/ 1068762 w 1147038"/>
                <a:gd name="connsiteY5" fmla="*/ 1279634 h 1279634"/>
                <a:gd name="connsiteX6" fmla="*/ 639817 w 1147038"/>
                <a:gd name="connsiteY6" fmla="*/ 1279634 h 1279634"/>
                <a:gd name="connsiteX7" fmla="*/ 0 w 1147038"/>
                <a:gd name="connsiteY7" fmla="*/ 639817 h 1279634"/>
                <a:gd name="connsiteX8" fmla="*/ 639817 w 1147038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7038" h="1279634">
                  <a:moveTo>
                    <a:pt x="639817" y="0"/>
                  </a:moveTo>
                  <a:lnTo>
                    <a:pt x="1057361" y="0"/>
                  </a:lnTo>
                  <a:lnTo>
                    <a:pt x="1095100" y="146773"/>
                  </a:lnTo>
                  <a:cubicBezTo>
                    <a:pt x="1129154" y="313192"/>
                    <a:pt x="1147038" y="485502"/>
                    <a:pt x="1147038" y="661988"/>
                  </a:cubicBezTo>
                  <a:cubicBezTo>
                    <a:pt x="1147038" y="838475"/>
                    <a:pt x="1129154" y="1010784"/>
                    <a:pt x="1095100" y="1177203"/>
                  </a:cubicBezTo>
                  <a:lnTo>
                    <a:pt x="1068762" y="1279634"/>
                  </a:lnTo>
                  <a:lnTo>
                    <a:pt x="639817" y="1279634"/>
                  </a:lnTo>
                  <a:cubicBezTo>
                    <a:pt x="286456" y="1279634"/>
                    <a:pt x="0" y="993178"/>
                    <a:pt x="0" y="639817"/>
                  </a:cubicBezTo>
                  <a:cubicBezTo>
                    <a:pt x="0" y="286456"/>
                    <a:pt x="286456" y="0"/>
                    <a:pt x="639817" y="0"/>
                  </a:cubicBezTo>
                  <a:close/>
                </a:path>
              </a:pathLst>
            </a:custGeom>
            <a:solidFill>
              <a:srgbClr val="C177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C05E82-D4B6-449C-B207-DE2A70242C45}"/>
                </a:ext>
              </a:extLst>
            </p:cNvPr>
            <p:cNvSpPr/>
            <p:nvPr/>
          </p:nvSpPr>
          <p:spPr>
            <a:xfrm>
              <a:off x="8562781" y="2767013"/>
              <a:ext cx="2866559" cy="1279634"/>
            </a:xfrm>
            <a:custGeom>
              <a:avLst/>
              <a:gdLst>
                <a:gd name="connsiteX0" fmla="*/ 0 w 2866559"/>
                <a:gd name="connsiteY0" fmla="*/ 0 h 1279634"/>
                <a:gd name="connsiteX1" fmla="*/ 2226742 w 2866559"/>
                <a:gd name="connsiteY1" fmla="*/ 0 h 1279634"/>
                <a:gd name="connsiteX2" fmla="*/ 2866559 w 2866559"/>
                <a:gd name="connsiteY2" fmla="*/ 639817 h 1279634"/>
                <a:gd name="connsiteX3" fmla="*/ 2226742 w 2866559"/>
                <a:gd name="connsiteY3" fmla="*/ 1279634 h 1279634"/>
                <a:gd name="connsiteX4" fmla="*/ 11401 w 2866559"/>
                <a:gd name="connsiteY4" fmla="*/ 1279634 h 1279634"/>
                <a:gd name="connsiteX5" fmla="*/ 37739 w 2866559"/>
                <a:gd name="connsiteY5" fmla="*/ 1177203 h 1279634"/>
                <a:gd name="connsiteX6" fmla="*/ 89677 w 2866559"/>
                <a:gd name="connsiteY6" fmla="*/ 661988 h 1279634"/>
                <a:gd name="connsiteX7" fmla="*/ 37739 w 2866559"/>
                <a:gd name="connsiteY7" fmla="*/ 146773 h 1279634"/>
                <a:gd name="connsiteX8" fmla="*/ 0 w 2866559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6559" h="1279634">
                  <a:moveTo>
                    <a:pt x="0" y="0"/>
                  </a:moveTo>
                  <a:lnTo>
                    <a:pt x="2226742" y="0"/>
                  </a:lnTo>
                  <a:cubicBezTo>
                    <a:pt x="2580103" y="0"/>
                    <a:pt x="2866559" y="286456"/>
                    <a:pt x="2866559" y="639817"/>
                  </a:cubicBezTo>
                  <a:cubicBezTo>
                    <a:pt x="2866559" y="993178"/>
                    <a:pt x="2580103" y="1279634"/>
                    <a:pt x="2226742" y="1279634"/>
                  </a:cubicBezTo>
                  <a:lnTo>
                    <a:pt x="11401" y="1279634"/>
                  </a:lnTo>
                  <a:lnTo>
                    <a:pt x="37739" y="1177203"/>
                  </a:lnTo>
                  <a:cubicBezTo>
                    <a:pt x="71793" y="1010784"/>
                    <a:pt x="89677" y="838475"/>
                    <a:pt x="89677" y="661988"/>
                  </a:cubicBezTo>
                  <a:cubicBezTo>
                    <a:pt x="89677" y="485502"/>
                    <a:pt x="71793" y="313192"/>
                    <a:pt x="37739" y="14677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AE03790-5026-4479-8D22-574103BA200D}"/>
                </a:ext>
              </a:extLst>
            </p:cNvPr>
            <p:cNvSpPr txBox="1"/>
            <p:nvPr/>
          </p:nvSpPr>
          <p:spPr>
            <a:xfrm>
              <a:off x="7646067" y="3110429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A2C5AE3-0F1F-48DC-B3CC-BDDF252B2E64}"/>
                </a:ext>
              </a:extLst>
            </p:cNvPr>
            <p:cNvSpPr txBox="1"/>
            <p:nvPr/>
          </p:nvSpPr>
          <p:spPr>
            <a:xfrm>
              <a:off x="8689206" y="2941037"/>
              <a:ext cx="24736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pPr algn="r"/>
              <a:r>
                <a:rPr lang="ar-SY" sz="2000" spc="0" dirty="0">
                  <a:effectLst/>
                </a:rPr>
                <a:t>اقرأي ورقة الأسئلة متأنية أكثر من مرة حتى تتأكدي من فهمك للمطلوب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2311983" y="4726508"/>
            <a:ext cx="4182215" cy="1323440"/>
            <a:chOff x="1573129" y="4726508"/>
            <a:chExt cx="4182215" cy="132344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4F51E42-3A81-4507-AD3F-A43733282DAE}"/>
                </a:ext>
              </a:extLst>
            </p:cNvPr>
            <p:cNvSpPr/>
            <p:nvPr/>
          </p:nvSpPr>
          <p:spPr>
            <a:xfrm>
              <a:off x="3896059" y="4726509"/>
              <a:ext cx="1859285" cy="1171183"/>
            </a:xfrm>
            <a:custGeom>
              <a:avLst/>
              <a:gdLst>
                <a:gd name="connsiteX0" fmla="*/ 0 w 1859285"/>
                <a:gd name="connsiteY0" fmla="*/ 0 h 1171183"/>
                <a:gd name="connsiteX1" fmla="*/ 1229811 w 1859285"/>
                <a:gd name="connsiteY1" fmla="*/ 0 h 1171183"/>
                <a:gd name="connsiteX2" fmla="*/ 1859285 w 1859285"/>
                <a:gd name="connsiteY2" fmla="*/ 629474 h 1171183"/>
                <a:gd name="connsiteX3" fmla="*/ 1859284 w 1859285"/>
                <a:gd name="connsiteY3" fmla="*/ 629474 h 1171183"/>
                <a:gd name="connsiteX4" fmla="*/ 1581755 w 1859285"/>
                <a:gd name="connsiteY4" fmla="*/ 1151444 h 1171183"/>
                <a:gd name="connsiteX5" fmla="*/ 1545388 w 1859285"/>
                <a:gd name="connsiteY5" fmla="*/ 1171183 h 1171183"/>
                <a:gd name="connsiteX6" fmla="*/ 1439731 w 1859285"/>
                <a:gd name="connsiteY6" fmla="*/ 1144016 h 1171183"/>
                <a:gd name="connsiteX7" fmla="*/ 80089 w 1859285"/>
                <a:gd name="connsiteY7" fmla="*/ 131831 h 1171183"/>
                <a:gd name="connsiteX8" fmla="*/ 0 w 1859285"/>
                <a:gd name="connsiteY8" fmla="*/ 0 h 117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9285" h="1171183">
                  <a:moveTo>
                    <a:pt x="0" y="0"/>
                  </a:moveTo>
                  <a:lnTo>
                    <a:pt x="1229811" y="0"/>
                  </a:lnTo>
                  <a:cubicBezTo>
                    <a:pt x="1577460" y="0"/>
                    <a:pt x="1859285" y="281825"/>
                    <a:pt x="1859285" y="629474"/>
                  </a:cubicBezTo>
                  <a:lnTo>
                    <a:pt x="1859284" y="629474"/>
                  </a:lnTo>
                  <a:cubicBezTo>
                    <a:pt x="1859284" y="846755"/>
                    <a:pt x="1749196" y="1038323"/>
                    <a:pt x="1581755" y="1151444"/>
                  </a:cubicBezTo>
                  <a:lnTo>
                    <a:pt x="1545388" y="1171183"/>
                  </a:lnTo>
                  <a:lnTo>
                    <a:pt x="1439731" y="1144016"/>
                  </a:lnTo>
                  <a:cubicBezTo>
                    <a:pt x="879379" y="969728"/>
                    <a:pt x="401678" y="607847"/>
                    <a:pt x="80089" y="13183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B58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94487A8-2906-4DBB-891C-5C9C10ABFA2C}"/>
                </a:ext>
              </a:extLst>
            </p:cNvPr>
            <p:cNvSpPr/>
            <p:nvPr/>
          </p:nvSpPr>
          <p:spPr>
            <a:xfrm>
              <a:off x="1828800" y="4726508"/>
              <a:ext cx="3612646" cy="1258948"/>
            </a:xfrm>
            <a:custGeom>
              <a:avLst/>
              <a:gdLst>
                <a:gd name="connsiteX0" fmla="*/ 629474 w 3612646"/>
                <a:gd name="connsiteY0" fmla="*/ 0 h 1258948"/>
                <a:gd name="connsiteX1" fmla="*/ 2067258 w 3612646"/>
                <a:gd name="connsiteY1" fmla="*/ 0 h 1258948"/>
                <a:gd name="connsiteX2" fmla="*/ 2147347 w 3612646"/>
                <a:gd name="connsiteY2" fmla="*/ 131831 h 1258948"/>
                <a:gd name="connsiteX3" fmla="*/ 3506989 w 3612646"/>
                <a:gd name="connsiteY3" fmla="*/ 1144016 h 1258948"/>
                <a:gd name="connsiteX4" fmla="*/ 3612646 w 3612646"/>
                <a:gd name="connsiteY4" fmla="*/ 1171183 h 1258948"/>
                <a:gd name="connsiteX5" fmla="*/ 3542088 w 3612646"/>
                <a:gd name="connsiteY5" fmla="*/ 1209481 h 1258948"/>
                <a:gd name="connsiteX6" fmla="*/ 3297068 w 3612646"/>
                <a:gd name="connsiteY6" fmla="*/ 1258948 h 1258948"/>
                <a:gd name="connsiteX7" fmla="*/ 629474 w 3612646"/>
                <a:gd name="connsiteY7" fmla="*/ 1258947 h 1258948"/>
                <a:gd name="connsiteX8" fmla="*/ 12789 w 3612646"/>
                <a:gd name="connsiteY8" fmla="*/ 756334 h 1258948"/>
                <a:gd name="connsiteX9" fmla="*/ 0 w 3612646"/>
                <a:gd name="connsiteY9" fmla="*/ 629474 h 1258948"/>
                <a:gd name="connsiteX10" fmla="*/ 12789 w 3612646"/>
                <a:gd name="connsiteY10" fmla="*/ 502613 h 1258948"/>
                <a:gd name="connsiteX11" fmla="*/ 629474 w 3612646"/>
                <a:gd name="connsiteY11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12646" h="1258948">
                  <a:moveTo>
                    <a:pt x="629474" y="0"/>
                  </a:moveTo>
                  <a:lnTo>
                    <a:pt x="2067258" y="0"/>
                  </a:lnTo>
                  <a:lnTo>
                    <a:pt x="2147347" y="131831"/>
                  </a:lnTo>
                  <a:cubicBezTo>
                    <a:pt x="2468936" y="607847"/>
                    <a:pt x="2946637" y="969728"/>
                    <a:pt x="3506989" y="1144016"/>
                  </a:cubicBezTo>
                  <a:lnTo>
                    <a:pt x="3612646" y="1171183"/>
                  </a:lnTo>
                  <a:lnTo>
                    <a:pt x="3542088" y="1209481"/>
                  </a:lnTo>
                  <a:cubicBezTo>
                    <a:pt x="3466778" y="1241334"/>
                    <a:pt x="3383980" y="1258948"/>
                    <a:pt x="3297068" y="1258948"/>
                  </a:cubicBezTo>
                  <a:lnTo>
                    <a:pt x="629474" y="1258947"/>
                  </a:lnTo>
                  <a:cubicBezTo>
                    <a:pt x="325281" y="1258947"/>
                    <a:pt x="71485" y="1043175"/>
                    <a:pt x="12789" y="756334"/>
                  </a:cubicBezTo>
                  <a:lnTo>
                    <a:pt x="0" y="629474"/>
                  </a:lnTo>
                  <a:lnTo>
                    <a:pt x="12789" y="502613"/>
                  </a:lnTo>
                  <a:cubicBezTo>
                    <a:pt x="71485" y="215773"/>
                    <a:pt x="325281" y="0"/>
                    <a:pt x="62947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75342F4-2170-4739-AEA6-F6D5AC8BF448}"/>
                </a:ext>
              </a:extLst>
            </p:cNvPr>
            <p:cNvSpPr txBox="1"/>
            <p:nvPr/>
          </p:nvSpPr>
          <p:spPr>
            <a:xfrm>
              <a:off x="4679270" y="4882401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7AA74C3-9B6A-4D53-978C-A1F6A4CBB65A}"/>
                </a:ext>
              </a:extLst>
            </p:cNvPr>
            <p:cNvSpPr txBox="1"/>
            <p:nvPr/>
          </p:nvSpPr>
          <p:spPr>
            <a:xfrm>
              <a:off x="1573129" y="4726509"/>
              <a:ext cx="31061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أعيدي قراءة الأسئلة و الإجابات لتتأكدي من أنك لم تتركي إجابة سؤال و لا تتعجلي الخروج من اللجنة قبل المراجعة 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7175515" y="4726508"/>
            <a:ext cx="4663061" cy="1258948"/>
            <a:chOff x="6436661" y="4726508"/>
            <a:chExt cx="4663061" cy="1258948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F787DFA-4768-449B-9EF7-251CFB454809}"/>
                </a:ext>
              </a:extLst>
            </p:cNvPr>
            <p:cNvSpPr/>
            <p:nvPr/>
          </p:nvSpPr>
          <p:spPr>
            <a:xfrm>
              <a:off x="6436661" y="4726509"/>
              <a:ext cx="1859285" cy="1171183"/>
            </a:xfrm>
            <a:custGeom>
              <a:avLst/>
              <a:gdLst>
                <a:gd name="connsiteX0" fmla="*/ 629474 w 1859285"/>
                <a:gd name="connsiteY0" fmla="*/ 0 h 1171183"/>
                <a:gd name="connsiteX1" fmla="*/ 1859285 w 1859285"/>
                <a:gd name="connsiteY1" fmla="*/ 0 h 1171183"/>
                <a:gd name="connsiteX2" fmla="*/ 1779195 w 1859285"/>
                <a:gd name="connsiteY2" fmla="*/ 131831 h 1171183"/>
                <a:gd name="connsiteX3" fmla="*/ 419553 w 1859285"/>
                <a:gd name="connsiteY3" fmla="*/ 1144016 h 1171183"/>
                <a:gd name="connsiteX4" fmla="*/ 313897 w 1859285"/>
                <a:gd name="connsiteY4" fmla="*/ 1171183 h 1171183"/>
                <a:gd name="connsiteX5" fmla="*/ 277529 w 1859285"/>
                <a:gd name="connsiteY5" fmla="*/ 1151443 h 1171183"/>
                <a:gd name="connsiteX6" fmla="*/ 12789 w 1859285"/>
                <a:gd name="connsiteY6" fmla="*/ 756334 h 1171183"/>
                <a:gd name="connsiteX7" fmla="*/ 0 w 1859285"/>
                <a:gd name="connsiteY7" fmla="*/ 629474 h 1171183"/>
                <a:gd name="connsiteX8" fmla="*/ 12789 w 1859285"/>
                <a:gd name="connsiteY8" fmla="*/ 502613 h 1171183"/>
                <a:gd name="connsiteX9" fmla="*/ 629474 w 1859285"/>
                <a:gd name="connsiteY9" fmla="*/ 0 h 117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9285" h="1171183">
                  <a:moveTo>
                    <a:pt x="629474" y="0"/>
                  </a:moveTo>
                  <a:lnTo>
                    <a:pt x="1859285" y="0"/>
                  </a:lnTo>
                  <a:lnTo>
                    <a:pt x="1779195" y="131831"/>
                  </a:lnTo>
                  <a:cubicBezTo>
                    <a:pt x="1457606" y="607847"/>
                    <a:pt x="979905" y="969728"/>
                    <a:pt x="419553" y="1144016"/>
                  </a:cubicBezTo>
                  <a:lnTo>
                    <a:pt x="313897" y="1171183"/>
                  </a:lnTo>
                  <a:lnTo>
                    <a:pt x="277529" y="1151443"/>
                  </a:lnTo>
                  <a:cubicBezTo>
                    <a:pt x="143576" y="1060946"/>
                    <a:pt x="46329" y="920243"/>
                    <a:pt x="12789" y="756334"/>
                  </a:cubicBezTo>
                  <a:lnTo>
                    <a:pt x="0" y="629474"/>
                  </a:lnTo>
                  <a:lnTo>
                    <a:pt x="12789" y="502613"/>
                  </a:lnTo>
                  <a:cubicBezTo>
                    <a:pt x="71485" y="215773"/>
                    <a:pt x="325281" y="0"/>
                    <a:pt x="629474" y="0"/>
                  </a:cubicBezTo>
                  <a:close/>
                </a:path>
              </a:pathLst>
            </a:custGeom>
            <a:solidFill>
              <a:srgbClr val="DE3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A5F47EE-969D-4EB7-B7B2-B57CD9F0DB18}"/>
                </a:ext>
              </a:extLst>
            </p:cNvPr>
            <p:cNvSpPr/>
            <p:nvPr/>
          </p:nvSpPr>
          <p:spPr>
            <a:xfrm>
              <a:off x="6750557" y="4726508"/>
              <a:ext cx="3612646" cy="1258948"/>
            </a:xfrm>
            <a:custGeom>
              <a:avLst/>
              <a:gdLst>
                <a:gd name="connsiteX0" fmla="*/ 1545388 w 3612646"/>
                <a:gd name="connsiteY0" fmla="*/ 0 h 1258948"/>
                <a:gd name="connsiteX1" fmla="*/ 2983172 w 3612646"/>
                <a:gd name="connsiteY1" fmla="*/ 0 h 1258948"/>
                <a:gd name="connsiteX2" fmla="*/ 3612646 w 3612646"/>
                <a:gd name="connsiteY2" fmla="*/ 629474 h 1258948"/>
                <a:gd name="connsiteX3" fmla="*/ 3612645 w 3612646"/>
                <a:gd name="connsiteY3" fmla="*/ 629474 h 1258948"/>
                <a:gd name="connsiteX4" fmla="*/ 2983171 w 3612646"/>
                <a:gd name="connsiteY4" fmla="*/ 1258948 h 1258948"/>
                <a:gd name="connsiteX5" fmla="*/ 315577 w 3612646"/>
                <a:gd name="connsiteY5" fmla="*/ 1258947 h 1258948"/>
                <a:gd name="connsiteX6" fmla="*/ 70557 w 3612646"/>
                <a:gd name="connsiteY6" fmla="*/ 1209480 h 1258948"/>
                <a:gd name="connsiteX7" fmla="*/ 0 w 3612646"/>
                <a:gd name="connsiteY7" fmla="*/ 1171183 h 1258948"/>
                <a:gd name="connsiteX8" fmla="*/ 105656 w 3612646"/>
                <a:gd name="connsiteY8" fmla="*/ 1144016 h 1258948"/>
                <a:gd name="connsiteX9" fmla="*/ 1465298 w 3612646"/>
                <a:gd name="connsiteY9" fmla="*/ 131831 h 1258948"/>
                <a:gd name="connsiteX10" fmla="*/ 1545388 w 3612646"/>
                <a:gd name="connsiteY10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12646" h="1258948">
                  <a:moveTo>
                    <a:pt x="1545388" y="0"/>
                  </a:moveTo>
                  <a:lnTo>
                    <a:pt x="2983172" y="0"/>
                  </a:lnTo>
                  <a:cubicBezTo>
                    <a:pt x="3330821" y="0"/>
                    <a:pt x="3612646" y="281825"/>
                    <a:pt x="3612646" y="629474"/>
                  </a:cubicBezTo>
                  <a:lnTo>
                    <a:pt x="3612645" y="629474"/>
                  </a:lnTo>
                  <a:cubicBezTo>
                    <a:pt x="3612645" y="977123"/>
                    <a:pt x="3330820" y="1258948"/>
                    <a:pt x="2983171" y="1258948"/>
                  </a:cubicBezTo>
                  <a:lnTo>
                    <a:pt x="315577" y="1258947"/>
                  </a:lnTo>
                  <a:cubicBezTo>
                    <a:pt x="228665" y="1258947"/>
                    <a:pt x="145866" y="1241333"/>
                    <a:pt x="70557" y="1209480"/>
                  </a:cubicBezTo>
                  <a:lnTo>
                    <a:pt x="0" y="1171183"/>
                  </a:lnTo>
                  <a:lnTo>
                    <a:pt x="105656" y="1144016"/>
                  </a:lnTo>
                  <a:cubicBezTo>
                    <a:pt x="666008" y="969728"/>
                    <a:pt x="1143709" y="607847"/>
                    <a:pt x="1465298" y="131831"/>
                  </a:cubicBezTo>
                  <a:lnTo>
                    <a:pt x="1545388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264AD2A-85A5-42CC-82A6-5CCFB1B77F76}"/>
                </a:ext>
              </a:extLst>
            </p:cNvPr>
            <p:cNvSpPr txBox="1"/>
            <p:nvPr/>
          </p:nvSpPr>
          <p:spPr>
            <a:xfrm>
              <a:off x="6707878" y="4882401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2EAFD17-4923-4234-8015-D6AE0833BA35}"/>
                </a:ext>
              </a:extLst>
            </p:cNvPr>
            <p:cNvSpPr txBox="1"/>
            <p:nvPr/>
          </p:nvSpPr>
          <p:spPr>
            <a:xfrm>
              <a:off x="7324346" y="4958157"/>
              <a:ext cx="377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ابدأي إجابتك بالأسهل </a:t>
              </a:r>
              <a:endParaRPr lang="en-US" sz="2000" spc="0" dirty="0">
                <a:effectLst/>
              </a:endParaRP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96B61849-8D94-4DB5-8ABF-44F8D14112C4}"/>
              </a:ext>
            </a:extLst>
          </p:cNvPr>
          <p:cNvSpPr txBox="1"/>
          <p:nvPr/>
        </p:nvSpPr>
        <p:spPr>
          <a:xfrm>
            <a:off x="5596478" y="2971814"/>
            <a:ext cx="2466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بأي سؤال تبدأين إجابتك ؟</a:t>
            </a:r>
            <a:endParaRPr lang="en-US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7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404</Words>
  <Application>Microsoft Office PowerPoint</Application>
  <PresentationFormat>شاشة عريضة</PresentationFormat>
  <Paragraphs>94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Economica</vt:lpstr>
      <vt:lpstr>Gill Sans MT</vt:lpstr>
      <vt:lpstr>Hand Of Sean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1048</cp:revision>
  <dcterms:created xsi:type="dcterms:W3CDTF">2020-10-10T04:32:51Z</dcterms:created>
  <dcterms:modified xsi:type="dcterms:W3CDTF">2021-01-17T10:29:37Z</dcterms:modified>
</cp:coreProperties>
</file>