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341" r:id="rId4"/>
    <p:sldId id="480" r:id="rId5"/>
    <p:sldId id="481" r:id="rId6"/>
    <p:sldId id="335" r:id="rId7"/>
    <p:sldId id="482" r:id="rId8"/>
    <p:sldId id="484" r:id="rId9"/>
    <p:sldId id="485" r:id="rId10"/>
    <p:sldId id="483" r:id="rId11"/>
    <p:sldId id="479" r:id="rId12"/>
    <p:sldId id="486" r:id="rId13"/>
    <p:sldId id="319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3158"/>
        <p:guide pos="3863"/>
        <p:guide orient="horz" pos="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التسمم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738628" y="-8618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58710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92689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55377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410031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نوع التسمم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803856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62846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إسعافه</a:t>
              </a:r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21300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5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2857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التسمم باللدغ :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يحدث نتيجة لدغ نوع من الحشرات أو الحيوانات الزاحفة في المناطق النائية و الصحراوية ، و هناك قواعد رئيسة لإسعاف إصابات التسمم الناتجة من هذا النوع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215265" y="58057"/>
            <a:ext cx="4687175" cy="6909622"/>
            <a:chOff x="-227781" y="-1718094"/>
            <a:chExt cx="4645323" cy="77280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-26089" y="-1653160"/>
              <a:ext cx="4440653" cy="7296163"/>
            </a:xfrm>
            <a:custGeom>
              <a:avLst/>
              <a:gdLst>
                <a:gd name="connsiteX0" fmla="*/ 0 w 4440653"/>
                <a:gd name="connsiteY0" fmla="*/ 839475 h 7296163"/>
                <a:gd name="connsiteX1" fmla="*/ 740121 w 4440653"/>
                <a:gd name="connsiteY1" fmla="*/ 0 h 7296163"/>
                <a:gd name="connsiteX2" fmla="*/ 2279533 w 4440653"/>
                <a:gd name="connsiteY2" fmla="*/ 0 h 7296163"/>
                <a:gd name="connsiteX3" fmla="*/ 3700530 w 4440653"/>
                <a:gd name="connsiteY3" fmla="*/ 0 h 7296163"/>
                <a:gd name="connsiteX4" fmla="*/ 4440653 w 4440653"/>
                <a:gd name="connsiteY4" fmla="*/ 839475 h 7296163"/>
                <a:gd name="connsiteX5" fmla="*/ 4440653 w 4440653"/>
                <a:gd name="connsiteY5" fmla="*/ 2131433 h 7296163"/>
                <a:gd name="connsiteX6" fmla="*/ 4440653 w 4440653"/>
                <a:gd name="connsiteY6" fmla="*/ 3367221 h 7296163"/>
                <a:gd name="connsiteX7" fmla="*/ 4440653 w 4440653"/>
                <a:gd name="connsiteY7" fmla="*/ 4883868 h 7296163"/>
                <a:gd name="connsiteX8" fmla="*/ 4440653 w 4440653"/>
                <a:gd name="connsiteY8" fmla="*/ 6456686 h 7296163"/>
                <a:gd name="connsiteX9" fmla="*/ 3700530 w 4440653"/>
                <a:gd name="connsiteY9" fmla="*/ 7296163 h 7296163"/>
                <a:gd name="connsiteX10" fmla="*/ 2220326 w 4440653"/>
                <a:gd name="connsiteY10" fmla="*/ 7296163 h 7296163"/>
                <a:gd name="connsiteX11" fmla="*/ 740121 w 4440653"/>
                <a:gd name="connsiteY11" fmla="*/ 7296163 h 7296163"/>
                <a:gd name="connsiteX12" fmla="*/ 0 w 4440653"/>
                <a:gd name="connsiteY12" fmla="*/ 6456686 h 7296163"/>
                <a:gd name="connsiteX13" fmla="*/ 0 w 4440653"/>
                <a:gd name="connsiteY13" fmla="*/ 4940038 h 7296163"/>
                <a:gd name="connsiteX14" fmla="*/ 0 w 4440653"/>
                <a:gd name="connsiteY14" fmla="*/ 3423391 h 7296163"/>
                <a:gd name="connsiteX15" fmla="*/ 0 w 4440653"/>
                <a:gd name="connsiteY15" fmla="*/ 2187606 h 7296163"/>
                <a:gd name="connsiteX16" fmla="*/ 0 w 4440653"/>
                <a:gd name="connsiteY16" fmla="*/ 839475 h 7296163"/>
                <a:gd name="connsiteX0" fmla="*/ 0 w 4440653"/>
                <a:gd name="connsiteY0" fmla="*/ 839475 h 7296163"/>
                <a:gd name="connsiteX1" fmla="*/ 740121 w 4440653"/>
                <a:gd name="connsiteY1" fmla="*/ 0 h 7296163"/>
                <a:gd name="connsiteX2" fmla="*/ 2279533 w 4440653"/>
                <a:gd name="connsiteY2" fmla="*/ 0 h 7296163"/>
                <a:gd name="connsiteX3" fmla="*/ 3700530 w 4440653"/>
                <a:gd name="connsiteY3" fmla="*/ 0 h 7296163"/>
                <a:gd name="connsiteX4" fmla="*/ 4440653 w 4440653"/>
                <a:gd name="connsiteY4" fmla="*/ 839475 h 7296163"/>
                <a:gd name="connsiteX5" fmla="*/ 4440653 w 4440653"/>
                <a:gd name="connsiteY5" fmla="*/ 2131433 h 7296163"/>
                <a:gd name="connsiteX6" fmla="*/ 4440653 w 4440653"/>
                <a:gd name="connsiteY6" fmla="*/ 3367221 h 7296163"/>
                <a:gd name="connsiteX7" fmla="*/ 4440653 w 4440653"/>
                <a:gd name="connsiteY7" fmla="*/ 4603005 h 7296163"/>
                <a:gd name="connsiteX8" fmla="*/ 4440653 w 4440653"/>
                <a:gd name="connsiteY8" fmla="*/ 6456686 h 7296163"/>
                <a:gd name="connsiteX9" fmla="*/ 3700530 w 4440653"/>
                <a:gd name="connsiteY9" fmla="*/ 7296163 h 7296163"/>
                <a:gd name="connsiteX10" fmla="*/ 2279533 w 4440653"/>
                <a:gd name="connsiteY10" fmla="*/ 7296163 h 7296163"/>
                <a:gd name="connsiteX11" fmla="*/ 740121 w 4440653"/>
                <a:gd name="connsiteY11" fmla="*/ 7296163 h 7296163"/>
                <a:gd name="connsiteX12" fmla="*/ 0 w 4440653"/>
                <a:gd name="connsiteY12" fmla="*/ 6456686 h 7296163"/>
                <a:gd name="connsiteX13" fmla="*/ 0 w 4440653"/>
                <a:gd name="connsiteY13" fmla="*/ 5164728 h 7296163"/>
                <a:gd name="connsiteX14" fmla="*/ 0 w 4440653"/>
                <a:gd name="connsiteY14" fmla="*/ 3704253 h 7296163"/>
                <a:gd name="connsiteX15" fmla="*/ 0 w 4440653"/>
                <a:gd name="connsiteY15" fmla="*/ 2468466 h 7296163"/>
                <a:gd name="connsiteX16" fmla="*/ 0 w 4440653"/>
                <a:gd name="connsiteY16" fmla="*/ 839475 h 7296163"/>
                <a:gd name="connsiteX0" fmla="*/ 0 w 4440653"/>
                <a:gd name="connsiteY0" fmla="*/ 839475 h 7296163"/>
                <a:gd name="connsiteX1" fmla="*/ 740121 w 4440653"/>
                <a:gd name="connsiteY1" fmla="*/ 0 h 7296163"/>
                <a:gd name="connsiteX2" fmla="*/ 2279533 w 4440653"/>
                <a:gd name="connsiteY2" fmla="*/ 0 h 7296163"/>
                <a:gd name="connsiteX3" fmla="*/ 3700530 w 4440653"/>
                <a:gd name="connsiteY3" fmla="*/ 0 h 7296163"/>
                <a:gd name="connsiteX4" fmla="*/ 4440653 w 4440653"/>
                <a:gd name="connsiteY4" fmla="*/ 839475 h 7296163"/>
                <a:gd name="connsiteX5" fmla="*/ 4440653 w 4440653"/>
                <a:gd name="connsiteY5" fmla="*/ 2131433 h 7296163"/>
                <a:gd name="connsiteX6" fmla="*/ 4440653 w 4440653"/>
                <a:gd name="connsiteY6" fmla="*/ 3367221 h 7296163"/>
                <a:gd name="connsiteX7" fmla="*/ 4440653 w 4440653"/>
                <a:gd name="connsiteY7" fmla="*/ 4883868 h 7296163"/>
                <a:gd name="connsiteX8" fmla="*/ 4440653 w 4440653"/>
                <a:gd name="connsiteY8" fmla="*/ 6456686 h 7296163"/>
                <a:gd name="connsiteX9" fmla="*/ 3700530 w 4440653"/>
                <a:gd name="connsiteY9" fmla="*/ 7296163 h 7296163"/>
                <a:gd name="connsiteX10" fmla="*/ 2220326 w 4440653"/>
                <a:gd name="connsiteY10" fmla="*/ 7296163 h 7296163"/>
                <a:gd name="connsiteX11" fmla="*/ 740121 w 4440653"/>
                <a:gd name="connsiteY11" fmla="*/ 7296163 h 7296163"/>
                <a:gd name="connsiteX12" fmla="*/ 0 w 4440653"/>
                <a:gd name="connsiteY12" fmla="*/ 6456686 h 7296163"/>
                <a:gd name="connsiteX13" fmla="*/ 0 w 4440653"/>
                <a:gd name="connsiteY13" fmla="*/ 4940038 h 7296163"/>
                <a:gd name="connsiteX14" fmla="*/ 0 w 4440653"/>
                <a:gd name="connsiteY14" fmla="*/ 3423391 h 7296163"/>
                <a:gd name="connsiteX15" fmla="*/ 0 w 4440653"/>
                <a:gd name="connsiteY15" fmla="*/ 2187606 h 7296163"/>
                <a:gd name="connsiteX16" fmla="*/ 0 w 4440653"/>
                <a:gd name="connsiteY16" fmla="*/ 839475 h 7296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40653" h="7296163" fill="none" extrusionOk="0">
                  <a:moveTo>
                    <a:pt x="0" y="839475"/>
                  </a:moveTo>
                  <a:cubicBezTo>
                    <a:pt x="173817" y="428119"/>
                    <a:pt x="303209" y="13066"/>
                    <a:pt x="740121" y="0"/>
                  </a:cubicBezTo>
                  <a:cubicBezTo>
                    <a:pt x="1230921" y="28286"/>
                    <a:pt x="1705532" y="-89590"/>
                    <a:pt x="2279533" y="0"/>
                  </a:cubicBezTo>
                  <a:cubicBezTo>
                    <a:pt x="2908156" y="-97399"/>
                    <a:pt x="3121551" y="210581"/>
                    <a:pt x="3700530" y="0"/>
                  </a:cubicBezTo>
                  <a:cubicBezTo>
                    <a:pt x="4255678" y="100071"/>
                    <a:pt x="4511971" y="360967"/>
                    <a:pt x="4440653" y="839475"/>
                  </a:cubicBezTo>
                  <a:cubicBezTo>
                    <a:pt x="4638744" y="900343"/>
                    <a:pt x="4480111" y="1676664"/>
                    <a:pt x="4440653" y="2131433"/>
                  </a:cubicBezTo>
                  <a:cubicBezTo>
                    <a:pt x="4531073" y="2572987"/>
                    <a:pt x="4409722" y="2756227"/>
                    <a:pt x="4440653" y="3367221"/>
                  </a:cubicBezTo>
                  <a:cubicBezTo>
                    <a:pt x="4473038" y="3979677"/>
                    <a:pt x="4375723" y="4109212"/>
                    <a:pt x="4440653" y="4883868"/>
                  </a:cubicBezTo>
                  <a:cubicBezTo>
                    <a:pt x="4318320" y="5519430"/>
                    <a:pt x="4249198" y="6123588"/>
                    <a:pt x="4440653" y="6456686"/>
                  </a:cubicBezTo>
                  <a:cubicBezTo>
                    <a:pt x="4196952" y="6828264"/>
                    <a:pt x="3953355" y="7224306"/>
                    <a:pt x="3700530" y="7296163"/>
                  </a:cubicBezTo>
                  <a:cubicBezTo>
                    <a:pt x="3283567" y="7285957"/>
                    <a:pt x="2677755" y="7197345"/>
                    <a:pt x="2220326" y="7296163"/>
                  </a:cubicBezTo>
                  <a:cubicBezTo>
                    <a:pt x="1683868" y="7425069"/>
                    <a:pt x="1409220" y="7216652"/>
                    <a:pt x="740121" y="7296163"/>
                  </a:cubicBezTo>
                  <a:cubicBezTo>
                    <a:pt x="407896" y="7249511"/>
                    <a:pt x="38486" y="7142879"/>
                    <a:pt x="0" y="6456686"/>
                  </a:cubicBezTo>
                  <a:cubicBezTo>
                    <a:pt x="-223936" y="6188456"/>
                    <a:pt x="-195075" y="5688672"/>
                    <a:pt x="0" y="4940038"/>
                  </a:cubicBezTo>
                  <a:cubicBezTo>
                    <a:pt x="20808" y="4212319"/>
                    <a:pt x="190838" y="4008002"/>
                    <a:pt x="0" y="3423391"/>
                  </a:cubicBezTo>
                  <a:cubicBezTo>
                    <a:pt x="-136724" y="2774074"/>
                    <a:pt x="32866" y="2714272"/>
                    <a:pt x="0" y="2187606"/>
                  </a:cubicBezTo>
                  <a:cubicBezTo>
                    <a:pt x="-187592" y="1805511"/>
                    <a:pt x="151104" y="1166016"/>
                    <a:pt x="0" y="839475"/>
                  </a:cubicBezTo>
                  <a:close/>
                </a:path>
                <a:path w="4440653" h="7296163" stroke="0" extrusionOk="0">
                  <a:moveTo>
                    <a:pt x="0" y="839475"/>
                  </a:moveTo>
                  <a:cubicBezTo>
                    <a:pt x="109441" y="503356"/>
                    <a:pt x="392881" y="119861"/>
                    <a:pt x="740121" y="0"/>
                  </a:cubicBezTo>
                  <a:cubicBezTo>
                    <a:pt x="1349331" y="-153902"/>
                    <a:pt x="1772193" y="-14009"/>
                    <a:pt x="2279533" y="0"/>
                  </a:cubicBezTo>
                  <a:cubicBezTo>
                    <a:pt x="2597152" y="-88136"/>
                    <a:pt x="3412956" y="-17681"/>
                    <a:pt x="3700530" y="0"/>
                  </a:cubicBezTo>
                  <a:cubicBezTo>
                    <a:pt x="4123245" y="33120"/>
                    <a:pt x="4486313" y="420197"/>
                    <a:pt x="4440653" y="839475"/>
                  </a:cubicBezTo>
                  <a:cubicBezTo>
                    <a:pt x="4432246" y="1261911"/>
                    <a:pt x="4351701" y="1845776"/>
                    <a:pt x="4440653" y="2131433"/>
                  </a:cubicBezTo>
                  <a:cubicBezTo>
                    <a:pt x="4546808" y="2295547"/>
                    <a:pt x="4156842" y="2917211"/>
                    <a:pt x="4440653" y="3367221"/>
                  </a:cubicBezTo>
                  <a:cubicBezTo>
                    <a:pt x="4451902" y="3854449"/>
                    <a:pt x="4255253" y="4248326"/>
                    <a:pt x="4440653" y="4603005"/>
                  </a:cubicBezTo>
                  <a:cubicBezTo>
                    <a:pt x="4444607" y="5088506"/>
                    <a:pt x="4342024" y="5999142"/>
                    <a:pt x="4440653" y="6456686"/>
                  </a:cubicBezTo>
                  <a:cubicBezTo>
                    <a:pt x="4470216" y="6996470"/>
                    <a:pt x="4214484" y="7398120"/>
                    <a:pt x="3700530" y="7296163"/>
                  </a:cubicBezTo>
                  <a:cubicBezTo>
                    <a:pt x="3096704" y="7468031"/>
                    <a:pt x="2785711" y="7233026"/>
                    <a:pt x="2279533" y="7296163"/>
                  </a:cubicBezTo>
                  <a:cubicBezTo>
                    <a:pt x="1955014" y="7398076"/>
                    <a:pt x="1524041" y="7173154"/>
                    <a:pt x="740121" y="7296163"/>
                  </a:cubicBezTo>
                  <a:cubicBezTo>
                    <a:pt x="330473" y="7074953"/>
                    <a:pt x="21014" y="7006208"/>
                    <a:pt x="0" y="6456686"/>
                  </a:cubicBezTo>
                  <a:cubicBezTo>
                    <a:pt x="84592" y="5998789"/>
                    <a:pt x="20247" y="5515037"/>
                    <a:pt x="0" y="5164728"/>
                  </a:cubicBezTo>
                  <a:cubicBezTo>
                    <a:pt x="17892" y="4631065"/>
                    <a:pt x="119798" y="4474144"/>
                    <a:pt x="0" y="3704253"/>
                  </a:cubicBezTo>
                  <a:cubicBezTo>
                    <a:pt x="-139645" y="3043832"/>
                    <a:pt x="133293" y="3017131"/>
                    <a:pt x="0" y="2468466"/>
                  </a:cubicBezTo>
                  <a:cubicBezTo>
                    <a:pt x="-10303" y="1971949"/>
                    <a:pt x="-170174" y="1371625"/>
                    <a:pt x="0" y="839475"/>
                  </a:cubicBezTo>
                  <a:close/>
                </a:path>
                <a:path w="4440653" h="7296163" fill="none" stroke="0" extrusionOk="0">
                  <a:moveTo>
                    <a:pt x="0" y="839475"/>
                  </a:moveTo>
                  <a:cubicBezTo>
                    <a:pt x="107955" y="263302"/>
                    <a:pt x="415597" y="-8326"/>
                    <a:pt x="740121" y="0"/>
                  </a:cubicBezTo>
                  <a:cubicBezTo>
                    <a:pt x="1251814" y="-99355"/>
                    <a:pt x="1696389" y="90589"/>
                    <a:pt x="2279533" y="0"/>
                  </a:cubicBezTo>
                  <a:cubicBezTo>
                    <a:pt x="2719404" y="-34272"/>
                    <a:pt x="3304144" y="135838"/>
                    <a:pt x="3700530" y="0"/>
                  </a:cubicBezTo>
                  <a:cubicBezTo>
                    <a:pt x="4086434" y="33324"/>
                    <a:pt x="4494932" y="393921"/>
                    <a:pt x="4440653" y="839475"/>
                  </a:cubicBezTo>
                  <a:cubicBezTo>
                    <a:pt x="4499132" y="1242364"/>
                    <a:pt x="4435160" y="1761505"/>
                    <a:pt x="4440653" y="2131433"/>
                  </a:cubicBezTo>
                  <a:cubicBezTo>
                    <a:pt x="4485496" y="2685070"/>
                    <a:pt x="4400532" y="2814998"/>
                    <a:pt x="4440653" y="3367221"/>
                  </a:cubicBezTo>
                  <a:cubicBezTo>
                    <a:pt x="4514729" y="3915222"/>
                    <a:pt x="4436244" y="4156818"/>
                    <a:pt x="4440653" y="4883868"/>
                  </a:cubicBezTo>
                  <a:cubicBezTo>
                    <a:pt x="4437113" y="5538007"/>
                    <a:pt x="4393262" y="5979836"/>
                    <a:pt x="4440653" y="6456686"/>
                  </a:cubicBezTo>
                  <a:cubicBezTo>
                    <a:pt x="4355233" y="6806987"/>
                    <a:pt x="4070609" y="7156420"/>
                    <a:pt x="3700530" y="7296163"/>
                  </a:cubicBezTo>
                  <a:cubicBezTo>
                    <a:pt x="3221556" y="7275720"/>
                    <a:pt x="2936663" y="7200622"/>
                    <a:pt x="2220326" y="7296163"/>
                  </a:cubicBezTo>
                  <a:cubicBezTo>
                    <a:pt x="1601646" y="7243281"/>
                    <a:pt x="1343890" y="7145294"/>
                    <a:pt x="740121" y="7296163"/>
                  </a:cubicBezTo>
                  <a:cubicBezTo>
                    <a:pt x="184373" y="7329671"/>
                    <a:pt x="51986" y="6973155"/>
                    <a:pt x="0" y="6456686"/>
                  </a:cubicBezTo>
                  <a:cubicBezTo>
                    <a:pt x="-40560" y="5926414"/>
                    <a:pt x="130546" y="5634423"/>
                    <a:pt x="0" y="4940038"/>
                  </a:cubicBezTo>
                  <a:cubicBezTo>
                    <a:pt x="-17358" y="4134743"/>
                    <a:pt x="172440" y="3946197"/>
                    <a:pt x="0" y="3423391"/>
                  </a:cubicBezTo>
                  <a:cubicBezTo>
                    <a:pt x="-95793" y="2830519"/>
                    <a:pt x="71522" y="2682295"/>
                    <a:pt x="0" y="2187606"/>
                  </a:cubicBezTo>
                  <a:cubicBezTo>
                    <a:pt x="158" y="1708547"/>
                    <a:pt x="157762" y="1320420"/>
                    <a:pt x="0" y="839475"/>
                  </a:cubicBezTo>
                  <a:close/>
                </a:path>
                <a:path w="4440653" h="7296163" fill="none" stroke="0" extrusionOk="0">
                  <a:moveTo>
                    <a:pt x="0" y="839475"/>
                  </a:moveTo>
                  <a:cubicBezTo>
                    <a:pt x="139899" y="366123"/>
                    <a:pt x="397631" y="-62944"/>
                    <a:pt x="740121" y="0"/>
                  </a:cubicBezTo>
                  <a:cubicBezTo>
                    <a:pt x="1238608" y="-143744"/>
                    <a:pt x="1600964" y="-48362"/>
                    <a:pt x="2279533" y="0"/>
                  </a:cubicBezTo>
                  <a:cubicBezTo>
                    <a:pt x="2837721" y="-11208"/>
                    <a:pt x="3173609" y="161498"/>
                    <a:pt x="3700530" y="0"/>
                  </a:cubicBezTo>
                  <a:cubicBezTo>
                    <a:pt x="4173214" y="93581"/>
                    <a:pt x="4436772" y="417575"/>
                    <a:pt x="4440653" y="839475"/>
                  </a:cubicBezTo>
                  <a:cubicBezTo>
                    <a:pt x="4614771" y="1098154"/>
                    <a:pt x="4382510" y="1654718"/>
                    <a:pt x="4440653" y="2131433"/>
                  </a:cubicBezTo>
                  <a:cubicBezTo>
                    <a:pt x="4506794" y="2661351"/>
                    <a:pt x="4421303" y="2794145"/>
                    <a:pt x="4440653" y="3367221"/>
                  </a:cubicBezTo>
                  <a:cubicBezTo>
                    <a:pt x="4502310" y="3952783"/>
                    <a:pt x="4452429" y="4164207"/>
                    <a:pt x="4440653" y="4883868"/>
                  </a:cubicBezTo>
                  <a:cubicBezTo>
                    <a:pt x="4488758" y="5555418"/>
                    <a:pt x="4348207" y="6058273"/>
                    <a:pt x="4440653" y="6456686"/>
                  </a:cubicBezTo>
                  <a:cubicBezTo>
                    <a:pt x="4301887" y="6759805"/>
                    <a:pt x="4057393" y="7195822"/>
                    <a:pt x="3700530" y="7296163"/>
                  </a:cubicBezTo>
                  <a:cubicBezTo>
                    <a:pt x="3277391" y="7218689"/>
                    <a:pt x="2724518" y="7109284"/>
                    <a:pt x="2220326" y="7296163"/>
                  </a:cubicBezTo>
                  <a:cubicBezTo>
                    <a:pt x="1641047" y="7322049"/>
                    <a:pt x="1348296" y="7159674"/>
                    <a:pt x="740121" y="7296163"/>
                  </a:cubicBezTo>
                  <a:cubicBezTo>
                    <a:pt x="311253" y="7265953"/>
                    <a:pt x="103820" y="7052256"/>
                    <a:pt x="0" y="6456686"/>
                  </a:cubicBezTo>
                  <a:cubicBezTo>
                    <a:pt x="-116894" y="6093598"/>
                    <a:pt x="43991" y="5612762"/>
                    <a:pt x="0" y="4940038"/>
                  </a:cubicBezTo>
                  <a:cubicBezTo>
                    <a:pt x="-13926" y="4206707"/>
                    <a:pt x="135850" y="3991922"/>
                    <a:pt x="0" y="3423391"/>
                  </a:cubicBezTo>
                  <a:cubicBezTo>
                    <a:pt x="-89897" y="2797372"/>
                    <a:pt x="39207" y="2687461"/>
                    <a:pt x="0" y="2187606"/>
                  </a:cubicBezTo>
                  <a:cubicBezTo>
                    <a:pt x="-70799" y="1732021"/>
                    <a:pt x="144419" y="1237635"/>
                    <a:pt x="0" y="839475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480661"/>
                        <a:gd name="connsiteY0" fmla="*/ 750569 h 6523446"/>
                        <a:gd name="connsiteX1" fmla="*/ 746790 w 4480661"/>
                        <a:gd name="connsiteY1" fmla="*/ 0 h 6523446"/>
                        <a:gd name="connsiteX2" fmla="*/ 2300071 w 4480661"/>
                        <a:gd name="connsiteY2" fmla="*/ 0 h 6523446"/>
                        <a:gd name="connsiteX3" fmla="*/ 3733870 w 4480661"/>
                        <a:gd name="connsiteY3" fmla="*/ 0 h 6523446"/>
                        <a:gd name="connsiteX4" fmla="*/ 4480661 w 4480661"/>
                        <a:gd name="connsiteY4" fmla="*/ 750569 h 6523446"/>
                        <a:gd name="connsiteX5" fmla="*/ 4480661 w 4480661"/>
                        <a:gd name="connsiteY5" fmla="*/ 1905699 h 6523446"/>
                        <a:gd name="connsiteX6" fmla="*/ 4480661 w 4480661"/>
                        <a:gd name="connsiteY6" fmla="*/ 3010608 h 6523446"/>
                        <a:gd name="connsiteX7" fmla="*/ 4480661 w 4480661"/>
                        <a:gd name="connsiteY7" fmla="*/ 4366631 h 6523446"/>
                        <a:gd name="connsiteX8" fmla="*/ 4480661 w 4480661"/>
                        <a:gd name="connsiteY8" fmla="*/ 5772876 h 6523446"/>
                        <a:gd name="connsiteX9" fmla="*/ 3733870 w 4480661"/>
                        <a:gd name="connsiteY9" fmla="*/ 6523446 h 6523446"/>
                        <a:gd name="connsiteX10" fmla="*/ 2240331 w 4480661"/>
                        <a:gd name="connsiteY10" fmla="*/ 6523446 h 6523446"/>
                        <a:gd name="connsiteX11" fmla="*/ 746790 w 4480661"/>
                        <a:gd name="connsiteY11" fmla="*/ 6523446 h 6523446"/>
                        <a:gd name="connsiteX12" fmla="*/ 0 w 4480661"/>
                        <a:gd name="connsiteY12" fmla="*/ 5772876 h 6523446"/>
                        <a:gd name="connsiteX13" fmla="*/ 0 w 4480661"/>
                        <a:gd name="connsiteY13" fmla="*/ 4416852 h 6523446"/>
                        <a:gd name="connsiteX14" fmla="*/ 0 w 4480661"/>
                        <a:gd name="connsiteY14" fmla="*/ 3060829 h 6523446"/>
                        <a:gd name="connsiteX15" fmla="*/ 0 w 4480661"/>
                        <a:gd name="connsiteY15" fmla="*/ 1955923 h 6523446"/>
                        <a:gd name="connsiteX16" fmla="*/ 0 w 4480661"/>
                        <a:gd name="connsiteY16" fmla="*/ 750569 h 6523446"/>
                        <a:gd name="connsiteX0" fmla="*/ 0 w 4480661"/>
                        <a:gd name="connsiteY0" fmla="*/ 750569 h 6523446"/>
                        <a:gd name="connsiteX1" fmla="*/ 746790 w 4480661"/>
                        <a:gd name="connsiteY1" fmla="*/ 0 h 6523446"/>
                        <a:gd name="connsiteX2" fmla="*/ 2300071 w 4480661"/>
                        <a:gd name="connsiteY2" fmla="*/ 0 h 6523446"/>
                        <a:gd name="connsiteX3" fmla="*/ 3733870 w 4480661"/>
                        <a:gd name="connsiteY3" fmla="*/ 0 h 6523446"/>
                        <a:gd name="connsiteX4" fmla="*/ 4480661 w 4480661"/>
                        <a:gd name="connsiteY4" fmla="*/ 750569 h 6523446"/>
                        <a:gd name="connsiteX5" fmla="*/ 4480661 w 4480661"/>
                        <a:gd name="connsiteY5" fmla="*/ 1905699 h 6523446"/>
                        <a:gd name="connsiteX6" fmla="*/ 4480661 w 4480661"/>
                        <a:gd name="connsiteY6" fmla="*/ 3010608 h 6523446"/>
                        <a:gd name="connsiteX7" fmla="*/ 4480661 w 4480661"/>
                        <a:gd name="connsiteY7" fmla="*/ 4115514 h 6523446"/>
                        <a:gd name="connsiteX8" fmla="*/ 4480661 w 4480661"/>
                        <a:gd name="connsiteY8" fmla="*/ 5772876 h 6523446"/>
                        <a:gd name="connsiteX9" fmla="*/ 3733870 w 4480661"/>
                        <a:gd name="connsiteY9" fmla="*/ 6523446 h 6523446"/>
                        <a:gd name="connsiteX10" fmla="*/ 2300071 w 4480661"/>
                        <a:gd name="connsiteY10" fmla="*/ 6523446 h 6523446"/>
                        <a:gd name="connsiteX11" fmla="*/ 746790 w 4480661"/>
                        <a:gd name="connsiteY11" fmla="*/ 6523446 h 6523446"/>
                        <a:gd name="connsiteX12" fmla="*/ 0 w 4480661"/>
                        <a:gd name="connsiteY12" fmla="*/ 5772876 h 6523446"/>
                        <a:gd name="connsiteX13" fmla="*/ 0 w 4480661"/>
                        <a:gd name="connsiteY13" fmla="*/ 4617746 h 6523446"/>
                        <a:gd name="connsiteX14" fmla="*/ 0 w 4480661"/>
                        <a:gd name="connsiteY14" fmla="*/ 3311946 h 6523446"/>
                        <a:gd name="connsiteX15" fmla="*/ 0 w 4480661"/>
                        <a:gd name="connsiteY15" fmla="*/ 2207038 h 6523446"/>
                        <a:gd name="connsiteX16" fmla="*/ 0 w 4480661"/>
                        <a:gd name="connsiteY16" fmla="*/ 750569 h 65234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0661" h="6523446" fill="none" extrusionOk="0">
                          <a:moveTo>
                            <a:pt x="0" y="750569"/>
                          </a:moveTo>
                          <a:cubicBezTo>
                            <a:pt x="103639" y="352779"/>
                            <a:pt x="327844" y="8041"/>
                            <a:pt x="746790" y="0"/>
                          </a:cubicBezTo>
                          <a:cubicBezTo>
                            <a:pt x="1281614" y="-60546"/>
                            <a:pt x="1734569" y="-61192"/>
                            <a:pt x="2300071" y="0"/>
                          </a:cubicBezTo>
                          <a:cubicBezTo>
                            <a:pt x="2810234" y="-59479"/>
                            <a:pt x="3173925" y="166390"/>
                            <a:pt x="3733870" y="0"/>
                          </a:cubicBezTo>
                          <a:cubicBezTo>
                            <a:pt x="4261423" y="43661"/>
                            <a:pt x="4469244" y="353805"/>
                            <a:pt x="4480661" y="750569"/>
                          </a:cubicBezTo>
                          <a:cubicBezTo>
                            <a:pt x="4607792" y="906519"/>
                            <a:pt x="4415579" y="1440409"/>
                            <a:pt x="4480661" y="1905699"/>
                          </a:cubicBezTo>
                          <a:cubicBezTo>
                            <a:pt x="4561782" y="2344580"/>
                            <a:pt x="4459925" y="2479123"/>
                            <a:pt x="4480661" y="3010608"/>
                          </a:cubicBezTo>
                          <a:cubicBezTo>
                            <a:pt x="4508846" y="3552479"/>
                            <a:pt x="4457686" y="3692088"/>
                            <a:pt x="4480661" y="4366631"/>
                          </a:cubicBezTo>
                          <a:cubicBezTo>
                            <a:pt x="4412758" y="4973394"/>
                            <a:pt x="4333389" y="5426241"/>
                            <a:pt x="4480661" y="5772876"/>
                          </a:cubicBezTo>
                          <a:cubicBezTo>
                            <a:pt x="4326319" y="6126169"/>
                            <a:pt x="4059906" y="6468813"/>
                            <a:pt x="3733870" y="6523446"/>
                          </a:cubicBezTo>
                          <a:cubicBezTo>
                            <a:pt x="3377515" y="6538723"/>
                            <a:pt x="2744504" y="6454284"/>
                            <a:pt x="2240331" y="6523446"/>
                          </a:cubicBezTo>
                          <a:cubicBezTo>
                            <a:pt x="1664220" y="6596004"/>
                            <a:pt x="1400502" y="6452115"/>
                            <a:pt x="746790" y="6523446"/>
                          </a:cubicBezTo>
                          <a:cubicBezTo>
                            <a:pt x="325566" y="6479844"/>
                            <a:pt x="24319" y="6294262"/>
                            <a:pt x="0" y="5772876"/>
                          </a:cubicBezTo>
                          <a:cubicBezTo>
                            <a:pt x="-187451" y="5476411"/>
                            <a:pt x="-66004" y="5064138"/>
                            <a:pt x="0" y="4416852"/>
                          </a:cubicBezTo>
                          <a:cubicBezTo>
                            <a:pt x="-17074" y="3781774"/>
                            <a:pt x="127271" y="3593788"/>
                            <a:pt x="0" y="3060829"/>
                          </a:cubicBezTo>
                          <a:cubicBezTo>
                            <a:pt x="-131580" y="2488242"/>
                            <a:pt x="60172" y="2403999"/>
                            <a:pt x="0" y="1955923"/>
                          </a:cubicBezTo>
                          <a:cubicBezTo>
                            <a:pt x="-109384" y="1552425"/>
                            <a:pt x="110851" y="1108578"/>
                            <a:pt x="0" y="750569"/>
                          </a:cubicBezTo>
                          <a:close/>
                        </a:path>
                        <a:path w="4480661" h="6523446" stroke="0" extrusionOk="0">
                          <a:moveTo>
                            <a:pt x="0" y="750569"/>
                          </a:moveTo>
                          <a:cubicBezTo>
                            <a:pt x="88337" y="379732"/>
                            <a:pt x="381554" y="69156"/>
                            <a:pt x="746790" y="0"/>
                          </a:cubicBezTo>
                          <a:cubicBezTo>
                            <a:pt x="1399210" y="-83509"/>
                            <a:pt x="1846661" y="3824"/>
                            <a:pt x="2300071" y="0"/>
                          </a:cubicBezTo>
                          <a:cubicBezTo>
                            <a:pt x="2705974" y="-30485"/>
                            <a:pt x="3370013" y="25470"/>
                            <a:pt x="3733870" y="0"/>
                          </a:cubicBezTo>
                          <a:cubicBezTo>
                            <a:pt x="4150464" y="31650"/>
                            <a:pt x="4508537" y="371039"/>
                            <a:pt x="4480661" y="750569"/>
                          </a:cubicBezTo>
                          <a:cubicBezTo>
                            <a:pt x="4532748" y="1173563"/>
                            <a:pt x="4398332" y="1618357"/>
                            <a:pt x="4480661" y="1905699"/>
                          </a:cubicBezTo>
                          <a:cubicBezTo>
                            <a:pt x="4568467" y="2154475"/>
                            <a:pt x="4306437" y="2546446"/>
                            <a:pt x="4480661" y="3010608"/>
                          </a:cubicBezTo>
                          <a:cubicBezTo>
                            <a:pt x="4553999" y="3474598"/>
                            <a:pt x="4331342" y="3752512"/>
                            <a:pt x="4480661" y="4115514"/>
                          </a:cubicBezTo>
                          <a:cubicBezTo>
                            <a:pt x="4547072" y="4541344"/>
                            <a:pt x="4414053" y="5322269"/>
                            <a:pt x="4480661" y="5772876"/>
                          </a:cubicBezTo>
                          <a:cubicBezTo>
                            <a:pt x="4511933" y="6202604"/>
                            <a:pt x="4189109" y="6524576"/>
                            <a:pt x="3733870" y="6523446"/>
                          </a:cubicBezTo>
                          <a:cubicBezTo>
                            <a:pt x="3186123" y="6618661"/>
                            <a:pt x="2742608" y="6479637"/>
                            <a:pt x="2300071" y="6523446"/>
                          </a:cubicBezTo>
                          <a:cubicBezTo>
                            <a:pt x="1966420" y="6600748"/>
                            <a:pt x="1503102" y="6437170"/>
                            <a:pt x="746790" y="6523446"/>
                          </a:cubicBezTo>
                          <a:cubicBezTo>
                            <a:pt x="323299" y="6344445"/>
                            <a:pt x="-34350" y="6268594"/>
                            <a:pt x="0" y="5772876"/>
                          </a:cubicBezTo>
                          <a:cubicBezTo>
                            <a:pt x="25022" y="5436381"/>
                            <a:pt x="43924" y="4989990"/>
                            <a:pt x="0" y="4617746"/>
                          </a:cubicBezTo>
                          <a:cubicBezTo>
                            <a:pt x="-880" y="4153411"/>
                            <a:pt x="120460" y="3954868"/>
                            <a:pt x="0" y="3311946"/>
                          </a:cubicBezTo>
                          <a:cubicBezTo>
                            <a:pt x="-133481" y="2722657"/>
                            <a:pt x="122038" y="2720682"/>
                            <a:pt x="0" y="2207038"/>
                          </a:cubicBezTo>
                          <a:cubicBezTo>
                            <a:pt x="-58136" y="1730312"/>
                            <a:pt x="-13998" y="1253465"/>
                            <a:pt x="0" y="750569"/>
                          </a:cubicBezTo>
                          <a:close/>
                        </a:path>
                        <a:path w="4480661" h="6523446" fill="none" stroke="0" extrusionOk="0">
                          <a:moveTo>
                            <a:pt x="0" y="750569"/>
                          </a:moveTo>
                          <a:cubicBezTo>
                            <a:pt x="83727" y="307654"/>
                            <a:pt x="411600" y="-24786"/>
                            <a:pt x="746790" y="0"/>
                          </a:cubicBezTo>
                          <a:cubicBezTo>
                            <a:pt x="1253093" y="-190011"/>
                            <a:pt x="1702200" y="72855"/>
                            <a:pt x="2300071" y="0"/>
                          </a:cubicBezTo>
                          <a:cubicBezTo>
                            <a:pt x="2804433" y="-40928"/>
                            <a:pt x="3211791" y="130516"/>
                            <a:pt x="3733870" y="0"/>
                          </a:cubicBezTo>
                          <a:cubicBezTo>
                            <a:pt x="4199829" y="608"/>
                            <a:pt x="4482098" y="425448"/>
                            <a:pt x="4480661" y="750569"/>
                          </a:cubicBezTo>
                          <a:cubicBezTo>
                            <a:pt x="4580219" y="1036445"/>
                            <a:pt x="4420848" y="1535629"/>
                            <a:pt x="4480661" y="1905699"/>
                          </a:cubicBezTo>
                          <a:cubicBezTo>
                            <a:pt x="4551943" y="2385883"/>
                            <a:pt x="4464283" y="2523316"/>
                            <a:pt x="4480661" y="3010608"/>
                          </a:cubicBezTo>
                          <a:cubicBezTo>
                            <a:pt x="4534421" y="3517492"/>
                            <a:pt x="4493733" y="3722566"/>
                            <a:pt x="4480661" y="4366631"/>
                          </a:cubicBezTo>
                          <a:cubicBezTo>
                            <a:pt x="4510620" y="5034781"/>
                            <a:pt x="4466046" y="5356942"/>
                            <a:pt x="4480661" y="5772876"/>
                          </a:cubicBezTo>
                          <a:cubicBezTo>
                            <a:pt x="4395803" y="6074213"/>
                            <a:pt x="4115276" y="6432110"/>
                            <a:pt x="3733870" y="6523446"/>
                          </a:cubicBezTo>
                          <a:cubicBezTo>
                            <a:pt x="3342961" y="6442456"/>
                            <a:pt x="2862933" y="6492705"/>
                            <a:pt x="2240331" y="6523446"/>
                          </a:cubicBezTo>
                          <a:cubicBezTo>
                            <a:pt x="1615188" y="6510149"/>
                            <a:pt x="1340239" y="6412196"/>
                            <a:pt x="746790" y="6523446"/>
                          </a:cubicBezTo>
                          <a:cubicBezTo>
                            <a:pt x="219399" y="6519578"/>
                            <a:pt x="112677" y="6219379"/>
                            <a:pt x="0" y="5772876"/>
                          </a:cubicBezTo>
                          <a:cubicBezTo>
                            <a:pt x="-40459" y="5362375"/>
                            <a:pt x="81012" y="5022078"/>
                            <a:pt x="0" y="4416852"/>
                          </a:cubicBezTo>
                          <a:cubicBezTo>
                            <a:pt x="-23467" y="3734958"/>
                            <a:pt x="127398" y="3537204"/>
                            <a:pt x="0" y="3060829"/>
                          </a:cubicBezTo>
                          <a:cubicBezTo>
                            <a:pt x="-92853" y="2528836"/>
                            <a:pt x="16973" y="2381101"/>
                            <a:pt x="0" y="1955923"/>
                          </a:cubicBezTo>
                          <a:cubicBezTo>
                            <a:pt x="-7737" y="1518498"/>
                            <a:pt x="157651" y="1159180"/>
                            <a:pt x="0" y="75056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-26090" y="-1718094"/>
              <a:ext cx="4443632" cy="7475544"/>
            </a:xfrm>
            <a:custGeom>
              <a:avLst/>
              <a:gdLst>
                <a:gd name="connsiteX0" fmla="*/ 0 w 4443632"/>
                <a:gd name="connsiteY0" fmla="*/ 860115 h 7475544"/>
                <a:gd name="connsiteX1" fmla="*/ 740618 w 4443632"/>
                <a:gd name="connsiteY1" fmla="*/ 0 h 7475544"/>
                <a:gd name="connsiteX2" fmla="*/ 1787331 w 4443632"/>
                <a:gd name="connsiteY2" fmla="*/ 0 h 7475544"/>
                <a:gd name="connsiteX3" fmla="*/ 2715547 w 4443632"/>
                <a:gd name="connsiteY3" fmla="*/ 0 h 7475544"/>
                <a:gd name="connsiteX4" fmla="*/ 3703012 w 4443632"/>
                <a:gd name="connsiteY4" fmla="*/ 0 h 7475544"/>
                <a:gd name="connsiteX5" fmla="*/ 4443632 w 4443632"/>
                <a:gd name="connsiteY5" fmla="*/ 860115 h 7475544"/>
                <a:gd name="connsiteX6" fmla="*/ 4443632 w 4443632"/>
                <a:gd name="connsiteY6" fmla="*/ 2356495 h 7475544"/>
                <a:gd name="connsiteX7" fmla="*/ 4443632 w 4443632"/>
                <a:gd name="connsiteY7" fmla="*/ 3622664 h 7475544"/>
                <a:gd name="connsiteX8" fmla="*/ 4443632 w 4443632"/>
                <a:gd name="connsiteY8" fmla="*/ 5061492 h 7475544"/>
                <a:gd name="connsiteX9" fmla="*/ 4443632 w 4443632"/>
                <a:gd name="connsiteY9" fmla="*/ 6615427 h 7475544"/>
                <a:gd name="connsiteX10" fmla="*/ 3703012 w 4443632"/>
                <a:gd name="connsiteY10" fmla="*/ 7475543 h 7475544"/>
                <a:gd name="connsiteX11" fmla="*/ 2804419 w 4443632"/>
                <a:gd name="connsiteY11" fmla="*/ 7475543 h 7475544"/>
                <a:gd name="connsiteX12" fmla="*/ 1905827 w 4443632"/>
                <a:gd name="connsiteY12" fmla="*/ 7475543 h 7475544"/>
                <a:gd name="connsiteX13" fmla="*/ 740618 w 4443632"/>
                <a:gd name="connsiteY13" fmla="*/ 7475543 h 7475544"/>
                <a:gd name="connsiteX14" fmla="*/ 0 w 4443632"/>
                <a:gd name="connsiteY14" fmla="*/ 6615427 h 7475544"/>
                <a:gd name="connsiteX15" fmla="*/ 0 w 4443632"/>
                <a:gd name="connsiteY15" fmla="*/ 5349259 h 7475544"/>
                <a:gd name="connsiteX16" fmla="*/ 0 w 4443632"/>
                <a:gd name="connsiteY16" fmla="*/ 3967983 h 7475544"/>
                <a:gd name="connsiteX17" fmla="*/ 0 w 4443632"/>
                <a:gd name="connsiteY17" fmla="*/ 2471602 h 7475544"/>
                <a:gd name="connsiteX18" fmla="*/ 0 w 4443632"/>
                <a:gd name="connsiteY18" fmla="*/ 860115 h 747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43632" h="7475544" extrusionOk="0">
                  <a:moveTo>
                    <a:pt x="0" y="860115"/>
                  </a:moveTo>
                  <a:cubicBezTo>
                    <a:pt x="120819" y="288490"/>
                    <a:pt x="419280" y="-95113"/>
                    <a:pt x="740618" y="0"/>
                  </a:cubicBezTo>
                  <a:cubicBezTo>
                    <a:pt x="1215120" y="-144006"/>
                    <a:pt x="1256919" y="115490"/>
                    <a:pt x="1787331" y="0"/>
                  </a:cubicBezTo>
                  <a:cubicBezTo>
                    <a:pt x="2257524" y="-15335"/>
                    <a:pt x="2486098" y="39832"/>
                    <a:pt x="2715547" y="0"/>
                  </a:cubicBezTo>
                  <a:cubicBezTo>
                    <a:pt x="2920949" y="-17976"/>
                    <a:pt x="3273717" y="126039"/>
                    <a:pt x="3703012" y="0"/>
                  </a:cubicBezTo>
                  <a:cubicBezTo>
                    <a:pt x="4195302" y="133405"/>
                    <a:pt x="4454629" y="537430"/>
                    <a:pt x="4443632" y="860115"/>
                  </a:cubicBezTo>
                  <a:cubicBezTo>
                    <a:pt x="4422464" y="1681492"/>
                    <a:pt x="4307571" y="1979780"/>
                    <a:pt x="4443632" y="2356495"/>
                  </a:cubicBezTo>
                  <a:cubicBezTo>
                    <a:pt x="4671559" y="2823283"/>
                    <a:pt x="4434487" y="3433203"/>
                    <a:pt x="4443632" y="3622664"/>
                  </a:cubicBezTo>
                  <a:cubicBezTo>
                    <a:pt x="4706774" y="3871191"/>
                    <a:pt x="4571323" y="4383311"/>
                    <a:pt x="4443632" y="5061492"/>
                  </a:cubicBezTo>
                  <a:cubicBezTo>
                    <a:pt x="4503372" y="5554611"/>
                    <a:pt x="4539459" y="5956702"/>
                    <a:pt x="4443632" y="6615427"/>
                  </a:cubicBezTo>
                  <a:cubicBezTo>
                    <a:pt x="4509058" y="7078959"/>
                    <a:pt x="4000675" y="7329147"/>
                    <a:pt x="3703012" y="7475543"/>
                  </a:cubicBezTo>
                  <a:cubicBezTo>
                    <a:pt x="3439898" y="7473879"/>
                    <a:pt x="2989450" y="7421567"/>
                    <a:pt x="2804419" y="7475543"/>
                  </a:cubicBezTo>
                  <a:cubicBezTo>
                    <a:pt x="2521726" y="7616621"/>
                    <a:pt x="2348187" y="7364475"/>
                    <a:pt x="1905827" y="7475543"/>
                  </a:cubicBezTo>
                  <a:cubicBezTo>
                    <a:pt x="1618290" y="7529354"/>
                    <a:pt x="1298125" y="7296864"/>
                    <a:pt x="740618" y="7475543"/>
                  </a:cubicBezTo>
                  <a:cubicBezTo>
                    <a:pt x="396617" y="7312590"/>
                    <a:pt x="78158" y="6934244"/>
                    <a:pt x="0" y="6615427"/>
                  </a:cubicBezTo>
                  <a:cubicBezTo>
                    <a:pt x="148230" y="6418416"/>
                    <a:pt x="-30706" y="5805400"/>
                    <a:pt x="0" y="5349259"/>
                  </a:cubicBezTo>
                  <a:cubicBezTo>
                    <a:pt x="-44451" y="4880528"/>
                    <a:pt x="141423" y="4250528"/>
                    <a:pt x="0" y="3967983"/>
                  </a:cubicBezTo>
                  <a:cubicBezTo>
                    <a:pt x="52580" y="3753416"/>
                    <a:pt x="-83646" y="3001976"/>
                    <a:pt x="0" y="2471602"/>
                  </a:cubicBezTo>
                  <a:cubicBezTo>
                    <a:pt x="-135920" y="2064924"/>
                    <a:pt x="20866" y="1105356"/>
                    <a:pt x="0" y="86011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483667"/>
                        <a:gd name="connsiteY0" fmla="*/ 769023 h 6683830"/>
                        <a:gd name="connsiteX1" fmla="*/ 747291 w 4483667"/>
                        <a:gd name="connsiteY1" fmla="*/ 0 h 6683830"/>
                        <a:gd name="connsiteX2" fmla="*/ 1803435 w 4483667"/>
                        <a:gd name="connsiteY2" fmla="*/ 0 h 6683830"/>
                        <a:gd name="connsiteX3" fmla="*/ 2740013 w 4483667"/>
                        <a:gd name="connsiteY3" fmla="*/ 0 h 6683830"/>
                        <a:gd name="connsiteX4" fmla="*/ 3736375 w 4483667"/>
                        <a:gd name="connsiteY4" fmla="*/ 0 h 6683830"/>
                        <a:gd name="connsiteX5" fmla="*/ 4483667 w 4483667"/>
                        <a:gd name="connsiteY5" fmla="*/ 769023 h 6683830"/>
                        <a:gd name="connsiteX6" fmla="*/ 4483667 w 4483667"/>
                        <a:gd name="connsiteY6" fmla="*/ 2106926 h 6683830"/>
                        <a:gd name="connsiteX7" fmla="*/ 4483667 w 4483667"/>
                        <a:gd name="connsiteY7" fmla="*/ 3238998 h 6683830"/>
                        <a:gd name="connsiteX8" fmla="*/ 4483667 w 4483667"/>
                        <a:gd name="connsiteY8" fmla="*/ 4525444 h 6683830"/>
                        <a:gd name="connsiteX9" fmla="*/ 4483667 w 4483667"/>
                        <a:gd name="connsiteY9" fmla="*/ 5914806 h 6683830"/>
                        <a:gd name="connsiteX10" fmla="*/ 3736375 w 4483667"/>
                        <a:gd name="connsiteY10" fmla="*/ 6683830 h 6683830"/>
                        <a:gd name="connsiteX11" fmla="*/ 2829686 w 4483667"/>
                        <a:gd name="connsiteY11" fmla="*/ 6683830 h 6683830"/>
                        <a:gd name="connsiteX12" fmla="*/ 1922998 w 4483667"/>
                        <a:gd name="connsiteY12" fmla="*/ 6683830 h 6683830"/>
                        <a:gd name="connsiteX13" fmla="*/ 747291 w 4483667"/>
                        <a:gd name="connsiteY13" fmla="*/ 6683830 h 6683830"/>
                        <a:gd name="connsiteX14" fmla="*/ 0 w 4483667"/>
                        <a:gd name="connsiteY14" fmla="*/ 5914806 h 6683830"/>
                        <a:gd name="connsiteX15" fmla="*/ 0 w 4483667"/>
                        <a:gd name="connsiteY15" fmla="*/ 4782734 h 6683830"/>
                        <a:gd name="connsiteX16" fmla="*/ 0 w 4483667"/>
                        <a:gd name="connsiteY16" fmla="*/ 3547745 h 6683830"/>
                        <a:gd name="connsiteX17" fmla="*/ 0 w 4483667"/>
                        <a:gd name="connsiteY17" fmla="*/ 2209842 h 6683830"/>
                        <a:gd name="connsiteX18" fmla="*/ 0 w 4483667"/>
                        <a:gd name="connsiteY18" fmla="*/ 769023 h 6683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483667" h="6683830" extrusionOk="0">
                          <a:moveTo>
                            <a:pt x="0" y="769023"/>
                          </a:moveTo>
                          <a:cubicBezTo>
                            <a:pt x="39246" y="313963"/>
                            <a:pt x="390227" y="-56259"/>
                            <a:pt x="747291" y="0"/>
                          </a:cubicBezTo>
                          <a:cubicBezTo>
                            <a:pt x="1240166" y="-98663"/>
                            <a:pt x="1333172" y="93479"/>
                            <a:pt x="1803435" y="0"/>
                          </a:cubicBezTo>
                          <a:cubicBezTo>
                            <a:pt x="2264045" y="-26593"/>
                            <a:pt x="2485834" y="53243"/>
                            <a:pt x="2740013" y="0"/>
                          </a:cubicBezTo>
                          <a:cubicBezTo>
                            <a:pt x="2994969" y="-53784"/>
                            <a:pt x="3274982" y="39141"/>
                            <a:pt x="3736375" y="0"/>
                          </a:cubicBezTo>
                          <a:cubicBezTo>
                            <a:pt x="4170248" y="21766"/>
                            <a:pt x="4478767" y="383111"/>
                            <a:pt x="4483667" y="769023"/>
                          </a:cubicBezTo>
                          <a:cubicBezTo>
                            <a:pt x="4500578" y="1410512"/>
                            <a:pt x="4342573" y="1710074"/>
                            <a:pt x="4483667" y="2106926"/>
                          </a:cubicBezTo>
                          <a:cubicBezTo>
                            <a:pt x="4691505" y="2536201"/>
                            <a:pt x="4433981" y="3033505"/>
                            <a:pt x="4483667" y="3238998"/>
                          </a:cubicBezTo>
                          <a:cubicBezTo>
                            <a:pt x="4612854" y="3468621"/>
                            <a:pt x="4534928" y="3932856"/>
                            <a:pt x="4483667" y="4525444"/>
                          </a:cubicBezTo>
                          <a:cubicBezTo>
                            <a:pt x="4530103" y="5045839"/>
                            <a:pt x="4518783" y="5389297"/>
                            <a:pt x="4483667" y="5914806"/>
                          </a:cubicBezTo>
                          <a:cubicBezTo>
                            <a:pt x="4563595" y="6345908"/>
                            <a:pt x="4033248" y="6627495"/>
                            <a:pt x="3736375" y="6683830"/>
                          </a:cubicBezTo>
                          <a:cubicBezTo>
                            <a:pt x="3477956" y="6723968"/>
                            <a:pt x="3027609" y="6649779"/>
                            <a:pt x="2829686" y="6683830"/>
                          </a:cubicBezTo>
                          <a:cubicBezTo>
                            <a:pt x="2574565" y="6766544"/>
                            <a:pt x="2353001" y="6582268"/>
                            <a:pt x="1922998" y="6683830"/>
                          </a:cubicBezTo>
                          <a:cubicBezTo>
                            <a:pt x="1532622" y="6772571"/>
                            <a:pt x="1206113" y="6567108"/>
                            <a:pt x="747291" y="6683830"/>
                          </a:cubicBezTo>
                          <a:cubicBezTo>
                            <a:pt x="398842" y="6547318"/>
                            <a:pt x="47853" y="6277796"/>
                            <a:pt x="0" y="5914806"/>
                          </a:cubicBezTo>
                          <a:cubicBezTo>
                            <a:pt x="33639" y="5702162"/>
                            <a:pt x="49202" y="5195079"/>
                            <a:pt x="0" y="4782734"/>
                          </a:cubicBezTo>
                          <a:cubicBezTo>
                            <a:pt x="-76471" y="4366843"/>
                            <a:pt x="95266" y="3803111"/>
                            <a:pt x="0" y="3547745"/>
                          </a:cubicBezTo>
                          <a:cubicBezTo>
                            <a:pt x="16923" y="3340794"/>
                            <a:pt x="30501" y="2664941"/>
                            <a:pt x="0" y="2209842"/>
                          </a:cubicBezTo>
                          <a:cubicBezTo>
                            <a:pt x="-114945" y="1798118"/>
                            <a:pt x="75419" y="1063492"/>
                            <a:pt x="0" y="769023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-227781" y="-1528724"/>
              <a:ext cx="4569784" cy="7538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1- تهدئة المصاب و عدم تحريك الجزء الملدوغ حتى لا ينتشر السم في سائر الجسم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2- ربط الجزء المصاب أعلى مكان اللدغة و أسفلها ثم محولة مص السم و بصقه لمن يستطيع القيام بذلك مع ملاحظة عدم جرح أو فصد مكان اللدغة 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3- إذا كانت اللدغة في مكان يصعب ربطه كالصدر أو العنق بوضع ثلج داخل قطعة قماش ثم يلف حول المكان الملدوغ حتى تساعد على التقليل من فرص انتقال الدم سريعا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عبر الأوردة الدموية لحين وصول الإسعاف 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4- المبادرة السريعة بنقل المصاب إلى المستشفى لإجراء العلاج اللازم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5- تجنب إعطاء المصاب أي دواء قبل عرضه على الطبيب حتى لا تزيد الحالة سوءا </a:t>
              </a:r>
            </a:p>
            <a:p>
              <a:pPr algn="r"/>
              <a:endParaRPr lang="ar-SY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8" y="2563049"/>
            <a:ext cx="1156635" cy="49964"/>
          </a:xfrm>
          <a:custGeom>
            <a:avLst/>
            <a:gdLst>
              <a:gd name="connsiteX0" fmla="*/ 0 w 1156635"/>
              <a:gd name="connsiteY0" fmla="*/ 49963 h 49964"/>
              <a:gd name="connsiteX1" fmla="*/ 287826 w 1156635"/>
              <a:gd name="connsiteY1" fmla="*/ 15674 h 49964"/>
              <a:gd name="connsiteX2" fmla="*/ 511690 w 1156635"/>
              <a:gd name="connsiteY2" fmla="*/ 45065 h 49964"/>
              <a:gd name="connsiteX3" fmla="*/ 804847 w 1156635"/>
              <a:gd name="connsiteY3" fmla="*/ 12735 h 49964"/>
              <a:gd name="connsiteX4" fmla="*/ 1007391 w 1156635"/>
              <a:gd name="connsiteY4" fmla="*/ 27431 h 49964"/>
              <a:gd name="connsiteX5" fmla="*/ 1156635 w 1156635"/>
              <a:gd name="connsiteY5" fmla="*/ 0 h 4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6635" h="49964" extrusionOk="0">
                <a:moveTo>
                  <a:pt x="0" y="49963"/>
                </a:moveTo>
                <a:cubicBezTo>
                  <a:pt x="73504" y="50374"/>
                  <a:pt x="217314" y="37999"/>
                  <a:pt x="287826" y="15674"/>
                </a:cubicBezTo>
                <a:cubicBezTo>
                  <a:pt x="360734" y="-2390"/>
                  <a:pt x="427617" y="60274"/>
                  <a:pt x="511690" y="45065"/>
                </a:cubicBezTo>
                <a:cubicBezTo>
                  <a:pt x="601831" y="66390"/>
                  <a:pt x="719515" y="19967"/>
                  <a:pt x="804847" y="12735"/>
                </a:cubicBezTo>
                <a:cubicBezTo>
                  <a:pt x="893261" y="-20757"/>
                  <a:pt x="955914" y="47372"/>
                  <a:pt x="1007391" y="27431"/>
                </a:cubicBezTo>
                <a:cubicBezTo>
                  <a:pt x="1056426" y="29007"/>
                  <a:pt x="1108887" y="3690"/>
                  <a:pt x="1156635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1156635"/>
                      <a:gd name="connsiteY0" fmla="*/ 49963 h 49964"/>
                      <a:gd name="connsiteX1" fmla="*/ 287826 w 1156635"/>
                      <a:gd name="connsiteY1" fmla="*/ 15674 h 49964"/>
                      <a:gd name="connsiteX2" fmla="*/ 511690 w 1156635"/>
                      <a:gd name="connsiteY2" fmla="*/ 45065 h 49964"/>
                      <a:gd name="connsiteX3" fmla="*/ 804847 w 1156635"/>
                      <a:gd name="connsiteY3" fmla="*/ 12735 h 49964"/>
                      <a:gd name="connsiteX4" fmla="*/ 1007391 w 1156635"/>
                      <a:gd name="connsiteY4" fmla="*/ 27431 h 49964"/>
                      <a:gd name="connsiteX5" fmla="*/ 1156635 w 1156635"/>
                      <a:gd name="connsiteY5" fmla="*/ 0 h 49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56635" h="49964" extrusionOk="0">
                        <a:moveTo>
                          <a:pt x="0" y="49963"/>
                        </a:moveTo>
                        <a:cubicBezTo>
                          <a:pt x="87736" y="41586"/>
                          <a:pt x="204819" y="19803"/>
                          <a:pt x="287826" y="15674"/>
                        </a:cubicBezTo>
                        <a:cubicBezTo>
                          <a:pt x="368921" y="9023"/>
                          <a:pt x="425920" y="48362"/>
                          <a:pt x="511690" y="45065"/>
                        </a:cubicBezTo>
                        <a:cubicBezTo>
                          <a:pt x="599864" y="55584"/>
                          <a:pt x="721110" y="17445"/>
                          <a:pt x="804847" y="12735"/>
                        </a:cubicBezTo>
                        <a:cubicBezTo>
                          <a:pt x="890217" y="-4716"/>
                          <a:pt x="953285" y="40823"/>
                          <a:pt x="1007391" y="27431"/>
                        </a:cubicBezTo>
                        <a:cubicBezTo>
                          <a:pt x="1058057" y="28378"/>
                          <a:pt x="1110636" y="10114"/>
                          <a:pt x="1156635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81466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85867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795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84513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99897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التسمم باللدغ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2048376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لا يمص السم بعد مضي نصف ساعة أو أكثر على اللدغة بل ينقل المصاب للمستشفى لعدم جدوى ذلك ولأنه يمكن أن يكون ضرر مص السم أكبر من نفعه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5" y="3427107"/>
            <a:ext cx="1884683" cy="2586380"/>
            <a:chOff x="10086862" y="2778613"/>
            <a:chExt cx="1884683" cy="258638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2" y="2778613"/>
              <a:ext cx="1884683" cy="2586380"/>
              <a:chOff x="395817" y="4262072"/>
              <a:chExt cx="1884683" cy="258638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0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التسمم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409794" y="3853246"/>
              <a:ext cx="1459039" cy="121949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94">
            <a:extLst>
              <a:ext uri="{FF2B5EF4-FFF2-40B4-BE49-F238E27FC236}">
                <a16:creationId xmlns:a16="http://schemas.microsoft.com/office/drawing/2014/main" id="{E062963C-20DD-42CE-883B-F109EE62C17E}"/>
              </a:ext>
            </a:extLst>
          </p:cNvPr>
          <p:cNvSpPr/>
          <p:nvPr/>
        </p:nvSpPr>
        <p:spPr>
          <a:xfrm rot="15230672">
            <a:off x="5455892" y="2592600"/>
            <a:ext cx="871053" cy="2630416"/>
          </a:xfrm>
          <a:prstGeom prst="ellipse">
            <a:avLst/>
          </a:prstGeom>
          <a:solidFill>
            <a:schemeClr val="tx1"/>
          </a:solidFill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5204BF-861B-49BE-8E2B-BD34C2DAA641}"/>
              </a:ext>
            </a:extLst>
          </p:cNvPr>
          <p:cNvGrpSpPr/>
          <p:nvPr/>
        </p:nvGrpSpPr>
        <p:grpSpPr>
          <a:xfrm>
            <a:off x="2464127" y="414699"/>
            <a:ext cx="5483299" cy="6644773"/>
            <a:chOff x="3355901" y="105689"/>
            <a:chExt cx="5483299" cy="6644773"/>
          </a:xfrm>
          <a:solidFill>
            <a:schemeClr val="tx1">
              <a:alpha val="8000"/>
            </a:schemeClr>
          </a:solidFill>
          <a:scene3d>
            <a:camera prst="perspectiveContrastingRightFacing" fov="5700000">
              <a:rot lat="20385128" lon="17812813" rev="4437197"/>
            </a:camera>
            <a:lightRig rig="twoPt" dir="t"/>
          </a:scene3d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212C57C-AAF1-4F39-BDF2-DA2B86CAB910}"/>
                </a:ext>
              </a:extLst>
            </p:cNvPr>
            <p:cNvSpPr/>
            <p:nvPr/>
          </p:nvSpPr>
          <p:spPr>
            <a:xfrm>
              <a:off x="6110967" y="105689"/>
              <a:ext cx="1226290" cy="942223"/>
            </a:xfrm>
            <a:custGeom>
              <a:avLst/>
              <a:gdLst>
                <a:gd name="connsiteX0" fmla="*/ 0 w 1226290"/>
                <a:gd name="connsiteY0" fmla="*/ 0 h 942223"/>
                <a:gd name="connsiteX1" fmla="*/ 126198 w 1226290"/>
                <a:gd name="connsiteY1" fmla="*/ 3866 h 942223"/>
                <a:gd name="connsiteX2" fmla="*/ 1052810 w 1226290"/>
                <a:gd name="connsiteY2" fmla="*/ 260739 h 942223"/>
                <a:gd name="connsiteX3" fmla="*/ 1113185 w 1226290"/>
                <a:gd name="connsiteY3" fmla="*/ 295979 h 942223"/>
                <a:gd name="connsiteX4" fmla="*/ 1226290 w 1226290"/>
                <a:gd name="connsiteY4" fmla="*/ 684505 h 942223"/>
                <a:gd name="connsiteX5" fmla="*/ 941522 w 1226290"/>
                <a:gd name="connsiteY5" fmla="*/ 942223 h 942223"/>
                <a:gd name="connsiteX6" fmla="*/ 781630 w 1226290"/>
                <a:gd name="connsiteY6" fmla="*/ 840823 h 942223"/>
                <a:gd name="connsiteX7" fmla="*/ 194278 w 1226290"/>
                <a:gd name="connsiteY7" fmla="*/ 643008 h 942223"/>
                <a:gd name="connsiteX8" fmla="*/ 61399 w 1226290"/>
                <a:gd name="connsiteY8" fmla="*/ 634175 h 942223"/>
                <a:gd name="connsiteX9" fmla="*/ 210757 w 1226290"/>
                <a:gd name="connsiteY9" fmla="*/ 371150 h 942223"/>
                <a:gd name="connsiteX10" fmla="*/ 0 w 1226290"/>
                <a:gd name="connsiteY10" fmla="*/ 0 h 94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290" h="942223">
                  <a:moveTo>
                    <a:pt x="0" y="0"/>
                  </a:moveTo>
                  <a:lnTo>
                    <a:pt x="126198" y="3866"/>
                  </a:lnTo>
                  <a:cubicBezTo>
                    <a:pt x="453487" y="23967"/>
                    <a:pt x="765643" y="113571"/>
                    <a:pt x="1052810" y="260739"/>
                  </a:cubicBezTo>
                  <a:lnTo>
                    <a:pt x="1113185" y="295979"/>
                  </a:lnTo>
                  <a:lnTo>
                    <a:pt x="1226290" y="684505"/>
                  </a:lnTo>
                  <a:lnTo>
                    <a:pt x="941522" y="942223"/>
                  </a:lnTo>
                  <a:lnTo>
                    <a:pt x="781630" y="840823"/>
                  </a:lnTo>
                  <a:cubicBezTo>
                    <a:pt x="597999" y="738572"/>
                    <a:pt x="400672" y="670602"/>
                    <a:pt x="194278" y="643008"/>
                  </a:cubicBezTo>
                  <a:lnTo>
                    <a:pt x="61399" y="634175"/>
                  </a:lnTo>
                  <a:lnTo>
                    <a:pt x="210757" y="3711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578C95D-C866-4C08-8241-DEBF4374B333}"/>
                </a:ext>
              </a:extLst>
            </p:cNvPr>
            <p:cNvSpPr/>
            <p:nvPr/>
          </p:nvSpPr>
          <p:spPr>
            <a:xfrm>
              <a:off x="4562899" y="109235"/>
              <a:ext cx="1611140" cy="1078161"/>
            </a:xfrm>
            <a:custGeom>
              <a:avLst/>
              <a:gdLst>
                <a:gd name="connsiteX0" fmla="*/ 1402397 w 1611140"/>
                <a:gd name="connsiteY0" fmla="*/ 0 h 1078161"/>
                <a:gd name="connsiteX1" fmla="*/ 1611140 w 1611140"/>
                <a:gd name="connsiteY1" fmla="*/ 367604 h 1078161"/>
                <a:gd name="connsiteX2" fmla="*/ 1461980 w 1611140"/>
                <a:gd name="connsiteY2" fmla="*/ 630280 h 1078161"/>
                <a:gd name="connsiteX3" fmla="*/ 1323858 w 1611140"/>
                <a:gd name="connsiteY3" fmla="*/ 639462 h 1078161"/>
                <a:gd name="connsiteX4" fmla="*/ 557611 w 1611140"/>
                <a:gd name="connsiteY4" fmla="*/ 950729 h 1078161"/>
                <a:gd name="connsiteX5" fmla="*/ 398281 w 1611140"/>
                <a:gd name="connsiteY5" fmla="*/ 1078161 h 1078161"/>
                <a:gd name="connsiteX6" fmla="*/ 367086 w 1611140"/>
                <a:gd name="connsiteY6" fmla="*/ 721633 h 1078161"/>
                <a:gd name="connsiteX7" fmla="*/ 0 w 1611140"/>
                <a:gd name="connsiteY7" fmla="*/ 563166 h 1078161"/>
                <a:gd name="connsiteX8" fmla="*/ 225529 w 1611140"/>
                <a:gd name="connsiteY8" fmla="*/ 397156 h 1078161"/>
                <a:gd name="connsiteX9" fmla="*/ 1391936 w 1611140"/>
                <a:gd name="connsiteY9" fmla="*/ 320 h 1078161"/>
                <a:gd name="connsiteX10" fmla="*/ 1402397 w 1611140"/>
                <a:gd name="connsiteY10" fmla="*/ 0 h 107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1140" h="1078161">
                  <a:moveTo>
                    <a:pt x="1402397" y="0"/>
                  </a:moveTo>
                  <a:lnTo>
                    <a:pt x="1611140" y="367604"/>
                  </a:lnTo>
                  <a:lnTo>
                    <a:pt x="1461980" y="630280"/>
                  </a:lnTo>
                  <a:lnTo>
                    <a:pt x="1323858" y="639462"/>
                  </a:lnTo>
                  <a:cubicBezTo>
                    <a:pt x="1048667" y="676254"/>
                    <a:pt x="789594" y="784825"/>
                    <a:pt x="557611" y="950729"/>
                  </a:cubicBezTo>
                  <a:lnTo>
                    <a:pt x="398281" y="1078161"/>
                  </a:lnTo>
                  <a:lnTo>
                    <a:pt x="367086" y="721633"/>
                  </a:lnTo>
                  <a:lnTo>
                    <a:pt x="0" y="563166"/>
                  </a:lnTo>
                  <a:lnTo>
                    <a:pt x="225529" y="397156"/>
                  </a:lnTo>
                  <a:cubicBezTo>
                    <a:pt x="575353" y="166901"/>
                    <a:pt x="971136" y="26165"/>
                    <a:pt x="1391936" y="320"/>
                  </a:cubicBezTo>
                  <a:lnTo>
                    <a:pt x="1402397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E59E188-E88B-47AA-8004-F0222A16B3FD}"/>
                </a:ext>
              </a:extLst>
            </p:cNvPr>
            <p:cNvSpPr/>
            <p:nvPr/>
          </p:nvSpPr>
          <p:spPr>
            <a:xfrm>
              <a:off x="7167792" y="506795"/>
              <a:ext cx="1136830" cy="1529739"/>
            </a:xfrm>
            <a:custGeom>
              <a:avLst/>
              <a:gdLst>
                <a:gd name="connsiteX0" fmla="*/ 236329 w 1136830"/>
                <a:gd name="connsiteY0" fmla="*/ 0 h 1529739"/>
                <a:gd name="connsiteX1" fmla="*/ 461957 w 1136830"/>
                <a:gd name="connsiteY1" fmla="*/ 166083 h 1529739"/>
                <a:gd name="connsiteX2" fmla="*/ 1044995 w 1136830"/>
                <a:gd name="connsiteY2" fmla="*/ 807979 h 1529739"/>
                <a:gd name="connsiteX3" fmla="*/ 1136830 w 1136830"/>
                <a:gd name="connsiteY3" fmla="*/ 956779 h 1529739"/>
                <a:gd name="connsiteX4" fmla="*/ 1045094 w 1136830"/>
                <a:gd name="connsiteY4" fmla="*/ 1392355 h 1529739"/>
                <a:gd name="connsiteX5" fmla="*/ 677769 w 1136830"/>
                <a:gd name="connsiteY5" fmla="*/ 1529739 h 1529739"/>
                <a:gd name="connsiteX6" fmla="*/ 625211 w 1136830"/>
                <a:gd name="connsiteY6" fmla="*/ 1415846 h 1529739"/>
                <a:gd name="connsiteX7" fmla="*/ 72435 w 1136830"/>
                <a:gd name="connsiteY7" fmla="*/ 688122 h 1529739"/>
                <a:gd name="connsiteX8" fmla="*/ 0 w 1136830"/>
                <a:gd name="connsiteY8" fmla="*/ 630189 h 1529739"/>
                <a:gd name="connsiteX9" fmla="*/ 332251 w 1136830"/>
                <a:gd name="connsiteY9" fmla="*/ 329499 h 1529739"/>
                <a:gd name="connsiteX10" fmla="*/ 236329 w 1136830"/>
                <a:gd name="connsiteY10" fmla="*/ 0 h 152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6830" h="1529739">
                  <a:moveTo>
                    <a:pt x="236329" y="0"/>
                  </a:moveTo>
                  <a:lnTo>
                    <a:pt x="461957" y="166083"/>
                  </a:lnTo>
                  <a:cubicBezTo>
                    <a:pt x="680866" y="345275"/>
                    <a:pt x="877280" y="561746"/>
                    <a:pt x="1044995" y="807979"/>
                  </a:cubicBezTo>
                  <a:lnTo>
                    <a:pt x="1136830" y="956779"/>
                  </a:lnTo>
                  <a:lnTo>
                    <a:pt x="1045094" y="1392355"/>
                  </a:lnTo>
                  <a:lnTo>
                    <a:pt x="677769" y="1529739"/>
                  </a:lnTo>
                  <a:lnTo>
                    <a:pt x="625211" y="1415846"/>
                  </a:lnTo>
                  <a:cubicBezTo>
                    <a:pt x="478102" y="1129179"/>
                    <a:pt x="290186" y="881790"/>
                    <a:pt x="72435" y="688122"/>
                  </a:cubicBezTo>
                  <a:lnTo>
                    <a:pt x="0" y="630189"/>
                  </a:lnTo>
                  <a:lnTo>
                    <a:pt x="332251" y="329499"/>
                  </a:lnTo>
                  <a:lnTo>
                    <a:pt x="236329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F9B6A55-F649-482D-9194-197C80A4BC13}"/>
                </a:ext>
              </a:extLst>
            </p:cNvPr>
            <p:cNvSpPr/>
            <p:nvPr/>
          </p:nvSpPr>
          <p:spPr>
            <a:xfrm>
              <a:off x="3638678" y="753573"/>
              <a:ext cx="1220624" cy="1410138"/>
            </a:xfrm>
            <a:custGeom>
              <a:avLst/>
              <a:gdLst>
                <a:gd name="connsiteX0" fmla="*/ 834510 w 1220624"/>
                <a:gd name="connsiteY0" fmla="*/ 0 h 1410138"/>
                <a:gd name="connsiteX1" fmla="*/ 1187371 w 1220624"/>
                <a:gd name="connsiteY1" fmla="*/ 152326 h 1410138"/>
                <a:gd name="connsiteX2" fmla="*/ 1220624 w 1220624"/>
                <a:gd name="connsiteY2" fmla="*/ 532378 h 1410138"/>
                <a:gd name="connsiteX3" fmla="*/ 1155549 w 1220624"/>
                <a:gd name="connsiteY3" fmla="*/ 596441 h 1410138"/>
                <a:gd name="connsiteX4" fmla="*/ 657811 w 1220624"/>
                <a:gd name="connsiteY4" fmla="*/ 1391205 h 1410138"/>
                <a:gd name="connsiteX5" fmla="*/ 650884 w 1220624"/>
                <a:gd name="connsiteY5" fmla="*/ 1410138 h 1410138"/>
                <a:gd name="connsiteX6" fmla="*/ 440150 w 1220624"/>
                <a:gd name="connsiteY6" fmla="*/ 1063411 h 1410138"/>
                <a:gd name="connsiteX7" fmla="*/ 0 w 1220624"/>
                <a:gd name="connsiteY7" fmla="*/ 1204836 h 1410138"/>
                <a:gd name="connsiteX8" fmla="*/ 45211 w 1220624"/>
                <a:gd name="connsiteY8" fmla="*/ 1091120 h 1410138"/>
                <a:gd name="connsiteX9" fmla="*/ 712392 w 1220624"/>
                <a:gd name="connsiteY9" fmla="*/ 110644 h 1410138"/>
                <a:gd name="connsiteX10" fmla="*/ 834510 w 1220624"/>
                <a:gd name="connsiteY10" fmla="*/ 0 h 141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0624" h="1410138">
                  <a:moveTo>
                    <a:pt x="834510" y="0"/>
                  </a:moveTo>
                  <a:lnTo>
                    <a:pt x="1187371" y="152326"/>
                  </a:lnTo>
                  <a:lnTo>
                    <a:pt x="1220624" y="532378"/>
                  </a:lnTo>
                  <a:lnTo>
                    <a:pt x="1155549" y="596441"/>
                  </a:lnTo>
                  <a:cubicBezTo>
                    <a:pt x="953402" y="816067"/>
                    <a:pt x="783832" y="1085803"/>
                    <a:pt x="657811" y="1391205"/>
                  </a:cubicBezTo>
                  <a:lnTo>
                    <a:pt x="650884" y="1410138"/>
                  </a:lnTo>
                  <a:lnTo>
                    <a:pt x="440150" y="1063411"/>
                  </a:lnTo>
                  <a:lnTo>
                    <a:pt x="0" y="1204836"/>
                  </a:lnTo>
                  <a:lnTo>
                    <a:pt x="45211" y="1091120"/>
                  </a:lnTo>
                  <a:cubicBezTo>
                    <a:pt x="214132" y="714356"/>
                    <a:pt x="441428" y="381590"/>
                    <a:pt x="712392" y="110644"/>
                  </a:cubicBezTo>
                  <a:lnTo>
                    <a:pt x="834510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64123DC-42FF-4BDF-A1B6-18BA01D0125E}"/>
                </a:ext>
              </a:extLst>
            </p:cNvPr>
            <p:cNvSpPr/>
            <p:nvPr/>
          </p:nvSpPr>
          <p:spPr>
            <a:xfrm>
              <a:off x="7909443" y="1674975"/>
              <a:ext cx="919031" cy="1698195"/>
            </a:xfrm>
            <a:custGeom>
              <a:avLst/>
              <a:gdLst>
                <a:gd name="connsiteX0" fmla="*/ 513572 w 919031"/>
                <a:gd name="connsiteY0" fmla="*/ 0 h 1698195"/>
                <a:gd name="connsiteX1" fmla="*/ 598669 w 919031"/>
                <a:gd name="connsiteY1" fmla="*/ 169719 h 1698195"/>
                <a:gd name="connsiteX2" fmla="*/ 915595 w 919031"/>
                <a:gd name="connsiteY2" fmla="*/ 1414190 h 1698195"/>
                <a:gd name="connsiteX3" fmla="*/ 919031 w 919031"/>
                <a:gd name="connsiteY3" fmla="*/ 1496630 h 1698195"/>
                <a:gd name="connsiteX4" fmla="*/ 563806 w 919031"/>
                <a:gd name="connsiteY4" fmla="*/ 1698195 h 1698195"/>
                <a:gd name="connsiteX5" fmla="*/ 223527 w 919031"/>
                <a:gd name="connsiteY5" fmla="*/ 1505110 h 1698195"/>
                <a:gd name="connsiteX6" fmla="*/ 222508 w 919031"/>
                <a:gd name="connsiteY6" fmla="*/ 1478559 h 1698195"/>
                <a:gd name="connsiteX7" fmla="*/ 72249 w 919031"/>
                <a:gd name="connsiteY7" fmla="*/ 705317 h 1698195"/>
                <a:gd name="connsiteX8" fmla="*/ 0 w 919031"/>
                <a:gd name="connsiteY8" fmla="*/ 507870 h 1698195"/>
                <a:gd name="connsiteX9" fmla="*/ 441378 w 919031"/>
                <a:gd name="connsiteY9" fmla="*/ 342789 h 1698195"/>
                <a:gd name="connsiteX10" fmla="*/ 513572 w 919031"/>
                <a:gd name="connsiteY10" fmla="*/ 0 h 169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9031" h="1698195">
                  <a:moveTo>
                    <a:pt x="513572" y="0"/>
                  </a:moveTo>
                  <a:lnTo>
                    <a:pt x="598669" y="169719"/>
                  </a:lnTo>
                  <a:cubicBezTo>
                    <a:pt x="767589" y="546484"/>
                    <a:pt x="878134" y="967248"/>
                    <a:pt x="915595" y="1414190"/>
                  </a:cubicBezTo>
                  <a:lnTo>
                    <a:pt x="919031" y="1496630"/>
                  </a:lnTo>
                  <a:lnTo>
                    <a:pt x="563806" y="1698195"/>
                  </a:lnTo>
                  <a:lnTo>
                    <a:pt x="223527" y="1505110"/>
                  </a:lnTo>
                  <a:lnTo>
                    <a:pt x="222508" y="1478559"/>
                  </a:lnTo>
                  <a:cubicBezTo>
                    <a:pt x="201548" y="1206844"/>
                    <a:pt x="149918" y="947066"/>
                    <a:pt x="72249" y="705317"/>
                  </a:cubicBezTo>
                  <a:lnTo>
                    <a:pt x="0" y="507870"/>
                  </a:lnTo>
                  <a:lnTo>
                    <a:pt x="441378" y="342789"/>
                  </a:lnTo>
                  <a:lnTo>
                    <a:pt x="513572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36385F2-74EB-4064-984B-AB3E702CA216}"/>
                </a:ext>
              </a:extLst>
            </p:cNvPr>
            <p:cNvSpPr/>
            <p:nvPr/>
          </p:nvSpPr>
          <p:spPr>
            <a:xfrm>
              <a:off x="3355901" y="1988690"/>
              <a:ext cx="870383" cy="1365918"/>
            </a:xfrm>
            <a:custGeom>
              <a:avLst/>
              <a:gdLst>
                <a:gd name="connsiteX0" fmla="*/ 658906 w 870383"/>
                <a:gd name="connsiteY0" fmla="*/ 0 h 1365918"/>
                <a:gd name="connsiteX1" fmla="*/ 870383 w 870383"/>
                <a:gd name="connsiteY1" fmla="*/ 347951 h 1365918"/>
                <a:gd name="connsiteX2" fmla="*/ 854411 w 870383"/>
                <a:gd name="connsiteY2" fmla="*/ 391601 h 1365918"/>
                <a:gd name="connsiteX3" fmla="*/ 704152 w 870383"/>
                <a:gd name="connsiteY3" fmla="*/ 1164843 h 1365918"/>
                <a:gd name="connsiteX4" fmla="*/ 698687 w 870383"/>
                <a:gd name="connsiteY4" fmla="*/ 1307333 h 1365918"/>
                <a:gd name="connsiteX5" fmla="*/ 313333 w 870383"/>
                <a:gd name="connsiteY5" fmla="*/ 1118585 h 1365918"/>
                <a:gd name="connsiteX6" fmla="*/ 0 w 870383"/>
                <a:gd name="connsiteY6" fmla="*/ 1365918 h 1365918"/>
                <a:gd name="connsiteX7" fmla="*/ 11063 w 870383"/>
                <a:gd name="connsiteY7" fmla="*/ 1100474 h 1365918"/>
                <a:gd name="connsiteX8" fmla="*/ 212474 w 870383"/>
                <a:gd name="connsiteY8" fmla="*/ 146548 h 1365918"/>
                <a:gd name="connsiteX9" fmla="*/ 213889 w 870383"/>
                <a:gd name="connsiteY9" fmla="*/ 142989 h 1365918"/>
                <a:gd name="connsiteX10" fmla="*/ 658906 w 870383"/>
                <a:gd name="connsiteY10" fmla="*/ 0 h 136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0383" h="1365918">
                  <a:moveTo>
                    <a:pt x="658906" y="0"/>
                  </a:moveTo>
                  <a:lnTo>
                    <a:pt x="870383" y="347951"/>
                  </a:lnTo>
                  <a:lnTo>
                    <a:pt x="854411" y="391601"/>
                  </a:lnTo>
                  <a:cubicBezTo>
                    <a:pt x="776742" y="633350"/>
                    <a:pt x="725112" y="893128"/>
                    <a:pt x="704152" y="1164843"/>
                  </a:cubicBezTo>
                  <a:lnTo>
                    <a:pt x="698687" y="1307333"/>
                  </a:lnTo>
                  <a:lnTo>
                    <a:pt x="313333" y="1118585"/>
                  </a:lnTo>
                  <a:lnTo>
                    <a:pt x="0" y="1365918"/>
                  </a:lnTo>
                  <a:lnTo>
                    <a:pt x="11063" y="1100474"/>
                  </a:lnTo>
                  <a:cubicBezTo>
                    <a:pt x="39159" y="765268"/>
                    <a:pt x="108364" y="444786"/>
                    <a:pt x="212474" y="146548"/>
                  </a:cubicBezTo>
                  <a:lnTo>
                    <a:pt x="213889" y="142989"/>
                  </a:lnTo>
                  <a:lnTo>
                    <a:pt x="658906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2AA6586-706D-45F7-B963-BBED39DEE1E4}"/>
                </a:ext>
              </a:extLst>
            </p:cNvPr>
            <p:cNvSpPr/>
            <p:nvPr/>
          </p:nvSpPr>
          <p:spPr>
            <a:xfrm>
              <a:off x="3356511" y="3258420"/>
              <a:ext cx="841389" cy="1528453"/>
            </a:xfrm>
            <a:custGeom>
              <a:avLst/>
              <a:gdLst>
                <a:gd name="connsiteX0" fmla="*/ 328863 w 841389"/>
                <a:gd name="connsiteY0" fmla="*/ 0 h 1528453"/>
                <a:gd name="connsiteX1" fmla="*/ 693280 w 841389"/>
                <a:gd name="connsiteY1" fmla="*/ 178493 h 1528453"/>
                <a:gd name="connsiteX2" fmla="*/ 703542 w 841389"/>
                <a:gd name="connsiteY2" fmla="*/ 446050 h 1528453"/>
                <a:gd name="connsiteX3" fmla="*/ 784983 w 841389"/>
                <a:gd name="connsiteY3" fmla="*/ 971759 h 1528453"/>
                <a:gd name="connsiteX4" fmla="*/ 841389 w 841389"/>
                <a:gd name="connsiteY4" fmla="*/ 1174648 h 1528453"/>
                <a:gd name="connsiteX5" fmla="*/ 398426 w 841389"/>
                <a:gd name="connsiteY5" fmla="*/ 1281066 h 1528453"/>
                <a:gd name="connsiteX6" fmla="*/ 237353 w 841389"/>
                <a:gd name="connsiteY6" fmla="*/ 1528453 h 1528453"/>
                <a:gd name="connsiteX7" fmla="*/ 211864 w 841389"/>
                <a:gd name="connsiteY7" fmla="*/ 1464343 h 1528453"/>
                <a:gd name="connsiteX8" fmla="*/ 10453 w 841389"/>
                <a:gd name="connsiteY8" fmla="*/ 510417 h 1528453"/>
                <a:gd name="connsiteX9" fmla="*/ 0 w 841389"/>
                <a:gd name="connsiteY9" fmla="*/ 259592 h 1528453"/>
                <a:gd name="connsiteX10" fmla="*/ 328863 w 841389"/>
                <a:gd name="connsiteY10" fmla="*/ 0 h 152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1389" h="1528453">
                  <a:moveTo>
                    <a:pt x="328863" y="0"/>
                  </a:moveTo>
                  <a:lnTo>
                    <a:pt x="693280" y="178493"/>
                  </a:lnTo>
                  <a:lnTo>
                    <a:pt x="703542" y="446050"/>
                  </a:lnTo>
                  <a:cubicBezTo>
                    <a:pt x="717516" y="627193"/>
                    <a:pt x="745120" y="803032"/>
                    <a:pt x="784983" y="971759"/>
                  </a:cubicBezTo>
                  <a:lnTo>
                    <a:pt x="841389" y="1174648"/>
                  </a:lnTo>
                  <a:lnTo>
                    <a:pt x="398426" y="1281066"/>
                  </a:lnTo>
                  <a:lnTo>
                    <a:pt x="237353" y="1528453"/>
                  </a:lnTo>
                  <a:lnTo>
                    <a:pt x="211864" y="1464343"/>
                  </a:lnTo>
                  <a:cubicBezTo>
                    <a:pt x="107754" y="1166105"/>
                    <a:pt x="38549" y="845624"/>
                    <a:pt x="10453" y="510417"/>
                  </a:cubicBezTo>
                  <a:lnTo>
                    <a:pt x="0" y="259592"/>
                  </a:lnTo>
                  <a:lnTo>
                    <a:pt x="328863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2C4765B-550E-4EE9-8E47-965D5D08155E}"/>
                </a:ext>
              </a:extLst>
            </p:cNvPr>
            <p:cNvSpPr/>
            <p:nvPr/>
          </p:nvSpPr>
          <p:spPr>
            <a:xfrm>
              <a:off x="8013642" y="3328944"/>
              <a:ext cx="825558" cy="1475808"/>
            </a:xfrm>
            <a:custGeom>
              <a:avLst/>
              <a:gdLst>
                <a:gd name="connsiteX0" fmla="*/ 821388 w 825558"/>
                <a:gd name="connsiteY0" fmla="*/ 0 h 1475808"/>
                <a:gd name="connsiteX1" fmla="*/ 825558 w 825558"/>
                <a:gd name="connsiteY1" fmla="*/ 100056 h 1475808"/>
                <a:gd name="connsiteX2" fmla="*/ 609984 w 825558"/>
                <a:gd name="connsiteY2" fmla="*/ 1393818 h 1475808"/>
                <a:gd name="connsiteX3" fmla="*/ 601921 w 825558"/>
                <a:gd name="connsiteY3" fmla="*/ 1414098 h 1475808"/>
                <a:gd name="connsiteX4" fmla="*/ 222531 w 825558"/>
                <a:gd name="connsiteY4" fmla="*/ 1475808 h 1475808"/>
                <a:gd name="connsiteX5" fmla="*/ 0 w 825558"/>
                <a:gd name="connsiteY5" fmla="*/ 1033843 h 1475808"/>
                <a:gd name="connsiteX6" fmla="*/ 36867 w 825558"/>
                <a:gd name="connsiteY6" fmla="*/ 901234 h 1475808"/>
                <a:gd name="connsiteX7" fmla="*/ 128874 w 825558"/>
                <a:gd name="connsiteY7" fmla="*/ 100057 h 1475808"/>
                <a:gd name="connsiteX8" fmla="*/ 125642 w 825558"/>
                <a:gd name="connsiteY8" fmla="*/ 15784 h 1475808"/>
                <a:gd name="connsiteX9" fmla="*/ 459606 w 825558"/>
                <a:gd name="connsiteY9" fmla="*/ 205286 h 1475808"/>
                <a:gd name="connsiteX10" fmla="*/ 821388 w 825558"/>
                <a:gd name="connsiteY10" fmla="*/ 0 h 147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5558" h="1475808">
                  <a:moveTo>
                    <a:pt x="821388" y="0"/>
                  </a:moveTo>
                  <a:lnTo>
                    <a:pt x="825558" y="100056"/>
                  </a:lnTo>
                  <a:cubicBezTo>
                    <a:pt x="825558" y="558973"/>
                    <a:pt x="748797" y="996167"/>
                    <a:pt x="609984" y="1393818"/>
                  </a:cubicBezTo>
                  <a:lnTo>
                    <a:pt x="601921" y="1414098"/>
                  </a:lnTo>
                  <a:lnTo>
                    <a:pt x="222531" y="1475808"/>
                  </a:lnTo>
                  <a:lnTo>
                    <a:pt x="0" y="1033843"/>
                  </a:lnTo>
                  <a:lnTo>
                    <a:pt x="36867" y="901234"/>
                  </a:lnTo>
                  <a:cubicBezTo>
                    <a:pt x="96662" y="648143"/>
                    <a:pt x="128874" y="379052"/>
                    <a:pt x="128874" y="100057"/>
                  </a:cubicBezTo>
                  <a:lnTo>
                    <a:pt x="125642" y="15784"/>
                  </a:lnTo>
                  <a:lnTo>
                    <a:pt x="459606" y="205286"/>
                  </a:lnTo>
                  <a:lnTo>
                    <a:pt x="821388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FC0481-C79C-4CA8-AB1D-4B1CF242E69A}"/>
                </a:ext>
              </a:extLst>
            </p:cNvPr>
            <p:cNvSpPr/>
            <p:nvPr/>
          </p:nvSpPr>
          <p:spPr>
            <a:xfrm>
              <a:off x="7378539" y="4600977"/>
              <a:ext cx="1161255" cy="1418262"/>
            </a:xfrm>
            <a:custGeom>
              <a:avLst/>
              <a:gdLst>
                <a:gd name="connsiteX0" fmla="*/ 558048 w 1161255"/>
                <a:gd name="connsiteY0" fmla="*/ 0 h 1418262"/>
                <a:gd name="connsiteX1" fmla="*/ 758519 w 1161255"/>
                <a:gd name="connsiteY1" fmla="*/ 398151 h 1418262"/>
                <a:gd name="connsiteX2" fmla="*/ 1161255 w 1161255"/>
                <a:gd name="connsiteY2" fmla="*/ 332644 h 1418262"/>
                <a:gd name="connsiteX3" fmla="*/ 1129573 w 1161255"/>
                <a:gd name="connsiteY3" fmla="*/ 412330 h 1418262"/>
                <a:gd name="connsiteX4" fmla="*/ 462392 w 1161255"/>
                <a:gd name="connsiteY4" fmla="*/ 1392806 h 1418262"/>
                <a:gd name="connsiteX5" fmla="*/ 434297 w 1161255"/>
                <a:gd name="connsiteY5" fmla="*/ 1418262 h 1418262"/>
                <a:gd name="connsiteX6" fmla="*/ 70344 w 1161255"/>
                <a:gd name="connsiteY6" fmla="*/ 1357661 h 1418262"/>
                <a:gd name="connsiteX7" fmla="*/ 0 w 1161255"/>
                <a:gd name="connsiteY7" fmla="*/ 925949 h 1418262"/>
                <a:gd name="connsiteX8" fmla="*/ 19237 w 1161255"/>
                <a:gd name="connsiteY8" fmla="*/ 907011 h 1418262"/>
                <a:gd name="connsiteX9" fmla="*/ 516975 w 1161255"/>
                <a:gd name="connsiteY9" fmla="*/ 112247 h 1418262"/>
                <a:gd name="connsiteX10" fmla="*/ 558048 w 1161255"/>
                <a:gd name="connsiteY10" fmla="*/ 0 h 141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1255" h="1418262">
                  <a:moveTo>
                    <a:pt x="558048" y="0"/>
                  </a:moveTo>
                  <a:lnTo>
                    <a:pt x="758519" y="398151"/>
                  </a:lnTo>
                  <a:lnTo>
                    <a:pt x="1161255" y="332644"/>
                  </a:lnTo>
                  <a:lnTo>
                    <a:pt x="1129573" y="412330"/>
                  </a:lnTo>
                  <a:cubicBezTo>
                    <a:pt x="960652" y="789095"/>
                    <a:pt x="733356" y="1121861"/>
                    <a:pt x="462392" y="1392806"/>
                  </a:cubicBezTo>
                  <a:lnTo>
                    <a:pt x="434297" y="1418262"/>
                  </a:lnTo>
                  <a:lnTo>
                    <a:pt x="70344" y="1357661"/>
                  </a:lnTo>
                  <a:lnTo>
                    <a:pt x="0" y="925949"/>
                  </a:lnTo>
                  <a:lnTo>
                    <a:pt x="19237" y="907011"/>
                  </a:lnTo>
                  <a:cubicBezTo>
                    <a:pt x="221385" y="687386"/>
                    <a:pt x="390955" y="417649"/>
                    <a:pt x="516975" y="112247"/>
                  </a:cubicBezTo>
                  <a:lnTo>
                    <a:pt x="558048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6045A81-095D-42DA-BEF3-791F0CC8FF12}"/>
                </a:ext>
              </a:extLst>
            </p:cNvPr>
            <p:cNvSpPr/>
            <p:nvPr/>
          </p:nvSpPr>
          <p:spPr>
            <a:xfrm>
              <a:off x="3674775" y="4603011"/>
              <a:ext cx="1186628" cy="1503059"/>
            </a:xfrm>
            <a:custGeom>
              <a:avLst/>
              <a:gdLst>
                <a:gd name="connsiteX0" fmla="*/ 581385 w 1186628"/>
                <a:gd name="connsiteY0" fmla="*/ 0 h 1503059"/>
                <a:gd name="connsiteX1" fmla="*/ 621714 w 1186628"/>
                <a:gd name="connsiteY1" fmla="*/ 110214 h 1503059"/>
                <a:gd name="connsiteX2" fmla="*/ 1119452 w 1186628"/>
                <a:gd name="connsiteY2" fmla="*/ 904978 h 1503059"/>
                <a:gd name="connsiteX3" fmla="*/ 1186628 w 1186628"/>
                <a:gd name="connsiteY3" fmla="*/ 971110 h 1503059"/>
                <a:gd name="connsiteX4" fmla="*/ 831662 w 1186628"/>
                <a:gd name="connsiteY4" fmla="*/ 1248734 h 1503059"/>
                <a:gd name="connsiteX5" fmla="*/ 800224 w 1186628"/>
                <a:gd name="connsiteY5" fmla="*/ 1503059 h 1503059"/>
                <a:gd name="connsiteX6" fmla="*/ 676295 w 1186628"/>
                <a:gd name="connsiteY6" fmla="*/ 1390773 h 1503059"/>
                <a:gd name="connsiteX7" fmla="*/ 9114 w 1186628"/>
                <a:gd name="connsiteY7" fmla="*/ 410297 h 1503059"/>
                <a:gd name="connsiteX8" fmla="*/ 0 w 1186628"/>
                <a:gd name="connsiteY8" fmla="*/ 387374 h 1503059"/>
                <a:gd name="connsiteX9" fmla="*/ 191185 w 1186628"/>
                <a:gd name="connsiteY9" fmla="*/ 93742 h 1503059"/>
                <a:gd name="connsiteX10" fmla="*/ 581385 w 1186628"/>
                <a:gd name="connsiteY10" fmla="*/ 0 h 150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628" h="1503059">
                  <a:moveTo>
                    <a:pt x="581385" y="0"/>
                  </a:moveTo>
                  <a:lnTo>
                    <a:pt x="621714" y="110214"/>
                  </a:lnTo>
                  <a:cubicBezTo>
                    <a:pt x="747735" y="415616"/>
                    <a:pt x="917305" y="685353"/>
                    <a:pt x="1119452" y="904978"/>
                  </a:cubicBezTo>
                  <a:lnTo>
                    <a:pt x="1186628" y="971110"/>
                  </a:lnTo>
                  <a:lnTo>
                    <a:pt x="831662" y="1248734"/>
                  </a:lnTo>
                  <a:lnTo>
                    <a:pt x="800224" y="1503059"/>
                  </a:lnTo>
                  <a:lnTo>
                    <a:pt x="676295" y="1390773"/>
                  </a:lnTo>
                  <a:cubicBezTo>
                    <a:pt x="405331" y="1119828"/>
                    <a:pt x="178035" y="787062"/>
                    <a:pt x="9114" y="410297"/>
                  </a:cubicBezTo>
                  <a:lnTo>
                    <a:pt x="0" y="387374"/>
                  </a:lnTo>
                  <a:lnTo>
                    <a:pt x="191185" y="93742"/>
                  </a:lnTo>
                  <a:lnTo>
                    <a:pt x="581385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C40C629-5063-4875-AB87-5974CC587FFC}"/>
                </a:ext>
              </a:extLst>
            </p:cNvPr>
            <p:cNvSpPr/>
            <p:nvPr/>
          </p:nvSpPr>
          <p:spPr>
            <a:xfrm>
              <a:off x="6045184" y="5660198"/>
              <a:ext cx="1621102" cy="1090264"/>
            </a:xfrm>
            <a:custGeom>
              <a:avLst/>
              <a:gdLst>
                <a:gd name="connsiteX0" fmla="*/ 1197978 w 1621102"/>
                <a:gd name="connsiteY0" fmla="*/ 0 h 1090264"/>
                <a:gd name="connsiteX1" fmla="*/ 1268551 w 1621102"/>
                <a:gd name="connsiteY1" fmla="*/ 433120 h 1090264"/>
                <a:gd name="connsiteX2" fmla="*/ 1621102 w 1621102"/>
                <a:gd name="connsiteY2" fmla="*/ 491821 h 1090264"/>
                <a:gd name="connsiteX3" fmla="*/ 1584565 w 1621102"/>
                <a:gd name="connsiteY3" fmla="*/ 524925 h 1090264"/>
                <a:gd name="connsiteX4" fmla="*/ 191981 w 1621102"/>
                <a:gd name="connsiteY4" fmla="*/ 1088248 h 1090264"/>
                <a:gd name="connsiteX5" fmla="*/ 126183 w 1621102"/>
                <a:gd name="connsiteY5" fmla="*/ 1090264 h 1090264"/>
                <a:gd name="connsiteX6" fmla="*/ 0 w 1621102"/>
                <a:gd name="connsiteY6" fmla="*/ 874158 h 1090264"/>
                <a:gd name="connsiteX7" fmla="*/ 185676 w 1621102"/>
                <a:gd name="connsiteY7" fmla="*/ 454053 h 1090264"/>
                <a:gd name="connsiteX8" fmla="*/ 260061 w 1621102"/>
                <a:gd name="connsiteY8" fmla="*/ 449108 h 1090264"/>
                <a:gd name="connsiteX9" fmla="*/ 1195043 w 1621102"/>
                <a:gd name="connsiteY9" fmla="*/ 2888 h 1090264"/>
                <a:gd name="connsiteX10" fmla="*/ 1197978 w 1621102"/>
                <a:gd name="connsiteY10" fmla="*/ 0 h 109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1102" h="1090264">
                  <a:moveTo>
                    <a:pt x="1197978" y="0"/>
                  </a:moveTo>
                  <a:lnTo>
                    <a:pt x="1268551" y="433120"/>
                  </a:lnTo>
                  <a:lnTo>
                    <a:pt x="1621102" y="491821"/>
                  </a:lnTo>
                  <a:lnTo>
                    <a:pt x="1584565" y="524925"/>
                  </a:lnTo>
                  <a:cubicBezTo>
                    <a:pt x="1183233" y="853443"/>
                    <a:pt x="706293" y="1056660"/>
                    <a:pt x="191981" y="1088248"/>
                  </a:cubicBezTo>
                  <a:lnTo>
                    <a:pt x="126183" y="1090264"/>
                  </a:lnTo>
                  <a:lnTo>
                    <a:pt x="0" y="874158"/>
                  </a:lnTo>
                  <a:lnTo>
                    <a:pt x="185676" y="454053"/>
                  </a:lnTo>
                  <a:lnTo>
                    <a:pt x="260061" y="449108"/>
                  </a:lnTo>
                  <a:cubicBezTo>
                    <a:pt x="604051" y="403118"/>
                    <a:pt x="922855" y="244974"/>
                    <a:pt x="1195043" y="2888"/>
                  </a:cubicBezTo>
                  <a:lnTo>
                    <a:pt x="1197978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552A7F0-82D3-42DE-B93F-890F20B5EE18}"/>
                </a:ext>
              </a:extLst>
            </p:cNvPr>
            <p:cNvSpPr/>
            <p:nvPr/>
          </p:nvSpPr>
          <p:spPr>
            <a:xfrm>
              <a:off x="4713346" y="5749182"/>
              <a:ext cx="1369912" cy="1001224"/>
            </a:xfrm>
            <a:custGeom>
              <a:avLst/>
              <a:gdLst>
                <a:gd name="connsiteX0" fmla="*/ 346077 w 1369912"/>
                <a:gd name="connsiteY0" fmla="*/ 0 h 1001224"/>
                <a:gd name="connsiteX1" fmla="*/ 407164 w 1369912"/>
                <a:gd name="connsiteY1" fmla="*/ 48857 h 1001224"/>
                <a:gd name="connsiteX2" fmla="*/ 1173411 w 1369912"/>
                <a:gd name="connsiteY2" fmla="*/ 360124 h 1001224"/>
                <a:gd name="connsiteX3" fmla="*/ 1369912 w 1369912"/>
                <a:gd name="connsiteY3" fmla="*/ 373187 h 1001224"/>
                <a:gd name="connsiteX4" fmla="*/ 1184154 w 1369912"/>
                <a:gd name="connsiteY4" fmla="*/ 793478 h 1001224"/>
                <a:gd name="connsiteX5" fmla="*/ 1305455 w 1369912"/>
                <a:gd name="connsiteY5" fmla="*/ 1001224 h 1001224"/>
                <a:gd name="connsiteX6" fmla="*/ 1241489 w 1369912"/>
                <a:gd name="connsiteY6" fmla="*/ 999264 h 1001224"/>
                <a:gd name="connsiteX7" fmla="*/ 75082 w 1369912"/>
                <a:gd name="connsiteY7" fmla="*/ 602428 h 1001224"/>
                <a:gd name="connsiteX8" fmla="*/ 0 w 1369912"/>
                <a:gd name="connsiteY8" fmla="*/ 547161 h 1001224"/>
                <a:gd name="connsiteX9" fmla="*/ 37835 w 1369912"/>
                <a:gd name="connsiteY9" fmla="*/ 241080 h 1001224"/>
                <a:gd name="connsiteX10" fmla="*/ 346077 w 1369912"/>
                <a:gd name="connsiteY10" fmla="*/ 0 h 1001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9912" h="1001224">
                  <a:moveTo>
                    <a:pt x="346077" y="0"/>
                  </a:moveTo>
                  <a:lnTo>
                    <a:pt x="407164" y="48857"/>
                  </a:lnTo>
                  <a:cubicBezTo>
                    <a:pt x="639147" y="214761"/>
                    <a:pt x="898220" y="323332"/>
                    <a:pt x="1173411" y="360124"/>
                  </a:cubicBezTo>
                  <a:lnTo>
                    <a:pt x="1369912" y="373187"/>
                  </a:lnTo>
                  <a:lnTo>
                    <a:pt x="1184154" y="793478"/>
                  </a:lnTo>
                  <a:lnTo>
                    <a:pt x="1305455" y="1001224"/>
                  </a:lnTo>
                  <a:lnTo>
                    <a:pt x="1241489" y="999264"/>
                  </a:lnTo>
                  <a:cubicBezTo>
                    <a:pt x="820689" y="973420"/>
                    <a:pt x="424906" y="832683"/>
                    <a:pt x="75082" y="602428"/>
                  </a:cubicBezTo>
                  <a:lnTo>
                    <a:pt x="0" y="547161"/>
                  </a:lnTo>
                  <a:lnTo>
                    <a:pt x="37835" y="241080"/>
                  </a:lnTo>
                  <a:lnTo>
                    <a:pt x="346077" y="0"/>
                  </a:lnTo>
                  <a:close/>
                </a:path>
              </a:pathLst>
            </a:custGeom>
            <a:grpFill/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ircle: Hollow 46">
              <a:extLst>
                <a:ext uri="{FF2B5EF4-FFF2-40B4-BE49-F238E27FC236}">
                  <a16:creationId xmlns:a16="http://schemas.microsoft.com/office/drawing/2014/main" id="{8B21E482-3E84-407A-A3B1-337D98BA8308}"/>
                </a:ext>
              </a:extLst>
            </p:cNvPr>
            <p:cNvSpPr/>
            <p:nvPr/>
          </p:nvSpPr>
          <p:spPr>
            <a:xfrm>
              <a:off x="6577047" y="328194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Circle: Hollow 47">
              <a:extLst>
                <a:ext uri="{FF2B5EF4-FFF2-40B4-BE49-F238E27FC236}">
                  <a16:creationId xmlns:a16="http://schemas.microsoft.com/office/drawing/2014/main" id="{67926D20-E5E9-4E63-AD37-8DE56026E3EF}"/>
                </a:ext>
              </a:extLst>
            </p:cNvPr>
            <p:cNvSpPr/>
            <p:nvPr/>
          </p:nvSpPr>
          <p:spPr>
            <a:xfrm>
              <a:off x="7656441" y="1187396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66DCA0FF-C2F0-412E-8295-5EE2E5165577}"/>
                </a:ext>
              </a:extLst>
            </p:cNvPr>
            <p:cNvSpPr/>
            <p:nvPr/>
          </p:nvSpPr>
          <p:spPr>
            <a:xfrm>
              <a:off x="8247820" y="2493048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C739ABC3-C467-42CD-A731-A38162FF9B10}"/>
                </a:ext>
              </a:extLst>
            </p:cNvPr>
            <p:cNvSpPr/>
            <p:nvPr/>
          </p:nvSpPr>
          <p:spPr>
            <a:xfrm>
              <a:off x="8247820" y="3912111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Circle: Hollow 52">
              <a:extLst>
                <a:ext uri="{FF2B5EF4-FFF2-40B4-BE49-F238E27FC236}">
                  <a16:creationId xmlns:a16="http://schemas.microsoft.com/office/drawing/2014/main" id="{51F60BBA-30AD-4D6E-91BE-8E22943CB268}"/>
                </a:ext>
              </a:extLst>
            </p:cNvPr>
            <p:cNvSpPr/>
            <p:nvPr/>
          </p:nvSpPr>
          <p:spPr>
            <a:xfrm>
              <a:off x="7684841" y="5233395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Circle: Hollow 55">
              <a:extLst>
                <a:ext uri="{FF2B5EF4-FFF2-40B4-BE49-F238E27FC236}">
                  <a16:creationId xmlns:a16="http://schemas.microsoft.com/office/drawing/2014/main" id="{35B1A840-BC32-4EB6-970A-1659F0B4D904}"/>
                </a:ext>
              </a:extLst>
            </p:cNvPr>
            <p:cNvSpPr/>
            <p:nvPr/>
          </p:nvSpPr>
          <p:spPr>
            <a:xfrm>
              <a:off x="6498534" y="6159368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Circle: Hollow 56">
              <a:extLst>
                <a:ext uri="{FF2B5EF4-FFF2-40B4-BE49-F238E27FC236}">
                  <a16:creationId xmlns:a16="http://schemas.microsoft.com/office/drawing/2014/main" id="{266F22F2-D350-4B7D-BF0A-62E9284778A9}"/>
                </a:ext>
              </a:extLst>
            </p:cNvPr>
            <p:cNvSpPr/>
            <p:nvPr/>
          </p:nvSpPr>
          <p:spPr>
            <a:xfrm>
              <a:off x="5200665" y="6106070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Circle: Hollow 57">
              <a:extLst>
                <a:ext uri="{FF2B5EF4-FFF2-40B4-BE49-F238E27FC236}">
                  <a16:creationId xmlns:a16="http://schemas.microsoft.com/office/drawing/2014/main" id="{A740F433-901F-4E03-A68E-917839AF1D69}"/>
                </a:ext>
              </a:extLst>
            </p:cNvPr>
            <p:cNvSpPr/>
            <p:nvPr/>
          </p:nvSpPr>
          <p:spPr>
            <a:xfrm>
              <a:off x="4019299" y="5089270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Circle: Hollow 58">
              <a:extLst>
                <a:ext uri="{FF2B5EF4-FFF2-40B4-BE49-F238E27FC236}">
                  <a16:creationId xmlns:a16="http://schemas.microsoft.com/office/drawing/2014/main" id="{3958E344-61DD-4CEC-A9DF-220F003A3F72}"/>
                </a:ext>
              </a:extLst>
            </p:cNvPr>
            <p:cNvSpPr/>
            <p:nvPr/>
          </p:nvSpPr>
          <p:spPr>
            <a:xfrm>
              <a:off x="3554230" y="3753189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Circle: Hollow 59">
              <a:extLst>
                <a:ext uri="{FF2B5EF4-FFF2-40B4-BE49-F238E27FC236}">
                  <a16:creationId xmlns:a16="http://schemas.microsoft.com/office/drawing/2014/main" id="{6F79408E-B837-4613-AA50-37FD888DB5B2}"/>
                </a:ext>
              </a:extLst>
            </p:cNvPr>
            <p:cNvSpPr/>
            <p:nvPr/>
          </p:nvSpPr>
          <p:spPr>
            <a:xfrm>
              <a:off x="3590148" y="2462261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Circle: Hollow 60">
              <a:extLst>
                <a:ext uri="{FF2B5EF4-FFF2-40B4-BE49-F238E27FC236}">
                  <a16:creationId xmlns:a16="http://schemas.microsoft.com/office/drawing/2014/main" id="{3DD97066-7F7A-4D73-B844-F6B5D10DB40E}"/>
                </a:ext>
              </a:extLst>
            </p:cNvPr>
            <p:cNvSpPr/>
            <p:nvPr/>
          </p:nvSpPr>
          <p:spPr>
            <a:xfrm>
              <a:off x="4171734" y="1232928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Circle: Hollow 61">
              <a:extLst>
                <a:ext uri="{FF2B5EF4-FFF2-40B4-BE49-F238E27FC236}">
                  <a16:creationId xmlns:a16="http://schemas.microsoft.com/office/drawing/2014/main" id="{E85C63EE-986E-4ACF-A0D7-8AAAC4E4FC45}"/>
                </a:ext>
              </a:extLst>
            </p:cNvPr>
            <p:cNvSpPr/>
            <p:nvPr/>
          </p:nvSpPr>
          <p:spPr>
            <a:xfrm>
              <a:off x="5203260" y="380967"/>
              <a:ext cx="357201" cy="357201"/>
            </a:xfrm>
            <a:prstGeom prst="donut">
              <a:avLst>
                <a:gd name="adj" fmla="val 35000"/>
              </a:avLst>
            </a:prstGeom>
            <a:grpFill/>
            <a:ln>
              <a:solidFill>
                <a:schemeClr val="bg1">
                  <a:lumMod val="95000"/>
                </a:schemeClr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5A6A83FF-6747-46BE-BA77-53772E580537}"/>
              </a:ext>
            </a:extLst>
          </p:cNvPr>
          <p:cNvSpPr/>
          <p:nvPr/>
        </p:nvSpPr>
        <p:spPr>
          <a:xfrm rot="15230672">
            <a:off x="6425333" y="2801116"/>
            <a:ext cx="2776730" cy="5924275"/>
          </a:xfrm>
          <a:prstGeom prst="ellipse">
            <a:avLst/>
          </a:prstGeom>
          <a:solidFill>
            <a:schemeClr val="tx1"/>
          </a:solidFill>
          <a:effectLst>
            <a:softEdge rad="1028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72F97DE-E3FC-4ECF-AA22-2E85A38A4A30}"/>
              </a:ext>
            </a:extLst>
          </p:cNvPr>
          <p:cNvGrpSpPr/>
          <p:nvPr/>
        </p:nvGrpSpPr>
        <p:grpSpPr>
          <a:xfrm>
            <a:off x="3107607" y="-502987"/>
            <a:ext cx="5483299" cy="6644773"/>
            <a:chOff x="3355901" y="105689"/>
            <a:chExt cx="5483299" cy="6644773"/>
          </a:xfrm>
          <a:scene3d>
            <a:camera prst="perspectiveContrastingRightFacing" fov="5700000">
              <a:rot lat="20385136" lon="17812818" rev="3237195"/>
            </a:camera>
            <a:lightRig rig="twoPt" dir="t"/>
          </a:scene3d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B411B10-7757-4F76-B085-BD2429B718CE}"/>
                </a:ext>
              </a:extLst>
            </p:cNvPr>
            <p:cNvSpPr/>
            <p:nvPr/>
          </p:nvSpPr>
          <p:spPr>
            <a:xfrm>
              <a:off x="6110967" y="105689"/>
              <a:ext cx="1226290" cy="942223"/>
            </a:xfrm>
            <a:custGeom>
              <a:avLst/>
              <a:gdLst>
                <a:gd name="connsiteX0" fmla="*/ 0 w 1226290"/>
                <a:gd name="connsiteY0" fmla="*/ 0 h 942223"/>
                <a:gd name="connsiteX1" fmla="*/ 126198 w 1226290"/>
                <a:gd name="connsiteY1" fmla="*/ 3866 h 942223"/>
                <a:gd name="connsiteX2" fmla="*/ 1052810 w 1226290"/>
                <a:gd name="connsiteY2" fmla="*/ 260739 h 942223"/>
                <a:gd name="connsiteX3" fmla="*/ 1113185 w 1226290"/>
                <a:gd name="connsiteY3" fmla="*/ 295979 h 942223"/>
                <a:gd name="connsiteX4" fmla="*/ 1226290 w 1226290"/>
                <a:gd name="connsiteY4" fmla="*/ 684505 h 942223"/>
                <a:gd name="connsiteX5" fmla="*/ 941522 w 1226290"/>
                <a:gd name="connsiteY5" fmla="*/ 942223 h 942223"/>
                <a:gd name="connsiteX6" fmla="*/ 781630 w 1226290"/>
                <a:gd name="connsiteY6" fmla="*/ 840823 h 942223"/>
                <a:gd name="connsiteX7" fmla="*/ 194278 w 1226290"/>
                <a:gd name="connsiteY7" fmla="*/ 643008 h 942223"/>
                <a:gd name="connsiteX8" fmla="*/ 61399 w 1226290"/>
                <a:gd name="connsiteY8" fmla="*/ 634175 h 942223"/>
                <a:gd name="connsiteX9" fmla="*/ 210757 w 1226290"/>
                <a:gd name="connsiteY9" fmla="*/ 371150 h 942223"/>
                <a:gd name="connsiteX10" fmla="*/ 0 w 1226290"/>
                <a:gd name="connsiteY10" fmla="*/ 0 h 94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290" h="942223">
                  <a:moveTo>
                    <a:pt x="0" y="0"/>
                  </a:moveTo>
                  <a:lnTo>
                    <a:pt x="126198" y="3866"/>
                  </a:lnTo>
                  <a:cubicBezTo>
                    <a:pt x="453487" y="23967"/>
                    <a:pt x="765643" y="113571"/>
                    <a:pt x="1052810" y="260739"/>
                  </a:cubicBezTo>
                  <a:lnTo>
                    <a:pt x="1113185" y="295979"/>
                  </a:lnTo>
                  <a:lnTo>
                    <a:pt x="1226290" y="684505"/>
                  </a:lnTo>
                  <a:lnTo>
                    <a:pt x="941522" y="942223"/>
                  </a:lnTo>
                  <a:lnTo>
                    <a:pt x="781630" y="840823"/>
                  </a:lnTo>
                  <a:cubicBezTo>
                    <a:pt x="597999" y="738572"/>
                    <a:pt x="400672" y="670602"/>
                    <a:pt x="194278" y="643008"/>
                  </a:cubicBezTo>
                  <a:lnTo>
                    <a:pt x="61399" y="634175"/>
                  </a:lnTo>
                  <a:lnTo>
                    <a:pt x="210757" y="371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6701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8999191-11D3-4B6C-A3CB-56C880CE1462}"/>
                </a:ext>
              </a:extLst>
            </p:cNvPr>
            <p:cNvSpPr/>
            <p:nvPr/>
          </p:nvSpPr>
          <p:spPr>
            <a:xfrm>
              <a:off x="4562899" y="109235"/>
              <a:ext cx="1611140" cy="1078161"/>
            </a:xfrm>
            <a:custGeom>
              <a:avLst/>
              <a:gdLst>
                <a:gd name="connsiteX0" fmla="*/ 1402397 w 1611140"/>
                <a:gd name="connsiteY0" fmla="*/ 0 h 1078161"/>
                <a:gd name="connsiteX1" fmla="*/ 1611140 w 1611140"/>
                <a:gd name="connsiteY1" fmla="*/ 367604 h 1078161"/>
                <a:gd name="connsiteX2" fmla="*/ 1461980 w 1611140"/>
                <a:gd name="connsiteY2" fmla="*/ 630280 h 1078161"/>
                <a:gd name="connsiteX3" fmla="*/ 1323858 w 1611140"/>
                <a:gd name="connsiteY3" fmla="*/ 639462 h 1078161"/>
                <a:gd name="connsiteX4" fmla="*/ 557611 w 1611140"/>
                <a:gd name="connsiteY4" fmla="*/ 950729 h 1078161"/>
                <a:gd name="connsiteX5" fmla="*/ 398281 w 1611140"/>
                <a:gd name="connsiteY5" fmla="*/ 1078161 h 1078161"/>
                <a:gd name="connsiteX6" fmla="*/ 367086 w 1611140"/>
                <a:gd name="connsiteY6" fmla="*/ 721633 h 1078161"/>
                <a:gd name="connsiteX7" fmla="*/ 0 w 1611140"/>
                <a:gd name="connsiteY7" fmla="*/ 563166 h 1078161"/>
                <a:gd name="connsiteX8" fmla="*/ 225529 w 1611140"/>
                <a:gd name="connsiteY8" fmla="*/ 397156 h 1078161"/>
                <a:gd name="connsiteX9" fmla="*/ 1391936 w 1611140"/>
                <a:gd name="connsiteY9" fmla="*/ 320 h 1078161"/>
                <a:gd name="connsiteX10" fmla="*/ 1402397 w 1611140"/>
                <a:gd name="connsiteY10" fmla="*/ 0 h 107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1140" h="1078161">
                  <a:moveTo>
                    <a:pt x="1402397" y="0"/>
                  </a:moveTo>
                  <a:lnTo>
                    <a:pt x="1611140" y="367604"/>
                  </a:lnTo>
                  <a:lnTo>
                    <a:pt x="1461980" y="630280"/>
                  </a:lnTo>
                  <a:lnTo>
                    <a:pt x="1323858" y="639462"/>
                  </a:lnTo>
                  <a:cubicBezTo>
                    <a:pt x="1048667" y="676254"/>
                    <a:pt x="789594" y="784825"/>
                    <a:pt x="557611" y="950729"/>
                  </a:cubicBezTo>
                  <a:lnTo>
                    <a:pt x="398281" y="1078161"/>
                  </a:lnTo>
                  <a:lnTo>
                    <a:pt x="367086" y="721633"/>
                  </a:lnTo>
                  <a:lnTo>
                    <a:pt x="0" y="563166"/>
                  </a:lnTo>
                  <a:lnTo>
                    <a:pt x="225529" y="397156"/>
                  </a:lnTo>
                  <a:cubicBezTo>
                    <a:pt x="575353" y="166901"/>
                    <a:pt x="971136" y="26165"/>
                    <a:pt x="1391936" y="320"/>
                  </a:cubicBezTo>
                  <a:lnTo>
                    <a:pt x="1402397" y="0"/>
                  </a:lnTo>
                  <a:close/>
                </a:path>
              </a:pathLst>
            </a:custGeom>
            <a:solidFill>
              <a:srgbClr val="006C86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B958232-DDD8-49F7-99AC-8E16E6E16F2B}"/>
                </a:ext>
              </a:extLst>
            </p:cNvPr>
            <p:cNvSpPr/>
            <p:nvPr/>
          </p:nvSpPr>
          <p:spPr>
            <a:xfrm>
              <a:off x="7167792" y="506795"/>
              <a:ext cx="1136830" cy="1529739"/>
            </a:xfrm>
            <a:custGeom>
              <a:avLst/>
              <a:gdLst>
                <a:gd name="connsiteX0" fmla="*/ 236329 w 1136830"/>
                <a:gd name="connsiteY0" fmla="*/ 0 h 1529739"/>
                <a:gd name="connsiteX1" fmla="*/ 461957 w 1136830"/>
                <a:gd name="connsiteY1" fmla="*/ 166083 h 1529739"/>
                <a:gd name="connsiteX2" fmla="*/ 1044995 w 1136830"/>
                <a:gd name="connsiteY2" fmla="*/ 807979 h 1529739"/>
                <a:gd name="connsiteX3" fmla="*/ 1136830 w 1136830"/>
                <a:gd name="connsiteY3" fmla="*/ 956779 h 1529739"/>
                <a:gd name="connsiteX4" fmla="*/ 1045094 w 1136830"/>
                <a:gd name="connsiteY4" fmla="*/ 1392355 h 1529739"/>
                <a:gd name="connsiteX5" fmla="*/ 677769 w 1136830"/>
                <a:gd name="connsiteY5" fmla="*/ 1529739 h 1529739"/>
                <a:gd name="connsiteX6" fmla="*/ 625211 w 1136830"/>
                <a:gd name="connsiteY6" fmla="*/ 1415846 h 1529739"/>
                <a:gd name="connsiteX7" fmla="*/ 72435 w 1136830"/>
                <a:gd name="connsiteY7" fmla="*/ 688122 h 1529739"/>
                <a:gd name="connsiteX8" fmla="*/ 0 w 1136830"/>
                <a:gd name="connsiteY8" fmla="*/ 630189 h 1529739"/>
                <a:gd name="connsiteX9" fmla="*/ 332251 w 1136830"/>
                <a:gd name="connsiteY9" fmla="*/ 329499 h 1529739"/>
                <a:gd name="connsiteX10" fmla="*/ 236329 w 1136830"/>
                <a:gd name="connsiteY10" fmla="*/ 0 h 152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6830" h="1529739">
                  <a:moveTo>
                    <a:pt x="236329" y="0"/>
                  </a:moveTo>
                  <a:lnTo>
                    <a:pt x="461957" y="166083"/>
                  </a:lnTo>
                  <a:cubicBezTo>
                    <a:pt x="680866" y="345275"/>
                    <a:pt x="877280" y="561746"/>
                    <a:pt x="1044995" y="807979"/>
                  </a:cubicBezTo>
                  <a:lnTo>
                    <a:pt x="1136830" y="956779"/>
                  </a:lnTo>
                  <a:lnTo>
                    <a:pt x="1045094" y="1392355"/>
                  </a:lnTo>
                  <a:lnTo>
                    <a:pt x="677769" y="1529739"/>
                  </a:lnTo>
                  <a:lnTo>
                    <a:pt x="625211" y="1415846"/>
                  </a:lnTo>
                  <a:cubicBezTo>
                    <a:pt x="478102" y="1129179"/>
                    <a:pt x="290186" y="881790"/>
                    <a:pt x="72435" y="688122"/>
                  </a:cubicBezTo>
                  <a:lnTo>
                    <a:pt x="0" y="630189"/>
                  </a:lnTo>
                  <a:lnTo>
                    <a:pt x="332251" y="329499"/>
                  </a:lnTo>
                  <a:lnTo>
                    <a:pt x="236329" y="0"/>
                  </a:lnTo>
                  <a:close/>
                </a:path>
              </a:pathLst>
            </a:custGeom>
            <a:solidFill>
              <a:srgbClr val="738B00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EDBC997-A45E-4B16-BB08-C64297480A6E}"/>
                </a:ext>
              </a:extLst>
            </p:cNvPr>
            <p:cNvSpPr/>
            <p:nvPr/>
          </p:nvSpPr>
          <p:spPr>
            <a:xfrm>
              <a:off x="3638678" y="753573"/>
              <a:ext cx="1220624" cy="1410138"/>
            </a:xfrm>
            <a:custGeom>
              <a:avLst/>
              <a:gdLst>
                <a:gd name="connsiteX0" fmla="*/ 834510 w 1220624"/>
                <a:gd name="connsiteY0" fmla="*/ 0 h 1410138"/>
                <a:gd name="connsiteX1" fmla="*/ 1187371 w 1220624"/>
                <a:gd name="connsiteY1" fmla="*/ 152326 h 1410138"/>
                <a:gd name="connsiteX2" fmla="*/ 1220624 w 1220624"/>
                <a:gd name="connsiteY2" fmla="*/ 532378 h 1410138"/>
                <a:gd name="connsiteX3" fmla="*/ 1155549 w 1220624"/>
                <a:gd name="connsiteY3" fmla="*/ 596441 h 1410138"/>
                <a:gd name="connsiteX4" fmla="*/ 657811 w 1220624"/>
                <a:gd name="connsiteY4" fmla="*/ 1391205 h 1410138"/>
                <a:gd name="connsiteX5" fmla="*/ 650884 w 1220624"/>
                <a:gd name="connsiteY5" fmla="*/ 1410138 h 1410138"/>
                <a:gd name="connsiteX6" fmla="*/ 440150 w 1220624"/>
                <a:gd name="connsiteY6" fmla="*/ 1063411 h 1410138"/>
                <a:gd name="connsiteX7" fmla="*/ 0 w 1220624"/>
                <a:gd name="connsiteY7" fmla="*/ 1204836 h 1410138"/>
                <a:gd name="connsiteX8" fmla="*/ 45211 w 1220624"/>
                <a:gd name="connsiteY8" fmla="*/ 1091120 h 1410138"/>
                <a:gd name="connsiteX9" fmla="*/ 712392 w 1220624"/>
                <a:gd name="connsiteY9" fmla="*/ 110644 h 1410138"/>
                <a:gd name="connsiteX10" fmla="*/ 834510 w 1220624"/>
                <a:gd name="connsiteY10" fmla="*/ 0 h 141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0624" h="1410138">
                  <a:moveTo>
                    <a:pt x="834510" y="0"/>
                  </a:moveTo>
                  <a:lnTo>
                    <a:pt x="1187371" y="152326"/>
                  </a:lnTo>
                  <a:lnTo>
                    <a:pt x="1220624" y="532378"/>
                  </a:lnTo>
                  <a:lnTo>
                    <a:pt x="1155549" y="596441"/>
                  </a:lnTo>
                  <a:cubicBezTo>
                    <a:pt x="953402" y="816067"/>
                    <a:pt x="783832" y="1085803"/>
                    <a:pt x="657811" y="1391205"/>
                  </a:cubicBezTo>
                  <a:lnTo>
                    <a:pt x="650884" y="1410138"/>
                  </a:lnTo>
                  <a:lnTo>
                    <a:pt x="440150" y="1063411"/>
                  </a:lnTo>
                  <a:lnTo>
                    <a:pt x="0" y="1204836"/>
                  </a:lnTo>
                  <a:lnTo>
                    <a:pt x="45211" y="1091120"/>
                  </a:lnTo>
                  <a:cubicBezTo>
                    <a:pt x="214132" y="714356"/>
                    <a:pt x="441428" y="381590"/>
                    <a:pt x="712392" y="110644"/>
                  </a:cubicBezTo>
                  <a:lnTo>
                    <a:pt x="834510" y="0"/>
                  </a:lnTo>
                  <a:close/>
                </a:path>
              </a:pathLst>
            </a:custGeom>
            <a:solidFill>
              <a:srgbClr val="0074CA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FD7315C-D6F9-4C8F-9297-79CAE1B110AE}"/>
                </a:ext>
              </a:extLst>
            </p:cNvPr>
            <p:cNvSpPr/>
            <p:nvPr/>
          </p:nvSpPr>
          <p:spPr>
            <a:xfrm>
              <a:off x="7909443" y="1674975"/>
              <a:ext cx="919031" cy="1698195"/>
            </a:xfrm>
            <a:custGeom>
              <a:avLst/>
              <a:gdLst>
                <a:gd name="connsiteX0" fmla="*/ 513572 w 919031"/>
                <a:gd name="connsiteY0" fmla="*/ 0 h 1698195"/>
                <a:gd name="connsiteX1" fmla="*/ 598669 w 919031"/>
                <a:gd name="connsiteY1" fmla="*/ 169719 h 1698195"/>
                <a:gd name="connsiteX2" fmla="*/ 915595 w 919031"/>
                <a:gd name="connsiteY2" fmla="*/ 1414190 h 1698195"/>
                <a:gd name="connsiteX3" fmla="*/ 919031 w 919031"/>
                <a:gd name="connsiteY3" fmla="*/ 1496630 h 1698195"/>
                <a:gd name="connsiteX4" fmla="*/ 563806 w 919031"/>
                <a:gd name="connsiteY4" fmla="*/ 1698195 h 1698195"/>
                <a:gd name="connsiteX5" fmla="*/ 223527 w 919031"/>
                <a:gd name="connsiteY5" fmla="*/ 1505110 h 1698195"/>
                <a:gd name="connsiteX6" fmla="*/ 222508 w 919031"/>
                <a:gd name="connsiteY6" fmla="*/ 1478559 h 1698195"/>
                <a:gd name="connsiteX7" fmla="*/ 72249 w 919031"/>
                <a:gd name="connsiteY7" fmla="*/ 705317 h 1698195"/>
                <a:gd name="connsiteX8" fmla="*/ 0 w 919031"/>
                <a:gd name="connsiteY8" fmla="*/ 507870 h 1698195"/>
                <a:gd name="connsiteX9" fmla="*/ 441378 w 919031"/>
                <a:gd name="connsiteY9" fmla="*/ 342789 h 1698195"/>
                <a:gd name="connsiteX10" fmla="*/ 513572 w 919031"/>
                <a:gd name="connsiteY10" fmla="*/ 0 h 169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9031" h="1698195">
                  <a:moveTo>
                    <a:pt x="513572" y="0"/>
                  </a:moveTo>
                  <a:lnTo>
                    <a:pt x="598669" y="169719"/>
                  </a:lnTo>
                  <a:cubicBezTo>
                    <a:pt x="767589" y="546484"/>
                    <a:pt x="878134" y="967248"/>
                    <a:pt x="915595" y="1414190"/>
                  </a:cubicBezTo>
                  <a:lnTo>
                    <a:pt x="919031" y="1496630"/>
                  </a:lnTo>
                  <a:lnTo>
                    <a:pt x="563806" y="1698195"/>
                  </a:lnTo>
                  <a:lnTo>
                    <a:pt x="223527" y="1505110"/>
                  </a:lnTo>
                  <a:lnTo>
                    <a:pt x="222508" y="1478559"/>
                  </a:lnTo>
                  <a:cubicBezTo>
                    <a:pt x="201548" y="1206844"/>
                    <a:pt x="149918" y="947066"/>
                    <a:pt x="72249" y="705317"/>
                  </a:cubicBezTo>
                  <a:lnTo>
                    <a:pt x="0" y="507870"/>
                  </a:lnTo>
                  <a:lnTo>
                    <a:pt x="441378" y="342789"/>
                  </a:lnTo>
                  <a:lnTo>
                    <a:pt x="513572" y="0"/>
                  </a:lnTo>
                  <a:close/>
                </a:path>
              </a:pathLst>
            </a:custGeom>
            <a:solidFill>
              <a:srgbClr val="BAB700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2301576-A15C-4474-8374-756CD13AC464}"/>
                </a:ext>
              </a:extLst>
            </p:cNvPr>
            <p:cNvSpPr/>
            <p:nvPr/>
          </p:nvSpPr>
          <p:spPr>
            <a:xfrm>
              <a:off x="3355901" y="1988690"/>
              <a:ext cx="870383" cy="1365918"/>
            </a:xfrm>
            <a:custGeom>
              <a:avLst/>
              <a:gdLst>
                <a:gd name="connsiteX0" fmla="*/ 658906 w 870383"/>
                <a:gd name="connsiteY0" fmla="*/ 0 h 1365918"/>
                <a:gd name="connsiteX1" fmla="*/ 870383 w 870383"/>
                <a:gd name="connsiteY1" fmla="*/ 347951 h 1365918"/>
                <a:gd name="connsiteX2" fmla="*/ 854411 w 870383"/>
                <a:gd name="connsiteY2" fmla="*/ 391601 h 1365918"/>
                <a:gd name="connsiteX3" fmla="*/ 704152 w 870383"/>
                <a:gd name="connsiteY3" fmla="*/ 1164843 h 1365918"/>
                <a:gd name="connsiteX4" fmla="*/ 698687 w 870383"/>
                <a:gd name="connsiteY4" fmla="*/ 1307333 h 1365918"/>
                <a:gd name="connsiteX5" fmla="*/ 313333 w 870383"/>
                <a:gd name="connsiteY5" fmla="*/ 1118585 h 1365918"/>
                <a:gd name="connsiteX6" fmla="*/ 0 w 870383"/>
                <a:gd name="connsiteY6" fmla="*/ 1365918 h 1365918"/>
                <a:gd name="connsiteX7" fmla="*/ 11063 w 870383"/>
                <a:gd name="connsiteY7" fmla="*/ 1100474 h 1365918"/>
                <a:gd name="connsiteX8" fmla="*/ 212474 w 870383"/>
                <a:gd name="connsiteY8" fmla="*/ 146548 h 1365918"/>
                <a:gd name="connsiteX9" fmla="*/ 213889 w 870383"/>
                <a:gd name="connsiteY9" fmla="*/ 142989 h 1365918"/>
                <a:gd name="connsiteX10" fmla="*/ 658906 w 870383"/>
                <a:gd name="connsiteY10" fmla="*/ 0 h 136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0383" h="1365918">
                  <a:moveTo>
                    <a:pt x="658906" y="0"/>
                  </a:moveTo>
                  <a:lnTo>
                    <a:pt x="870383" y="347951"/>
                  </a:lnTo>
                  <a:lnTo>
                    <a:pt x="854411" y="391601"/>
                  </a:lnTo>
                  <a:cubicBezTo>
                    <a:pt x="776742" y="633350"/>
                    <a:pt x="725112" y="893128"/>
                    <a:pt x="704152" y="1164843"/>
                  </a:cubicBezTo>
                  <a:lnTo>
                    <a:pt x="698687" y="1307333"/>
                  </a:lnTo>
                  <a:lnTo>
                    <a:pt x="313333" y="1118585"/>
                  </a:lnTo>
                  <a:lnTo>
                    <a:pt x="0" y="1365918"/>
                  </a:lnTo>
                  <a:lnTo>
                    <a:pt x="11063" y="1100474"/>
                  </a:lnTo>
                  <a:cubicBezTo>
                    <a:pt x="39159" y="765268"/>
                    <a:pt x="108364" y="444786"/>
                    <a:pt x="212474" y="146548"/>
                  </a:cubicBezTo>
                  <a:lnTo>
                    <a:pt x="213889" y="142989"/>
                  </a:lnTo>
                  <a:lnTo>
                    <a:pt x="658906" y="0"/>
                  </a:lnTo>
                  <a:close/>
                </a:path>
              </a:pathLst>
            </a:custGeom>
            <a:solidFill>
              <a:srgbClr val="7539A4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4E0546A-F753-4665-A375-632076C0CA9C}"/>
                </a:ext>
              </a:extLst>
            </p:cNvPr>
            <p:cNvSpPr/>
            <p:nvPr/>
          </p:nvSpPr>
          <p:spPr>
            <a:xfrm>
              <a:off x="3356511" y="3258420"/>
              <a:ext cx="841389" cy="1528453"/>
            </a:xfrm>
            <a:custGeom>
              <a:avLst/>
              <a:gdLst>
                <a:gd name="connsiteX0" fmla="*/ 328863 w 841389"/>
                <a:gd name="connsiteY0" fmla="*/ 0 h 1528453"/>
                <a:gd name="connsiteX1" fmla="*/ 693280 w 841389"/>
                <a:gd name="connsiteY1" fmla="*/ 178493 h 1528453"/>
                <a:gd name="connsiteX2" fmla="*/ 703542 w 841389"/>
                <a:gd name="connsiteY2" fmla="*/ 446050 h 1528453"/>
                <a:gd name="connsiteX3" fmla="*/ 784983 w 841389"/>
                <a:gd name="connsiteY3" fmla="*/ 971759 h 1528453"/>
                <a:gd name="connsiteX4" fmla="*/ 841389 w 841389"/>
                <a:gd name="connsiteY4" fmla="*/ 1174648 h 1528453"/>
                <a:gd name="connsiteX5" fmla="*/ 398426 w 841389"/>
                <a:gd name="connsiteY5" fmla="*/ 1281066 h 1528453"/>
                <a:gd name="connsiteX6" fmla="*/ 237353 w 841389"/>
                <a:gd name="connsiteY6" fmla="*/ 1528453 h 1528453"/>
                <a:gd name="connsiteX7" fmla="*/ 211864 w 841389"/>
                <a:gd name="connsiteY7" fmla="*/ 1464343 h 1528453"/>
                <a:gd name="connsiteX8" fmla="*/ 10453 w 841389"/>
                <a:gd name="connsiteY8" fmla="*/ 510417 h 1528453"/>
                <a:gd name="connsiteX9" fmla="*/ 0 w 841389"/>
                <a:gd name="connsiteY9" fmla="*/ 259592 h 1528453"/>
                <a:gd name="connsiteX10" fmla="*/ 328863 w 841389"/>
                <a:gd name="connsiteY10" fmla="*/ 0 h 152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1389" h="1528453">
                  <a:moveTo>
                    <a:pt x="328863" y="0"/>
                  </a:moveTo>
                  <a:lnTo>
                    <a:pt x="693280" y="178493"/>
                  </a:lnTo>
                  <a:lnTo>
                    <a:pt x="703542" y="446050"/>
                  </a:lnTo>
                  <a:cubicBezTo>
                    <a:pt x="717516" y="627193"/>
                    <a:pt x="745120" y="803032"/>
                    <a:pt x="784983" y="971759"/>
                  </a:cubicBezTo>
                  <a:lnTo>
                    <a:pt x="841389" y="1174648"/>
                  </a:lnTo>
                  <a:lnTo>
                    <a:pt x="398426" y="1281066"/>
                  </a:lnTo>
                  <a:lnTo>
                    <a:pt x="237353" y="1528453"/>
                  </a:lnTo>
                  <a:lnTo>
                    <a:pt x="211864" y="1464343"/>
                  </a:lnTo>
                  <a:cubicBezTo>
                    <a:pt x="107754" y="1166105"/>
                    <a:pt x="38549" y="845624"/>
                    <a:pt x="10453" y="510417"/>
                  </a:cubicBezTo>
                  <a:lnTo>
                    <a:pt x="0" y="259592"/>
                  </a:lnTo>
                  <a:lnTo>
                    <a:pt x="328863" y="0"/>
                  </a:lnTo>
                  <a:close/>
                </a:path>
              </a:pathLst>
            </a:custGeom>
            <a:solidFill>
              <a:srgbClr val="C20077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487DC63-D268-4C7C-BDF3-B9CCECF01EAF}"/>
                </a:ext>
              </a:extLst>
            </p:cNvPr>
            <p:cNvSpPr/>
            <p:nvPr/>
          </p:nvSpPr>
          <p:spPr>
            <a:xfrm>
              <a:off x="8013642" y="3328944"/>
              <a:ext cx="825558" cy="1475808"/>
            </a:xfrm>
            <a:custGeom>
              <a:avLst/>
              <a:gdLst>
                <a:gd name="connsiteX0" fmla="*/ 821388 w 825558"/>
                <a:gd name="connsiteY0" fmla="*/ 0 h 1475808"/>
                <a:gd name="connsiteX1" fmla="*/ 825558 w 825558"/>
                <a:gd name="connsiteY1" fmla="*/ 100056 h 1475808"/>
                <a:gd name="connsiteX2" fmla="*/ 609984 w 825558"/>
                <a:gd name="connsiteY2" fmla="*/ 1393818 h 1475808"/>
                <a:gd name="connsiteX3" fmla="*/ 601921 w 825558"/>
                <a:gd name="connsiteY3" fmla="*/ 1414098 h 1475808"/>
                <a:gd name="connsiteX4" fmla="*/ 222531 w 825558"/>
                <a:gd name="connsiteY4" fmla="*/ 1475808 h 1475808"/>
                <a:gd name="connsiteX5" fmla="*/ 0 w 825558"/>
                <a:gd name="connsiteY5" fmla="*/ 1033843 h 1475808"/>
                <a:gd name="connsiteX6" fmla="*/ 36867 w 825558"/>
                <a:gd name="connsiteY6" fmla="*/ 901234 h 1475808"/>
                <a:gd name="connsiteX7" fmla="*/ 128874 w 825558"/>
                <a:gd name="connsiteY7" fmla="*/ 100057 h 1475808"/>
                <a:gd name="connsiteX8" fmla="*/ 125642 w 825558"/>
                <a:gd name="connsiteY8" fmla="*/ 15784 h 1475808"/>
                <a:gd name="connsiteX9" fmla="*/ 459606 w 825558"/>
                <a:gd name="connsiteY9" fmla="*/ 205286 h 1475808"/>
                <a:gd name="connsiteX10" fmla="*/ 821388 w 825558"/>
                <a:gd name="connsiteY10" fmla="*/ 0 h 147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5558" h="1475808">
                  <a:moveTo>
                    <a:pt x="821388" y="0"/>
                  </a:moveTo>
                  <a:lnTo>
                    <a:pt x="825558" y="100056"/>
                  </a:lnTo>
                  <a:cubicBezTo>
                    <a:pt x="825558" y="558973"/>
                    <a:pt x="748797" y="996167"/>
                    <a:pt x="609984" y="1393818"/>
                  </a:cubicBezTo>
                  <a:lnTo>
                    <a:pt x="601921" y="1414098"/>
                  </a:lnTo>
                  <a:lnTo>
                    <a:pt x="222531" y="1475808"/>
                  </a:lnTo>
                  <a:lnTo>
                    <a:pt x="0" y="1033843"/>
                  </a:lnTo>
                  <a:lnTo>
                    <a:pt x="36867" y="901234"/>
                  </a:lnTo>
                  <a:cubicBezTo>
                    <a:pt x="96662" y="648143"/>
                    <a:pt x="128874" y="379052"/>
                    <a:pt x="128874" y="100057"/>
                  </a:cubicBezTo>
                  <a:lnTo>
                    <a:pt x="125642" y="15784"/>
                  </a:lnTo>
                  <a:lnTo>
                    <a:pt x="459606" y="205286"/>
                  </a:lnTo>
                  <a:lnTo>
                    <a:pt x="821388" y="0"/>
                  </a:lnTo>
                  <a:close/>
                </a:path>
              </a:pathLst>
            </a:custGeom>
            <a:solidFill>
              <a:srgbClr val="FFBD10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67DFEF7-AE1D-498C-BCF7-58162775888F}"/>
                </a:ext>
              </a:extLst>
            </p:cNvPr>
            <p:cNvSpPr/>
            <p:nvPr/>
          </p:nvSpPr>
          <p:spPr>
            <a:xfrm>
              <a:off x="7378539" y="4600977"/>
              <a:ext cx="1161255" cy="1418262"/>
            </a:xfrm>
            <a:custGeom>
              <a:avLst/>
              <a:gdLst>
                <a:gd name="connsiteX0" fmla="*/ 558048 w 1161255"/>
                <a:gd name="connsiteY0" fmla="*/ 0 h 1418262"/>
                <a:gd name="connsiteX1" fmla="*/ 758519 w 1161255"/>
                <a:gd name="connsiteY1" fmla="*/ 398151 h 1418262"/>
                <a:gd name="connsiteX2" fmla="*/ 1161255 w 1161255"/>
                <a:gd name="connsiteY2" fmla="*/ 332644 h 1418262"/>
                <a:gd name="connsiteX3" fmla="*/ 1129573 w 1161255"/>
                <a:gd name="connsiteY3" fmla="*/ 412330 h 1418262"/>
                <a:gd name="connsiteX4" fmla="*/ 462392 w 1161255"/>
                <a:gd name="connsiteY4" fmla="*/ 1392806 h 1418262"/>
                <a:gd name="connsiteX5" fmla="*/ 434297 w 1161255"/>
                <a:gd name="connsiteY5" fmla="*/ 1418262 h 1418262"/>
                <a:gd name="connsiteX6" fmla="*/ 70344 w 1161255"/>
                <a:gd name="connsiteY6" fmla="*/ 1357661 h 1418262"/>
                <a:gd name="connsiteX7" fmla="*/ 0 w 1161255"/>
                <a:gd name="connsiteY7" fmla="*/ 925949 h 1418262"/>
                <a:gd name="connsiteX8" fmla="*/ 19237 w 1161255"/>
                <a:gd name="connsiteY8" fmla="*/ 907011 h 1418262"/>
                <a:gd name="connsiteX9" fmla="*/ 516975 w 1161255"/>
                <a:gd name="connsiteY9" fmla="*/ 112247 h 1418262"/>
                <a:gd name="connsiteX10" fmla="*/ 558048 w 1161255"/>
                <a:gd name="connsiteY10" fmla="*/ 0 h 141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1255" h="1418262">
                  <a:moveTo>
                    <a:pt x="558048" y="0"/>
                  </a:moveTo>
                  <a:lnTo>
                    <a:pt x="758519" y="398151"/>
                  </a:lnTo>
                  <a:lnTo>
                    <a:pt x="1161255" y="332644"/>
                  </a:lnTo>
                  <a:lnTo>
                    <a:pt x="1129573" y="412330"/>
                  </a:lnTo>
                  <a:cubicBezTo>
                    <a:pt x="960652" y="789095"/>
                    <a:pt x="733356" y="1121861"/>
                    <a:pt x="462392" y="1392806"/>
                  </a:cubicBezTo>
                  <a:lnTo>
                    <a:pt x="434297" y="1418262"/>
                  </a:lnTo>
                  <a:lnTo>
                    <a:pt x="70344" y="1357661"/>
                  </a:lnTo>
                  <a:lnTo>
                    <a:pt x="0" y="925949"/>
                  </a:lnTo>
                  <a:lnTo>
                    <a:pt x="19237" y="907011"/>
                  </a:lnTo>
                  <a:cubicBezTo>
                    <a:pt x="221385" y="687386"/>
                    <a:pt x="390955" y="417649"/>
                    <a:pt x="516975" y="112247"/>
                  </a:cubicBezTo>
                  <a:lnTo>
                    <a:pt x="558048" y="0"/>
                  </a:lnTo>
                  <a:close/>
                </a:path>
              </a:pathLst>
            </a:custGeom>
            <a:solidFill>
              <a:srgbClr val="FFA410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D0C72B6-05AE-46B2-B129-2BE3E4876619}"/>
                </a:ext>
              </a:extLst>
            </p:cNvPr>
            <p:cNvSpPr/>
            <p:nvPr/>
          </p:nvSpPr>
          <p:spPr>
            <a:xfrm>
              <a:off x="3674775" y="4603011"/>
              <a:ext cx="1186628" cy="1503059"/>
            </a:xfrm>
            <a:custGeom>
              <a:avLst/>
              <a:gdLst>
                <a:gd name="connsiteX0" fmla="*/ 581385 w 1186628"/>
                <a:gd name="connsiteY0" fmla="*/ 0 h 1503059"/>
                <a:gd name="connsiteX1" fmla="*/ 621714 w 1186628"/>
                <a:gd name="connsiteY1" fmla="*/ 110214 h 1503059"/>
                <a:gd name="connsiteX2" fmla="*/ 1119452 w 1186628"/>
                <a:gd name="connsiteY2" fmla="*/ 904978 h 1503059"/>
                <a:gd name="connsiteX3" fmla="*/ 1186628 w 1186628"/>
                <a:gd name="connsiteY3" fmla="*/ 971110 h 1503059"/>
                <a:gd name="connsiteX4" fmla="*/ 831662 w 1186628"/>
                <a:gd name="connsiteY4" fmla="*/ 1248734 h 1503059"/>
                <a:gd name="connsiteX5" fmla="*/ 800224 w 1186628"/>
                <a:gd name="connsiteY5" fmla="*/ 1503059 h 1503059"/>
                <a:gd name="connsiteX6" fmla="*/ 676295 w 1186628"/>
                <a:gd name="connsiteY6" fmla="*/ 1390773 h 1503059"/>
                <a:gd name="connsiteX7" fmla="*/ 9114 w 1186628"/>
                <a:gd name="connsiteY7" fmla="*/ 410297 h 1503059"/>
                <a:gd name="connsiteX8" fmla="*/ 0 w 1186628"/>
                <a:gd name="connsiteY8" fmla="*/ 387374 h 1503059"/>
                <a:gd name="connsiteX9" fmla="*/ 191185 w 1186628"/>
                <a:gd name="connsiteY9" fmla="*/ 93742 h 1503059"/>
                <a:gd name="connsiteX10" fmla="*/ 581385 w 1186628"/>
                <a:gd name="connsiteY10" fmla="*/ 0 h 150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628" h="1503059">
                  <a:moveTo>
                    <a:pt x="581385" y="0"/>
                  </a:moveTo>
                  <a:lnTo>
                    <a:pt x="621714" y="110214"/>
                  </a:lnTo>
                  <a:cubicBezTo>
                    <a:pt x="747735" y="415616"/>
                    <a:pt x="917305" y="685353"/>
                    <a:pt x="1119452" y="904978"/>
                  </a:cubicBezTo>
                  <a:lnTo>
                    <a:pt x="1186628" y="971110"/>
                  </a:lnTo>
                  <a:lnTo>
                    <a:pt x="831662" y="1248734"/>
                  </a:lnTo>
                  <a:lnTo>
                    <a:pt x="800224" y="1503059"/>
                  </a:lnTo>
                  <a:lnTo>
                    <a:pt x="676295" y="1390773"/>
                  </a:lnTo>
                  <a:cubicBezTo>
                    <a:pt x="405331" y="1119828"/>
                    <a:pt x="178035" y="787062"/>
                    <a:pt x="9114" y="410297"/>
                  </a:cubicBezTo>
                  <a:lnTo>
                    <a:pt x="0" y="387374"/>
                  </a:lnTo>
                  <a:lnTo>
                    <a:pt x="191185" y="93742"/>
                  </a:lnTo>
                  <a:lnTo>
                    <a:pt x="581385" y="0"/>
                  </a:lnTo>
                  <a:close/>
                </a:path>
              </a:pathLst>
            </a:custGeom>
            <a:solidFill>
              <a:srgbClr val="C10001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828DA5C-D022-4DF5-9D97-5B689F477D5F}"/>
                </a:ext>
              </a:extLst>
            </p:cNvPr>
            <p:cNvSpPr/>
            <p:nvPr/>
          </p:nvSpPr>
          <p:spPr>
            <a:xfrm>
              <a:off x="6045184" y="5660198"/>
              <a:ext cx="1621102" cy="1090264"/>
            </a:xfrm>
            <a:custGeom>
              <a:avLst/>
              <a:gdLst>
                <a:gd name="connsiteX0" fmla="*/ 1197978 w 1621102"/>
                <a:gd name="connsiteY0" fmla="*/ 0 h 1090264"/>
                <a:gd name="connsiteX1" fmla="*/ 1268551 w 1621102"/>
                <a:gd name="connsiteY1" fmla="*/ 433120 h 1090264"/>
                <a:gd name="connsiteX2" fmla="*/ 1621102 w 1621102"/>
                <a:gd name="connsiteY2" fmla="*/ 491821 h 1090264"/>
                <a:gd name="connsiteX3" fmla="*/ 1584565 w 1621102"/>
                <a:gd name="connsiteY3" fmla="*/ 524925 h 1090264"/>
                <a:gd name="connsiteX4" fmla="*/ 191981 w 1621102"/>
                <a:gd name="connsiteY4" fmla="*/ 1088248 h 1090264"/>
                <a:gd name="connsiteX5" fmla="*/ 126183 w 1621102"/>
                <a:gd name="connsiteY5" fmla="*/ 1090264 h 1090264"/>
                <a:gd name="connsiteX6" fmla="*/ 0 w 1621102"/>
                <a:gd name="connsiteY6" fmla="*/ 874158 h 1090264"/>
                <a:gd name="connsiteX7" fmla="*/ 185676 w 1621102"/>
                <a:gd name="connsiteY7" fmla="*/ 454053 h 1090264"/>
                <a:gd name="connsiteX8" fmla="*/ 260061 w 1621102"/>
                <a:gd name="connsiteY8" fmla="*/ 449108 h 1090264"/>
                <a:gd name="connsiteX9" fmla="*/ 1195043 w 1621102"/>
                <a:gd name="connsiteY9" fmla="*/ 2888 h 1090264"/>
                <a:gd name="connsiteX10" fmla="*/ 1197978 w 1621102"/>
                <a:gd name="connsiteY10" fmla="*/ 0 h 109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1102" h="1090264">
                  <a:moveTo>
                    <a:pt x="1197978" y="0"/>
                  </a:moveTo>
                  <a:lnTo>
                    <a:pt x="1268551" y="433120"/>
                  </a:lnTo>
                  <a:lnTo>
                    <a:pt x="1621102" y="491821"/>
                  </a:lnTo>
                  <a:lnTo>
                    <a:pt x="1584565" y="524925"/>
                  </a:lnTo>
                  <a:cubicBezTo>
                    <a:pt x="1183233" y="853443"/>
                    <a:pt x="706293" y="1056660"/>
                    <a:pt x="191981" y="1088248"/>
                  </a:cubicBezTo>
                  <a:lnTo>
                    <a:pt x="126183" y="1090264"/>
                  </a:lnTo>
                  <a:lnTo>
                    <a:pt x="0" y="874158"/>
                  </a:lnTo>
                  <a:lnTo>
                    <a:pt x="185676" y="454053"/>
                  </a:lnTo>
                  <a:lnTo>
                    <a:pt x="260061" y="449108"/>
                  </a:lnTo>
                  <a:cubicBezTo>
                    <a:pt x="604051" y="403118"/>
                    <a:pt x="922855" y="244974"/>
                    <a:pt x="1195043" y="2888"/>
                  </a:cubicBezTo>
                  <a:lnTo>
                    <a:pt x="1197978" y="0"/>
                  </a:lnTo>
                  <a:close/>
                </a:path>
              </a:pathLst>
            </a:custGeom>
            <a:solidFill>
              <a:srgbClr val="FF7D00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A05F6BE-04D4-406A-9149-E743386FEC14}"/>
                </a:ext>
              </a:extLst>
            </p:cNvPr>
            <p:cNvSpPr/>
            <p:nvPr/>
          </p:nvSpPr>
          <p:spPr>
            <a:xfrm>
              <a:off x="4713346" y="5749182"/>
              <a:ext cx="1369912" cy="1001224"/>
            </a:xfrm>
            <a:custGeom>
              <a:avLst/>
              <a:gdLst>
                <a:gd name="connsiteX0" fmla="*/ 346077 w 1369912"/>
                <a:gd name="connsiteY0" fmla="*/ 0 h 1001224"/>
                <a:gd name="connsiteX1" fmla="*/ 407164 w 1369912"/>
                <a:gd name="connsiteY1" fmla="*/ 48857 h 1001224"/>
                <a:gd name="connsiteX2" fmla="*/ 1173411 w 1369912"/>
                <a:gd name="connsiteY2" fmla="*/ 360124 h 1001224"/>
                <a:gd name="connsiteX3" fmla="*/ 1369912 w 1369912"/>
                <a:gd name="connsiteY3" fmla="*/ 373187 h 1001224"/>
                <a:gd name="connsiteX4" fmla="*/ 1184154 w 1369912"/>
                <a:gd name="connsiteY4" fmla="*/ 793478 h 1001224"/>
                <a:gd name="connsiteX5" fmla="*/ 1305455 w 1369912"/>
                <a:gd name="connsiteY5" fmla="*/ 1001224 h 1001224"/>
                <a:gd name="connsiteX6" fmla="*/ 1241489 w 1369912"/>
                <a:gd name="connsiteY6" fmla="*/ 999264 h 1001224"/>
                <a:gd name="connsiteX7" fmla="*/ 75082 w 1369912"/>
                <a:gd name="connsiteY7" fmla="*/ 602428 h 1001224"/>
                <a:gd name="connsiteX8" fmla="*/ 0 w 1369912"/>
                <a:gd name="connsiteY8" fmla="*/ 547161 h 1001224"/>
                <a:gd name="connsiteX9" fmla="*/ 37835 w 1369912"/>
                <a:gd name="connsiteY9" fmla="*/ 241080 h 1001224"/>
                <a:gd name="connsiteX10" fmla="*/ 346077 w 1369912"/>
                <a:gd name="connsiteY10" fmla="*/ 0 h 1001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9912" h="1001224">
                  <a:moveTo>
                    <a:pt x="346077" y="0"/>
                  </a:moveTo>
                  <a:lnTo>
                    <a:pt x="407164" y="48857"/>
                  </a:lnTo>
                  <a:cubicBezTo>
                    <a:pt x="639147" y="214761"/>
                    <a:pt x="898220" y="323332"/>
                    <a:pt x="1173411" y="360124"/>
                  </a:cubicBezTo>
                  <a:lnTo>
                    <a:pt x="1369912" y="373187"/>
                  </a:lnTo>
                  <a:lnTo>
                    <a:pt x="1184154" y="793478"/>
                  </a:lnTo>
                  <a:lnTo>
                    <a:pt x="1305455" y="1001224"/>
                  </a:lnTo>
                  <a:lnTo>
                    <a:pt x="1241489" y="999264"/>
                  </a:lnTo>
                  <a:cubicBezTo>
                    <a:pt x="820689" y="973420"/>
                    <a:pt x="424906" y="832683"/>
                    <a:pt x="75082" y="602428"/>
                  </a:cubicBezTo>
                  <a:lnTo>
                    <a:pt x="0" y="547161"/>
                  </a:lnTo>
                  <a:lnTo>
                    <a:pt x="37835" y="241080"/>
                  </a:lnTo>
                  <a:lnTo>
                    <a:pt x="346077" y="0"/>
                  </a:lnTo>
                  <a:close/>
                </a:path>
              </a:pathLst>
            </a:custGeom>
            <a:solidFill>
              <a:srgbClr val="F11500"/>
            </a:solidFill>
            <a:ln>
              <a:noFill/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Circle: Hollow 2">
              <a:extLst>
                <a:ext uri="{FF2B5EF4-FFF2-40B4-BE49-F238E27FC236}">
                  <a16:creationId xmlns:a16="http://schemas.microsoft.com/office/drawing/2014/main" id="{DA8768BF-4806-4512-A145-BFCD8F04B1D8}"/>
                </a:ext>
              </a:extLst>
            </p:cNvPr>
            <p:cNvSpPr/>
            <p:nvPr/>
          </p:nvSpPr>
          <p:spPr>
            <a:xfrm>
              <a:off x="6577047" y="328194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Circle: Hollow 69">
              <a:extLst>
                <a:ext uri="{FF2B5EF4-FFF2-40B4-BE49-F238E27FC236}">
                  <a16:creationId xmlns:a16="http://schemas.microsoft.com/office/drawing/2014/main" id="{407FA42A-35AA-4792-A507-E82E70445294}"/>
                </a:ext>
              </a:extLst>
            </p:cNvPr>
            <p:cNvSpPr/>
            <p:nvPr/>
          </p:nvSpPr>
          <p:spPr>
            <a:xfrm>
              <a:off x="7656441" y="1187396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Circle: Hollow 70">
              <a:extLst>
                <a:ext uri="{FF2B5EF4-FFF2-40B4-BE49-F238E27FC236}">
                  <a16:creationId xmlns:a16="http://schemas.microsoft.com/office/drawing/2014/main" id="{BA111904-5019-44D5-8D09-DAED8313C41A}"/>
                </a:ext>
              </a:extLst>
            </p:cNvPr>
            <p:cNvSpPr/>
            <p:nvPr/>
          </p:nvSpPr>
          <p:spPr>
            <a:xfrm>
              <a:off x="8247820" y="2493048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Circle: Hollow 71">
              <a:extLst>
                <a:ext uri="{FF2B5EF4-FFF2-40B4-BE49-F238E27FC236}">
                  <a16:creationId xmlns:a16="http://schemas.microsoft.com/office/drawing/2014/main" id="{16DA3BF0-8943-49C2-95D1-560B9614059A}"/>
                </a:ext>
              </a:extLst>
            </p:cNvPr>
            <p:cNvSpPr/>
            <p:nvPr/>
          </p:nvSpPr>
          <p:spPr>
            <a:xfrm>
              <a:off x="8247820" y="3912111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Circle: Hollow 72">
              <a:extLst>
                <a:ext uri="{FF2B5EF4-FFF2-40B4-BE49-F238E27FC236}">
                  <a16:creationId xmlns:a16="http://schemas.microsoft.com/office/drawing/2014/main" id="{ACB2C5FC-E203-4D4B-BE0E-C1AB8C2D41FD}"/>
                </a:ext>
              </a:extLst>
            </p:cNvPr>
            <p:cNvSpPr/>
            <p:nvPr/>
          </p:nvSpPr>
          <p:spPr>
            <a:xfrm>
              <a:off x="7684841" y="5233395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Circle: Hollow 73">
              <a:extLst>
                <a:ext uri="{FF2B5EF4-FFF2-40B4-BE49-F238E27FC236}">
                  <a16:creationId xmlns:a16="http://schemas.microsoft.com/office/drawing/2014/main" id="{B17B2822-4F54-46B8-ACF6-0071B0EB91E1}"/>
                </a:ext>
              </a:extLst>
            </p:cNvPr>
            <p:cNvSpPr/>
            <p:nvPr/>
          </p:nvSpPr>
          <p:spPr>
            <a:xfrm>
              <a:off x="6498534" y="6159368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Circle: Hollow 74">
              <a:extLst>
                <a:ext uri="{FF2B5EF4-FFF2-40B4-BE49-F238E27FC236}">
                  <a16:creationId xmlns:a16="http://schemas.microsoft.com/office/drawing/2014/main" id="{50B90879-6F92-4617-BE31-18FBB4EC7ED9}"/>
                </a:ext>
              </a:extLst>
            </p:cNvPr>
            <p:cNvSpPr/>
            <p:nvPr/>
          </p:nvSpPr>
          <p:spPr>
            <a:xfrm>
              <a:off x="5200665" y="6106070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Circle: Hollow 75">
              <a:extLst>
                <a:ext uri="{FF2B5EF4-FFF2-40B4-BE49-F238E27FC236}">
                  <a16:creationId xmlns:a16="http://schemas.microsoft.com/office/drawing/2014/main" id="{5B737DF0-2FA9-4FF7-91FB-7925BE94B877}"/>
                </a:ext>
              </a:extLst>
            </p:cNvPr>
            <p:cNvSpPr/>
            <p:nvPr/>
          </p:nvSpPr>
          <p:spPr>
            <a:xfrm>
              <a:off x="4019299" y="5089270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Circle: Hollow 76">
              <a:extLst>
                <a:ext uri="{FF2B5EF4-FFF2-40B4-BE49-F238E27FC236}">
                  <a16:creationId xmlns:a16="http://schemas.microsoft.com/office/drawing/2014/main" id="{8652BE3A-2811-4465-9212-8224881FF19D}"/>
                </a:ext>
              </a:extLst>
            </p:cNvPr>
            <p:cNvSpPr/>
            <p:nvPr/>
          </p:nvSpPr>
          <p:spPr>
            <a:xfrm>
              <a:off x="3554230" y="3753189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Circle: Hollow 77">
              <a:extLst>
                <a:ext uri="{FF2B5EF4-FFF2-40B4-BE49-F238E27FC236}">
                  <a16:creationId xmlns:a16="http://schemas.microsoft.com/office/drawing/2014/main" id="{230AEAB0-8B91-4DCB-A42B-C72BF78879F8}"/>
                </a:ext>
              </a:extLst>
            </p:cNvPr>
            <p:cNvSpPr/>
            <p:nvPr/>
          </p:nvSpPr>
          <p:spPr>
            <a:xfrm>
              <a:off x="3590148" y="2462261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Circle: Hollow 78">
              <a:extLst>
                <a:ext uri="{FF2B5EF4-FFF2-40B4-BE49-F238E27FC236}">
                  <a16:creationId xmlns:a16="http://schemas.microsoft.com/office/drawing/2014/main" id="{8ADA5F1F-FBFA-4BD2-93BA-069686207015}"/>
                </a:ext>
              </a:extLst>
            </p:cNvPr>
            <p:cNvSpPr/>
            <p:nvPr/>
          </p:nvSpPr>
          <p:spPr>
            <a:xfrm>
              <a:off x="4171734" y="1232928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Circle: Hollow 79">
              <a:extLst>
                <a:ext uri="{FF2B5EF4-FFF2-40B4-BE49-F238E27FC236}">
                  <a16:creationId xmlns:a16="http://schemas.microsoft.com/office/drawing/2014/main" id="{B4EEEB73-715C-4374-BF8B-09E5CED03EB3}"/>
                </a:ext>
              </a:extLst>
            </p:cNvPr>
            <p:cNvSpPr/>
            <p:nvPr/>
          </p:nvSpPr>
          <p:spPr>
            <a:xfrm>
              <a:off x="5203260" y="380967"/>
              <a:ext cx="357201" cy="357201"/>
            </a:xfrm>
            <a:prstGeom prst="donut">
              <a:avLst>
                <a:gd name="adj" fmla="val 35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sp3d>
              <a:bevelT w="38100" h="825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1A94001-9BBB-49EE-B40C-5078374DADC5}"/>
              </a:ext>
            </a:extLst>
          </p:cNvPr>
          <p:cNvSpPr txBox="1"/>
          <p:nvPr/>
        </p:nvSpPr>
        <p:spPr>
          <a:xfrm>
            <a:off x="3520454" y="654083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8079EB3-FBBC-4E85-BFA0-8BAF61B36729}"/>
              </a:ext>
            </a:extLst>
          </p:cNvPr>
          <p:cNvSpPr txBox="1"/>
          <p:nvPr/>
        </p:nvSpPr>
        <p:spPr>
          <a:xfrm>
            <a:off x="4882254" y="999715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8653D2-C59D-41C5-B9C4-7ADBB61CB789}"/>
              </a:ext>
            </a:extLst>
          </p:cNvPr>
          <p:cNvSpPr txBox="1"/>
          <p:nvPr/>
        </p:nvSpPr>
        <p:spPr>
          <a:xfrm>
            <a:off x="6059422" y="1441326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331DC47-5075-4521-ABF2-0C1A4355C8A4}"/>
              </a:ext>
            </a:extLst>
          </p:cNvPr>
          <p:cNvSpPr txBox="1"/>
          <p:nvPr/>
        </p:nvSpPr>
        <p:spPr>
          <a:xfrm>
            <a:off x="7449385" y="2061168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2F3FC1-917C-40B4-BF26-E9B4E6C189EE}"/>
              </a:ext>
            </a:extLst>
          </p:cNvPr>
          <p:cNvSpPr txBox="1"/>
          <p:nvPr/>
        </p:nvSpPr>
        <p:spPr>
          <a:xfrm>
            <a:off x="8382474" y="2948044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1DF3A3-EF73-4CFF-8EB8-4BDAB82D8B07}"/>
              </a:ext>
            </a:extLst>
          </p:cNvPr>
          <p:cNvSpPr txBox="1"/>
          <p:nvPr/>
        </p:nvSpPr>
        <p:spPr>
          <a:xfrm>
            <a:off x="9237985" y="4474528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A368F26-A923-4B67-81C5-2E32EC767219}"/>
              </a:ext>
            </a:extLst>
          </p:cNvPr>
          <p:cNvSpPr txBox="1"/>
          <p:nvPr/>
        </p:nvSpPr>
        <p:spPr>
          <a:xfrm>
            <a:off x="8915507" y="6085124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D4D2B2B-0D4E-4B34-BBEA-D0899B7BE2FE}"/>
              </a:ext>
            </a:extLst>
          </p:cNvPr>
          <p:cNvSpPr txBox="1"/>
          <p:nvPr/>
        </p:nvSpPr>
        <p:spPr>
          <a:xfrm>
            <a:off x="3117446" y="5295072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8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AAEB4A0-2E23-4AD7-84A5-79799693577A}"/>
              </a:ext>
            </a:extLst>
          </p:cNvPr>
          <p:cNvSpPr txBox="1"/>
          <p:nvPr/>
        </p:nvSpPr>
        <p:spPr>
          <a:xfrm>
            <a:off x="1561611" y="3473388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9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20D59BD-1525-4DA0-85C6-43988C178D49}"/>
              </a:ext>
            </a:extLst>
          </p:cNvPr>
          <p:cNvSpPr txBox="1"/>
          <p:nvPr/>
        </p:nvSpPr>
        <p:spPr>
          <a:xfrm>
            <a:off x="1141478" y="1668919"/>
            <a:ext cx="129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swald" panose="02000503000000000000" pitchFamily="2" charset="0"/>
              </a:rPr>
              <a:t>10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F684A638-1460-4AD7-8108-35942C76DFA4}"/>
              </a:ext>
            </a:extLst>
          </p:cNvPr>
          <p:cNvCxnSpPr/>
          <p:nvPr/>
        </p:nvCxnSpPr>
        <p:spPr>
          <a:xfrm rot="16200000" flipV="1">
            <a:off x="3969289" y="1156803"/>
            <a:ext cx="539081" cy="1401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6AFB0D0B-0348-4BDB-B01D-3644047C0256}"/>
              </a:ext>
            </a:extLst>
          </p:cNvPr>
          <p:cNvCxnSpPr>
            <a:cxnSpLocks/>
            <a:endCxn id="63" idx="2"/>
          </p:cNvCxnSpPr>
          <p:nvPr/>
        </p:nvCxnSpPr>
        <p:spPr>
          <a:xfrm rot="5400000" flipH="1" flipV="1">
            <a:off x="5283619" y="1473596"/>
            <a:ext cx="351495" cy="1423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160D4967-5488-4C8D-8FA6-F5B93C3DCD28}"/>
              </a:ext>
            </a:extLst>
          </p:cNvPr>
          <p:cNvCxnSpPr>
            <a:cxnSpLocks/>
            <a:endCxn id="64" idx="2"/>
          </p:cNvCxnSpPr>
          <p:nvPr/>
        </p:nvCxnSpPr>
        <p:spPr>
          <a:xfrm rot="5400000" flipH="1" flipV="1">
            <a:off x="6367071" y="1815316"/>
            <a:ext cx="345321" cy="3360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E9EFC535-275B-4BC8-80EA-5A359CE81B1B}"/>
              </a:ext>
            </a:extLst>
          </p:cNvPr>
          <p:cNvCxnSpPr>
            <a:cxnSpLocks/>
            <a:endCxn id="65" idx="1"/>
          </p:cNvCxnSpPr>
          <p:nvPr/>
        </p:nvCxnSpPr>
        <p:spPr>
          <a:xfrm rot="5400000" flipH="1" flipV="1">
            <a:off x="7095460" y="2376123"/>
            <a:ext cx="484214" cy="2236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D25B5AB7-EE29-41DC-BD8D-5EC3E937A906}"/>
              </a:ext>
            </a:extLst>
          </p:cNvPr>
          <p:cNvCxnSpPr>
            <a:cxnSpLocks/>
            <a:endCxn id="66" idx="1"/>
          </p:cNvCxnSpPr>
          <p:nvPr/>
        </p:nvCxnSpPr>
        <p:spPr>
          <a:xfrm rot="5400000" flipH="1" flipV="1">
            <a:off x="8036466" y="3152572"/>
            <a:ext cx="365870" cy="32614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6D1817D7-3E43-450E-8B31-8A8D0847A9FB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8765877" y="4419401"/>
            <a:ext cx="1120420" cy="551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A81B5F50-7720-4295-B81B-9BF2A35A1E9D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8763608" y="5663550"/>
            <a:ext cx="800211" cy="42157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E7CCE154-E36C-49AF-A847-6C8131317BA2}"/>
              </a:ext>
            </a:extLst>
          </p:cNvPr>
          <p:cNvCxnSpPr>
            <a:cxnSpLocks/>
            <a:endCxn id="81" idx="0"/>
          </p:cNvCxnSpPr>
          <p:nvPr/>
        </p:nvCxnSpPr>
        <p:spPr>
          <a:xfrm rot="5400000">
            <a:off x="3642012" y="4687518"/>
            <a:ext cx="731301" cy="4838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4D52A123-649A-4D64-B1B7-6172D67E88E2}"/>
              </a:ext>
            </a:extLst>
          </p:cNvPr>
          <p:cNvCxnSpPr>
            <a:cxnSpLocks/>
            <a:endCxn id="82" idx="0"/>
          </p:cNvCxnSpPr>
          <p:nvPr/>
        </p:nvCxnSpPr>
        <p:spPr>
          <a:xfrm rot="10800000" flipV="1">
            <a:off x="2209923" y="3101606"/>
            <a:ext cx="523500" cy="3717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30CF5CA7-DA59-457C-82FA-75229AD9AD26}"/>
              </a:ext>
            </a:extLst>
          </p:cNvPr>
          <p:cNvCxnSpPr>
            <a:cxnSpLocks/>
            <a:endCxn id="83" idx="2"/>
          </p:cNvCxnSpPr>
          <p:nvPr/>
        </p:nvCxnSpPr>
        <p:spPr>
          <a:xfrm rot="10800000">
            <a:off x="1789790" y="2038251"/>
            <a:ext cx="507586" cy="1444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B209475D-BAD3-4077-8214-647B6867DA9D}"/>
              </a:ext>
            </a:extLst>
          </p:cNvPr>
          <p:cNvSpPr txBox="1"/>
          <p:nvPr/>
        </p:nvSpPr>
        <p:spPr>
          <a:xfrm>
            <a:off x="362858" y="94413"/>
            <a:ext cx="4405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المحافظة على النظافة العامة و غسل الأيدي قبل الأكل و بعده و بعد الخروج من المرحاض</a:t>
            </a:r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0356785-7BFF-4968-A46A-48E961B0A308}"/>
              </a:ext>
            </a:extLst>
          </p:cNvPr>
          <p:cNvSpPr txBox="1"/>
          <p:nvPr/>
        </p:nvSpPr>
        <p:spPr>
          <a:xfrm>
            <a:off x="4882254" y="566311"/>
            <a:ext cx="5329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التأكد من ذوبان الثلوج عند طهي اللحوم االمجمدة و طبخها بشكل كامل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509DCAC-974A-4D6C-BF8E-945F7A3349CD}"/>
              </a:ext>
            </a:extLst>
          </p:cNvPr>
          <p:cNvSpPr txBox="1"/>
          <p:nvPr/>
        </p:nvSpPr>
        <p:spPr>
          <a:xfrm>
            <a:off x="6059422" y="1183265"/>
            <a:ext cx="5055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/>
              <a:t>الابتعاد التام عن تناول الأطعمة المحفوظة في علب صدئة أو منتفخة</a:t>
            </a:r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A324C4-EC43-4DA2-84FE-739B9AAD2FD3}"/>
              </a:ext>
            </a:extLst>
          </p:cNvPr>
          <p:cNvSpPr txBox="1"/>
          <p:nvPr/>
        </p:nvSpPr>
        <p:spPr>
          <a:xfrm>
            <a:off x="7449385" y="1684822"/>
            <a:ext cx="366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/>
              <a:t>عند تسخين الطعام يترك ليغلي بضع دقائق</a:t>
            </a:r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EAD9F07-036D-4D36-85C3-CCCC3951C6ED}"/>
              </a:ext>
            </a:extLst>
          </p:cNvPr>
          <p:cNvSpPr txBox="1"/>
          <p:nvPr/>
        </p:nvSpPr>
        <p:spPr>
          <a:xfrm>
            <a:off x="8370416" y="2505363"/>
            <a:ext cx="3400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/>
              <a:t>التأكد من صلاحية المواد الغذائية المعلبة</a:t>
            </a:r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9E80246-D5BD-46E6-B85A-D81BD3F689C5}"/>
              </a:ext>
            </a:extLst>
          </p:cNvPr>
          <p:cNvSpPr txBox="1"/>
          <p:nvPr/>
        </p:nvSpPr>
        <p:spPr>
          <a:xfrm>
            <a:off x="9529424" y="4797694"/>
            <a:ext cx="2631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حفظ الأدوية و المبيدات الحشرية و المنظفات بعيدا عن متناول الأطفال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90B4429-ECA9-446E-B347-EEDC4E1352E6}"/>
              </a:ext>
            </a:extLst>
          </p:cNvPr>
          <p:cNvSpPr txBox="1"/>
          <p:nvPr/>
        </p:nvSpPr>
        <p:spPr>
          <a:xfrm>
            <a:off x="9237985" y="6007392"/>
            <a:ext cx="2954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التأكد من طريقة استعمال الدواء و جرعته ، كذلك التخلص منه بعد انتهاء صلاحيته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CEB23D2-8D83-4A3F-9AFC-F1FAC05D9868}"/>
              </a:ext>
            </a:extLst>
          </p:cNvPr>
          <p:cNvSpPr txBox="1"/>
          <p:nvPr/>
        </p:nvSpPr>
        <p:spPr>
          <a:xfrm>
            <a:off x="1822166" y="5570795"/>
            <a:ext cx="257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مكافحة الحشرات و الثعابين داخل البيئة السكنية </a:t>
            </a:r>
            <a:endParaRPr lang="en-US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262DB2C-F070-415E-A337-B9A3B8B5CC4D}"/>
              </a:ext>
            </a:extLst>
          </p:cNvPr>
          <p:cNvSpPr txBox="1"/>
          <p:nvPr/>
        </p:nvSpPr>
        <p:spPr>
          <a:xfrm>
            <a:off x="208196" y="3777701"/>
            <a:ext cx="2677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حفظ المواد الكيميائية في علب خاصة بها بعيدا عن متناول الأطفال</a:t>
            </a:r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66FE919-4313-4CAB-8E2E-B258930E3DF8}"/>
              </a:ext>
            </a:extLst>
          </p:cNvPr>
          <p:cNvSpPr txBox="1"/>
          <p:nvPr/>
        </p:nvSpPr>
        <p:spPr>
          <a:xfrm>
            <a:off x="17419" y="1936201"/>
            <a:ext cx="1908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الحرص على نظافة الأيدي والأدوات و يفضل لبس الففازات عند ّإعداد الطعام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D865D3-8D96-42AE-A9C2-89CDB75FA69C}"/>
              </a:ext>
            </a:extLst>
          </p:cNvPr>
          <p:cNvSpPr/>
          <p:nvPr/>
        </p:nvSpPr>
        <p:spPr>
          <a:xfrm>
            <a:off x="5202855" y="2691874"/>
            <a:ext cx="1280827" cy="1280827"/>
          </a:xfrm>
          <a:prstGeom prst="ellipse">
            <a:avLst/>
          </a:prstGeom>
          <a:solidFill>
            <a:srgbClr val="00B0F0"/>
          </a:solidFill>
          <a:effectLst>
            <a:innerShdw blurRad="8382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A90324-AA1E-4A29-B5EA-D9FDCC9A78D4}"/>
              </a:ext>
            </a:extLst>
          </p:cNvPr>
          <p:cNvSpPr txBox="1"/>
          <p:nvPr/>
        </p:nvSpPr>
        <p:spPr>
          <a:xfrm>
            <a:off x="5243107" y="2789948"/>
            <a:ext cx="1296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solidFill>
                  <a:schemeClr val="bg1"/>
                </a:solidFill>
                <a:latin typeface="Oswald" panose="02000503000000000000" pitchFamily="2" charset="0"/>
              </a:rPr>
              <a:t>إرشادات الوقاية من التسمم</a:t>
            </a:r>
            <a:endParaRPr lang="en-US" sz="2000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3" grpId="0"/>
      <p:bldP spid="64" grpId="0"/>
      <p:bldP spid="65" grpId="0"/>
      <p:bldP spid="66" grpId="0"/>
      <p:bldP spid="67" grpId="0"/>
      <p:bldP spid="68" grpId="0"/>
      <p:bldP spid="81" grpId="0"/>
      <p:bldP spid="82" grpId="0"/>
      <p:bldP spid="83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1" grpId="0"/>
      <p:bldP spid="112" grpId="0"/>
      <p:bldP spid="1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التسمم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قرأت في أحد الصحف خبرا عن حادثة تسمم في أحد المطاعم ، ما السبب المؤدي لهذه الحادثة ؟ و في أي الفصول يكثر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5" y="3427107"/>
            <a:ext cx="1884683" cy="2586380"/>
            <a:chOff x="10086862" y="2778613"/>
            <a:chExt cx="1884683" cy="258638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2" y="2778613"/>
              <a:ext cx="1884683" cy="2586380"/>
              <a:chOff x="395817" y="4262072"/>
              <a:chExt cx="1884683" cy="258638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0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التسمم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311920" y="3846354"/>
              <a:ext cx="1459867" cy="1220186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B87DE76-8165-42BE-8B7D-DF59F5FD2431}"/>
              </a:ext>
            </a:extLst>
          </p:cNvPr>
          <p:cNvGrpSpPr/>
          <p:nvPr/>
        </p:nvGrpSpPr>
        <p:grpSpPr>
          <a:xfrm flipH="1" flipV="1">
            <a:off x="9882066" y="2360388"/>
            <a:ext cx="1834212" cy="635091"/>
            <a:chOff x="1431941" y="2643418"/>
            <a:chExt cx="1834212" cy="635091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DEEC376-70DE-4711-80DA-678A605575F1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ECC0B5E-8DAA-4998-851B-46EECC2237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3C4D0BD-46BB-444F-96E4-9641AB5A92BA}"/>
              </a:ext>
            </a:extLst>
          </p:cNvPr>
          <p:cNvSpPr txBox="1"/>
          <p:nvPr/>
        </p:nvSpPr>
        <p:spPr>
          <a:xfrm>
            <a:off x="3035175" y="2563633"/>
            <a:ext cx="8053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سبب التسمم الطعام الفاسد و يكثر في فصل الصيف لارتفاع درجة الحرارة . </a:t>
            </a:r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821722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84410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439064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نوع التسمم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832889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91879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إسعافه</a:t>
              </a:r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50333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182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التسمم الغذائي :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أكثر أنواع التسمم انتشارا ، و يحدث نتيجة تناول غذاء ملوث بالبكتيريا أو سمومها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540280" y="1331189"/>
            <a:ext cx="3362160" cy="4605872"/>
            <a:chOff x="1085403" y="-66891"/>
            <a:chExt cx="3332140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30616" y="456329"/>
              <a:ext cx="3013635" cy="4435976"/>
            </a:xfrm>
            <a:custGeom>
              <a:avLst/>
              <a:gdLst>
                <a:gd name="connsiteX0" fmla="*/ 0 w 3013635"/>
                <a:gd name="connsiteY0" fmla="*/ 502283 h 4435976"/>
                <a:gd name="connsiteX1" fmla="*/ 502283 w 3013635"/>
                <a:gd name="connsiteY1" fmla="*/ 0 h 4435976"/>
                <a:gd name="connsiteX2" fmla="*/ 944278 w 3013635"/>
                <a:gd name="connsiteY2" fmla="*/ 0 h 4435976"/>
                <a:gd name="connsiteX3" fmla="*/ 1426455 w 3013635"/>
                <a:gd name="connsiteY3" fmla="*/ 0 h 4435976"/>
                <a:gd name="connsiteX4" fmla="*/ 1968903 w 3013635"/>
                <a:gd name="connsiteY4" fmla="*/ 0 h 4435976"/>
                <a:gd name="connsiteX5" fmla="*/ 2511352 w 3013635"/>
                <a:gd name="connsiteY5" fmla="*/ 0 h 4435976"/>
                <a:gd name="connsiteX6" fmla="*/ 3013635 w 3013635"/>
                <a:gd name="connsiteY6" fmla="*/ 502283 h 4435976"/>
                <a:gd name="connsiteX7" fmla="*/ 3013635 w 3013635"/>
                <a:gd name="connsiteY7" fmla="*/ 1039871 h 4435976"/>
                <a:gd name="connsiteX8" fmla="*/ 3013635 w 3013635"/>
                <a:gd name="connsiteY8" fmla="*/ 1543144 h 4435976"/>
                <a:gd name="connsiteX9" fmla="*/ 3013635 w 3013635"/>
                <a:gd name="connsiteY9" fmla="*/ 2183674 h 4435976"/>
                <a:gd name="connsiteX10" fmla="*/ 3013635 w 3013635"/>
                <a:gd name="connsiteY10" fmla="*/ 2652633 h 4435976"/>
                <a:gd name="connsiteX11" fmla="*/ 3013635 w 3013635"/>
                <a:gd name="connsiteY11" fmla="*/ 3258849 h 4435976"/>
                <a:gd name="connsiteX12" fmla="*/ 3013635 w 3013635"/>
                <a:gd name="connsiteY12" fmla="*/ 3933693 h 4435976"/>
                <a:gd name="connsiteX13" fmla="*/ 2511352 w 3013635"/>
                <a:gd name="connsiteY13" fmla="*/ 4435976 h 4435976"/>
                <a:gd name="connsiteX14" fmla="*/ 2009085 w 3013635"/>
                <a:gd name="connsiteY14" fmla="*/ 4435976 h 4435976"/>
                <a:gd name="connsiteX15" fmla="*/ 1486727 w 3013635"/>
                <a:gd name="connsiteY15" fmla="*/ 4435976 h 4435976"/>
                <a:gd name="connsiteX16" fmla="*/ 984460 w 3013635"/>
                <a:gd name="connsiteY16" fmla="*/ 4435976 h 4435976"/>
                <a:gd name="connsiteX17" fmla="*/ 502283 w 3013635"/>
                <a:gd name="connsiteY17" fmla="*/ 4435976 h 4435976"/>
                <a:gd name="connsiteX18" fmla="*/ 0 w 3013635"/>
                <a:gd name="connsiteY18" fmla="*/ 3933693 h 4435976"/>
                <a:gd name="connsiteX19" fmla="*/ 0 w 3013635"/>
                <a:gd name="connsiteY19" fmla="*/ 3361791 h 4435976"/>
                <a:gd name="connsiteX20" fmla="*/ 0 w 3013635"/>
                <a:gd name="connsiteY20" fmla="*/ 2721261 h 4435976"/>
                <a:gd name="connsiteX21" fmla="*/ 0 w 3013635"/>
                <a:gd name="connsiteY21" fmla="*/ 2149360 h 4435976"/>
                <a:gd name="connsiteX22" fmla="*/ 0 w 3013635"/>
                <a:gd name="connsiteY22" fmla="*/ 1577458 h 4435976"/>
                <a:gd name="connsiteX23" fmla="*/ 0 w 3013635"/>
                <a:gd name="connsiteY23" fmla="*/ 50228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13635" h="4435976" fill="none" extrusionOk="0">
                  <a:moveTo>
                    <a:pt x="0" y="502283"/>
                  </a:moveTo>
                  <a:cubicBezTo>
                    <a:pt x="-6627" y="205065"/>
                    <a:pt x="171289" y="36722"/>
                    <a:pt x="502283" y="0"/>
                  </a:cubicBezTo>
                  <a:cubicBezTo>
                    <a:pt x="625909" y="-12839"/>
                    <a:pt x="831469" y="16023"/>
                    <a:pt x="944278" y="0"/>
                  </a:cubicBezTo>
                  <a:cubicBezTo>
                    <a:pt x="1057087" y="-16023"/>
                    <a:pt x="1199225" y="16281"/>
                    <a:pt x="1426455" y="0"/>
                  </a:cubicBezTo>
                  <a:cubicBezTo>
                    <a:pt x="1653685" y="-16281"/>
                    <a:pt x="1819083" y="58111"/>
                    <a:pt x="1968903" y="0"/>
                  </a:cubicBezTo>
                  <a:cubicBezTo>
                    <a:pt x="2118723" y="-58111"/>
                    <a:pt x="2351004" y="53324"/>
                    <a:pt x="2511352" y="0"/>
                  </a:cubicBezTo>
                  <a:cubicBezTo>
                    <a:pt x="2850172" y="-50439"/>
                    <a:pt x="2992221" y="239708"/>
                    <a:pt x="3013635" y="502283"/>
                  </a:cubicBezTo>
                  <a:cubicBezTo>
                    <a:pt x="3042224" y="658673"/>
                    <a:pt x="2966266" y="871041"/>
                    <a:pt x="3013635" y="1039871"/>
                  </a:cubicBezTo>
                  <a:cubicBezTo>
                    <a:pt x="3061004" y="1208701"/>
                    <a:pt x="2995146" y="1304424"/>
                    <a:pt x="3013635" y="1543144"/>
                  </a:cubicBezTo>
                  <a:cubicBezTo>
                    <a:pt x="3032124" y="1781864"/>
                    <a:pt x="2951141" y="2017718"/>
                    <a:pt x="3013635" y="2183674"/>
                  </a:cubicBezTo>
                  <a:cubicBezTo>
                    <a:pt x="3076129" y="2349630"/>
                    <a:pt x="3009609" y="2483510"/>
                    <a:pt x="3013635" y="2652633"/>
                  </a:cubicBezTo>
                  <a:cubicBezTo>
                    <a:pt x="3017661" y="2821756"/>
                    <a:pt x="2977995" y="3074651"/>
                    <a:pt x="3013635" y="3258849"/>
                  </a:cubicBezTo>
                  <a:cubicBezTo>
                    <a:pt x="3049275" y="3443047"/>
                    <a:pt x="2989183" y="3724465"/>
                    <a:pt x="3013635" y="3933693"/>
                  </a:cubicBezTo>
                  <a:cubicBezTo>
                    <a:pt x="2999346" y="4208446"/>
                    <a:pt x="2835766" y="4425980"/>
                    <a:pt x="2511352" y="4435976"/>
                  </a:cubicBezTo>
                  <a:cubicBezTo>
                    <a:pt x="2288791" y="4474269"/>
                    <a:pt x="2151620" y="4405213"/>
                    <a:pt x="2009085" y="4435976"/>
                  </a:cubicBezTo>
                  <a:cubicBezTo>
                    <a:pt x="1866550" y="4466739"/>
                    <a:pt x="1622490" y="4380886"/>
                    <a:pt x="1486727" y="4435976"/>
                  </a:cubicBezTo>
                  <a:cubicBezTo>
                    <a:pt x="1350964" y="4491066"/>
                    <a:pt x="1154246" y="4389258"/>
                    <a:pt x="984460" y="4435976"/>
                  </a:cubicBezTo>
                  <a:cubicBezTo>
                    <a:pt x="814674" y="4482694"/>
                    <a:pt x="656118" y="4383882"/>
                    <a:pt x="502283" y="4435976"/>
                  </a:cubicBezTo>
                  <a:cubicBezTo>
                    <a:pt x="227942" y="4382353"/>
                    <a:pt x="67481" y="4192179"/>
                    <a:pt x="0" y="3933693"/>
                  </a:cubicBezTo>
                  <a:cubicBezTo>
                    <a:pt x="-31544" y="3797344"/>
                    <a:pt x="31553" y="3595198"/>
                    <a:pt x="0" y="3361791"/>
                  </a:cubicBezTo>
                  <a:cubicBezTo>
                    <a:pt x="-31553" y="3128384"/>
                    <a:pt x="67484" y="2920531"/>
                    <a:pt x="0" y="2721261"/>
                  </a:cubicBezTo>
                  <a:cubicBezTo>
                    <a:pt x="-67484" y="2521991"/>
                    <a:pt x="59596" y="2358817"/>
                    <a:pt x="0" y="2149360"/>
                  </a:cubicBezTo>
                  <a:cubicBezTo>
                    <a:pt x="-59596" y="1939903"/>
                    <a:pt x="47507" y="1751795"/>
                    <a:pt x="0" y="1577458"/>
                  </a:cubicBezTo>
                  <a:cubicBezTo>
                    <a:pt x="-47507" y="1403121"/>
                    <a:pt x="67017" y="996206"/>
                    <a:pt x="0" y="502283"/>
                  </a:cubicBezTo>
                  <a:close/>
                </a:path>
                <a:path w="3013635" h="4435976" stroke="0" extrusionOk="0">
                  <a:moveTo>
                    <a:pt x="0" y="502283"/>
                  </a:moveTo>
                  <a:cubicBezTo>
                    <a:pt x="24891" y="205841"/>
                    <a:pt x="274903" y="-49488"/>
                    <a:pt x="502283" y="0"/>
                  </a:cubicBezTo>
                  <a:cubicBezTo>
                    <a:pt x="757540" y="-39880"/>
                    <a:pt x="871820" y="11146"/>
                    <a:pt x="1044732" y="0"/>
                  </a:cubicBezTo>
                  <a:cubicBezTo>
                    <a:pt x="1217644" y="-11146"/>
                    <a:pt x="1356504" y="24912"/>
                    <a:pt x="1506818" y="0"/>
                  </a:cubicBezTo>
                  <a:cubicBezTo>
                    <a:pt x="1657132" y="-24912"/>
                    <a:pt x="1860316" y="46098"/>
                    <a:pt x="1988994" y="0"/>
                  </a:cubicBezTo>
                  <a:cubicBezTo>
                    <a:pt x="2117672" y="-46098"/>
                    <a:pt x="2276188" y="53710"/>
                    <a:pt x="2511352" y="0"/>
                  </a:cubicBezTo>
                  <a:cubicBezTo>
                    <a:pt x="2797533" y="60317"/>
                    <a:pt x="2993385" y="280355"/>
                    <a:pt x="3013635" y="502283"/>
                  </a:cubicBezTo>
                  <a:cubicBezTo>
                    <a:pt x="3079639" y="707164"/>
                    <a:pt x="3000713" y="964341"/>
                    <a:pt x="3013635" y="1142813"/>
                  </a:cubicBezTo>
                  <a:cubicBezTo>
                    <a:pt x="3026557" y="1321285"/>
                    <a:pt x="3009288" y="1466771"/>
                    <a:pt x="3013635" y="1714715"/>
                  </a:cubicBezTo>
                  <a:cubicBezTo>
                    <a:pt x="3017982" y="1962659"/>
                    <a:pt x="2946523" y="2140158"/>
                    <a:pt x="3013635" y="2286616"/>
                  </a:cubicBezTo>
                  <a:cubicBezTo>
                    <a:pt x="3080747" y="2433074"/>
                    <a:pt x="2964124" y="2556733"/>
                    <a:pt x="3013635" y="2755576"/>
                  </a:cubicBezTo>
                  <a:cubicBezTo>
                    <a:pt x="3063146" y="2954419"/>
                    <a:pt x="2971416" y="3048387"/>
                    <a:pt x="3013635" y="3327477"/>
                  </a:cubicBezTo>
                  <a:cubicBezTo>
                    <a:pt x="3055854" y="3606567"/>
                    <a:pt x="2971179" y="3702723"/>
                    <a:pt x="3013635" y="3933693"/>
                  </a:cubicBezTo>
                  <a:cubicBezTo>
                    <a:pt x="2987929" y="4174377"/>
                    <a:pt x="2768126" y="4469540"/>
                    <a:pt x="2511352" y="4435976"/>
                  </a:cubicBezTo>
                  <a:cubicBezTo>
                    <a:pt x="2344323" y="4472245"/>
                    <a:pt x="2209651" y="4396713"/>
                    <a:pt x="2049266" y="4435976"/>
                  </a:cubicBezTo>
                  <a:cubicBezTo>
                    <a:pt x="1888881" y="4475239"/>
                    <a:pt x="1729637" y="4418509"/>
                    <a:pt x="1526908" y="4435976"/>
                  </a:cubicBezTo>
                  <a:cubicBezTo>
                    <a:pt x="1324179" y="4453443"/>
                    <a:pt x="1258426" y="4388906"/>
                    <a:pt x="1084913" y="4435976"/>
                  </a:cubicBezTo>
                  <a:cubicBezTo>
                    <a:pt x="911401" y="4483046"/>
                    <a:pt x="728156" y="4366765"/>
                    <a:pt x="502283" y="4435976"/>
                  </a:cubicBezTo>
                  <a:cubicBezTo>
                    <a:pt x="247231" y="4433425"/>
                    <a:pt x="57849" y="4207319"/>
                    <a:pt x="0" y="3933693"/>
                  </a:cubicBezTo>
                  <a:cubicBezTo>
                    <a:pt x="-60326" y="3778416"/>
                    <a:pt x="24700" y="3590674"/>
                    <a:pt x="0" y="3293163"/>
                  </a:cubicBezTo>
                  <a:cubicBezTo>
                    <a:pt x="-24700" y="2995652"/>
                    <a:pt x="30370" y="2925007"/>
                    <a:pt x="0" y="2652633"/>
                  </a:cubicBezTo>
                  <a:cubicBezTo>
                    <a:pt x="-30370" y="2380259"/>
                    <a:pt x="31801" y="2325326"/>
                    <a:pt x="0" y="2183674"/>
                  </a:cubicBezTo>
                  <a:cubicBezTo>
                    <a:pt x="-31801" y="2042022"/>
                    <a:pt x="64408" y="1867148"/>
                    <a:pt x="0" y="1577458"/>
                  </a:cubicBezTo>
                  <a:cubicBezTo>
                    <a:pt x="-64408" y="1287768"/>
                    <a:pt x="16784" y="1029718"/>
                    <a:pt x="0" y="50228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085403" y="225018"/>
              <a:ext cx="3332140" cy="4859537"/>
            </a:xfrm>
            <a:custGeom>
              <a:avLst/>
              <a:gdLst>
                <a:gd name="connsiteX0" fmla="*/ 0 w 3332140"/>
                <a:gd name="connsiteY0" fmla="*/ 555368 h 4859537"/>
                <a:gd name="connsiteX1" fmla="*/ 555368 w 3332140"/>
                <a:gd name="connsiteY1" fmla="*/ 0 h 4859537"/>
                <a:gd name="connsiteX2" fmla="*/ 1155147 w 3332140"/>
                <a:gd name="connsiteY2" fmla="*/ 0 h 4859537"/>
                <a:gd name="connsiteX3" fmla="*/ 1666070 w 3332140"/>
                <a:gd name="connsiteY3" fmla="*/ 0 h 4859537"/>
                <a:gd name="connsiteX4" fmla="*/ 2199207 w 3332140"/>
                <a:gd name="connsiteY4" fmla="*/ 0 h 4859537"/>
                <a:gd name="connsiteX5" fmla="*/ 2776772 w 3332140"/>
                <a:gd name="connsiteY5" fmla="*/ 0 h 4859537"/>
                <a:gd name="connsiteX6" fmla="*/ 3332140 w 3332140"/>
                <a:gd name="connsiteY6" fmla="*/ 555368 h 4859537"/>
                <a:gd name="connsiteX7" fmla="*/ 3332140 w 3332140"/>
                <a:gd name="connsiteY7" fmla="*/ 1165887 h 4859537"/>
                <a:gd name="connsiteX8" fmla="*/ 3332140 w 3332140"/>
                <a:gd name="connsiteY8" fmla="*/ 1701430 h 4859537"/>
                <a:gd name="connsiteX9" fmla="*/ 3332140 w 3332140"/>
                <a:gd name="connsiteY9" fmla="*/ 2236973 h 4859537"/>
                <a:gd name="connsiteX10" fmla="*/ 3332140 w 3332140"/>
                <a:gd name="connsiteY10" fmla="*/ 2660052 h 4859537"/>
                <a:gd name="connsiteX11" fmla="*/ 3332140 w 3332140"/>
                <a:gd name="connsiteY11" fmla="*/ 3195595 h 4859537"/>
                <a:gd name="connsiteX12" fmla="*/ 3332140 w 3332140"/>
                <a:gd name="connsiteY12" fmla="*/ 3768626 h 4859537"/>
                <a:gd name="connsiteX13" fmla="*/ 3332140 w 3332140"/>
                <a:gd name="connsiteY13" fmla="*/ 4304169 h 4859537"/>
                <a:gd name="connsiteX14" fmla="*/ 2776772 w 3332140"/>
                <a:gd name="connsiteY14" fmla="*/ 4859537 h 4859537"/>
                <a:gd name="connsiteX15" fmla="*/ 2176993 w 3332140"/>
                <a:gd name="connsiteY15" fmla="*/ 4859537 h 4859537"/>
                <a:gd name="connsiteX16" fmla="*/ 1688284 w 3332140"/>
                <a:gd name="connsiteY16" fmla="*/ 4859537 h 4859537"/>
                <a:gd name="connsiteX17" fmla="*/ 1155147 w 3332140"/>
                <a:gd name="connsiteY17" fmla="*/ 4859537 h 4859537"/>
                <a:gd name="connsiteX18" fmla="*/ 555368 w 3332140"/>
                <a:gd name="connsiteY18" fmla="*/ 4859537 h 4859537"/>
                <a:gd name="connsiteX19" fmla="*/ 0 w 3332140"/>
                <a:gd name="connsiteY19" fmla="*/ 4304169 h 4859537"/>
                <a:gd name="connsiteX20" fmla="*/ 0 w 3332140"/>
                <a:gd name="connsiteY20" fmla="*/ 3881090 h 4859537"/>
                <a:gd name="connsiteX21" fmla="*/ 0 w 3332140"/>
                <a:gd name="connsiteY21" fmla="*/ 3458011 h 4859537"/>
                <a:gd name="connsiteX22" fmla="*/ 0 w 3332140"/>
                <a:gd name="connsiteY22" fmla="*/ 2884980 h 4859537"/>
                <a:gd name="connsiteX23" fmla="*/ 0 w 3332140"/>
                <a:gd name="connsiteY23" fmla="*/ 2274461 h 4859537"/>
                <a:gd name="connsiteX24" fmla="*/ 0 w 3332140"/>
                <a:gd name="connsiteY24" fmla="*/ 1851382 h 4859537"/>
                <a:gd name="connsiteX25" fmla="*/ 0 w 3332140"/>
                <a:gd name="connsiteY25" fmla="*/ 1240863 h 4859537"/>
                <a:gd name="connsiteX26" fmla="*/ 0 w 3332140"/>
                <a:gd name="connsiteY26" fmla="*/ 555368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2140" h="4859537" extrusionOk="0">
                  <a:moveTo>
                    <a:pt x="0" y="555368"/>
                  </a:moveTo>
                  <a:cubicBezTo>
                    <a:pt x="67554" y="196976"/>
                    <a:pt x="300837" y="-51633"/>
                    <a:pt x="555368" y="0"/>
                  </a:cubicBezTo>
                  <a:cubicBezTo>
                    <a:pt x="820153" y="-20201"/>
                    <a:pt x="933202" y="2251"/>
                    <a:pt x="1155147" y="0"/>
                  </a:cubicBezTo>
                  <a:cubicBezTo>
                    <a:pt x="1377092" y="-2251"/>
                    <a:pt x="1498628" y="25877"/>
                    <a:pt x="1666070" y="0"/>
                  </a:cubicBezTo>
                  <a:cubicBezTo>
                    <a:pt x="1833512" y="-25877"/>
                    <a:pt x="1977045" y="6635"/>
                    <a:pt x="2199207" y="0"/>
                  </a:cubicBezTo>
                  <a:cubicBezTo>
                    <a:pt x="2421369" y="-6635"/>
                    <a:pt x="2593961" y="16802"/>
                    <a:pt x="2776772" y="0"/>
                  </a:cubicBezTo>
                  <a:cubicBezTo>
                    <a:pt x="3095459" y="82220"/>
                    <a:pt x="3324575" y="269370"/>
                    <a:pt x="3332140" y="555368"/>
                  </a:cubicBezTo>
                  <a:cubicBezTo>
                    <a:pt x="3361932" y="699284"/>
                    <a:pt x="3327909" y="972452"/>
                    <a:pt x="3332140" y="1165887"/>
                  </a:cubicBezTo>
                  <a:cubicBezTo>
                    <a:pt x="3336371" y="1359322"/>
                    <a:pt x="3290692" y="1565263"/>
                    <a:pt x="3332140" y="1701430"/>
                  </a:cubicBezTo>
                  <a:cubicBezTo>
                    <a:pt x="3373588" y="1837597"/>
                    <a:pt x="3305764" y="2015997"/>
                    <a:pt x="3332140" y="2236973"/>
                  </a:cubicBezTo>
                  <a:cubicBezTo>
                    <a:pt x="3358516" y="2457949"/>
                    <a:pt x="3316588" y="2497268"/>
                    <a:pt x="3332140" y="2660052"/>
                  </a:cubicBezTo>
                  <a:cubicBezTo>
                    <a:pt x="3347692" y="2822836"/>
                    <a:pt x="3276947" y="3005536"/>
                    <a:pt x="3332140" y="3195595"/>
                  </a:cubicBezTo>
                  <a:cubicBezTo>
                    <a:pt x="3387333" y="3385654"/>
                    <a:pt x="3269084" y="3499800"/>
                    <a:pt x="3332140" y="3768626"/>
                  </a:cubicBezTo>
                  <a:cubicBezTo>
                    <a:pt x="3395196" y="4037452"/>
                    <a:pt x="3279932" y="4176698"/>
                    <a:pt x="3332140" y="4304169"/>
                  </a:cubicBezTo>
                  <a:cubicBezTo>
                    <a:pt x="3269361" y="4631422"/>
                    <a:pt x="3154663" y="4910901"/>
                    <a:pt x="2776772" y="4859537"/>
                  </a:cubicBezTo>
                  <a:cubicBezTo>
                    <a:pt x="2588660" y="4909145"/>
                    <a:pt x="2396931" y="4789063"/>
                    <a:pt x="2176993" y="4859537"/>
                  </a:cubicBezTo>
                  <a:cubicBezTo>
                    <a:pt x="1957055" y="4930011"/>
                    <a:pt x="1792017" y="4844355"/>
                    <a:pt x="1688284" y="4859537"/>
                  </a:cubicBezTo>
                  <a:cubicBezTo>
                    <a:pt x="1584551" y="4874719"/>
                    <a:pt x="1360590" y="4819879"/>
                    <a:pt x="1155147" y="4859537"/>
                  </a:cubicBezTo>
                  <a:cubicBezTo>
                    <a:pt x="949704" y="4899195"/>
                    <a:pt x="836125" y="4800578"/>
                    <a:pt x="555368" y="4859537"/>
                  </a:cubicBezTo>
                  <a:cubicBezTo>
                    <a:pt x="210391" y="4909682"/>
                    <a:pt x="-66344" y="4632850"/>
                    <a:pt x="0" y="4304169"/>
                  </a:cubicBezTo>
                  <a:cubicBezTo>
                    <a:pt x="-22688" y="4110712"/>
                    <a:pt x="23914" y="4040776"/>
                    <a:pt x="0" y="3881090"/>
                  </a:cubicBezTo>
                  <a:cubicBezTo>
                    <a:pt x="-23914" y="3721404"/>
                    <a:pt x="4040" y="3663109"/>
                    <a:pt x="0" y="3458011"/>
                  </a:cubicBezTo>
                  <a:cubicBezTo>
                    <a:pt x="-4040" y="3252913"/>
                    <a:pt x="57799" y="3120540"/>
                    <a:pt x="0" y="2884980"/>
                  </a:cubicBezTo>
                  <a:cubicBezTo>
                    <a:pt x="-57799" y="2649420"/>
                    <a:pt x="17536" y="2451942"/>
                    <a:pt x="0" y="2274461"/>
                  </a:cubicBezTo>
                  <a:cubicBezTo>
                    <a:pt x="-17536" y="2096980"/>
                    <a:pt x="22849" y="1957743"/>
                    <a:pt x="0" y="1851382"/>
                  </a:cubicBezTo>
                  <a:cubicBezTo>
                    <a:pt x="-22849" y="1745021"/>
                    <a:pt x="20657" y="1489832"/>
                    <a:pt x="0" y="1240863"/>
                  </a:cubicBezTo>
                  <a:cubicBezTo>
                    <a:pt x="-20657" y="991894"/>
                    <a:pt x="50706" y="734517"/>
                    <a:pt x="0" y="55536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73900" y="566866"/>
              <a:ext cx="3117971" cy="4234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1- يحتفظ بعينة من الطعام و تؤخذ للمستشفى ليتم تحليلها و التأكد من نوع الميكروب المسبب للتسمم.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2- يراعى عدم إعطاء المريض أي أدوية أو علاج يوقف الإسهال أو القيء 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3- ينقل للمستشفى لإسعافه من قبل الطبيب و تعويضه عن السوائل التي فقدها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412678"/>
            <a:ext cx="2481651" cy="229367"/>
          </a:xfrm>
          <a:custGeom>
            <a:avLst/>
            <a:gdLst>
              <a:gd name="connsiteX0" fmla="*/ 0 w 2481651"/>
              <a:gd name="connsiteY0" fmla="*/ 229367 h 229367"/>
              <a:gd name="connsiteX1" fmla="*/ 617553 w 2481651"/>
              <a:gd name="connsiteY1" fmla="*/ 71958 h 229367"/>
              <a:gd name="connsiteX2" fmla="*/ 1097872 w 2481651"/>
              <a:gd name="connsiteY2" fmla="*/ 206879 h 229367"/>
              <a:gd name="connsiteX3" fmla="*/ 1726862 w 2481651"/>
              <a:gd name="connsiteY3" fmla="*/ 58466 h 229367"/>
              <a:gd name="connsiteX4" fmla="*/ 2161437 w 2481651"/>
              <a:gd name="connsiteY4" fmla="*/ 125927 h 229367"/>
              <a:gd name="connsiteX5" fmla="*/ 2481651 w 2481651"/>
              <a:gd name="connsiteY5" fmla="*/ 0 h 22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1651" h="229367" extrusionOk="0">
                <a:moveTo>
                  <a:pt x="0" y="229367"/>
                </a:moveTo>
                <a:cubicBezTo>
                  <a:pt x="146414" y="196303"/>
                  <a:pt x="461832" y="115398"/>
                  <a:pt x="617553" y="71958"/>
                </a:cubicBezTo>
                <a:cubicBezTo>
                  <a:pt x="763087" y="16013"/>
                  <a:pt x="920269" y="260233"/>
                  <a:pt x="1097872" y="206879"/>
                </a:cubicBezTo>
                <a:cubicBezTo>
                  <a:pt x="1299169" y="294809"/>
                  <a:pt x="1530438" y="102263"/>
                  <a:pt x="1726862" y="58466"/>
                </a:cubicBezTo>
                <a:cubicBezTo>
                  <a:pt x="1907630" y="26488"/>
                  <a:pt x="2058767" y="193275"/>
                  <a:pt x="2161437" y="125927"/>
                </a:cubicBezTo>
                <a:cubicBezTo>
                  <a:pt x="2230685" y="137976"/>
                  <a:pt x="2379861" y="41269"/>
                  <a:pt x="2481651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2481651"/>
                      <a:gd name="connsiteY0" fmla="*/ 229367 h 229367"/>
                      <a:gd name="connsiteX1" fmla="*/ 617553 w 2481651"/>
                      <a:gd name="connsiteY1" fmla="*/ 71958 h 229367"/>
                      <a:gd name="connsiteX2" fmla="*/ 1097872 w 2481651"/>
                      <a:gd name="connsiteY2" fmla="*/ 206879 h 229367"/>
                      <a:gd name="connsiteX3" fmla="*/ 1726862 w 2481651"/>
                      <a:gd name="connsiteY3" fmla="*/ 58466 h 229367"/>
                      <a:gd name="connsiteX4" fmla="*/ 2161437 w 2481651"/>
                      <a:gd name="connsiteY4" fmla="*/ 125927 h 229367"/>
                      <a:gd name="connsiteX5" fmla="*/ 2481651 w 2481651"/>
                      <a:gd name="connsiteY5" fmla="*/ 0 h 2293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81651" h="229367" extrusionOk="0">
                        <a:moveTo>
                          <a:pt x="0" y="229367"/>
                        </a:moveTo>
                        <a:cubicBezTo>
                          <a:pt x="181181" y="174833"/>
                          <a:pt x="455205" y="105748"/>
                          <a:pt x="617553" y="71958"/>
                        </a:cubicBezTo>
                        <a:cubicBezTo>
                          <a:pt x="779782" y="39285"/>
                          <a:pt x="917636" y="241755"/>
                          <a:pt x="1097872" y="206879"/>
                        </a:cubicBezTo>
                        <a:cubicBezTo>
                          <a:pt x="1292226" y="256657"/>
                          <a:pt x="1543432" y="81715"/>
                          <a:pt x="1726862" y="58466"/>
                        </a:cubicBezTo>
                        <a:cubicBezTo>
                          <a:pt x="1904819" y="41305"/>
                          <a:pt x="2046080" y="161676"/>
                          <a:pt x="2161437" y="125927"/>
                        </a:cubicBezTo>
                        <a:cubicBezTo>
                          <a:pt x="2257328" y="127708"/>
                          <a:pt x="2380492" y="43586"/>
                          <a:pt x="2481651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210499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414900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836235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98923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453577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نوع التسمم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847402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206392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إسعافه</a:t>
              </a:r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64846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2512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التسمم بالغازات :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يحدث هذا التسمم باستنشاق بعض الغازات الضارة للجسم مثل : غاز أول أكسيد الكربون و غاز الكلور و ثاني أكسيد الكربون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372472" y="1345702"/>
            <a:ext cx="3529968" cy="4605869"/>
            <a:chOff x="919093" y="-66891"/>
            <a:chExt cx="3498449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985417" y="95402"/>
              <a:ext cx="3258834" cy="4796905"/>
            </a:xfrm>
            <a:custGeom>
              <a:avLst/>
              <a:gdLst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026272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72866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395581 h 4796905"/>
                <a:gd name="connsiteX14" fmla="*/ 0 w 3258834"/>
                <a:gd name="connsiteY14" fmla="*/ 2435383 h 4796905"/>
                <a:gd name="connsiteX15" fmla="*/ 0 w 3258834"/>
                <a:gd name="connsiteY15" fmla="*/ 1622907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58834" h="4796905" fill="none" extrusionOk="0">
                  <a:moveTo>
                    <a:pt x="0" y="551918"/>
                  </a:moveTo>
                  <a:cubicBezTo>
                    <a:pt x="74137" y="260156"/>
                    <a:pt x="222165" y="9901"/>
                    <a:pt x="543148" y="0"/>
                  </a:cubicBezTo>
                  <a:cubicBezTo>
                    <a:pt x="917034" y="-5263"/>
                    <a:pt x="1250854" y="-70727"/>
                    <a:pt x="1672866" y="0"/>
                  </a:cubicBezTo>
                  <a:cubicBezTo>
                    <a:pt x="2132788" y="-67484"/>
                    <a:pt x="2248212" y="190090"/>
                    <a:pt x="2715684" y="0"/>
                  </a:cubicBezTo>
                  <a:cubicBezTo>
                    <a:pt x="3122453" y="74012"/>
                    <a:pt x="3283300" y="244787"/>
                    <a:pt x="3258834" y="551918"/>
                  </a:cubicBezTo>
                  <a:cubicBezTo>
                    <a:pt x="3381128" y="615838"/>
                    <a:pt x="3335130" y="1141563"/>
                    <a:pt x="3258834" y="1401322"/>
                  </a:cubicBezTo>
                  <a:cubicBezTo>
                    <a:pt x="3324965" y="1685604"/>
                    <a:pt x="3227757" y="1794658"/>
                    <a:pt x="3258834" y="2213799"/>
                  </a:cubicBezTo>
                  <a:cubicBezTo>
                    <a:pt x="3293954" y="2636194"/>
                    <a:pt x="3215575" y="2700989"/>
                    <a:pt x="3258834" y="3210927"/>
                  </a:cubicBezTo>
                  <a:cubicBezTo>
                    <a:pt x="3196582" y="3643056"/>
                    <a:pt x="3124721" y="4028825"/>
                    <a:pt x="3258834" y="4244985"/>
                  </a:cubicBezTo>
                  <a:cubicBezTo>
                    <a:pt x="3173595" y="4511685"/>
                    <a:pt x="2845277" y="4738968"/>
                    <a:pt x="2715684" y="4796905"/>
                  </a:cubicBezTo>
                  <a:cubicBezTo>
                    <a:pt x="2417631" y="4788408"/>
                    <a:pt x="1984248" y="4739851"/>
                    <a:pt x="1629417" y="4796905"/>
                  </a:cubicBezTo>
                  <a:cubicBezTo>
                    <a:pt x="1204411" y="4845547"/>
                    <a:pt x="1059397" y="4745018"/>
                    <a:pt x="543148" y="4796905"/>
                  </a:cubicBezTo>
                  <a:cubicBezTo>
                    <a:pt x="310389" y="4766838"/>
                    <a:pt x="27531" y="4706600"/>
                    <a:pt x="0" y="4244985"/>
                  </a:cubicBezTo>
                  <a:cubicBezTo>
                    <a:pt x="-170312" y="4088595"/>
                    <a:pt x="-108346" y="3736261"/>
                    <a:pt x="0" y="3247856"/>
                  </a:cubicBezTo>
                  <a:cubicBezTo>
                    <a:pt x="6982" y="2770490"/>
                    <a:pt x="99743" y="2641055"/>
                    <a:pt x="0" y="2250728"/>
                  </a:cubicBezTo>
                  <a:cubicBezTo>
                    <a:pt x="-101816" y="1820289"/>
                    <a:pt x="20818" y="1792003"/>
                    <a:pt x="0" y="1438255"/>
                  </a:cubicBezTo>
                  <a:cubicBezTo>
                    <a:pt x="-127028" y="1187120"/>
                    <a:pt x="116933" y="744217"/>
                    <a:pt x="0" y="551918"/>
                  </a:cubicBezTo>
                  <a:close/>
                </a:path>
                <a:path w="3258834" h="4796905" stroke="0" extrusionOk="0">
                  <a:moveTo>
                    <a:pt x="0" y="551918"/>
                  </a:moveTo>
                  <a:cubicBezTo>
                    <a:pt x="73507" y="317814"/>
                    <a:pt x="283901" y="75704"/>
                    <a:pt x="543148" y="0"/>
                  </a:cubicBezTo>
                  <a:cubicBezTo>
                    <a:pt x="989792" y="-110944"/>
                    <a:pt x="1205539" y="-43397"/>
                    <a:pt x="1672866" y="0"/>
                  </a:cubicBezTo>
                  <a:cubicBezTo>
                    <a:pt x="1872642" y="-89099"/>
                    <a:pt x="2498366" y="-15948"/>
                    <a:pt x="2715684" y="0"/>
                  </a:cubicBezTo>
                  <a:cubicBezTo>
                    <a:pt x="3107558" y="975"/>
                    <a:pt x="3352801" y="296515"/>
                    <a:pt x="3258834" y="551918"/>
                  </a:cubicBezTo>
                  <a:cubicBezTo>
                    <a:pt x="3296131" y="860701"/>
                    <a:pt x="3186049" y="1259498"/>
                    <a:pt x="3258834" y="1401322"/>
                  </a:cubicBezTo>
                  <a:cubicBezTo>
                    <a:pt x="3334476" y="1509425"/>
                    <a:pt x="3129228" y="1875745"/>
                    <a:pt x="3258834" y="2213799"/>
                  </a:cubicBezTo>
                  <a:cubicBezTo>
                    <a:pt x="3296828" y="2546251"/>
                    <a:pt x="3160762" y="2746037"/>
                    <a:pt x="3258834" y="3026272"/>
                  </a:cubicBezTo>
                  <a:cubicBezTo>
                    <a:pt x="3231915" y="3351765"/>
                    <a:pt x="3153543" y="4001150"/>
                    <a:pt x="3258834" y="4244985"/>
                  </a:cubicBezTo>
                  <a:cubicBezTo>
                    <a:pt x="3279008" y="4674646"/>
                    <a:pt x="3056497" y="4815917"/>
                    <a:pt x="2715684" y="4796905"/>
                  </a:cubicBezTo>
                  <a:cubicBezTo>
                    <a:pt x="2266223" y="4928468"/>
                    <a:pt x="2054313" y="4750656"/>
                    <a:pt x="1672866" y="4796905"/>
                  </a:cubicBezTo>
                  <a:cubicBezTo>
                    <a:pt x="1485219" y="5001750"/>
                    <a:pt x="1189406" y="4653415"/>
                    <a:pt x="543148" y="4796905"/>
                  </a:cubicBezTo>
                  <a:cubicBezTo>
                    <a:pt x="229876" y="4675930"/>
                    <a:pt x="68202" y="4600591"/>
                    <a:pt x="0" y="4244985"/>
                  </a:cubicBezTo>
                  <a:cubicBezTo>
                    <a:pt x="22548" y="3990919"/>
                    <a:pt x="11424" y="3603830"/>
                    <a:pt x="0" y="3395581"/>
                  </a:cubicBezTo>
                  <a:cubicBezTo>
                    <a:pt x="2440" y="3048364"/>
                    <a:pt x="87898" y="2949804"/>
                    <a:pt x="0" y="2435383"/>
                  </a:cubicBezTo>
                  <a:cubicBezTo>
                    <a:pt x="-179475" y="1986066"/>
                    <a:pt x="111337" y="1951983"/>
                    <a:pt x="0" y="1622907"/>
                  </a:cubicBezTo>
                  <a:cubicBezTo>
                    <a:pt x="12003" y="1317881"/>
                    <a:pt x="-156839" y="89117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111295" y="136945"/>
                    <a:pt x="344759" y="18585"/>
                    <a:pt x="543148" y="0"/>
                  </a:cubicBezTo>
                  <a:cubicBezTo>
                    <a:pt x="928881" y="-86266"/>
                    <a:pt x="1318010" y="87339"/>
                    <a:pt x="1672866" y="0"/>
                  </a:cubicBezTo>
                  <a:cubicBezTo>
                    <a:pt x="2036287" y="-16947"/>
                    <a:pt x="2447399" y="66162"/>
                    <a:pt x="2715684" y="0"/>
                  </a:cubicBezTo>
                  <a:cubicBezTo>
                    <a:pt x="3046398" y="-601"/>
                    <a:pt x="3275471" y="332002"/>
                    <a:pt x="3258834" y="551918"/>
                  </a:cubicBezTo>
                  <a:cubicBezTo>
                    <a:pt x="3314614" y="799269"/>
                    <a:pt x="3266762" y="1193513"/>
                    <a:pt x="3258834" y="1401322"/>
                  </a:cubicBezTo>
                  <a:cubicBezTo>
                    <a:pt x="3307062" y="1757061"/>
                    <a:pt x="3235437" y="1825018"/>
                    <a:pt x="3258834" y="2213799"/>
                  </a:cubicBezTo>
                  <a:cubicBezTo>
                    <a:pt x="3286317" y="2592153"/>
                    <a:pt x="3246879" y="2724785"/>
                    <a:pt x="3258834" y="3210927"/>
                  </a:cubicBezTo>
                  <a:cubicBezTo>
                    <a:pt x="3258371" y="3655667"/>
                    <a:pt x="3113988" y="3924903"/>
                    <a:pt x="3258834" y="4244985"/>
                  </a:cubicBezTo>
                  <a:cubicBezTo>
                    <a:pt x="3186504" y="4555774"/>
                    <a:pt x="2959777" y="4697745"/>
                    <a:pt x="2715684" y="4796905"/>
                  </a:cubicBezTo>
                  <a:cubicBezTo>
                    <a:pt x="2421079" y="4808944"/>
                    <a:pt x="2109843" y="4719994"/>
                    <a:pt x="1629417" y="4796905"/>
                  </a:cubicBezTo>
                  <a:cubicBezTo>
                    <a:pt x="1173620" y="4730448"/>
                    <a:pt x="975821" y="4694901"/>
                    <a:pt x="543148" y="4796905"/>
                  </a:cubicBezTo>
                  <a:cubicBezTo>
                    <a:pt x="134754" y="4825644"/>
                    <a:pt x="43227" y="4579781"/>
                    <a:pt x="0" y="4244985"/>
                  </a:cubicBezTo>
                  <a:cubicBezTo>
                    <a:pt x="-40253" y="3921723"/>
                    <a:pt x="50183" y="3702798"/>
                    <a:pt x="0" y="3247856"/>
                  </a:cubicBezTo>
                  <a:cubicBezTo>
                    <a:pt x="-11805" y="2702974"/>
                    <a:pt x="108373" y="2606155"/>
                    <a:pt x="0" y="2250728"/>
                  </a:cubicBezTo>
                  <a:cubicBezTo>
                    <a:pt x="-66163" y="1889271"/>
                    <a:pt x="55174" y="1758792"/>
                    <a:pt x="0" y="1438255"/>
                  </a:cubicBezTo>
                  <a:cubicBezTo>
                    <a:pt x="-18083" y="1154797"/>
                    <a:pt x="118058" y="88920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71980" y="250350"/>
                    <a:pt x="273263" y="-25366"/>
                    <a:pt x="543148" y="0"/>
                  </a:cubicBezTo>
                  <a:cubicBezTo>
                    <a:pt x="923785" y="-66697"/>
                    <a:pt x="1202326" y="-36137"/>
                    <a:pt x="1672866" y="0"/>
                  </a:cubicBezTo>
                  <a:cubicBezTo>
                    <a:pt x="2085150" y="-43624"/>
                    <a:pt x="2283615" y="155661"/>
                    <a:pt x="2715684" y="0"/>
                  </a:cubicBezTo>
                  <a:cubicBezTo>
                    <a:pt x="3070020" y="63008"/>
                    <a:pt x="3293760" y="308947"/>
                    <a:pt x="3258834" y="551918"/>
                  </a:cubicBezTo>
                  <a:cubicBezTo>
                    <a:pt x="3374579" y="760119"/>
                    <a:pt x="3261688" y="1114813"/>
                    <a:pt x="3258834" y="1401322"/>
                  </a:cubicBezTo>
                  <a:cubicBezTo>
                    <a:pt x="3309569" y="1741285"/>
                    <a:pt x="3232788" y="1825150"/>
                    <a:pt x="3258834" y="2213799"/>
                  </a:cubicBezTo>
                  <a:cubicBezTo>
                    <a:pt x="3299057" y="2622604"/>
                    <a:pt x="3232983" y="2710887"/>
                    <a:pt x="3258834" y="3210927"/>
                  </a:cubicBezTo>
                  <a:cubicBezTo>
                    <a:pt x="3251938" y="3661966"/>
                    <a:pt x="3154106" y="4008582"/>
                    <a:pt x="3258834" y="4244985"/>
                  </a:cubicBezTo>
                  <a:cubicBezTo>
                    <a:pt x="3188226" y="4478676"/>
                    <a:pt x="2902937" y="4743753"/>
                    <a:pt x="2715684" y="4796905"/>
                  </a:cubicBezTo>
                  <a:cubicBezTo>
                    <a:pt x="2372590" y="4710712"/>
                    <a:pt x="2074845" y="4706750"/>
                    <a:pt x="1629417" y="4796905"/>
                  </a:cubicBezTo>
                  <a:cubicBezTo>
                    <a:pt x="1198380" y="4827473"/>
                    <a:pt x="1003697" y="4713497"/>
                    <a:pt x="543148" y="4796905"/>
                  </a:cubicBezTo>
                  <a:cubicBezTo>
                    <a:pt x="222536" y="4786852"/>
                    <a:pt x="31621" y="4637977"/>
                    <a:pt x="0" y="4244985"/>
                  </a:cubicBezTo>
                  <a:cubicBezTo>
                    <a:pt x="-63193" y="3996940"/>
                    <a:pt x="19033" y="3700393"/>
                    <a:pt x="0" y="3247856"/>
                  </a:cubicBezTo>
                  <a:cubicBezTo>
                    <a:pt x="8427" y="2728171"/>
                    <a:pt x="93401" y="2637693"/>
                    <a:pt x="0" y="2250728"/>
                  </a:cubicBezTo>
                  <a:cubicBezTo>
                    <a:pt x="-69299" y="1851625"/>
                    <a:pt x="16464" y="1774863"/>
                    <a:pt x="0" y="1438255"/>
                  </a:cubicBezTo>
                  <a:cubicBezTo>
                    <a:pt x="-33497" y="1153178"/>
                    <a:pt x="159041" y="795445"/>
                    <a:pt x="0" y="551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870866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44097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2903884 h 4288876"/>
                        <a:gd name="connsiteX14" fmla="*/ 0 w 3288194"/>
                        <a:gd name="connsiteY14" fmla="*/ 2012359 h 4288876"/>
                        <a:gd name="connsiteX15" fmla="*/ 0 w 3288194"/>
                        <a:gd name="connsiteY15" fmla="*/ 1285933 h 4288876"/>
                        <a:gd name="connsiteX16" fmla="*/ 0 w 3288194"/>
                        <a:gd name="connsiteY16" fmla="*/ 493466 h 4288876"/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705767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87938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3035963 h 4288876"/>
                        <a:gd name="connsiteX14" fmla="*/ 0 w 3288194"/>
                        <a:gd name="connsiteY14" fmla="*/ 2177458 h 4288876"/>
                        <a:gd name="connsiteX15" fmla="*/ 0 w 3288194"/>
                        <a:gd name="connsiteY15" fmla="*/ 1451029 h 4288876"/>
                        <a:gd name="connsiteX16" fmla="*/ 0 w 3288194"/>
                        <a:gd name="connsiteY16" fmla="*/ 493466 h 4288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288194" h="4288876" fill="none" extrusionOk="0">
                          <a:moveTo>
                            <a:pt x="0" y="493466"/>
                          </a:moveTo>
                          <a:cubicBezTo>
                            <a:pt x="65460" y="228696"/>
                            <a:pt x="243405" y="5654"/>
                            <a:pt x="548042" y="0"/>
                          </a:cubicBezTo>
                          <a:cubicBezTo>
                            <a:pt x="941445" y="-39705"/>
                            <a:pt x="1277478" y="-41998"/>
                            <a:pt x="1687938" y="0"/>
                          </a:cubicBezTo>
                          <a:cubicBezTo>
                            <a:pt x="2094718" y="-47597"/>
                            <a:pt x="2292479" y="148285"/>
                            <a:pt x="2740151" y="0"/>
                          </a:cubicBezTo>
                          <a:cubicBezTo>
                            <a:pt x="3127059" y="33110"/>
                            <a:pt x="3302851" y="222600"/>
                            <a:pt x="3288194" y="493466"/>
                          </a:cubicBezTo>
                          <a:cubicBezTo>
                            <a:pt x="3364339" y="616563"/>
                            <a:pt x="3287902" y="977431"/>
                            <a:pt x="3288194" y="1252912"/>
                          </a:cubicBezTo>
                          <a:cubicBezTo>
                            <a:pt x="3348670" y="1534334"/>
                            <a:pt x="3260514" y="1609786"/>
                            <a:pt x="3288194" y="1979341"/>
                          </a:cubicBezTo>
                          <a:cubicBezTo>
                            <a:pt x="3318456" y="2350410"/>
                            <a:pt x="3259140" y="2421134"/>
                            <a:pt x="3288194" y="2870866"/>
                          </a:cubicBezTo>
                          <a:cubicBezTo>
                            <a:pt x="3252051" y="3275724"/>
                            <a:pt x="3167365" y="3586733"/>
                            <a:pt x="3288194" y="3795409"/>
                          </a:cubicBezTo>
                          <a:cubicBezTo>
                            <a:pt x="3211441" y="4035993"/>
                            <a:pt x="2925998" y="4244541"/>
                            <a:pt x="2740151" y="4288876"/>
                          </a:cubicBezTo>
                          <a:cubicBezTo>
                            <a:pt x="2457790" y="4288246"/>
                            <a:pt x="2090312" y="4277567"/>
                            <a:pt x="1644097" y="4288876"/>
                          </a:cubicBezTo>
                          <a:cubicBezTo>
                            <a:pt x="1211042" y="4327191"/>
                            <a:pt x="1034701" y="4242098"/>
                            <a:pt x="548042" y="4288876"/>
                          </a:cubicBezTo>
                          <a:cubicBezTo>
                            <a:pt x="238098" y="4260342"/>
                            <a:pt x="17807" y="4144833"/>
                            <a:pt x="0" y="3795409"/>
                          </a:cubicBezTo>
                          <a:cubicBezTo>
                            <a:pt x="-136060" y="3602936"/>
                            <a:pt x="-22995" y="3326005"/>
                            <a:pt x="0" y="2903884"/>
                          </a:cubicBezTo>
                          <a:cubicBezTo>
                            <a:pt x="2684" y="2478858"/>
                            <a:pt x="92540" y="2362622"/>
                            <a:pt x="0" y="2012359"/>
                          </a:cubicBezTo>
                          <a:cubicBezTo>
                            <a:pt x="-83801" y="1651155"/>
                            <a:pt x="37743" y="1588081"/>
                            <a:pt x="0" y="1285933"/>
                          </a:cubicBezTo>
                          <a:cubicBezTo>
                            <a:pt x="-97270" y="1037466"/>
                            <a:pt x="86430" y="715485"/>
                            <a:pt x="0" y="493466"/>
                          </a:cubicBezTo>
                          <a:close/>
                        </a:path>
                        <a:path w="3288194" h="4288876" stroke="0" extrusionOk="0">
                          <a:moveTo>
                            <a:pt x="0" y="493466"/>
                          </a:moveTo>
                          <a:cubicBezTo>
                            <a:pt x="59300" y="236825"/>
                            <a:pt x="277359" y="44420"/>
                            <a:pt x="548042" y="0"/>
                          </a:cubicBezTo>
                          <a:cubicBezTo>
                            <a:pt x="1019185" y="-69832"/>
                            <a:pt x="1292482" y="-17539"/>
                            <a:pt x="1687938" y="0"/>
                          </a:cubicBezTo>
                          <a:cubicBezTo>
                            <a:pt x="1939227" y="-51544"/>
                            <a:pt x="2479019" y="9186"/>
                            <a:pt x="2740151" y="0"/>
                          </a:cubicBezTo>
                          <a:cubicBezTo>
                            <a:pt x="3068174" y="14702"/>
                            <a:pt x="3361803" y="259685"/>
                            <a:pt x="3288194" y="493466"/>
                          </a:cubicBezTo>
                          <a:cubicBezTo>
                            <a:pt x="3333822" y="775525"/>
                            <a:pt x="3220318" y="1102169"/>
                            <a:pt x="3288194" y="1252912"/>
                          </a:cubicBezTo>
                          <a:cubicBezTo>
                            <a:pt x="3351401" y="1418895"/>
                            <a:pt x="3172484" y="1668787"/>
                            <a:pt x="3288194" y="1979341"/>
                          </a:cubicBezTo>
                          <a:cubicBezTo>
                            <a:pt x="3366726" y="2294975"/>
                            <a:pt x="3199799" y="2442375"/>
                            <a:pt x="3288194" y="2705767"/>
                          </a:cubicBezTo>
                          <a:cubicBezTo>
                            <a:pt x="3304714" y="2991013"/>
                            <a:pt x="3219102" y="3530531"/>
                            <a:pt x="3288194" y="3795409"/>
                          </a:cubicBezTo>
                          <a:cubicBezTo>
                            <a:pt x="3310123" y="4121849"/>
                            <a:pt x="3063849" y="4277187"/>
                            <a:pt x="2740151" y="4288876"/>
                          </a:cubicBezTo>
                          <a:cubicBezTo>
                            <a:pt x="2303406" y="4390576"/>
                            <a:pt x="2012498" y="4258706"/>
                            <a:pt x="1687938" y="4288876"/>
                          </a:cubicBezTo>
                          <a:cubicBezTo>
                            <a:pt x="1459828" y="4385725"/>
                            <a:pt x="1143548" y="4199264"/>
                            <a:pt x="548042" y="4288876"/>
                          </a:cubicBezTo>
                          <a:cubicBezTo>
                            <a:pt x="207452" y="4226028"/>
                            <a:pt x="16246" y="4117512"/>
                            <a:pt x="0" y="3795409"/>
                          </a:cubicBezTo>
                          <a:cubicBezTo>
                            <a:pt x="-4288" y="3600925"/>
                            <a:pt x="23123" y="3251295"/>
                            <a:pt x="0" y="3035963"/>
                          </a:cubicBezTo>
                          <a:cubicBezTo>
                            <a:pt x="-5367" y="2730816"/>
                            <a:pt x="88515" y="2618293"/>
                            <a:pt x="0" y="2177458"/>
                          </a:cubicBezTo>
                          <a:cubicBezTo>
                            <a:pt x="-137133" y="1782763"/>
                            <a:pt x="91855" y="1783223"/>
                            <a:pt x="0" y="1451029"/>
                          </a:cubicBezTo>
                          <a:cubicBezTo>
                            <a:pt x="-47734" y="1137198"/>
                            <a:pt x="-71843" y="811647"/>
                            <a:pt x="0" y="493466"/>
                          </a:cubicBezTo>
                          <a:close/>
                        </a:path>
                        <a:path w="3288194" h="4288876" fill="none" stroke="0" extrusionOk="0">
                          <a:moveTo>
                            <a:pt x="0" y="493466"/>
                          </a:moveTo>
                          <a:cubicBezTo>
                            <a:pt x="93625" y="175967"/>
                            <a:pt x="323140" y="-38765"/>
                            <a:pt x="548042" y="0"/>
                          </a:cubicBezTo>
                          <a:cubicBezTo>
                            <a:pt x="935585" y="-93972"/>
                            <a:pt x="1288572" y="42588"/>
                            <a:pt x="1687938" y="0"/>
                          </a:cubicBezTo>
                          <a:cubicBezTo>
                            <a:pt x="2066352" y="-17143"/>
                            <a:pt x="2378201" y="65927"/>
                            <a:pt x="2740151" y="0"/>
                          </a:cubicBezTo>
                          <a:cubicBezTo>
                            <a:pt x="3093035" y="-7851"/>
                            <a:pt x="3297034" y="307755"/>
                            <a:pt x="3288194" y="493466"/>
                          </a:cubicBezTo>
                          <a:cubicBezTo>
                            <a:pt x="3360967" y="684390"/>
                            <a:pt x="3246280" y="1030948"/>
                            <a:pt x="3288194" y="1252912"/>
                          </a:cubicBezTo>
                          <a:cubicBezTo>
                            <a:pt x="3340687" y="1568795"/>
                            <a:pt x="3274619" y="1634418"/>
                            <a:pt x="3288194" y="1979341"/>
                          </a:cubicBezTo>
                          <a:cubicBezTo>
                            <a:pt x="3313585" y="2319511"/>
                            <a:pt x="3289161" y="2440661"/>
                            <a:pt x="3288194" y="2870866"/>
                          </a:cubicBezTo>
                          <a:cubicBezTo>
                            <a:pt x="3304595" y="3310403"/>
                            <a:pt x="3216904" y="3532705"/>
                            <a:pt x="3288194" y="3795409"/>
                          </a:cubicBezTo>
                          <a:cubicBezTo>
                            <a:pt x="3221582" y="4016496"/>
                            <a:pt x="2998486" y="4250855"/>
                            <a:pt x="2740151" y="4288876"/>
                          </a:cubicBezTo>
                          <a:cubicBezTo>
                            <a:pt x="2485819" y="4270499"/>
                            <a:pt x="2102342" y="4234579"/>
                            <a:pt x="1644097" y="4288876"/>
                          </a:cubicBezTo>
                          <a:cubicBezTo>
                            <a:pt x="1183271" y="4264720"/>
                            <a:pt x="978960" y="4206156"/>
                            <a:pt x="548042" y="4288876"/>
                          </a:cubicBezTo>
                          <a:cubicBezTo>
                            <a:pt x="161561" y="4288623"/>
                            <a:pt x="69680" y="4088140"/>
                            <a:pt x="0" y="3795409"/>
                          </a:cubicBezTo>
                          <a:cubicBezTo>
                            <a:pt x="-40466" y="3526674"/>
                            <a:pt x="42217" y="3308051"/>
                            <a:pt x="0" y="2903884"/>
                          </a:cubicBezTo>
                          <a:cubicBezTo>
                            <a:pt x="-16586" y="2446639"/>
                            <a:pt x="88864" y="2334073"/>
                            <a:pt x="0" y="2012359"/>
                          </a:cubicBezTo>
                          <a:cubicBezTo>
                            <a:pt x="-36751" y="1674111"/>
                            <a:pt x="36956" y="1566718"/>
                            <a:pt x="0" y="1285933"/>
                          </a:cubicBezTo>
                          <a:cubicBezTo>
                            <a:pt x="-44570" y="1002153"/>
                            <a:pt x="116731" y="761652"/>
                            <a:pt x="0" y="493466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919093" y="-17525"/>
              <a:ext cx="3498449" cy="5102080"/>
            </a:xfrm>
            <a:custGeom>
              <a:avLst/>
              <a:gdLst>
                <a:gd name="connsiteX0" fmla="*/ 0 w 3498449"/>
                <a:gd name="connsiteY0" fmla="*/ 587031 h 5102080"/>
                <a:gd name="connsiteX1" fmla="*/ 583084 w 3498449"/>
                <a:gd name="connsiteY1" fmla="*/ 0 h 5102080"/>
                <a:gd name="connsiteX2" fmla="*/ 1407156 w 3498449"/>
                <a:gd name="connsiteY2" fmla="*/ 0 h 5102080"/>
                <a:gd name="connsiteX3" fmla="*/ 2137936 w 3498449"/>
                <a:gd name="connsiteY3" fmla="*/ 0 h 5102080"/>
                <a:gd name="connsiteX4" fmla="*/ 2915363 w 3498449"/>
                <a:gd name="connsiteY4" fmla="*/ 0 h 5102080"/>
                <a:gd name="connsiteX5" fmla="*/ 3498449 w 3498449"/>
                <a:gd name="connsiteY5" fmla="*/ 587031 h 5102080"/>
                <a:gd name="connsiteX6" fmla="*/ 3498449 w 3498449"/>
                <a:gd name="connsiteY6" fmla="*/ 1608314 h 5102080"/>
                <a:gd name="connsiteX7" fmla="*/ 3498449 w 3498449"/>
                <a:gd name="connsiteY7" fmla="*/ 2472478 h 5102080"/>
                <a:gd name="connsiteX8" fmla="*/ 3498449 w 3498449"/>
                <a:gd name="connsiteY8" fmla="*/ 3454482 h 5102080"/>
                <a:gd name="connsiteX9" fmla="*/ 3498449 w 3498449"/>
                <a:gd name="connsiteY9" fmla="*/ 4515047 h 5102080"/>
                <a:gd name="connsiteX10" fmla="*/ 2915363 w 3498449"/>
                <a:gd name="connsiteY10" fmla="*/ 5102080 h 5102080"/>
                <a:gd name="connsiteX11" fmla="*/ 2207905 w 3498449"/>
                <a:gd name="connsiteY11" fmla="*/ 5102080 h 5102080"/>
                <a:gd name="connsiteX12" fmla="*/ 1500448 w 3498449"/>
                <a:gd name="connsiteY12" fmla="*/ 5102080 h 5102080"/>
                <a:gd name="connsiteX13" fmla="*/ 583084 w 3498449"/>
                <a:gd name="connsiteY13" fmla="*/ 5102080 h 5102080"/>
                <a:gd name="connsiteX14" fmla="*/ 0 w 3498449"/>
                <a:gd name="connsiteY14" fmla="*/ 4515047 h 5102080"/>
                <a:gd name="connsiteX15" fmla="*/ 0 w 3498449"/>
                <a:gd name="connsiteY15" fmla="*/ 3650884 h 5102080"/>
                <a:gd name="connsiteX16" fmla="*/ 0 w 3498449"/>
                <a:gd name="connsiteY16" fmla="*/ 2708159 h 5102080"/>
                <a:gd name="connsiteX17" fmla="*/ 0 w 3498449"/>
                <a:gd name="connsiteY17" fmla="*/ 1686875 h 5102080"/>
                <a:gd name="connsiteX18" fmla="*/ 0 w 3498449"/>
                <a:gd name="connsiteY18" fmla="*/ 587031 h 510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98449" h="5102080" extrusionOk="0">
                  <a:moveTo>
                    <a:pt x="0" y="587031"/>
                  </a:moveTo>
                  <a:cubicBezTo>
                    <a:pt x="125287" y="160448"/>
                    <a:pt x="384406" y="-129576"/>
                    <a:pt x="583084" y="0"/>
                  </a:cubicBezTo>
                  <a:cubicBezTo>
                    <a:pt x="964956" y="-82636"/>
                    <a:pt x="1027213" y="74397"/>
                    <a:pt x="1407156" y="0"/>
                  </a:cubicBezTo>
                  <a:cubicBezTo>
                    <a:pt x="1771528" y="-8608"/>
                    <a:pt x="1953875" y="26437"/>
                    <a:pt x="2137936" y="0"/>
                  </a:cubicBezTo>
                  <a:cubicBezTo>
                    <a:pt x="2324496" y="-28651"/>
                    <a:pt x="2560073" y="46644"/>
                    <a:pt x="2915363" y="0"/>
                  </a:cubicBezTo>
                  <a:cubicBezTo>
                    <a:pt x="3309227" y="121730"/>
                    <a:pt x="3498065" y="317762"/>
                    <a:pt x="3498449" y="587031"/>
                  </a:cubicBezTo>
                  <a:cubicBezTo>
                    <a:pt x="3483256" y="1163682"/>
                    <a:pt x="3390467" y="1351624"/>
                    <a:pt x="3498449" y="1608314"/>
                  </a:cubicBezTo>
                  <a:cubicBezTo>
                    <a:pt x="3689494" y="1914460"/>
                    <a:pt x="3484299" y="2344003"/>
                    <a:pt x="3498449" y="2472478"/>
                  </a:cubicBezTo>
                  <a:cubicBezTo>
                    <a:pt x="3692697" y="2641512"/>
                    <a:pt x="3624102" y="2982532"/>
                    <a:pt x="3498449" y="3454482"/>
                  </a:cubicBezTo>
                  <a:cubicBezTo>
                    <a:pt x="3538119" y="3821727"/>
                    <a:pt x="3508517" y="4131463"/>
                    <a:pt x="3498449" y="4515047"/>
                  </a:cubicBezTo>
                  <a:cubicBezTo>
                    <a:pt x="3548532" y="4825990"/>
                    <a:pt x="3148742" y="5010076"/>
                    <a:pt x="2915363" y="5102080"/>
                  </a:cubicBezTo>
                  <a:cubicBezTo>
                    <a:pt x="2709659" y="5101908"/>
                    <a:pt x="2362152" y="5074718"/>
                    <a:pt x="2207905" y="5102080"/>
                  </a:cubicBezTo>
                  <a:cubicBezTo>
                    <a:pt x="2030734" y="5131490"/>
                    <a:pt x="1943639" y="5042668"/>
                    <a:pt x="1500448" y="5102080"/>
                  </a:cubicBezTo>
                  <a:cubicBezTo>
                    <a:pt x="1269231" y="5133377"/>
                    <a:pt x="930031" y="5016562"/>
                    <a:pt x="583084" y="5102080"/>
                  </a:cubicBezTo>
                  <a:cubicBezTo>
                    <a:pt x="313340" y="4972263"/>
                    <a:pt x="65844" y="4702565"/>
                    <a:pt x="0" y="4515047"/>
                  </a:cubicBezTo>
                  <a:cubicBezTo>
                    <a:pt x="72942" y="4371519"/>
                    <a:pt x="-51212" y="3959501"/>
                    <a:pt x="0" y="3650884"/>
                  </a:cubicBezTo>
                  <a:cubicBezTo>
                    <a:pt x="-44999" y="3331535"/>
                    <a:pt x="109674" y="2900487"/>
                    <a:pt x="0" y="2708159"/>
                  </a:cubicBezTo>
                  <a:cubicBezTo>
                    <a:pt x="98628" y="2596130"/>
                    <a:pt x="-52572" y="2050351"/>
                    <a:pt x="0" y="1686875"/>
                  </a:cubicBezTo>
                  <a:cubicBezTo>
                    <a:pt x="-110360" y="1424674"/>
                    <a:pt x="57603" y="804707"/>
                    <a:pt x="0" y="58703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529967"/>
                        <a:gd name="connsiteY0" fmla="*/ 524860 h 4561731"/>
                        <a:gd name="connsiteX1" fmla="*/ 588338 w 3529967"/>
                        <a:gd name="connsiteY1" fmla="*/ 0 h 4561731"/>
                        <a:gd name="connsiteX2" fmla="*/ 1419834 w 3529967"/>
                        <a:gd name="connsiteY2" fmla="*/ 0 h 4561731"/>
                        <a:gd name="connsiteX3" fmla="*/ 2157197 w 3529967"/>
                        <a:gd name="connsiteY3" fmla="*/ 0 h 4561731"/>
                        <a:gd name="connsiteX4" fmla="*/ 2941628 w 3529967"/>
                        <a:gd name="connsiteY4" fmla="*/ 0 h 4561731"/>
                        <a:gd name="connsiteX5" fmla="*/ 3529967 w 3529967"/>
                        <a:gd name="connsiteY5" fmla="*/ 524860 h 4561731"/>
                        <a:gd name="connsiteX6" fmla="*/ 3529967 w 3529967"/>
                        <a:gd name="connsiteY6" fmla="*/ 1437982 h 4561731"/>
                        <a:gd name="connsiteX7" fmla="*/ 3529967 w 3529967"/>
                        <a:gd name="connsiteY7" fmla="*/ 2210624 h 4561731"/>
                        <a:gd name="connsiteX8" fmla="*/ 3529967 w 3529967"/>
                        <a:gd name="connsiteY8" fmla="*/ 3088627 h 4561731"/>
                        <a:gd name="connsiteX9" fmla="*/ 3529967 w 3529967"/>
                        <a:gd name="connsiteY9" fmla="*/ 4036870 h 4561731"/>
                        <a:gd name="connsiteX10" fmla="*/ 2941628 w 3529967"/>
                        <a:gd name="connsiteY10" fmla="*/ 4561731 h 4561731"/>
                        <a:gd name="connsiteX11" fmla="*/ 2227797 w 3529967"/>
                        <a:gd name="connsiteY11" fmla="*/ 4561731 h 4561731"/>
                        <a:gd name="connsiteX12" fmla="*/ 1513966 w 3529967"/>
                        <a:gd name="connsiteY12" fmla="*/ 4561731 h 4561731"/>
                        <a:gd name="connsiteX13" fmla="*/ 588338 w 3529967"/>
                        <a:gd name="connsiteY13" fmla="*/ 4561731 h 4561731"/>
                        <a:gd name="connsiteX14" fmla="*/ 0 w 3529967"/>
                        <a:gd name="connsiteY14" fmla="*/ 4036870 h 4561731"/>
                        <a:gd name="connsiteX15" fmla="*/ 0 w 3529967"/>
                        <a:gd name="connsiteY15" fmla="*/ 3264228 h 4561731"/>
                        <a:gd name="connsiteX16" fmla="*/ 0 w 3529967"/>
                        <a:gd name="connsiteY16" fmla="*/ 2421345 h 4561731"/>
                        <a:gd name="connsiteX17" fmla="*/ 0 w 3529967"/>
                        <a:gd name="connsiteY17" fmla="*/ 1508223 h 4561731"/>
                        <a:gd name="connsiteX18" fmla="*/ 0 w 3529967"/>
                        <a:gd name="connsiteY18" fmla="*/ 524860 h 45617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529967" h="4561731" extrusionOk="0">
                          <a:moveTo>
                            <a:pt x="0" y="524860"/>
                          </a:moveTo>
                          <a:cubicBezTo>
                            <a:pt x="77823" y="176391"/>
                            <a:pt x="354421" y="-86530"/>
                            <a:pt x="588338" y="0"/>
                          </a:cubicBezTo>
                          <a:cubicBezTo>
                            <a:pt x="982038" y="-55980"/>
                            <a:pt x="1069369" y="61562"/>
                            <a:pt x="1419834" y="0"/>
                          </a:cubicBezTo>
                          <a:cubicBezTo>
                            <a:pt x="1781554" y="-13228"/>
                            <a:pt x="1962239" y="30824"/>
                            <a:pt x="2157197" y="0"/>
                          </a:cubicBezTo>
                          <a:cubicBezTo>
                            <a:pt x="2355088" y="-33245"/>
                            <a:pt x="2578792" y="30383"/>
                            <a:pt x="2941628" y="0"/>
                          </a:cubicBezTo>
                          <a:cubicBezTo>
                            <a:pt x="3295715" y="41621"/>
                            <a:pt x="3523792" y="248872"/>
                            <a:pt x="3529967" y="524860"/>
                          </a:cubicBezTo>
                          <a:cubicBezTo>
                            <a:pt x="3539372" y="980396"/>
                            <a:pt x="3419088" y="1178148"/>
                            <a:pt x="3529967" y="1437982"/>
                          </a:cubicBezTo>
                          <a:cubicBezTo>
                            <a:pt x="3687405" y="1730729"/>
                            <a:pt x="3493923" y="2076335"/>
                            <a:pt x="3529967" y="2210624"/>
                          </a:cubicBezTo>
                          <a:cubicBezTo>
                            <a:pt x="3648803" y="2365954"/>
                            <a:pt x="3583920" y="2679586"/>
                            <a:pt x="3529967" y="3088627"/>
                          </a:cubicBezTo>
                          <a:cubicBezTo>
                            <a:pt x="3568161" y="3427514"/>
                            <a:pt x="3520682" y="3713948"/>
                            <a:pt x="3529967" y="4036870"/>
                          </a:cubicBezTo>
                          <a:cubicBezTo>
                            <a:pt x="3608059" y="4347883"/>
                            <a:pt x="3174755" y="4530050"/>
                            <a:pt x="2941628" y="4561731"/>
                          </a:cubicBezTo>
                          <a:cubicBezTo>
                            <a:pt x="2736965" y="4578627"/>
                            <a:pt x="2390916" y="4546738"/>
                            <a:pt x="2227797" y="4561731"/>
                          </a:cubicBezTo>
                          <a:cubicBezTo>
                            <a:pt x="2057085" y="4576414"/>
                            <a:pt x="1911762" y="4501791"/>
                            <a:pt x="1513966" y="4561731"/>
                          </a:cubicBezTo>
                          <a:cubicBezTo>
                            <a:pt x="1227580" y="4611229"/>
                            <a:pt x="902885" y="4500012"/>
                            <a:pt x="588338" y="4561731"/>
                          </a:cubicBezTo>
                          <a:cubicBezTo>
                            <a:pt x="309833" y="4488768"/>
                            <a:pt x="46686" y="4254168"/>
                            <a:pt x="0" y="4036870"/>
                          </a:cubicBezTo>
                          <a:cubicBezTo>
                            <a:pt x="25362" y="3893355"/>
                            <a:pt x="17014" y="3544025"/>
                            <a:pt x="0" y="3264228"/>
                          </a:cubicBezTo>
                          <a:cubicBezTo>
                            <a:pt x="-55500" y="2979722"/>
                            <a:pt x="102933" y="2593751"/>
                            <a:pt x="0" y="2421345"/>
                          </a:cubicBezTo>
                          <a:cubicBezTo>
                            <a:pt x="11616" y="2284425"/>
                            <a:pt x="17378" y="1821495"/>
                            <a:pt x="0" y="1508223"/>
                          </a:cubicBezTo>
                          <a:cubicBezTo>
                            <a:pt x="-84165" y="1214859"/>
                            <a:pt x="89380" y="762719"/>
                            <a:pt x="0" y="5248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09332" y="225706"/>
              <a:ext cx="3117971" cy="4647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1- غلق مصدر تسرب الغاز.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2- فتح النوافذ و الأبواب و وضع المصاب في مكان متجدد الهواء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 3- تدفئة المصاب و لفه بغطاء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4- إذا لم يفقد المصاب وعيه يهدأ من روعه و يطمئن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5- ينقل المصاب إلى المستشفى لإجراء العلاج اللازم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380569"/>
            <a:ext cx="2025747" cy="275990"/>
          </a:xfrm>
          <a:custGeom>
            <a:avLst/>
            <a:gdLst>
              <a:gd name="connsiteX0" fmla="*/ 0 w 2025747"/>
              <a:gd name="connsiteY0" fmla="*/ 275990 h 275990"/>
              <a:gd name="connsiteX1" fmla="*/ 504102 w 2025747"/>
              <a:gd name="connsiteY1" fmla="*/ 86584 h 275990"/>
              <a:gd name="connsiteX2" fmla="*/ 896182 w 2025747"/>
              <a:gd name="connsiteY2" fmla="*/ 248931 h 275990"/>
              <a:gd name="connsiteX3" fmla="*/ 1409620 w 2025747"/>
              <a:gd name="connsiteY3" fmla="*/ 70350 h 275990"/>
              <a:gd name="connsiteX4" fmla="*/ 1764359 w 2025747"/>
              <a:gd name="connsiteY4" fmla="*/ 151524 h 275990"/>
              <a:gd name="connsiteX5" fmla="*/ 2025746 w 2025747"/>
              <a:gd name="connsiteY5" fmla="*/ 0 h 27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747" h="275990" extrusionOk="0">
                <a:moveTo>
                  <a:pt x="0" y="275990"/>
                </a:moveTo>
                <a:cubicBezTo>
                  <a:pt x="132904" y="211001"/>
                  <a:pt x="377707" y="124543"/>
                  <a:pt x="504102" y="86584"/>
                </a:cubicBezTo>
                <a:cubicBezTo>
                  <a:pt x="632678" y="53098"/>
                  <a:pt x="751212" y="293396"/>
                  <a:pt x="896182" y="248931"/>
                </a:cubicBezTo>
                <a:cubicBezTo>
                  <a:pt x="1057183" y="301619"/>
                  <a:pt x="1234969" y="133953"/>
                  <a:pt x="1409620" y="70350"/>
                </a:cubicBezTo>
                <a:cubicBezTo>
                  <a:pt x="1560007" y="24128"/>
                  <a:pt x="1675354" y="197330"/>
                  <a:pt x="1764359" y="151524"/>
                </a:cubicBezTo>
                <a:cubicBezTo>
                  <a:pt x="1836763" y="151470"/>
                  <a:pt x="1933052" y="20896"/>
                  <a:pt x="2025746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2025747"/>
                      <a:gd name="connsiteY0" fmla="*/ 275990 h 275990"/>
                      <a:gd name="connsiteX1" fmla="*/ 504102 w 2025747"/>
                      <a:gd name="connsiteY1" fmla="*/ 86584 h 275990"/>
                      <a:gd name="connsiteX2" fmla="*/ 896182 w 2025747"/>
                      <a:gd name="connsiteY2" fmla="*/ 248931 h 275990"/>
                      <a:gd name="connsiteX3" fmla="*/ 1409620 w 2025747"/>
                      <a:gd name="connsiteY3" fmla="*/ 70350 h 275990"/>
                      <a:gd name="connsiteX4" fmla="*/ 1764359 w 2025747"/>
                      <a:gd name="connsiteY4" fmla="*/ 151524 h 275990"/>
                      <a:gd name="connsiteX5" fmla="*/ 2025746 w 2025747"/>
                      <a:gd name="connsiteY5" fmla="*/ 0 h 2759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25747" h="275990" extrusionOk="0">
                        <a:moveTo>
                          <a:pt x="0" y="275990"/>
                        </a:moveTo>
                        <a:cubicBezTo>
                          <a:pt x="151157" y="199729"/>
                          <a:pt x="362453" y="102329"/>
                          <a:pt x="504102" y="86584"/>
                        </a:cubicBezTo>
                        <a:cubicBezTo>
                          <a:pt x="635792" y="57438"/>
                          <a:pt x="749499" y="281373"/>
                          <a:pt x="896182" y="248931"/>
                        </a:cubicBezTo>
                        <a:cubicBezTo>
                          <a:pt x="1049438" y="259061"/>
                          <a:pt x="1251890" y="107195"/>
                          <a:pt x="1409620" y="70350"/>
                        </a:cubicBezTo>
                        <a:cubicBezTo>
                          <a:pt x="1556057" y="44944"/>
                          <a:pt x="1665656" y="173175"/>
                          <a:pt x="1764359" y="151524"/>
                        </a:cubicBezTo>
                        <a:cubicBezTo>
                          <a:pt x="1858439" y="143116"/>
                          <a:pt x="1938842" y="42157"/>
                          <a:pt x="2025746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225012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429413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64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836235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98923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453577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نوع التسمم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847402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206392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إسعافه</a:t>
              </a:r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64846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709796" y="879855"/>
              <a:ext cx="2838991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التسمم بمشتقات البترول :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مثل : البنزين ، الجازولين، الكيروسين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372472" y="1345702"/>
            <a:ext cx="3529968" cy="4605869"/>
            <a:chOff x="919093" y="-66891"/>
            <a:chExt cx="3498449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985417" y="95402"/>
              <a:ext cx="3258834" cy="4796905"/>
            </a:xfrm>
            <a:custGeom>
              <a:avLst/>
              <a:gdLst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026272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72866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395581 h 4796905"/>
                <a:gd name="connsiteX14" fmla="*/ 0 w 3258834"/>
                <a:gd name="connsiteY14" fmla="*/ 2435383 h 4796905"/>
                <a:gd name="connsiteX15" fmla="*/ 0 w 3258834"/>
                <a:gd name="connsiteY15" fmla="*/ 1622907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58834" h="4796905" fill="none" extrusionOk="0">
                  <a:moveTo>
                    <a:pt x="0" y="551918"/>
                  </a:moveTo>
                  <a:cubicBezTo>
                    <a:pt x="74137" y="260156"/>
                    <a:pt x="222165" y="9901"/>
                    <a:pt x="543148" y="0"/>
                  </a:cubicBezTo>
                  <a:cubicBezTo>
                    <a:pt x="917034" y="-5263"/>
                    <a:pt x="1250854" y="-70727"/>
                    <a:pt x="1672866" y="0"/>
                  </a:cubicBezTo>
                  <a:cubicBezTo>
                    <a:pt x="2132788" y="-67484"/>
                    <a:pt x="2248212" y="190090"/>
                    <a:pt x="2715684" y="0"/>
                  </a:cubicBezTo>
                  <a:cubicBezTo>
                    <a:pt x="3122453" y="74012"/>
                    <a:pt x="3283300" y="244787"/>
                    <a:pt x="3258834" y="551918"/>
                  </a:cubicBezTo>
                  <a:cubicBezTo>
                    <a:pt x="3381128" y="615838"/>
                    <a:pt x="3335130" y="1141563"/>
                    <a:pt x="3258834" y="1401322"/>
                  </a:cubicBezTo>
                  <a:cubicBezTo>
                    <a:pt x="3324965" y="1685604"/>
                    <a:pt x="3227757" y="1794658"/>
                    <a:pt x="3258834" y="2213799"/>
                  </a:cubicBezTo>
                  <a:cubicBezTo>
                    <a:pt x="3293954" y="2636194"/>
                    <a:pt x="3215575" y="2700989"/>
                    <a:pt x="3258834" y="3210927"/>
                  </a:cubicBezTo>
                  <a:cubicBezTo>
                    <a:pt x="3196582" y="3643056"/>
                    <a:pt x="3124721" y="4028825"/>
                    <a:pt x="3258834" y="4244985"/>
                  </a:cubicBezTo>
                  <a:cubicBezTo>
                    <a:pt x="3173595" y="4511685"/>
                    <a:pt x="2845277" y="4738968"/>
                    <a:pt x="2715684" y="4796905"/>
                  </a:cubicBezTo>
                  <a:cubicBezTo>
                    <a:pt x="2417631" y="4788408"/>
                    <a:pt x="1984248" y="4739851"/>
                    <a:pt x="1629417" y="4796905"/>
                  </a:cubicBezTo>
                  <a:cubicBezTo>
                    <a:pt x="1204411" y="4845547"/>
                    <a:pt x="1059397" y="4745018"/>
                    <a:pt x="543148" y="4796905"/>
                  </a:cubicBezTo>
                  <a:cubicBezTo>
                    <a:pt x="310389" y="4766838"/>
                    <a:pt x="27531" y="4706600"/>
                    <a:pt x="0" y="4244985"/>
                  </a:cubicBezTo>
                  <a:cubicBezTo>
                    <a:pt x="-170312" y="4088595"/>
                    <a:pt x="-108346" y="3736261"/>
                    <a:pt x="0" y="3247856"/>
                  </a:cubicBezTo>
                  <a:cubicBezTo>
                    <a:pt x="6982" y="2770490"/>
                    <a:pt x="99743" y="2641055"/>
                    <a:pt x="0" y="2250728"/>
                  </a:cubicBezTo>
                  <a:cubicBezTo>
                    <a:pt x="-101816" y="1820289"/>
                    <a:pt x="20818" y="1792003"/>
                    <a:pt x="0" y="1438255"/>
                  </a:cubicBezTo>
                  <a:cubicBezTo>
                    <a:pt x="-127028" y="1187120"/>
                    <a:pt x="116933" y="744217"/>
                    <a:pt x="0" y="551918"/>
                  </a:cubicBezTo>
                  <a:close/>
                </a:path>
                <a:path w="3258834" h="4796905" stroke="0" extrusionOk="0">
                  <a:moveTo>
                    <a:pt x="0" y="551918"/>
                  </a:moveTo>
                  <a:cubicBezTo>
                    <a:pt x="73507" y="317814"/>
                    <a:pt x="283901" y="75704"/>
                    <a:pt x="543148" y="0"/>
                  </a:cubicBezTo>
                  <a:cubicBezTo>
                    <a:pt x="989792" y="-110944"/>
                    <a:pt x="1205539" y="-43397"/>
                    <a:pt x="1672866" y="0"/>
                  </a:cubicBezTo>
                  <a:cubicBezTo>
                    <a:pt x="1872642" y="-89099"/>
                    <a:pt x="2498366" y="-15948"/>
                    <a:pt x="2715684" y="0"/>
                  </a:cubicBezTo>
                  <a:cubicBezTo>
                    <a:pt x="3107558" y="975"/>
                    <a:pt x="3352801" y="296515"/>
                    <a:pt x="3258834" y="551918"/>
                  </a:cubicBezTo>
                  <a:cubicBezTo>
                    <a:pt x="3296131" y="860701"/>
                    <a:pt x="3186049" y="1259498"/>
                    <a:pt x="3258834" y="1401322"/>
                  </a:cubicBezTo>
                  <a:cubicBezTo>
                    <a:pt x="3334476" y="1509425"/>
                    <a:pt x="3129228" y="1875745"/>
                    <a:pt x="3258834" y="2213799"/>
                  </a:cubicBezTo>
                  <a:cubicBezTo>
                    <a:pt x="3296828" y="2546251"/>
                    <a:pt x="3160762" y="2746037"/>
                    <a:pt x="3258834" y="3026272"/>
                  </a:cubicBezTo>
                  <a:cubicBezTo>
                    <a:pt x="3231915" y="3351765"/>
                    <a:pt x="3153543" y="4001150"/>
                    <a:pt x="3258834" y="4244985"/>
                  </a:cubicBezTo>
                  <a:cubicBezTo>
                    <a:pt x="3279008" y="4674646"/>
                    <a:pt x="3056497" y="4815917"/>
                    <a:pt x="2715684" y="4796905"/>
                  </a:cubicBezTo>
                  <a:cubicBezTo>
                    <a:pt x="2266223" y="4928468"/>
                    <a:pt x="2054313" y="4750656"/>
                    <a:pt x="1672866" y="4796905"/>
                  </a:cubicBezTo>
                  <a:cubicBezTo>
                    <a:pt x="1485219" y="5001750"/>
                    <a:pt x="1189406" y="4653415"/>
                    <a:pt x="543148" y="4796905"/>
                  </a:cubicBezTo>
                  <a:cubicBezTo>
                    <a:pt x="229876" y="4675930"/>
                    <a:pt x="68202" y="4600591"/>
                    <a:pt x="0" y="4244985"/>
                  </a:cubicBezTo>
                  <a:cubicBezTo>
                    <a:pt x="22548" y="3990919"/>
                    <a:pt x="11424" y="3603830"/>
                    <a:pt x="0" y="3395581"/>
                  </a:cubicBezTo>
                  <a:cubicBezTo>
                    <a:pt x="2440" y="3048364"/>
                    <a:pt x="87898" y="2949804"/>
                    <a:pt x="0" y="2435383"/>
                  </a:cubicBezTo>
                  <a:cubicBezTo>
                    <a:pt x="-179475" y="1986066"/>
                    <a:pt x="111337" y="1951983"/>
                    <a:pt x="0" y="1622907"/>
                  </a:cubicBezTo>
                  <a:cubicBezTo>
                    <a:pt x="12003" y="1317881"/>
                    <a:pt x="-156839" y="89117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111295" y="136945"/>
                    <a:pt x="344759" y="18585"/>
                    <a:pt x="543148" y="0"/>
                  </a:cubicBezTo>
                  <a:cubicBezTo>
                    <a:pt x="928881" y="-86266"/>
                    <a:pt x="1318010" y="87339"/>
                    <a:pt x="1672866" y="0"/>
                  </a:cubicBezTo>
                  <a:cubicBezTo>
                    <a:pt x="2036287" y="-16947"/>
                    <a:pt x="2447399" y="66162"/>
                    <a:pt x="2715684" y="0"/>
                  </a:cubicBezTo>
                  <a:cubicBezTo>
                    <a:pt x="3046398" y="-601"/>
                    <a:pt x="3275471" y="332002"/>
                    <a:pt x="3258834" y="551918"/>
                  </a:cubicBezTo>
                  <a:cubicBezTo>
                    <a:pt x="3314614" y="799269"/>
                    <a:pt x="3266762" y="1193513"/>
                    <a:pt x="3258834" y="1401322"/>
                  </a:cubicBezTo>
                  <a:cubicBezTo>
                    <a:pt x="3307062" y="1757061"/>
                    <a:pt x="3235437" y="1825018"/>
                    <a:pt x="3258834" y="2213799"/>
                  </a:cubicBezTo>
                  <a:cubicBezTo>
                    <a:pt x="3286317" y="2592153"/>
                    <a:pt x="3246879" y="2724785"/>
                    <a:pt x="3258834" y="3210927"/>
                  </a:cubicBezTo>
                  <a:cubicBezTo>
                    <a:pt x="3258371" y="3655667"/>
                    <a:pt x="3113988" y="3924903"/>
                    <a:pt x="3258834" y="4244985"/>
                  </a:cubicBezTo>
                  <a:cubicBezTo>
                    <a:pt x="3186504" y="4555774"/>
                    <a:pt x="2959777" y="4697745"/>
                    <a:pt x="2715684" y="4796905"/>
                  </a:cubicBezTo>
                  <a:cubicBezTo>
                    <a:pt x="2421079" y="4808944"/>
                    <a:pt x="2109843" y="4719994"/>
                    <a:pt x="1629417" y="4796905"/>
                  </a:cubicBezTo>
                  <a:cubicBezTo>
                    <a:pt x="1173620" y="4730448"/>
                    <a:pt x="975821" y="4694901"/>
                    <a:pt x="543148" y="4796905"/>
                  </a:cubicBezTo>
                  <a:cubicBezTo>
                    <a:pt x="134754" y="4825644"/>
                    <a:pt x="43227" y="4579781"/>
                    <a:pt x="0" y="4244985"/>
                  </a:cubicBezTo>
                  <a:cubicBezTo>
                    <a:pt x="-40253" y="3921723"/>
                    <a:pt x="50183" y="3702798"/>
                    <a:pt x="0" y="3247856"/>
                  </a:cubicBezTo>
                  <a:cubicBezTo>
                    <a:pt x="-11805" y="2702974"/>
                    <a:pt x="108373" y="2606155"/>
                    <a:pt x="0" y="2250728"/>
                  </a:cubicBezTo>
                  <a:cubicBezTo>
                    <a:pt x="-66163" y="1889271"/>
                    <a:pt x="55174" y="1758792"/>
                    <a:pt x="0" y="1438255"/>
                  </a:cubicBezTo>
                  <a:cubicBezTo>
                    <a:pt x="-18083" y="1154797"/>
                    <a:pt x="118058" y="88920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71980" y="250350"/>
                    <a:pt x="273263" y="-25366"/>
                    <a:pt x="543148" y="0"/>
                  </a:cubicBezTo>
                  <a:cubicBezTo>
                    <a:pt x="923785" y="-66697"/>
                    <a:pt x="1202326" y="-36137"/>
                    <a:pt x="1672866" y="0"/>
                  </a:cubicBezTo>
                  <a:cubicBezTo>
                    <a:pt x="2085150" y="-43624"/>
                    <a:pt x="2283615" y="155661"/>
                    <a:pt x="2715684" y="0"/>
                  </a:cubicBezTo>
                  <a:cubicBezTo>
                    <a:pt x="3070020" y="63008"/>
                    <a:pt x="3293760" y="308947"/>
                    <a:pt x="3258834" y="551918"/>
                  </a:cubicBezTo>
                  <a:cubicBezTo>
                    <a:pt x="3374579" y="760119"/>
                    <a:pt x="3261688" y="1114813"/>
                    <a:pt x="3258834" y="1401322"/>
                  </a:cubicBezTo>
                  <a:cubicBezTo>
                    <a:pt x="3309569" y="1741285"/>
                    <a:pt x="3232788" y="1825150"/>
                    <a:pt x="3258834" y="2213799"/>
                  </a:cubicBezTo>
                  <a:cubicBezTo>
                    <a:pt x="3299057" y="2622604"/>
                    <a:pt x="3232983" y="2710887"/>
                    <a:pt x="3258834" y="3210927"/>
                  </a:cubicBezTo>
                  <a:cubicBezTo>
                    <a:pt x="3251938" y="3661966"/>
                    <a:pt x="3154106" y="4008582"/>
                    <a:pt x="3258834" y="4244985"/>
                  </a:cubicBezTo>
                  <a:cubicBezTo>
                    <a:pt x="3188226" y="4478676"/>
                    <a:pt x="2902937" y="4743753"/>
                    <a:pt x="2715684" y="4796905"/>
                  </a:cubicBezTo>
                  <a:cubicBezTo>
                    <a:pt x="2372590" y="4710712"/>
                    <a:pt x="2074845" y="4706750"/>
                    <a:pt x="1629417" y="4796905"/>
                  </a:cubicBezTo>
                  <a:cubicBezTo>
                    <a:pt x="1198380" y="4827473"/>
                    <a:pt x="1003697" y="4713497"/>
                    <a:pt x="543148" y="4796905"/>
                  </a:cubicBezTo>
                  <a:cubicBezTo>
                    <a:pt x="222536" y="4786852"/>
                    <a:pt x="31621" y="4637977"/>
                    <a:pt x="0" y="4244985"/>
                  </a:cubicBezTo>
                  <a:cubicBezTo>
                    <a:pt x="-63193" y="3996940"/>
                    <a:pt x="19033" y="3700393"/>
                    <a:pt x="0" y="3247856"/>
                  </a:cubicBezTo>
                  <a:cubicBezTo>
                    <a:pt x="8427" y="2728171"/>
                    <a:pt x="93401" y="2637693"/>
                    <a:pt x="0" y="2250728"/>
                  </a:cubicBezTo>
                  <a:cubicBezTo>
                    <a:pt x="-69299" y="1851625"/>
                    <a:pt x="16464" y="1774863"/>
                    <a:pt x="0" y="1438255"/>
                  </a:cubicBezTo>
                  <a:cubicBezTo>
                    <a:pt x="-33497" y="1153178"/>
                    <a:pt x="159041" y="795445"/>
                    <a:pt x="0" y="551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870866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44097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2903884 h 4288876"/>
                        <a:gd name="connsiteX14" fmla="*/ 0 w 3288194"/>
                        <a:gd name="connsiteY14" fmla="*/ 2012359 h 4288876"/>
                        <a:gd name="connsiteX15" fmla="*/ 0 w 3288194"/>
                        <a:gd name="connsiteY15" fmla="*/ 1285933 h 4288876"/>
                        <a:gd name="connsiteX16" fmla="*/ 0 w 3288194"/>
                        <a:gd name="connsiteY16" fmla="*/ 493466 h 4288876"/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705767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87938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3035963 h 4288876"/>
                        <a:gd name="connsiteX14" fmla="*/ 0 w 3288194"/>
                        <a:gd name="connsiteY14" fmla="*/ 2177458 h 4288876"/>
                        <a:gd name="connsiteX15" fmla="*/ 0 w 3288194"/>
                        <a:gd name="connsiteY15" fmla="*/ 1451029 h 4288876"/>
                        <a:gd name="connsiteX16" fmla="*/ 0 w 3288194"/>
                        <a:gd name="connsiteY16" fmla="*/ 493466 h 4288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288194" h="4288876" fill="none" extrusionOk="0">
                          <a:moveTo>
                            <a:pt x="0" y="493466"/>
                          </a:moveTo>
                          <a:cubicBezTo>
                            <a:pt x="65460" y="228696"/>
                            <a:pt x="243405" y="5654"/>
                            <a:pt x="548042" y="0"/>
                          </a:cubicBezTo>
                          <a:cubicBezTo>
                            <a:pt x="941445" y="-39705"/>
                            <a:pt x="1277478" y="-41998"/>
                            <a:pt x="1687938" y="0"/>
                          </a:cubicBezTo>
                          <a:cubicBezTo>
                            <a:pt x="2094718" y="-47597"/>
                            <a:pt x="2292479" y="148285"/>
                            <a:pt x="2740151" y="0"/>
                          </a:cubicBezTo>
                          <a:cubicBezTo>
                            <a:pt x="3127059" y="33110"/>
                            <a:pt x="3302851" y="222600"/>
                            <a:pt x="3288194" y="493466"/>
                          </a:cubicBezTo>
                          <a:cubicBezTo>
                            <a:pt x="3364339" y="616563"/>
                            <a:pt x="3287902" y="977431"/>
                            <a:pt x="3288194" y="1252912"/>
                          </a:cubicBezTo>
                          <a:cubicBezTo>
                            <a:pt x="3348670" y="1534334"/>
                            <a:pt x="3260514" y="1609786"/>
                            <a:pt x="3288194" y="1979341"/>
                          </a:cubicBezTo>
                          <a:cubicBezTo>
                            <a:pt x="3318456" y="2350410"/>
                            <a:pt x="3259140" y="2421134"/>
                            <a:pt x="3288194" y="2870866"/>
                          </a:cubicBezTo>
                          <a:cubicBezTo>
                            <a:pt x="3252051" y="3275724"/>
                            <a:pt x="3167365" y="3586733"/>
                            <a:pt x="3288194" y="3795409"/>
                          </a:cubicBezTo>
                          <a:cubicBezTo>
                            <a:pt x="3211441" y="4035993"/>
                            <a:pt x="2925998" y="4244541"/>
                            <a:pt x="2740151" y="4288876"/>
                          </a:cubicBezTo>
                          <a:cubicBezTo>
                            <a:pt x="2457790" y="4288246"/>
                            <a:pt x="2090312" y="4277567"/>
                            <a:pt x="1644097" y="4288876"/>
                          </a:cubicBezTo>
                          <a:cubicBezTo>
                            <a:pt x="1211042" y="4327191"/>
                            <a:pt x="1034701" y="4242098"/>
                            <a:pt x="548042" y="4288876"/>
                          </a:cubicBezTo>
                          <a:cubicBezTo>
                            <a:pt x="238098" y="4260342"/>
                            <a:pt x="17807" y="4144833"/>
                            <a:pt x="0" y="3795409"/>
                          </a:cubicBezTo>
                          <a:cubicBezTo>
                            <a:pt x="-136060" y="3602936"/>
                            <a:pt x="-22995" y="3326005"/>
                            <a:pt x="0" y="2903884"/>
                          </a:cubicBezTo>
                          <a:cubicBezTo>
                            <a:pt x="2684" y="2478858"/>
                            <a:pt x="92540" y="2362622"/>
                            <a:pt x="0" y="2012359"/>
                          </a:cubicBezTo>
                          <a:cubicBezTo>
                            <a:pt x="-83801" y="1651155"/>
                            <a:pt x="37743" y="1588081"/>
                            <a:pt x="0" y="1285933"/>
                          </a:cubicBezTo>
                          <a:cubicBezTo>
                            <a:pt x="-97270" y="1037466"/>
                            <a:pt x="86430" y="715485"/>
                            <a:pt x="0" y="493466"/>
                          </a:cubicBezTo>
                          <a:close/>
                        </a:path>
                        <a:path w="3288194" h="4288876" stroke="0" extrusionOk="0">
                          <a:moveTo>
                            <a:pt x="0" y="493466"/>
                          </a:moveTo>
                          <a:cubicBezTo>
                            <a:pt x="59300" y="236825"/>
                            <a:pt x="277359" y="44420"/>
                            <a:pt x="548042" y="0"/>
                          </a:cubicBezTo>
                          <a:cubicBezTo>
                            <a:pt x="1019185" y="-69832"/>
                            <a:pt x="1292482" y="-17539"/>
                            <a:pt x="1687938" y="0"/>
                          </a:cubicBezTo>
                          <a:cubicBezTo>
                            <a:pt x="1939227" y="-51544"/>
                            <a:pt x="2479019" y="9186"/>
                            <a:pt x="2740151" y="0"/>
                          </a:cubicBezTo>
                          <a:cubicBezTo>
                            <a:pt x="3068174" y="14702"/>
                            <a:pt x="3361803" y="259685"/>
                            <a:pt x="3288194" y="493466"/>
                          </a:cubicBezTo>
                          <a:cubicBezTo>
                            <a:pt x="3333822" y="775525"/>
                            <a:pt x="3220318" y="1102169"/>
                            <a:pt x="3288194" y="1252912"/>
                          </a:cubicBezTo>
                          <a:cubicBezTo>
                            <a:pt x="3351401" y="1418895"/>
                            <a:pt x="3172484" y="1668787"/>
                            <a:pt x="3288194" y="1979341"/>
                          </a:cubicBezTo>
                          <a:cubicBezTo>
                            <a:pt x="3366726" y="2294975"/>
                            <a:pt x="3199799" y="2442375"/>
                            <a:pt x="3288194" y="2705767"/>
                          </a:cubicBezTo>
                          <a:cubicBezTo>
                            <a:pt x="3304714" y="2991013"/>
                            <a:pt x="3219102" y="3530531"/>
                            <a:pt x="3288194" y="3795409"/>
                          </a:cubicBezTo>
                          <a:cubicBezTo>
                            <a:pt x="3310123" y="4121849"/>
                            <a:pt x="3063849" y="4277187"/>
                            <a:pt x="2740151" y="4288876"/>
                          </a:cubicBezTo>
                          <a:cubicBezTo>
                            <a:pt x="2303406" y="4390576"/>
                            <a:pt x="2012498" y="4258706"/>
                            <a:pt x="1687938" y="4288876"/>
                          </a:cubicBezTo>
                          <a:cubicBezTo>
                            <a:pt x="1459828" y="4385725"/>
                            <a:pt x="1143548" y="4199264"/>
                            <a:pt x="548042" y="4288876"/>
                          </a:cubicBezTo>
                          <a:cubicBezTo>
                            <a:pt x="207452" y="4226028"/>
                            <a:pt x="16246" y="4117512"/>
                            <a:pt x="0" y="3795409"/>
                          </a:cubicBezTo>
                          <a:cubicBezTo>
                            <a:pt x="-4288" y="3600925"/>
                            <a:pt x="23123" y="3251295"/>
                            <a:pt x="0" y="3035963"/>
                          </a:cubicBezTo>
                          <a:cubicBezTo>
                            <a:pt x="-5367" y="2730816"/>
                            <a:pt x="88515" y="2618293"/>
                            <a:pt x="0" y="2177458"/>
                          </a:cubicBezTo>
                          <a:cubicBezTo>
                            <a:pt x="-137133" y="1782763"/>
                            <a:pt x="91855" y="1783223"/>
                            <a:pt x="0" y="1451029"/>
                          </a:cubicBezTo>
                          <a:cubicBezTo>
                            <a:pt x="-47734" y="1137198"/>
                            <a:pt x="-71843" y="811647"/>
                            <a:pt x="0" y="493466"/>
                          </a:cubicBezTo>
                          <a:close/>
                        </a:path>
                        <a:path w="3288194" h="4288876" fill="none" stroke="0" extrusionOk="0">
                          <a:moveTo>
                            <a:pt x="0" y="493466"/>
                          </a:moveTo>
                          <a:cubicBezTo>
                            <a:pt x="93625" y="175967"/>
                            <a:pt x="323140" y="-38765"/>
                            <a:pt x="548042" y="0"/>
                          </a:cubicBezTo>
                          <a:cubicBezTo>
                            <a:pt x="935585" y="-93972"/>
                            <a:pt x="1288572" y="42588"/>
                            <a:pt x="1687938" y="0"/>
                          </a:cubicBezTo>
                          <a:cubicBezTo>
                            <a:pt x="2066352" y="-17143"/>
                            <a:pt x="2378201" y="65927"/>
                            <a:pt x="2740151" y="0"/>
                          </a:cubicBezTo>
                          <a:cubicBezTo>
                            <a:pt x="3093035" y="-7851"/>
                            <a:pt x="3297034" y="307755"/>
                            <a:pt x="3288194" y="493466"/>
                          </a:cubicBezTo>
                          <a:cubicBezTo>
                            <a:pt x="3360967" y="684390"/>
                            <a:pt x="3246280" y="1030948"/>
                            <a:pt x="3288194" y="1252912"/>
                          </a:cubicBezTo>
                          <a:cubicBezTo>
                            <a:pt x="3340687" y="1568795"/>
                            <a:pt x="3274619" y="1634418"/>
                            <a:pt x="3288194" y="1979341"/>
                          </a:cubicBezTo>
                          <a:cubicBezTo>
                            <a:pt x="3313585" y="2319511"/>
                            <a:pt x="3289161" y="2440661"/>
                            <a:pt x="3288194" y="2870866"/>
                          </a:cubicBezTo>
                          <a:cubicBezTo>
                            <a:pt x="3304595" y="3310403"/>
                            <a:pt x="3216904" y="3532705"/>
                            <a:pt x="3288194" y="3795409"/>
                          </a:cubicBezTo>
                          <a:cubicBezTo>
                            <a:pt x="3221582" y="4016496"/>
                            <a:pt x="2998486" y="4250855"/>
                            <a:pt x="2740151" y="4288876"/>
                          </a:cubicBezTo>
                          <a:cubicBezTo>
                            <a:pt x="2485819" y="4270499"/>
                            <a:pt x="2102342" y="4234579"/>
                            <a:pt x="1644097" y="4288876"/>
                          </a:cubicBezTo>
                          <a:cubicBezTo>
                            <a:pt x="1183271" y="4264720"/>
                            <a:pt x="978960" y="4206156"/>
                            <a:pt x="548042" y="4288876"/>
                          </a:cubicBezTo>
                          <a:cubicBezTo>
                            <a:pt x="161561" y="4288623"/>
                            <a:pt x="69680" y="4088140"/>
                            <a:pt x="0" y="3795409"/>
                          </a:cubicBezTo>
                          <a:cubicBezTo>
                            <a:pt x="-40466" y="3526674"/>
                            <a:pt x="42217" y="3308051"/>
                            <a:pt x="0" y="2903884"/>
                          </a:cubicBezTo>
                          <a:cubicBezTo>
                            <a:pt x="-16586" y="2446639"/>
                            <a:pt x="88864" y="2334073"/>
                            <a:pt x="0" y="2012359"/>
                          </a:cubicBezTo>
                          <a:cubicBezTo>
                            <a:pt x="-36751" y="1674111"/>
                            <a:pt x="36956" y="1566718"/>
                            <a:pt x="0" y="1285933"/>
                          </a:cubicBezTo>
                          <a:cubicBezTo>
                            <a:pt x="-44570" y="1002153"/>
                            <a:pt x="116731" y="761652"/>
                            <a:pt x="0" y="493466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919093" y="-17525"/>
              <a:ext cx="3498449" cy="5102080"/>
            </a:xfrm>
            <a:custGeom>
              <a:avLst/>
              <a:gdLst>
                <a:gd name="connsiteX0" fmla="*/ 0 w 3498449"/>
                <a:gd name="connsiteY0" fmla="*/ 587031 h 5102080"/>
                <a:gd name="connsiteX1" fmla="*/ 583084 w 3498449"/>
                <a:gd name="connsiteY1" fmla="*/ 0 h 5102080"/>
                <a:gd name="connsiteX2" fmla="*/ 1407156 w 3498449"/>
                <a:gd name="connsiteY2" fmla="*/ 0 h 5102080"/>
                <a:gd name="connsiteX3" fmla="*/ 2137936 w 3498449"/>
                <a:gd name="connsiteY3" fmla="*/ 0 h 5102080"/>
                <a:gd name="connsiteX4" fmla="*/ 2915363 w 3498449"/>
                <a:gd name="connsiteY4" fmla="*/ 0 h 5102080"/>
                <a:gd name="connsiteX5" fmla="*/ 3498449 w 3498449"/>
                <a:gd name="connsiteY5" fmla="*/ 587031 h 5102080"/>
                <a:gd name="connsiteX6" fmla="*/ 3498449 w 3498449"/>
                <a:gd name="connsiteY6" fmla="*/ 1608314 h 5102080"/>
                <a:gd name="connsiteX7" fmla="*/ 3498449 w 3498449"/>
                <a:gd name="connsiteY7" fmla="*/ 2472478 h 5102080"/>
                <a:gd name="connsiteX8" fmla="*/ 3498449 w 3498449"/>
                <a:gd name="connsiteY8" fmla="*/ 3454482 h 5102080"/>
                <a:gd name="connsiteX9" fmla="*/ 3498449 w 3498449"/>
                <a:gd name="connsiteY9" fmla="*/ 4515047 h 5102080"/>
                <a:gd name="connsiteX10" fmla="*/ 2915363 w 3498449"/>
                <a:gd name="connsiteY10" fmla="*/ 5102080 h 5102080"/>
                <a:gd name="connsiteX11" fmla="*/ 2207905 w 3498449"/>
                <a:gd name="connsiteY11" fmla="*/ 5102080 h 5102080"/>
                <a:gd name="connsiteX12" fmla="*/ 1500448 w 3498449"/>
                <a:gd name="connsiteY12" fmla="*/ 5102080 h 5102080"/>
                <a:gd name="connsiteX13" fmla="*/ 583084 w 3498449"/>
                <a:gd name="connsiteY13" fmla="*/ 5102080 h 5102080"/>
                <a:gd name="connsiteX14" fmla="*/ 0 w 3498449"/>
                <a:gd name="connsiteY14" fmla="*/ 4515047 h 5102080"/>
                <a:gd name="connsiteX15" fmla="*/ 0 w 3498449"/>
                <a:gd name="connsiteY15" fmla="*/ 3650884 h 5102080"/>
                <a:gd name="connsiteX16" fmla="*/ 0 w 3498449"/>
                <a:gd name="connsiteY16" fmla="*/ 2708159 h 5102080"/>
                <a:gd name="connsiteX17" fmla="*/ 0 w 3498449"/>
                <a:gd name="connsiteY17" fmla="*/ 1686875 h 5102080"/>
                <a:gd name="connsiteX18" fmla="*/ 0 w 3498449"/>
                <a:gd name="connsiteY18" fmla="*/ 587031 h 510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98449" h="5102080" extrusionOk="0">
                  <a:moveTo>
                    <a:pt x="0" y="587031"/>
                  </a:moveTo>
                  <a:cubicBezTo>
                    <a:pt x="125287" y="160448"/>
                    <a:pt x="384406" y="-129576"/>
                    <a:pt x="583084" y="0"/>
                  </a:cubicBezTo>
                  <a:cubicBezTo>
                    <a:pt x="964956" y="-82636"/>
                    <a:pt x="1027213" y="74397"/>
                    <a:pt x="1407156" y="0"/>
                  </a:cubicBezTo>
                  <a:cubicBezTo>
                    <a:pt x="1771528" y="-8608"/>
                    <a:pt x="1953875" y="26437"/>
                    <a:pt x="2137936" y="0"/>
                  </a:cubicBezTo>
                  <a:cubicBezTo>
                    <a:pt x="2324496" y="-28651"/>
                    <a:pt x="2560073" y="46644"/>
                    <a:pt x="2915363" y="0"/>
                  </a:cubicBezTo>
                  <a:cubicBezTo>
                    <a:pt x="3309227" y="121730"/>
                    <a:pt x="3498065" y="317762"/>
                    <a:pt x="3498449" y="587031"/>
                  </a:cubicBezTo>
                  <a:cubicBezTo>
                    <a:pt x="3483256" y="1163682"/>
                    <a:pt x="3390467" y="1351624"/>
                    <a:pt x="3498449" y="1608314"/>
                  </a:cubicBezTo>
                  <a:cubicBezTo>
                    <a:pt x="3689494" y="1914460"/>
                    <a:pt x="3484299" y="2344003"/>
                    <a:pt x="3498449" y="2472478"/>
                  </a:cubicBezTo>
                  <a:cubicBezTo>
                    <a:pt x="3692697" y="2641512"/>
                    <a:pt x="3624102" y="2982532"/>
                    <a:pt x="3498449" y="3454482"/>
                  </a:cubicBezTo>
                  <a:cubicBezTo>
                    <a:pt x="3538119" y="3821727"/>
                    <a:pt x="3508517" y="4131463"/>
                    <a:pt x="3498449" y="4515047"/>
                  </a:cubicBezTo>
                  <a:cubicBezTo>
                    <a:pt x="3548532" y="4825990"/>
                    <a:pt x="3148742" y="5010076"/>
                    <a:pt x="2915363" y="5102080"/>
                  </a:cubicBezTo>
                  <a:cubicBezTo>
                    <a:pt x="2709659" y="5101908"/>
                    <a:pt x="2362152" y="5074718"/>
                    <a:pt x="2207905" y="5102080"/>
                  </a:cubicBezTo>
                  <a:cubicBezTo>
                    <a:pt x="2030734" y="5131490"/>
                    <a:pt x="1943639" y="5042668"/>
                    <a:pt x="1500448" y="5102080"/>
                  </a:cubicBezTo>
                  <a:cubicBezTo>
                    <a:pt x="1269231" y="5133377"/>
                    <a:pt x="930031" y="5016562"/>
                    <a:pt x="583084" y="5102080"/>
                  </a:cubicBezTo>
                  <a:cubicBezTo>
                    <a:pt x="313340" y="4972263"/>
                    <a:pt x="65844" y="4702565"/>
                    <a:pt x="0" y="4515047"/>
                  </a:cubicBezTo>
                  <a:cubicBezTo>
                    <a:pt x="72942" y="4371519"/>
                    <a:pt x="-51212" y="3959501"/>
                    <a:pt x="0" y="3650884"/>
                  </a:cubicBezTo>
                  <a:cubicBezTo>
                    <a:pt x="-44999" y="3331535"/>
                    <a:pt x="109674" y="2900487"/>
                    <a:pt x="0" y="2708159"/>
                  </a:cubicBezTo>
                  <a:cubicBezTo>
                    <a:pt x="98628" y="2596130"/>
                    <a:pt x="-52572" y="2050351"/>
                    <a:pt x="0" y="1686875"/>
                  </a:cubicBezTo>
                  <a:cubicBezTo>
                    <a:pt x="-110360" y="1424674"/>
                    <a:pt x="57603" y="804707"/>
                    <a:pt x="0" y="58703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529967"/>
                        <a:gd name="connsiteY0" fmla="*/ 524860 h 4561731"/>
                        <a:gd name="connsiteX1" fmla="*/ 588338 w 3529967"/>
                        <a:gd name="connsiteY1" fmla="*/ 0 h 4561731"/>
                        <a:gd name="connsiteX2" fmla="*/ 1419834 w 3529967"/>
                        <a:gd name="connsiteY2" fmla="*/ 0 h 4561731"/>
                        <a:gd name="connsiteX3" fmla="*/ 2157197 w 3529967"/>
                        <a:gd name="connsiteY3" fmla="*/ 0 h 4561731"/>
                        <a:gd name="connsiteX4" fmla="*/ 2941628 w 3529967"/>
                        <a:gd name="connsiteY4" fmla="*/ 0 h 4561731"/>
                        <a:gd name="connsiteX5" fmla="*/ 3529967 w 3529967"/>
                        <a:gd name="connsiteY5" fmla="*/ 524860 h 4561731"/>
                        <a:gd name="connsiteX6" fmla="*/ 3529967 w 3529967"/>
                        <a:gd name="connsiteY6" fmla="*/ 1437982 h 4561731"/>
                        <a:gd name="connsiteX7" fmla="*/ 3529967 w 3529967"/>
                        <a:gd name="connsiteY7" fmla="*/ 2210624 h 4561731"/>
                        <a:gd name="connsiteX8" fmla="*/ 3529967 w 3529967"/>
                        <a:gd name="connsiteY8" fmla="*/ 3088627 h 4561731"/>
                        <a:gd name="connsiteX9" fmla="*/ 3529967 w 3529967"/>
                        <a:gd name="connsiteY9" fmla="*/ 4036870 h 4561731"/>
                        <a:gd name="connsiteX10" fmla="*/ 2941628 w 3529967"/>
                        <a:gd name="connsiteY10" fmla="*/ 4561731 h 4561731"/>
                        <a:gd name="connsiteX11" fmla="*/ 2227797 w 3529967"/>
                        <a:gd name="connsiteY11" fmla="*/ 4561731 h 4561731"/>
                        <a:gd name="connsiteX12" fmla="*/ 1513966 w 3529967"/>
                        <a:gd name="connsiteY12" fmla="*/ 4561731 h 4561731"/>
                        <a:gd name="connsiteX13" fmla="*/ 588338 w 3529967"/>
                        <a:gd name="connsiteY13" fmla="*/ 4561731 h 4561731"/>
                        <a:gd name="connsiteX14" fmla="*/ 0 w 3529967"/>
                        <a:gd name="connsiteY14" fmla="*/ 4036870 h 4561731"/>
                        <a:gd name="connsiteX15" fmla="*/ 0 w 3529967"/>
                        <a:gd name="connsiteY15" fmla="*/ 3264228 h 4561731"/>
                        <a:gd name="connsiteX16" fmla="*/ 0 w 3529967"/>
                        <a:gd name="connsiteY16" fmla="*/ 2421345 h 4561731"/>
                        <a:gd name="connsiteX17" fmla="*/ 0 w 3529967"/>
                        <a:gd name="connsiteY17" fmla="*/ 1508223 h 4561731"/>
                        <a:gd name="connsiteX18" fmla="*/ 0 w 3529967"/>
                        <a:gd name="connsiteY18" fmla="*/ 524860 h 45617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529967" h="4561731" extrusionOk="0">
                          <a:moveTo>
                            <a:pt x="0" y="524860"/>
                          </a:moveTo>
                          <a:cubicBezTo>
                            <a:pt x="77823" y="176391"/>
                            <a:pt x="354421" y="-86530"/>
                            <a:pt x="588338" y="0"/>
                          </a:cubicBezTo>
                          <a:cubicBezTo>
                            <a:pt x="982038" y="-55980"/>
                            <a:pt x="1069369" y="61562"/>
                            <a:pt x="1419834" y="0"/>
                          </a:cubicBezTo>
                          <a:cubicBezTo>
                            <a:pt x="1781554" y="-13228"/>
                            <a:pt x="1962239" y="30824"/>
                            <a:pt x="2157197" y="0"/>
                          </a:cubicBezTo>
                          <a:cubicBezTo>
                            <a:pt x="2355088" y="-33245"/>
                            <a:pt x="2578792" y="30383"/>
                            <a:pt x="2941628" y="0"/>
                          </a:cubicBezTo>
                          <a:cubicBezTo>
                            <a:pt x="3295715" y="41621"/>
                            <a:pt x="3523792" y="248872"/>
                            <a:pt x="3529967" y="524860"/>
                          </a:cubicBezTo>
                          <a:cubicBezTo>
                            <a:pt x="3539372" y="980396"/>
                            <a:pt x="3419088" y="1178148"/>
                            <a:pt x="3529967" y="1437982"/>
                          </a:cubicBezTo>
                          <a:cubicBezTo>
                            <a:pt x="3687405" y="1730729"/>
                            <a:pt x="3493923" y="2076335"/>
                            <a:pt x="3529967" y="2210624"/>
                          </a:cubicBezTo>
                          <a:cubicBezTo>
                            <a:pt x="3648803" y="2365954"/>
                            <a:pt x="3583920" y="2679586"/>
                            <a:pt x="3529967" y="3088627"/>
                          </a:cubicBezTo>
                          <a:cubicBezTo>
                            <a:pt x="3568161" y="3427514"/>
                            <a:pt x="3520682" y="3713948"/>
                            <a:pt x="3529967" y="4036870"/>
                          </a:cubicBezTo>
                          <a:cubicBezTo>
                            <a:pt x="3608059" y="4347883"/>
                            <a:pt x="3174755" y="4530050"/>
                            <a:pt x="2941628" y="4561731"/>
                          </a:cubicBezTo>
                          <a:cubicBezTo>
                            <a:pt x="2736965" y="4578627"/>
                            <a:pt x="2390916" y="4546738"/>
                            <a:pt x="2227797" y="4561731"/>
                          </a:cubicBezTo>
                          <a:cubicBezTo>
                            <a:pt x="2057085" y="4576414"/>
                            <a:pt x="1911762" y="4501791"/>
                            <a:pt x="1513966" y="4561731"/>
                          </a:cubicBezTo>
                          <a:cubicBezTo>
                            <a:pt x="1227580" y="4611229"/>
                            <a:pt x="902885" y="4500012"/>
                            <a:pt x="588338" y="4561731"/>
                          </a:cubicBezTo>
                          <a:cubicBezTo>
                            <a:pt x="309833" y="4488768"/>
                            <a:pt x="46686" y="4254168"/>
                            <a:pt x="0" y="4036870"/>
                          </a:cubicBezTo>
                          <a:cubicBezTo>
                            <a:pt x="25362" y="3893355"/>
                            <a:pt x="17014" y="3544025"/>
                            <a:pt x="0" y="3264228"/>
                          </a:cubicBezTo>
                          <a:cubicBezTo>
                            <a:pt x="-55500" y="2979722"/>
                            <a:pt x="102933" y="2593751"/>
                            <a:pt x="0" y="2421345"/>
                          </a:cubicBezTo>
                          <a:cubicBezTo>
                            <a:pt x="11616" y="2284425"/>
                            <a:pt x="17378" y="1821495"/>
                            <a:pt x="0" y="1508223"/>
                          </a:cubicBezTo>
                          <a:cubicBezTo>
                            <a:pt x="-84165" y="1214859"/>
                            <a:pt x="89380" y="762719"/>
                            <a:pt x="0" y="5248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09332" y="225706"/>
              <a:ext cx="3117971" cy="2581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يجب منع المصاب من القيء لأن له تأثيرا سلبيا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- يعطى المصاب زيت الزيتون حتى يؤخر من عملية امتصاص هذه السموم من الأمعاء إلى الدم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380569"/>
            <a:ext cx="2025747" cy="275990"/>
          </a:xfrm>
          <a:custGeom>
            <a:avLst/>
            <a:gdLst>
              <a:gd name="connsiteX0" fmla="*/ 0 w 2025747"/>
              <a:gd name="connsiteY0" fmla="*/ 275990 h 275990"/>
              <a:gd name="connsiteX1" fmla="*/ 504102 w 2025747"/>
              <a:gd name="connsiteY1" fmla="*/ 86584 h 275990"/>
              <a:gd name="connsiteX2" fmla="*/ 896182 w 2025747"/>
              <a:gd name="connsiteY2" fmla="*/ 248931 h 275990"/>
              <a:gd name="connsiteX3" fmla="*/ 1409620 w 2025747"/>
              <a:gd name="connsiteY3" fmla="*/ 70350 h 275990"/>
              <a:gd name="connsiteX4" fmla="*/ 1764359 w 2025747"/>
              <a:gd name="connsiteY4" fmla="*/ 151524 h 275990"/>
              <a:gd name="connsiteX5" fmla="*/ 2025746 w 2025747"/>
              <a:gd name="connsiteY5" fmla="*/ 0 h 27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747" h="275990" extrusionOk="0">
                <a:moveTo>
                  <a:pt x="0" y="275990"/>
                </a:moveTo>
                <a:cubicBezTo>
                  <a:pt x="132904" y="211001"/>
                  <a:pt x="377707" y="124543"/>
                  <a:pt x="504102" y="86584"/>
                </a:cubicBezTo>
                <a:cubicBezTo>
                  <a:pt x="632678" y="53098"/>
                  <a:pt x="751212" y="293396"/>
                  <a:pt x="896182" y="248931"/>
                </a:cubicBezTo>
                <a:cubicBezTo>
                  <a:pt x="1057183" y="301619"/>
                  <a:pt x="1234969" y="133953"/>
                  <a:pt x="1409620" y="70350"/>
                </a:cubicBezTo>
                <a:cubicBezTo>
                  <a:pt x="1560007" y="24128"/>
                  <a:pt x="1675354" y="197330"/>
                  <a:pt x="1764359" y="151524"/>
                </a:cubicBezTo>
                <a:cubicBezTo>
                  <a:pt x="1836763" y="151470"/>
                  <a:pt x="1933052" y="20896"/>
                  <a:pt x="2025746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2025747"/>
                      <a:gd name="connsiteY0" fmla="*/ 275990 h 275990"/>
                      <a:gd name="connsiteX1" fmla="*/ 504102 w 2025747"/>
                      <a:gd name="connsiteY1" fmla="*/ 86584 h 275990"/>
                      <a:gd name="connsiteX2" fmla="*/ 896182 w 2025747"/>
                      <a:gd name="connsiteY2" fmla="*/ 248931 h 275990"/>
                      <a:gd name="connsiteX3" fmla="*/ 1409620 w 2025747"/>
                      <a:gd name="connsiteY3" fmla="*/ 70350 h 275990"/>
                      <a:gd name="connsiteX4" fmla="*/ 1764359 w 2025747"/>
                      <a:gd name="connsiteY4" fmla="*/ 151524 h 275990"/>
                      <a:gd name="connsiteX5" fmla="*/ 2025746 w 2025747"/>
                      <a:gd name="connsiteY5" fmla="*/ 0 h 2759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25747" h="275990" extrusionOk="0">
                        <a:moveTo>
                          <a:pt x="0" y="275990"/>
                        </a:moveTo>
                        <a:cubicBezTo>
                          <a:pt x="151157" y="199729"/>
                          <a:pt x="362453" y="102329"/>
                          <a:pt x="504102" y="86584"/>
                        </a:cubicBezTo>
                        <a:cubicBezTo>
                          <a:pt x="635792" y="57438"/>
                          <a:pt x="749499" y="281373"/>
                          <a:pt x="896182" y="248931"/>
                        </a:cubicBezTo>
                        <a:cubicBezTo>
                          <a:pt x="1049438" y="259061"/>
                          <a:pt x="1251890" y="107195"/>
                          <a:pt x="1409620" y="70350"/>
                        </a:cubicBezTo>
                        <a:cubicBezTo>
                          <a:pt x="1556057" y="44944"/>
                          <a:pt x="1665656" y="173175"/>
                          <a:pt x="1764359" y="151524"/>
                        </a:cubicBezTo>
                        <a:cubicBezTo>
                          <a:pt x="1858439" y="143116"/>
                          <a:pt x="1938842" y="42157"/>
                          <a:pt x="2025746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225012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429413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769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821719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84407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439061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نوع التسمم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832886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91876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إسعافه</a:t>
              </a:r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50330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2512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أـ التسمم بالأحماض و القلويات :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شرب الأحماض و القلويات يسبب حروقا في الشفتين و الحلق و تورما في الفم و عطشا شديدا و ألما في المعدة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372472" y="1331186"/>
            <a:ext cx="3529968" cy="4605869"/>
            <a:chOff x="919093" y="-66891"/>
            <a:chExt cx="3498449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985417" y="95402"/>
              <a:ext cx="3258834" cy="4796905"/>
            </a:xfrm>
            <a:custGeom>
              <a:avLst/>
              <a:gdLst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026272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72866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395581 h 4796905"/>
                <a:gd name="connsiteX14" fmla="*/ 0 w 3258834"/>
                <a:gd name="connsiteY14" fmla="*/ 2435383 h 4796905"/>
                <a:gd name="connsiteX15" fmla="*/ 0 w 3258834"/>
                <a:gd name="connsiteY15" fmla="*/ 1622907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58834" h="4796905" fill="none" extrusionOk="0">
                  <a:moveTo>
                    <a:pt x="0" y="551918"/>
                  </a:moveTo>
                  <a:cubicBezTo>
                    <a:pt x="74137" y="260156"/>
                    <a:pt x="222165" y="9901"/>
                    <a:pt x="543148" y="0"/>
                  </a:cubicBezTo>
                  <a:cubicBezTo>
                    <a:pt x="917034" y="-5263"/>
                    <a:pt x="1250854" y="-70727"/>
                    <a:pt x="1672866" y="0"/>
                  </a:cubicBezTo>
                  <a:cubicBezTo>
                    <a:pt x="2132788" y="-67484"/>
                    <a:pt x="2248212" y="190090"/>
                    <a:pt x="2715684" y="0"/>
                  </a:cubicBezTo>
                  <a:cubicBezTo>
                    <a:pt x="3122453" y="74012"/>
                    <a:pt x="3283300" y="244787"/>
                    <a:pt x="3258834" y="551918"/>
                  </a:cubicBezTo>
                  <a:cubicBezTo>
                    <a:pt x="3381128" y="615838"/>
                    <a:pt x="3335130" y="1141563"/>
                    <a:pt x="3258834" y="1401322"/>
                  </a:cubicBezTo>
                  <a:cubicBezTo>
                    <a:pt x="3324965" y="1685604"/>
                    <a:pt x="3227757" y="1794658"/>
                    <a:pt x="3258834" y="2213799"/>
                  </a:cubicBezTo>
                  <a:cubicBezTo>
                    <a:pt x="3293954" y="2636194"/>
                    <a:pt x="3215575" y="2700989"/>
                    <a:pt x="3258834" y="3210927"/>
                  </a:cubicBezTo>
                  <a:cubicBezTo>
                    <a:pt x="3196582" y="3643056"/>
                    <a:pt x="3124721" y="4028825"/>
                    <a:pt x="3258834" y="4244985"/>
                  </a:cubicBezTo>
                  <a:cubicBezTo>
                    <a:pt x="3173595" y="4511685"/>
                    <a:pt x="2845277" y="4738968"/>
                    <a:pt x="2715684" y="4796905"/>
                  </a:cubicBezTo>
                  <a:cubicBezTo>
                    <a:pt x="2417631" y="4788408"/>
                    <a:pt x="1984248" y="4739851"/>
                    <a:pt x="1629417" y="4796905"/>
                  </a:cubicBezTo>
                  <a:cubicBezTo>
                    <a:pt x="1204411" y="4845547"/>
                    <a:pt x="1059397" y="4745018"/>
                    <a:pt x="543148" y="4796905"/>
                  </a:cubicBezTo>
                  <a:cubicBezTo>
                    <a:pt x="310389" y="4766838"/>
                    <a:pt x="27531" y="4706600"/>
                    <a:pt x="0" y="4244985"/>
                  </a:cubicBezTo>
                  <a:cubicBezTo>
                    <a:pt x="-170312" y="4088595"/>
                    <a:pt x="-108346" y="3736261"/>
                    <a:pt x="0" y="3247856"/>
                  </a:cubicBezTo>
                  <a:cubicBezTo>
                    <a:pt x="6982" y="2770490"/>
                    <a:pt x="99743" y="2641055"/>
                    <a:pt x="0" y="2250728"/>
                  </a:cubicBezTo>
                  <a:cubicBezTo>
                    <a:pt x="-101816" y="1820289"/>
                    <a:pt x="20818" y="1792003"/>
                    <a:pt x="0" y="1438255"/>
                  </a:cubicBezTo>
                  <a:cubicBezTo>
                    <a:pt x="-127028" y="1187120"/>
                    <a:pt x="116933" y="744217"/>
                    <a:pt x="0" y="551918"/>
                  </a:cubicBezTo>
                  <a:close/>
                </a:path>
                <a:path w="3258834" h="4796905" stroke="0" extrusionOk="0">
                  <a:moveTo>
                    <a:pt x="0" y="551918"/>
                  </a:moveTo>
                  <a:cubicBezTo>
                    <a:pt x="73507" y="317814"/>
                    <a:pt x="283901" y="75704"/>
                    <a:pt x="543148" y="0"/>
                  </a:cubicBezTo>
                  <a:cubicBezTo>
                    <a:pt x="989792" y="-110944"/>
                    <a:pt x="1205539" y="-43397"/>
                    <a:pt x="1672866" y="0"/>
                  </a:cubicBezTo>
                  <a:cubicBezTo>
                    <a:pt x="1872642" y="-89099"/>
                    <a:pt x="2498366" y="-15948"/>
                    <a:pt x="2715684" y="0"/>
                  </a:cubicBezTo>
                  <a:cubicBezTo>
                    <a:pt x="3107558" y="975"/>
                    <a:pt x="3352801" y="296515"/>
                    <a:pt x="3258834" y="551918"/>
                  </a:cubicBezTo>
                  <a:cubicBezTo>
                    <a:pt x="3296131" y="860701"/>
                    <a:pt x="3186049" y="1259498"/>
                    <a:pt x="3258834" y="1401322"/>
                  </a:cubicBezTo>
                  <a:cubicBezTo>
                    <a:pt x="3334476" y="1509425"/>
                    <a:pt x="3129228" y="1875745"/>
                    <a:pt x="3258834" y="2213799"/>
                  </a:cubicBezTo>
                  <a:cubicBezTo>
                    <a:pt x="3296828" y="2546251"/>
                    <a:pt x="3160762" y="2746037"/>
                    <a:pt x="3258834" y="3026272"/>
                  </a:cubicBezTo>
                  <a:cubicBezTo>
                    <a:pt x="3231915" y="3351765"/>
                    <a:pt x="3153543" y="4001150"/>
                    <a:pt x="3258834" y="4244985"/>
                  </a:cubicBezTo>
                  <a:cubicBezTo>
                    <a:pt x="3279008" y="4674646"/>
                    <a:pt x="3056497" y="4815917"/>
                    <a:pt x="2715684" y="4796905"/>
                  </a:cubicBezTo>
                  <a:cubicBezTo>
                    <a:pt x="2266223" y="4928468"/>
                    <a:pt x="2054313" y="4750656"/>
                    <a:pt x="1672866" y="4796905"/>
                  </a:cubicBezTo>
                  <a:cubicBezTo>
                    <a:pt x="1485219" y="5001750"/>
                    <a:pt x="1189406" y="4653415"/>
                    <a:pt x="543148" y="4796905"/>
                  </a:cubicBezTo>
                  <a:cubicBezTo>
                    <a:pt x="229876" y="4675930"/>
                    <a:pt x="68202" y="4600591"/>
                    <a:pt x="0" y="4244985"/>
                  </a:cubicBezTo>
                  <a:cubicBezTo>
                    <a:pt x="22548" y="3990919"/>
                    <a:pt x="11424" y="3603830"/>
                    <a:pt x="0" y="3395581"/>
                  </a:cubicBezTo>
                  <a:cubicBezTo>
                    <a:pt x="2440" y="3048364"/>
                    <a:pt x="87898" y="2949804"/>
                    <a:pt x="0" y="2435383"/>
                  </a:cubicBezTo>
                  <a:cubicBezTo>
                    <a:pt x="-179475" y="1986066"/>
                    <a:pt x="111337" y="1951983"/>
                    <a:pt x="0" y="1622907"/>
                  </a:cubicBezTo>
                  <a:cubicBezTo>
                    <a:pt x="12003" y="1317881"/>
                    <a:pt x="-156839" y="89117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111295" y="136945"/>
                    <a:pt x="344759" y="18585"/>
                    <a:pt x="543148" y="0"/>
                  </a:cubicBezTo>
                  <a:cubicBezTo>
                    <a:pt x="928881" y="-86266"/>
                    <a:pt x="1318010" y="87339"/>
                    <a:pt x="1672866" y="0"/>
                  </a:cubicBezTo>
                  <a:cubicBezTo>
                    <a:pt x="2036287" y="-16947"/>
                    <a:pt x="2447399" y="66162"/>
                    <a:pt x="2715684" y="0"/>
                  </a:cubicBezTo>
                  <a:cubicBezTo>
                    <a:pt x="3046398" y="-601"/>
                    <a:pt x="3275471" y="332002"/>
                    <a:pt x="3258834" y="551918"/>
                  </a:cubicBezTo>
                  <a:cubicBezTo>
                    <a:pt x="3314614" y="799269"/>
                    <a:pt x="3266762" y="1193513"/>
                    <a:pt x="3258834" y="1401322"/>
                  </a:cubicBezTo>
                  <a:cubicBezTo>
                    <a:pt x="3307062" y="1757061"/>
                    <a:pt x="3235437" y="1825018"/>
                    <a:pt x="3258834" y="2213799"/>
                  </a:cubicBezTo>
                  <a:cubicBezTo>
                    <a:pt x="3286317" y="2592153"/>
                    <a:pt x="3246879" y="2724785"/>
                    <a:pt x="3258834" y="3210927"/>
                  </a:cubicBezTo>
                  <a:cubicBezTo>
                    <a:pt x="3258371" y="3655667"/>
                    <a:pt x="3113988" y="3924903"/>
                    <a:pt x="3258834" y="4244985"/>
                  </a:cubicBezTo>
                  <a:cubicBezTo>
                    <a:pt x="3186504" y="4555774"/>
                    <a:pt x="2959777" y="4697745"/>
                    <a:pt x="2715684" y="4796905"/>
                  </a:cubicBezTo>
                  <a:cubicBezTo>
                    <a:pt x="2421079" y="4808944"/>
                    <a:pt x="2109843" y="4719994"/>
                    <a:pt x="1629417" y="4796905"/>
                  </a:cubicBezTo>
                  <a:cubicBezTo>
                    <a:pt x="1173620" y="4730448"/>
                    <a:pt x="975821" y="4694901"/>
                    <a:pt x="543148" y="4796905"/>
                  </a:cubicBezTo>
                  <a:cubicBezTo>
                    <a:pt x="134754" y="4825644"/>
                    <a:pt x="43227" y="4579781"/>
                    <a:pt x="0" y="4244985"/>
                  </a:cubicBezTo>
                  <a:cubicBezTo>
                    <a:pt x="-40253" y="3921723"/>
                    <a:pt x="50183" y="3702798"/>
                    <a:pt x="0" y="3247856"/>
                  </a:cubicBezTo>
                  <a:cubicBezTo>
                    <a:pt x="-11805" y="2702974"/>
                    <a:pt x="108373" y="2606155"/>
                    <a:pt x="0" y="2250728"/>
                  </a:cubicBezTo>
                  <a:cubicBezTo>
                    <a:pt x="-66163" y="1889271"/>
                    <a:pt x="55174" y="1758792"/>
                    <a:pt x="0" y="1438255"/>
                  </a:cubicBezTo>
                  <a:cubicBezTo>
                    <a:pt x="-18083" y="1154797"/>
                    <a:pt x="118058" y="88920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71980" y="250350"/>
                    <a:pt x="273263" y="-25366"/>
                    <a:pt x="543148" y="0"/>
                  </a:cubicBezTo>
                  <a:cubicBezTo>
                    <a:pt x="923785" y="-66697"/>
                    <a:pt x="1202326" y="-36137"/>
                    <a:pt x="1672866" y="0"/>
                  </a:cubicBezTo>
                  <a:cubicBezTo>
                    <a:pt x="2085150" y="-43624"/>
                    <a:pt x="2283615" y="155661"/>
                    <a:pt x="2715684" y="0"/>
                  </a:cubicBezTo>
                  <a:cubicBezTo>
                    <a:pt x="3070020" y="63008"/>
                    <a:pt x="3293760" y="308947"/>
                    <a:pt x="3258834" y="551918"/>
                  </a:cubicBezTo>
                  <a:cubicBezTo>
                    <a:pt x="3374579" y="760119"/>
                    <a:pt x="3261688" y="1114813"/>
                    <a:pt x="3258834" y="1401322"/>
                  </a:cubicBezTo>
                  <a:cubicBezTo>
                    <a:pt x="3309569" y="1741285"/>
                    <a:pt x="3232788" y="1825150"/>
                    <a:pt x="3258834" y="2213799"/>
                  </a:cubicBezTo>
                  <a:cubicBezTo>
                    <a:pt x="3299057" y="2622604"/>
                    <a:pt x="3232983" y="2710887"/>
                    <a:pt x="3258834" y="3210927"/>
                  </a:cubicBezTo>
                  <a:cubicBezTo>
                    <a:pt x="3251938" y="3661966"/>
                    <a:pt x="3154106" y="4008582"/>
                    <a:pt x="3258834" y="4244985"/>
                  </a:cubicBezTo>
                  <a:cubicBezTo>
                    <a:pt x="3188226" y="4478676"/>
                    <a:pt x="2902937" y="4743753"/>
                    <a:pt x="2715684" y="4796905"/>
                  </a:cubicBezTo>
                  <a:cubicBezTo>
                    <a:pt x="2372590" y="4710712"/>
                    <a:pt x="2074845" y="4706750"/>
                    <a:pt x="1629417" y="4796905"/>
                  </a:cubicBezTo>
                  <a:cubicBezTo>
                    <a:pt x="1198380" y="4827473"/>
                    <a:pt x="1003697" y="4713497"/>
                    <a:pt x="543148" y="4796905"/>
                  </a:cubicBezTo>
                  <a:cubicBezTo>
                    <a:pt x="222536" y="4786852"/>
                    <a:pt x="31621" y="4637977"/>
                    <a:pt x="0" y="4244985"/>
                  </a:cubicBezTo>
                  <a:cubicBezTo>
                    <a:pt x="-63193" y="3996940"/>
                    <a:pt x="19033" y="3700393"/>
                    <a:pt x="0" y="3247856"/>
                  </a:cubicBezTo>
                  <a:cubicBezTo>
                    <a:pt x="8427" y="2728171"/>
                    <a:pt x="93401" y="2637693"/>
                    <a:pt x="0" y="2250728"/>
                  </a:cubicBezTo>
                  <a:cubicBezTo>
                    <a:pt x="-69299" y="1851625"/>
                    <a:pt x="16464" y="1774863"/>
                    <a:pt x="0" y="1438255"/>
                  </a:cubicBezTo>
                  <a:cubicBezTo>
                    <a:pt x="-33497" y="1153178"/>
                    <a:pt x="159041" y="795445"/>
                    <a:pt x="0" y="551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870866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44097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2903884 h 4288876"/>
                        <a:gd name="connsiteX14" fmla="*/ 0 w 3288194"/>
                        <a:gd name="connsiteY14" fmla="*/ 2012359 h 4288876"/>
                        <a:gd name="connsiteX15" fmla="*/ 0 w 3288194"/>
                        <a:gd name="connsiteY15" fmla="*/ 1285933 h 4288876"/>
                        <a:gd name="connsiteX16" fmla="*/ 0 w 3288194"/>
                        <a:gd name="connsiteY16" fmla="*/ 493466 h 4288876"/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705767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87938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3035963 h 4288876"/>
                        <a:gd name="connsiteX14" fmla="*/ 0 w 3288194"/>
                        <a:gd name="connsiteY14" fmla="*/ 2177458 h 4288876"/>
                        <a:gd name="connsiteX15" fmla="*/ 0 w 3288194"/>
                        <a:gd name="connsiteY15" fmla="*/ 1451029 h 4288876"/>
                        <a:gd name="connsiteX16" fmla="*/ 0 w 3288194"/>
                        <a:gd name="connsiteY16" fmla="*/ 493466 h 4288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288194" h="4288876" fill="none" extrusionOk="0">
                          <a:moveTo>
                            <a:pt x="0" y="493466"/>
                          </a:moveTo>
                          <a:cubicBezTo>
                            <a:pt x="65460" y="228696"/>
                            <a:pt x="243405" y="5654"/>
                            <a:pt x="548042" y="0"/>
                          </a:cubicBezTo>
                          <a:cubicBezTo>
                            <a:pt x="941445" y="-39705"/>
                            <a:pt x="1277478" y="-41998"/>
                            <a:pt x="1687938" y="0"/>
                          </a:cubicBezTo>
                          <a:cubicBezTo>
                            <a:pt x="2094718" y="-47597"/>
                            <a:pt x="2292479" y="148285"/>
                            <a:pt x="2740151" y="0"/>
                          </a:cubicBezTo>
                          <a:cubicBezTo>
                            <a:pt x="3127059" y="33110"/>
                            <a:pt x="3302851" y="222600"/>
                            <a:pt x="3288194" y="493466"/>
                          </a:cubicBezTo>
                          <a:cubicBezTo>
                            <a:pt x="3364339" y="616563"/>
                            <a:pt x="3287902" y="977431"/>
                            <a:pt x="3288194" y="1252912"/>
                          </a:cubicBezTo>
                          <a:cubicBezTo>
                            <a:pt x="3348670" y="1534334"/>
                            <a:pt x="3260514" y="1609786"/>
                            <a:pt x="3288194" y="1979341"/>
                          </a:cubicBezTo>
                          <a:cubicBezTo>
                            <a:pt x="3318456" y="2350410"/>
                            <a:pt x="3259140" y="2421134"/>
                            <a:pt x="3288194" y="2870866"/>
                          </a:cubicBezTo>
                          <a:cubicBezTo>
                            <a:pt x="3252051" y="3275724"/>
                            <a:pt x="3167365" y="3586733"/>
                            <a:pt x="3288194" y="3795409"/>
                          </a:cubicBezTo>
                          <a:cubicBezTo>
                            <a:pt x="3211441" y="4035993"/>
                            <a:pt x="2925998" y="4244541"/>
                            <a:pt x="2740151" y="4288876"/>
                          </a:cubicBezTo>
                          <a:cubicBezTo>
                            <a:pt x="2457790" y="4288246"/>
                            <a:pt x="2090312" y="4277567"/>
                            <a:pt x="1644097" y="4288876"/>
                          </a:cubicBezTo>
                          <a:cubicBezTo>
                            <a:pt x="1211042" y="4327191"/>
                            <a:pt x="1034701" y="4242098"/>
                            <a:pt x="548042" y="4288876"/>
                          </a:cubicBezTo>
                          <a:cubicBezTo>
                            <a:pt x="238098" y="4260342"/>
                            <a:pt x="17807" y="4144833"/>
                            <a:pt x="0" y="3795409"/>
                          </a:cubicBezTo>
                          <a:cubicBezTo>
                            <a:pt x="-136060" y="3602936"/>
                            <a:pt x="-22995" y="3326005"/>
                            <a:pt x="0" y="2903884"/>
                          </a:cubicBezTo>
                          <a:cubicBezTo>
                            <a:pt x="2684" y="2478858"/>
                            <a:pt x="92540" y="2362622"/>
                            <a:pt x="0" y="2012359"/>
                          </a:cubicBezTo>
                          <a:cubicBezTo>
                            <a:pt x="-83801" y="1651155"/>
                            <a:pt x="37743" y="1588081"/>
                            <a:pt x="0" y="1285933"/>
                          </a:cubicBezTo>
                          <a:cubicBezTo>
                            <a:pt x="-97270" y="1037466"/>
                            <a:pt x="86430" y="715485"/>
                            <a:pt x="0" y="493466"/>
                          </a:cubicBezTo>
                          <a:close/>
                        </a:path>
                        <a:path w="3288194" h="4288876" stroke="0" extrusionOk="0">
                          <a:moveTo>
                            <a:pt x="0" y="493466"/>
                          </a:moveTo>
                          <a:cubicBezTo>
                            <a:pt x="59300" y="236825"/>
                            <a:pt x="277359" y="44420"/>
                            <a:pt x="548042" y="0"/>
                          </a:cubicBezTo>
                          <a:cubicBezTo>
                            <a:pt x="1019185" y="-69832"/>
                            <a:pt x="1292482" y="-17539"/>
                            <a:pt x="1687938" y="0"/>
                          </a:cubicBezTo>
                          <a:cubicBezTo>
                            <a:pt x="1939227" y="-51544"/>
                            <a:pt x="2479019" y="9186"/>
                            <a:pt x="2740151" y="0"/>
                          </a:cubicBezTo>
                          <a:cubicBezTo>
                            <a:pt x="3068174" y="14702"/>
                            <a:pt x="3361803" y="259685"/>
                            <a:pt x="3288194" y="493466"/>
                          </a:cubicBezTo>
                          <a:cubicBezTo>
                            <a:pt x="3333822" y="775525"/>
                            <a:pt x="3220318" y="1102169"/>
                            <a:pt x="3288194" y="1252912"/>
                          </a:cubicBezTo>
                          <a:cubicBezTo>
                            <a:pt x="3351401" y="1418895"/>
                            <a:pt x="3172484" y="1668787"/>
                            <a:pt x="3288194" y="1979341"/>
                          </a:cubicBezTo>
                          <a:cubicBezTo>
                            <a:pt x="3366726" y="2294975"/>
                            <a:pt x="3199799" y="2442375"/>
                            <a:pt x="3288194" y="2705767"/>
                          </a:cubicBezTo>
                          <a:cubicBezTo>
                            <a:pt x="3304714" y="2991013"/>
                            <a:pt x="3219102" y="3530531"/>
                            <a:pt x="3288194" y="3795409"/>
                          </a:cubicBezTo>
                          <a:cubicBezTo>
                            <a:pt x="3310123" y="4121849"/>
                            <a:pt x="3063849" y="4277187"/>
                            <a:pt x="2740151" y="4288876"/>
                          </a:cubicBezTo>
                          <a:cubicBezTo>
                            <a:pt x="2303406" y="4390576"/>
                            <a:pt x="2012498" y="4258706"/>
                            <a:pt x="1687938" y="4288876"/>
                          </a:cubicBezTo>
                          <a:cubicBezTo>
                            <a:pt x="1459828" y="4385725"/>
                            <a:pt x="1143548" y="4199264"/>
                            <a:pt x="548042" y="4288876"/>
                          </a:cubicBezTo>
                          <a:cubicBezTo>
                            <a:pt x="207452" y="4226028"/>
                            <a:pt x="16246" y="4117512"/>
                            <a:pt x="0" y="3795409"/>
                          </a:cubicBezTo>
                          <a:cubicBezTo>
                            <a:pt x="-4288" y="3600925"/>
                            <a:pt x="23123" y="3251295"/>
                            <a:pt x="0" y="3035963"/>
                          </a:cubicBezTo>
                          <a:cubicBezTo>
                            <a:pt x="-5367" y="2730816"/>
                            <a:pt x="88515" y="2618293"/>
                            <a:pt x="0" y="2177458"/>
                          </a:cubicBezTo>
                          <a:cubicBezTo>
                            <a:pt x="-137133" y="1782763"/>
                            <a:pt x="91855" y="1783223"/>
                            <a:pt x="0" y="1451029"/>
                          </a:cubicBezTo>
                          <a:cubicBezTo>
                            <a:pt x="-47734" y="1137198"/>
                            <a:pt x="-71843" y="811647"/>
                            <a:pt x="0" y="493466"/>
                          </a:cubicBezTo>
                          <a:close/>
                        </a:path>
                        <a:path w="3288194" h="4288876" fill="none" stroke="0" extrusionOk="0">
                          <a:moveTo>
                            <a:pt x="0" y="493466"/>
                          </a:moveTo>
                          <a:cubicBezTo>
                            <a:pt x="93625" y="175967"/>
                            <a:pt x="323140" y="-38765"/>
                            <a:pt x="548042" y="0"/>
                          </a:cubicBezTo>
                          <a:cubicBezTo>
                            <a:pt x="935585" y="-93972"/>
                            <a:pt x="1288572" y="42588"/>
                            <a:pt x="1687938" y="0"/>
                          </a:cubicBezTo>
                          <a:cubicBezTo>
                            <a:pt x="2066352" y="-17143"/>
                            <a:pt x="2378201" y="65927"/>
                            <a:pt x="2740151" y="0"/>
                          </a:cubicBezTo>
                          <a:cubicBezTo>
                            <a:pt x="3093035" y="-7851"/>
                            <a:pt x="3297034" y="307755"/>
                            <a:pt x="3288194" y="493466"/>
                          </a:cubicBezTo>
                          <a:cubicBezTo>
                            <a:pt x="3360967" y="684390"/>
                            <a:pt x="3246280" y="1030948"/>
                            <a:pt x="3288194" y="1252912"/>
                          </a:cubicBezTo>
                          <a:cubicBezTo>
                            <a:pt x="3340687" y="1568795"/>
                            <a:pt x="3274619" y="1634418"/>
                            <a:pt x="3288194" y="1979341"/>
                          </a:cubicBezTo>
                          <a:cubicBezTo>
                            <a:pt x="3313585" y="2319511"/>
                            <a:pt x="3289161" y="2440661"/>
                            <a:pt x="3288194" y="2870866"/>
                          </a:cubicBezTo>
                          <a:cubicBezTo>
                            <a:pt x="3304595" y="3310403"/>
                            <a:pt x="3216904" y="3532705"/>
                            <a:pt x="3288194" y="3795409"/>
                          </a:cubicBezTo>
                          <a:cubicBezTo>
                            <a:pt x="3221582" y="4016496"/>
                            <a:pt x="2998486" y="4250855"/>
                            <a:pt x="2740151" y="4288876"/>
                          </a:cubicBezTo>
                          <a:cubicBezTo>
                            <a:pt x="2485819" y="4270499"/>
                            <a:pt x="2102342" y="4234579"/>
                            <a:pt x="1644097" y="4288876"/>
                          </a:cubicBezTo>
                          <a:cubicBezTo>
                            <a:pt x="1183271" y="4264720"/>
                            <a:pt x="978960" y="4206156"/>
                            <a:pt x="548042" y="4288876"/>
                          </a:cubicBezTo>
                          <a:cubicBezTo>
                            <a:pt x="161561" y="4288623"/>
                            <a:pt x="69680" y="4088140"/>
                            <a:pt x="0" y="3795409"/>
                          </a:cubicBezTo>
                          <a:cubicBezTo>
                            <a:pt x="-40466" y="3526674"/>
                            <a:pt x="42217" y="3308051"/>
                            <a:pt x="0" y="2903884"/>
                          </a:cubicBezTo>
                          <a:cubicBezTo>
                            <a:pt x="-16586" y="2446639"/>
                            <a:pt x="88864" y="2334073"/>
                            <a:pt x="0" y="2012359"/>
                          </a:cubicBezTo>
                          <a:cubicBezTo>
                            <a:pt x="-36751" y="1674111"/>
                            <a:pt x="36956" y="1566718"/>
                            <a:pt x="0" y="1285933"/>
                          </a:cubicBezTo>
                          <a:cubicBezTo>
                            <a:pt x="-44570" y="1002153"/>
                            <a:pt x="116731" y="761652"/>
                            <a:pt x="0" y="493466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919093" y="-17525"/>
              <a:ext cx="3498449" cy="5102080"/>
            </a:xfrm>
            <a:custGeom>
              <a:avLst/>
              <a:gdLst>
                <a:gd name="connsiteX0" fmla="*/ 0 w 3498449"/>
                <a:gd name="connsiteY0" fmla="*/ 587031 h 5102080"/>
                <a:gd name="connsiteX1" fmla="*/ 583084 w 3498449"/>
                <a:gd name="connsiteY1" fmla="*/ 0 h 5102080"/>
                <a:gd name="connsiteX2" fmla="*/ 1407156 w 3498449"/>
                <a:gd name="connsiteY2" fmla="*/ 0 h 5102080"/>
                <a:gd name="connsiteX3" fmla="*/ 2137936 w 3498449"/>
                <a:gd name="connsiteY3" fmla="*/ 0 h 5102080"/>
                <a:gd name="connsiteX4" fmla="*/ 2915363 w 3498449"/>
                <a:gd name="connsiteY4" fmla="*/ 0 h 5102080"/>
                <a:gd name="connsiteX5" fmla="*/ 3498449 w 3498449"/>
                <a:gd name="connsiteY5" fmla="*/ 587031 h 5102080"/>
                <a:gd name="connsiteX6" fmla="*/ 3498449 w 3498449"/>
                <a:gd name="connsiteY6" fmla="*/ 1608314 h 5102080"/>
                <a:gd name="connsiteX7" fmla="*/ 3498449 w 3498449"/>
                <a:gd name="connsiteY7" fmla="*/ 2472478 h 5102080"/>
                <a:gd name="connsiteX8" fmla="*/ 3498449 w 3498449"/>
                <a:gd name="connsiteY8" fmla="*/ 3454482 h 5102080"/>
                <a:gd name="connsiteX9" fmla="*/ 3498449 w 3498449"/>
                <a:gd name="connsiteY9" fmla="*/ 4515047 h 5102080"/>
                <a:gd name="connsiteX10" fmla="*/ 2915363 w 3498449"/>
                <a:gd name="connsiteY10" fmla="*/ 5102080 h 5102080"/>
                <a:gd name="connsiteX11" fmla="*/ 2207905 w 3498449"/>
                <a:gd name="connsiteY11" fmla="*/ 5102080 h 5102080"/>
                <a:gd name="connsiteX12" fmla="*/ 1500448 w 3498449"/>
                <a:gd name="connsiteY12" fmla="*/ 5102080 h 5102080"/>
                <a:gd name="connsiteX13" fmla="*/ 583084 w 3498449"/>
                <a:gd name="connsiteY13" fmla="*/ 5102080 h 5102080"/>
                <a:gd name="connsiteX14" fmla="*/ 0 w 3498449"/>
                <a:gd name="connsiteY14" fmla="*/ 4515047 h 5102080"/>
                <a:gd name="connsiteX15" fmla="*/ 0 w 3498449"/>
                <a:gd name="connsiteY15" fmla="*/ 3650884 h 5102080"/>
                <a:gd name="connsiteX16" fmla="*/ 0 w 3498449"/>
                <a:gd name="connsiteY16" fmla="*/ 2708159 h 5102080"/>
                <a:gd name="connsiteX17" fmla="*/ 0 w 3498449"/>
                <a:gd name="connsiteY17" fmla="*/ 1686875 h 5102080"/>
                <a:gd name="connsiteX18" fmla="*/ 0 w 3498449"/>
                <a:gd name="connsiteY18" fmla="*/ 587031 h 510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98449" h="5102080" extrusionOk="0">
                  <a:moveTo>
                    <a:pt x="0" y="587031"/>
                  </a:moveTo>
                  <a:cubicBezTo>
                    <a:pt x="125287" y="160448"/>
                    <a:pt x="384406" y="-129576"/>
                    <a:pt x="583084" y="0"/>
                  </a:cubicBezTo>
                  <a:cubicBezTo>
                    <a:pt x="964956" y="-82636"/>
                    <a:pt x="1027213" y="74397"/>
                    <a:pt x="1407156" y="0"/>
                  </a:cubicBezTo>
                  <a:cubicBezTo>
                    <a:pt x="1771528" y="-8608"/>
                    <a:pt x="1953875" y="26437"/>
                    <a:pt x="2137936" y="0"/>
                  </a:cubicBezTo>
                  <a:cubicBezTo>
                    <a:pt x="2324496" y="-28651"/>
                    <a:pt x="2560073" y="46644"/>
                    <a:pt x="2915363" y="0"/>
                  </a:cubicBezTo>
                  <a:cubicBezTo>
                    <a:pt x="3309227" y="121730"/>
                    <a:pt x="3498065" y="317762"/>
                    <a:pt x="3498449" y="587031"/>
                  </a:cubicBezTo>
                  <a:cubicBezTo>
                    <a:pt x="3483256" y="1163682"/>
                    <a:pt x="3390467" y="1351624"/>
                    <a:pt x="3498449" y="1608314"/>
                  </a:cubicBezTo>
                  <a:cubicBezTo>
                    <a:pt x="3689494" y="1914460"/>
                    <a:pt x="3484299" y="2344003"/>
                    <a:pt x="3498449" y="2472478"/>
                  </a:cubicBezTo>
                  <a:cubicBezTo>
                    <a:pt x="3692697" y="2641512"/>
                    <a:pt x="3624102" y="2982532"/>
                    <a:pt x="3498449" y="3454482"/>
                  </a:cubicBezTo>
                  <a:cubicBezTo>
                    <a:pt x="3538119" y="3821727"/>
                    <a:pt x="3508517" y="4131463"/>
                    <a:pt x="3498449" y="4515047"/>
                  </a:cubicBezTo>
                  <a:cubicBezTo>
                    <a:pt x="3548532" y="4825990"/>
                    <a:pt x="3148742" y="5010076"/>
                    <a:pt x="2915363" y="5102080"/>
                  </a:cubicBezTo>
                  <a:cubicBezTo>
                    <a:pt x="2709659" y="5101908"/>
                    <a:pt x="2362152" y="5074718"/>
                    <a:pt x="2207905" y="5102080"/>
                  </a:cubicBezTo>
                  <a:cubicBezTo>
                    <a:pt x="2030734" y="5131490"/>
                    <a:pt x="1943639" y="5042668"/>
                    <a:pt x="1500448" y="5102080"/>
                  </a:cubicBezTo>
                  <a:cubicBezTo>
                    <a:pt x="1269231" y="5133377"/>
                    <a:pt x="930031" y="5016562"/>
                    <a:pt x="583084" y="5102080"/>
                  </a:cubicBezTo>
                  <a:cubicBezTo>
                    <a:pt x="313340" y="4972263"/>
                    <a:pt x="65844" y="4702565"/>
                    <a:pt x="0" y="4515047"/>
                  </a:cubicBezTo>
                  <a:cubicBezTo>
                    <a:pt x="72942" y="4371519"/>
                    <a:pt x="-51212" y="3959501"/>
                    <a:pt x="0" y="3650884"/>
                  </a:cubicBezTo>
                  <a:cubicBezTo>
                    <a:pt x="-44999" y="3331535"/>
                    <a:pt x="109674" y="2900487"/>
                    <a:pt x="0" y="2708159"/>
                  </a:cubicBezTo>
                  <a:cubicBezTo>
                    <a:pt x="98628" y="2596130"/>
                    <a:pt x="-52572" y="2050351"/>
                    <a:pt x="0" y="1686875"/>
                  </a:cubicBezTo>
                  <a:cubicBezTo>
                    <a:pt x="-110360" y="1424674"/>
                    <a:pt x="57603" y="804707"/>
                    <a:pt x="0" y="58703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529967"/>
                        <a:gd name="connsiteY0" fmla="*/ 524860 h 4561731"/>
                        <a:gd name="connsiteX1" fmla="*/ 588338 w 3529967"/>
                        <a:gd name="connsiteY1" fmla="*/ 0 h 4561731"/>
                        <a:gd name="connsiteX2" fmla="*/ 1419834 w 3529967"/>
                        <a:gd name="connsiteY2" fmla="*/ 0 h 4561731"/>
                        <a:gd name="connsiteX3" fmla="*/ 2157197 w 3529967"/>
                        <a:gd name="connsiteY3" fmla="*/ 0 h 4561731"/>
                        <a:gd name="connsiteX4" fmla="*/ 2941628 w 3529967"/>
                        <a:gd name="connsiteY4" fmla="*/ 0 h 4561731"/>
                        <a:gd name="connsiteX5" fmla="*/ 3529967 w 3529967"/>
                        <a:gd name="connsiteY5" fmla="*/ 524860 h 4561731"/>
                        <a:gd name="connsiteX6" fmla="*/ 3529967 w 3529967"/>
                        <a:gd name="connsiteY6" fmla="*/ 1437982 h 4561731"/>
                        <a:gd name="connsiteX7" fmla="*/ 3529967 w 3529967"/>
                        <a:gd name="connsiteY7" fmla="*/ 2210624 h 4561731"/>
                        <a:gd name="connsiteX8" fmla="*/ 3529967 w 3529967"/>
                        <a:gd name="connsiteY8" fmla="*/ 3088627 h 4561731"/>
                        <a:gd name="connsiteX9" fmla="*/ 3529967 w 3529967"/>
                        <a:gd name="connsiteY9" fmla="*/ 4036870 h 4561731"/>
                        <a:gd name="connsiteX10" fmla="*/ 2941628 w 3529967"/>
                        <a:gd name="connsiteY10" fmla="*/ 4561731 h 4561731"/>
                        <a:gd name="connsiteX11" fmla="*/ 2227797 w 3529967"/>
                        <a:gd name="connsiteY11" fmla="*/ 4561731 h 4561731"/>
                        <a:gd name="connsiteX12" fmla="*/ 1513966 w 3529967"/>
                        <a:gd name="connsiteY12" fmla="*/ 4561731 h 4561731"/>
                        <a:gd name="connsiteX13" fmla="*/ 588338 w 3529967"/>
                        <a:gd name="connsiteY13" fmla="*/ 4561731 h 4561731"/>
                        <a:gd name="connsiteX14" fmla="*/ 0 w 3529967"/>
                        <a:gd name="connsiteY14" fmla="*/ 4036870 h 4561731"/>
                        <a:gd name="connsiteX15" fmla="*/ 0 w 3529967"/>
                        <a:gd name="connsiteY15" fmla="*/ 3264228 h 4561731"/>
                        <a:gd name="connsiteX16" fmla="*/ 0 w 3529967"/>
                        <a:gd name="connsiteY16" fmla="*/ 2421345 h 4561731"/>
                        <a:gd name="connsiteX17" fmla="*/ 0 w 3529967"/>
                        <a:gd name="connsiteY17" fmla="*/ 1508223 h 4561731"/>
                        <a:gd name="connsiteX18" fmla="*/ 0 w 3529967"/>
                        <a:gd name="connsiteY18" fmla="*/ 524860 h 45617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529967" h="4561731" extrusionOk="0">
                          <a:moveTo>
                            <a:pt x="0" y="524860"/>
                          </a:moveTo>
                          <a:cubicBezTo>
                            <a:pt x="77823" y="176391"/>
                            <a:pt x="354421" y="-86530"/>
                            <a:pt x="588338" y="0"/>
                          </a:cubicBezTo>
                          <a:cubicBezTo>
                            <a:pt x="982038" y="-55980"/>
                            <a:pt x="1069369" y="61562"/>
                            <a:pt x="1419834" y="0"/>
                          </a:cubicBezTo>
                          <a:cubicBezTo>
                            <a:pt x="1781554" y="-13228"/>
                            <a:pt x="1962239" y="30824"/>
                            <a:pt x="2157197" y="0"/>
                          </a:cubicBezTo>
                          <a:cubicBezTo>
                            <a:pt x="2355088" y="-33245"/>
                            <a:pt x="2578792" y="30383"/>
                            <a:pt x="2941628" y="0"/>
                          </a:cubicBezTo>
                          <a:cubicBezTo>
                            <a:pt x="3295715" y="41621"/>
                            <a:pt x="3523792" y="248872"/>
                            <a:pt x="3529967" y="524860"/>
                          </a:cubicBezTo>
                          <a:cubicBezTo>
                            <a:pt x="3539372" y="980396"/>
                            <a:pt x="3419088" y="1178148"/>
                            <a:pt x="3529967" y="1437982"/>
                          </a:cubicBezTo>
                          <a:cubicBezTo>
                            <a:pt x="3687405" y="1730729"/>
                            <a:pt x="3493923" y="2076335"/>
                            <a:pt x="3529967" y="2210624"/>
                          </a:cubicBezTo>
                          <a:cubicBezTo>
                            <a:pt x="3648803" y="2365954"/>
                            <a:pt x="3583920" y="2679586"/>
                            <a:pt x="3529967" y="3088627"/>
                          </a:cubicBezTo>
                          <a:cubicBezTo>
                            <a:pt x="3568161" y="3427514"/>
                            <a:pt x="3520682" y="3713948"/>
                            <a:pt x="3529967" y="4036870"/>
                          </a:cubicBezTo>
                          <a:cubicBezTo>
                            <a:pt x="3608059" y="4347883"/>
                            <a:pt x="3174755" y="4530050"/>
                            <a:pt x="2941628" y="4561731"/>
                          </a:cubicBezTo>
                          <a:cubicBezTo>
                            <a:pt x="2736965" y="4578627"/>
                            <a:pt x="2390916" y="4546738"/>
                            <a:pt x="2227797" y="4561731"/>
                          </a:cubicBezTo>
                          <a:cubicBezTo>
                            <a:pt x="2057085" y="4576414"/>
                            <a:pt x="1911762" y="4501791"/>
                            <a:pt x="1513966" y="4561731"/>
                          </a:cubicBezTo>
                          <a:cubicBezTo>
                            <a:pt x="1227580" y="4611229"/>
                            <a:pt x="902885" y="4500012"/>
                            <a:pt x="588338" y="4561731"/>
                          </a:cubicBezTo>
                          <a:cubicBezTo>
                            <a:pt x="309833" y="4488768"/>
                            <a:pt x="46686" y="4254168"/>
                            <a:pt x="0" y="4036870"/>
                          </a:cubicBezTo>
                          <a:cubicBezTo>
                            <a:pt x="25362" y="3893355"/>
                            <a:pt x="17014" y="3544025"/>
                            <a:pt x="0" y="3264228"/>
                          </a:cubicBezTo>
                          <a:cubicBezTo>
                            <a:pt x="-55500" y="2979722"/>
                            <a:pt x="102933" y="2593751"/>
                            <a:pt x="0" y="2421345"/>
                          </a:cubicBezTo>
                          <a:cubicBezTo>
                            <a:pt x="11616" y="2284425"/>
                            <a:pt x="17378" y="1821495"/>
                            <a:pt x="0" y="1508223"/>
                          </a:cubicBezTo>
                          <a:cubicBezTo>
                            <a:pt x="-84165" y="1214859"/>
                            <a:pt x="89380" y="762719"/>
                            <a:pt x="0" y="5248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074768" y="567671"/>
              <a:ext cx="3117971" cy="3407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 المتسمم بالأحماض يعطي المصاب محلولا قلويا ضعيفا كاللبن أو زلال البيض أو زيت الزيتون لمعادلة درجة الزيادة. الحمضية بالمعدة للتقليل من حدتها لحين وصول الإسعاف</a:t>
              </a:r>
            </a:p>
            <a:p>
              <a:pPr marL="342900" indent="-342900" algn="r">
                <a:buFontTx/>
                <a:buChar char="-"/>
              </a:pPr>
              <a:endParaRPr lang="ar-SY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366053"/>
            <a:ext cx="2025747" cy="275990"/>
          </a:xfrm>
          <a:custGeom>
            <a:avLst/>
            <a:gdLst>
              <a:gd name="connsiteX0" fmla="*/ 0 w 2025747"/>
              <a:gd name="connsiteY0" fmla="*/ 275990 h 275990"/>
              <a:gd name="connsiteX1" fmla="*/ 504102 w 2025747"/>
              <a:gd name="connsiteY1" fmla="*/ 86584 h 275990"/>
              <a:gd name="connsiteX2" fmla="*/ 896182 w 2025747"/>
              <a:gd name="connsiteY2" fmla="*/ 248931 h 275990"/>
              <a:gd name="connsiteX3" fmla="*/ 1409620 w 2025747"/>
              <a:gd name="connsiteY3" fmla="*/ 70350 h 275990"/>
              <a:gd name="connsiteX4" fmla="*/ 1764359 w 2025747"/>
              <a:gd name="connsiteY4" fmla="*/ 151524 h 275990"/>
              <a:gd name="connsiteX5" fmla="*/ 2025746 w 2025747"/>
              <a:gd name="connsiteY5" fmla="*/ 0 h 27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747" h="275990" extrusionOk="0">
                <a:moveTo>
                  <a:pt x="0" y="275990"/>
                </a:moveTo>
                <a:cubicBezTo>
                  <a:pt x="132904" y="211001"/>
                  <a:pt x="377707" y="124543"/>
                  <a:pt x="504102" y="86584"/>
                </a:cubicBezTo>
                <a:cubicBezTo>
                  <a:pt x="632678" y="53098"/>
                  <a:pt x="751212" y="293396"/>
                  <a:pt x="896182" y="248931"/>
                </a:cubicBezTo>
                <a:cubicBezTo>
                  <a:pt x="1057183" y="301619"/>
                  <a:pt x="1234969" y="133953"/>
                  <a:pt x="1409620" y="70350"/>
                </a:cubicBezTo>
                <a:cubicBezTo>
                  <a:pt x="1560007" y="24128"/>
                  <a:pt x="1675354" y="197330"/>
                  <a:pt x="1764359" y="151524"/>
                </a:cubicBezTo>
                <a:cubicBezTo>
                  <a:pt x="1836763" y="151470"/>
                  <a:pt x="1933052" y="20896"/>
                  <a:pt x="2025746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2025747"/>
                      <a:gd name="connsiteY0" fmla="*/ 275990 h 275990"/>
                      <a:gd name="connsiteX1" fmla="*/ 504102 w 2025747"/>
                      <a:gd name="connsiteY1" fmla="*/ 86584 h 275990"/>
                      <a:gd name="connsiteX2" fmla="*/ 896182 w 2025747"/>
                      <a:gd name="connsiteY2" fmla="*/ 248931 h 275990"/>
                      <a:gd name="connsiteX3" fmla="*/ 1409620 w 2025747"/>
                      <a:gd name="connsiteY3" fmla="*/ 70350 h 275990"/>
                      <a:gd name="connsiteX4" fmla="*/ 1764359 w 2025747"/>
                      <a:gd name="connsiteY4" fmla="*/ 151524 h 275990"/>
                      <a:gd name="connsiteX5" fmla="*/ 2025746 w 2025747"/>
                      <a:gd name="connsiteY5" fmla="*/ 0 h 2759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25747" h="275990" extrusionOk="0">
                        <a:moveTo>
                          <a:pt x="0" y="275990"/>
                        </a:moveTo>
                        <a:cubicBezTo>
                          <a:pt x="151157" y="199729"/>
                          <a:pt x="362453" y="102329"/>
                          <a:pt x="504102" y="86584"/>
                        </a:cubicBezTo>
                        <a:cubicBezTo>
                          <a:pt x="635792" y="57438"/>
                          <a:pt x="749499" y="281373"/>
                          <a:pt x="896182" y="248931"/>
                        </a:cubicBezTo>
                        <a:cubicBezTo>
                          <a:pt x="1049438" y="259061"/>
                          <a:pt x="1251890" y="107195"/>
                          <a:pt x="1409620" y="70350"/>
                        </a:cubicBezTo>
                        <a:cubicBezTo>
                          <a:pt x="1556057" y="44944"/>
                          <a:pt x="1665656" y="173175"/>
                          <a:pt x="1764359" y="151524"/>
                        </a:cubicBezTo>
                        <a:cubicBezTo>
                          <a:pt x="1858439" y="143116"/>
                          <a:pt x="1938842" y="42157"/>
                          <a:pt x="2025746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210496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414897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328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792689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55377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410031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نوع التسمم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803856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62846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إسعافه</a:t>
              </a:r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21300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2512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أـ التسمم بالأحماض و القلويات :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شرب الأحماض و القلويات يسبب حروقا في الشفتين و الحلق و تورما في الفم و عطشا شديدا و ألما في المعدة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372472" y="1302156"/>
            <a:ext cx="3529968" cy="4605869"/>
            <a:chOff x="919093" y="-66891"/>
            <a:chExt cx="3498449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985417" y="95402"/>
              <a:ext cx="3258834" cy="4796905"/>
            </a:xfrm>
            <a:custGeom>
              <a:avLst/>
              <a:gdLst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026272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72866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395581 h 4796905"/>
                <a:gd name="connsiteX14" fmla="*/ 0 w 3258834"/>
                <a:gd name="connsiteY14" fmla="*/ 2435383 h 4796905"/>
                <a:gd name="connsiteX15" fmla="*/ 0 w 3258834"/>
                <a:gd name="connsiteY15" fmla="*/ 1622907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58834" h="4796905" fill="none" extrusionOk="0">
                  <a:moveTo>
                    <a:pt x="0" y="551918"/>
                  </a:moveTo>
                  <a:cubicBezTo>
                    <a:pt x="74137" y="260156"/>
                    <a:pt x="222165" y="9901"/>
                    <a:pt x="543148" y="0"/>
                  </a:cubicBezTo>
                  <a:cubicBezTo>
                    <a:pt x="917034" y="-5263"/>
                    <a:pt x="1250854" y="-70727"/>
                    <a:pt x="1672866" y="0"/>
                  </a:cubicBezTo>
                  <a:cubicBezTo>
                    <a:pt x="2132788" y="-67484"/>
                    <a:pt x="2248212" y="190090"/>
                    <a:pt x="2715684" y="0"/>
                  </a:cubicBezTo>
                  <a:cubicBezTo>
                    <a:pt x="3122453" y="74012"/>
                    <a:pt x="3283300" y="244787"/>
                    <a:pt x="3258834" y="551918"/>
                  </a:cubicBezTo>
                  <a:cubicBezTo>
                    <a:pt x="3381128" y="615838"/>
                    <a:pt x="3335130" y="1141563"/>
                    <a:pt x="3258834" y="1401322"/>
                  </a:cubicBezTo>
                  <a:cubicBezTo>
                    <a:pt x="3324965" y="1685604"/>
                    <a:pt x="3227757" y="1794658"/>
                    <a:pt x="3258834" y="2213799"/>
                  </a:cubicBezTo>
                  <a:cubicBezTo>
                    <a:pt x="3293954" y="2636194"/>
                    <a:pt x="3215575" y="2700989"/>
                    <a:pt x="3258834" y="3210927"/>
                  </a:cubicBezTo>
                  <a:cubicBezTo>
                    <a:pt x="3196582" y="3643056"/>
                    <a:pt x="3124721" y="4028825"/>
                    <a:pt x="3258834" y="4244985"/>
                  </a:cubicBezTo>
                  <a:cubicBezTo>
                    <a:pt x="3173595" y="4511685"/>
                    <a:pt x="2845277" y="4738968"/>
                    <a:pt x="2715684" y="4796905"/>
                  </a:cubicBezTo>
                  <a:cubicBezTo>
                    <a:pt x="2417631" y="4788408"/>
                    <a:pt x="1984248" y="4739851"/>
                    <a:pt x="1629417" y="4796905"/>
                  </a:cubicBezTo>
                  <a:cubicBezTo>
                    <a:pt x="1204411" y="4845547"/>
                    <a:pt x="1059397" y="4745018"/>
                    <a:pt x="543148" y="4796905"/>
                  </a:cubicBezTo>
                  <a:cubicBezTo>
                    <a:pt x="310389" y="4766838"/>
                    <a:pt x="27531" y="4706600"/>
                    <a:pt x="0" y="4244985"/>
                  </a:cubicBezTo>
                  <a:cubicBezTo>
                    <a:pt x="-170312" y="4088595"/>
                    <a:pt x="-108346" y="3736261"/>
                    <a:pt x="0" y="3247856"/>
                  </a:cubicBezTo>
                  <a:cubicBezTo>
                    <a:pt x="6982" y="2770490"/>
                    <a:pt x="99743" y="2641055"/>
                    <a:pt x="0" y="2250728"/>
                  </a:cubicBezTo>
                  <a:cubicBezTo>
                    <a:pt x="-101816" y="1820289"/>
                    <a:pt x="20818" y="1792003"/>
                    <a:pt x="0" y="1438255"/>
                  </a:cubicBezTo>
                  <a:cubicBezTo>
                    <a:pt x="-127028" y="1187120"/>
                    <a:pt x="116933" y="744217"/>
                    <a:pt x="0" y="551918"/>
                  </a:cubicBezTo>
                  <a:close/>
                </a:path>
                <a:path w="3258834" h="4796905" stroke="0" extrusionOk="0">
                  <a:moveTo>
                    <a:pt x="0" y="551918"/>
                  </a:moveTo>
                  <a:cubicBezTo>
                    <a:pt x="73507" y="317814"/>
                    <a:pt x="283901" y="75704"/>
                    <a:pt x="543148" y="0"/>
                  </a:cubicBezTo>
                  <a:cubicBezTo>
                    <a:pt x="989792" y="-110944"/>
                    <a:pt x="1205539" y="-43397"/>
                    <a:pt x="1672866" y="0"/>
                  </a:cubicBezTo>
                  <a:cubicBezTo>
                    <a:pt x="1872642" y="-89099"/>
                    <a:pt x="2498366" y="-15948"/>
                    <a:pt x="2715684" y="0"/>
                  </a:cubicBezTo>
                  <a:cubicBezTo>
                    <a:pt x="3107558" y="975"/>
                    <a:pt x="3352801" y="296515"/>
                    <a:pt x="3258834" y="551918"/>
                  </a:cubicBezTo>
                  <a:cubicBezTo>
                    <a:pt x="3296131" y="860701"/>
                    <a:pt x="3186049" y="1259498"/>
                    <a:pt x="3258834" y="1401322"/>
                  </a:cubicBezTo>
                  <a:cubicBezTo>
                    <a:pt x="3334476" y="1509425"/>
                    <a:pt x="3129228" y="1875745"/>
                    <a:pt x="3258834" y="2213799"/>
                  </a:cubicBezTo>
                  <a:cubicBezTo>
                    <a:pt x="3296828" y="2546251"/>
                    <a:pt x="3160762" y="2746037"/>
                    <a:pt x="3258834" y="3026272"/>
                  </a:cubicBezTo>
                  <a:cubicBezTo>
                    <a:pt x="3231915" y="3351765"/>
                    <a:pt x="3153543" y="4001150"/>
                    <a:pt x="3258834" y="4244985"/>
                  </a:cubicBezTo>
                  <a:cubicBezTo>
                    <a:pt x="3279008" y="4674646"/>
                    <a:pt x="3056497" y="4815917"/>
                    <a:pt x="2715684" y="4796905"/>
                  </a:cubicBezTo>
                  <a:cubicBezTo>
                    <a:pt x="2266223" y="4928468"/>
                    <a:pt x="2054313" y="4750656"/>
                    <a:pt x="1672866" y="4796905"/>
                  </a:cubicBezTo>
                  <a:cubicBezTo>
                    <a:pt x="1485219" y="5001750"/>
                    <a:pt x="1189406" y="4653415"/>
                    <a:pt x="543148" y="4796905"/>
                  </a:cubicBezTo>
                  <a:cubicBezTo>
                    <a:pt x="229876" y="4675930"/>
                    <a:pt x="68202" y="4600591"/>
                    <a:pt x="0" y="4244985"/>
                  </a:cubicBezTo>
                  <a:cubicBezTo>
                    <a:pt x="22548" y="3990919"/>
                    <a:pt x="11424" y="3603830"/>
                    <a:pt x="0" y="3395581"/>
                  </a:cubicBezTo>
                  <a:cubicBezTo>
                    <a:pt x="2440" y="3048364"/>
                    <a:pt x="87898" y="2949804"/>
                    <a:pt x="0" y="2435383"/>
                  </a:cubicBezTo>
                  <a:cubicBezTo>
                    <a:pt x="-179475" y="1986066"/>
                    <a:pt x="111337" y="1951983"/>
                    <a:pt x="0" y="1622907"/>
                  </a:cubicBezTo>
                  <a:cubicBezTo>
                    <a:pt x="12003" y="1317881"/>
                    <a:pt x="-156839" y="89117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111295" y="136945"/>
                    <a:pt x="344759" y="18585"/>
                    <a:pt x="543148" y="0"/>
                  </a:cubicBezTo>
                  <a:cubicBezTo>
                    <a:pt x="928881" y="-86266"/>
                    <a:pt x="1318010" y="87339"/>
                    <a:pt x="1672866" y="0"/>
                  </a:cubicBezTo>
                  <a:cubicBezTo>
                    <a:pt x="2036287" y="-16947"/>
                    <a:pt x="2447399" y="66162"/>
                    <a:pt x="2715684" y="0"/>
                  </a:cubicBezTo>
                  <a:cubicBezTo>
                    <a:pt x="3046398" y="-601"/>
                    <a:pt x="3275471" y="332002"/>
                    <a:pt x="3258834" y="551918"/>
                  </a:cubicBezTo>
                  <a:cubicBezTo>
                    <a:pt x="3314614" y="799269"/>
                    <a:pt x="3266762" y="1193513"/>
                    <a:pt x="3258834" y="1401322"/>
                  </a:cubicBezTo>
                  <a:cubicBezTo>
                    <a:pt x="3307062" y="1757061"/>
                    <a:pt x="3235437" y="1825018"/>
                    <a:pt x="3258834" y="2213799"/>
                  </a:cubicBezTo>
                  <a:cubicBezTo>
                    <a:pt x="3286317" y="2592153"/>
                    <a:pt x="3246879" y="2724785"/>
                    <a:pt x="3258834" y="3210927"/>
                  </a:cubicBezTo>
                  <a:cubicBezTo>
                    <a:pt x="3258371" y="3655667"/>
                    <a:pt x="3113988" y="3924903"/>
                    <a:pt x="3258834" y="4244985"/>
                  </a:cubicBezTo>
                  <a:cubicBezTo>
                    <a:pt x="3186504" y="4555774"/>
                    <a:pt x="2959777" y="4697745"/>
                    <a:pt x="2715684" y="4796905"/>
                  </a:cubicBezTo>
                  <a:cubicBezTo>
                    <a:pt x="2421079" y="4808944"/>
                    <a:pt x="2109843" y="4719994"/>
                    <a:pt x="1629417" y="4796905"/>
                  </a:cubicBezTo>
                  <a:cubicBezTo>
                    <a:pt x="1173620" y="4730448"/>
                    <a:pt x="975821" y="4694901"/>
                    <a:pt x="543148" y="4796905"/>
                  </a:cubicBezTo>
                  <a:cubicBezTo>
                    <a:pt x="134754" y="4825644"/>
                    <a:pt x="43227" y="4579781"/>
                    <a:pt x="0" y="4244985"/>
                  </a:cubicBezTo>
                  <a:cubicBezTo>
                    <a:pt x="-40253" y="3921723"/>
                    <a:pt x="50183" y="3702798"/>
                    <a:pt x="0" y="3247856"/>
                  </a:cubicBezTo>
                  <a:cubicBezTo>
                    <a:pt x="-11805" y="2702974"/>
                    <a:pt x="108373" y="2606155"/>
                    <a:pt x="0" y="2250728"/>
                  </a:cubicBezTo>
                  <a:cubicBezTo>
                    <a:pt x="-66163" y="1889271"/>
                    <a:pt x="55174" y="1758792"/>
                    <a:pt x="0" y="1438255"/>
                  </a:cubicBezTo>
                  <a:cubicBezTo>
                    <a:pt x="-18083" y="1154797"/>
                    <a:pt x="118058" y="88920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71980" y="250350"/>
                    <a:pt x="273263" y="-25366"/>
                    <a:pt x="543148" y="0"/>
                  </a:cubicBezTo>
                  <a:cubicBezTo>
                    <a:pt x="923785" y="-66697"/>
                    <a:pt x="1202326" y="-36137"/>
                    <a:pt x="1672866" y="0"/>
                  </a:cubicBezTo>
                  <a:cubicBezTo>
                    <a:pt x="2085150" y="-43624"/>
                    <a:pt x="2283615" y="155661"/>
                    <a:pt x="2715684" y="0"/>
                  </a:cubicBezTo>
                  <a:cubicBezTo>
                    <a:pt x="3070020" y="63008"/>
                    <a:pt x="3293760" y="308947"/>
                    <a:pt x="3258834" y="551918"/>
                  </a:cubicBezTo>
                  <a:cubicBezTo>
                    <a:pt x="3374579" y="760119"/>
                    <a:pt x="3261688" y="1114813"/>
                    <a:pt x="3258834" y="1401322"/>
                  </a:cubicBezTo>
                  <a:cubicBezTo>
                    <a:pt x="3309569" y="1741285"/>
                    <a:pt x="3232788" y="1825150"/>
                    <a:pt x="3258834" y="2213799"/>
                  </a:cubicBezTo>
                  <a:cubicBezTo>
                    <a:pt x="3299057" y="2622604"/>
                    <a:pt x="3232983" y="2710887"/>
                    <a:pt x="3258834" y="3210927"/>
                  </a:cubicBezTo>
                  <a:cubicBezTo>
                    <a:pt x="3251938" y="3661966"/>
                    <a:pt x="3154106" y="4008582"/>
                    <a:pt x="3258834" y="4244985"/>
                  </a:cubicBezTo>
                  <a:cubicBezTo>
                    <a:pt x="3188226" y="4478676"/>
                    <a:pt x="2902937" y="4743753"/>
                    <a:pt x="2715684" y="4796905"/>
                  </a:cubicBezTo>
                  <a:cubicBezTo>
                    <a:pt x="2372590" y="4710712"/>
                    <a:pt x="2074845" y="4706750"/>
                    <a:pt x="1629417" y="4796905"/>
                  </a:cubicBezTo>
                  <a:cubicBezTo>
                    <a:pt x="1198380" y="4827473"/>
                    <a:pt x="1003697" y="4713497"/>
                    <a:pt x="543148" y="4796905"/>
                  </a:cubicBezTo>
                  <a:cubicBezTo>
                    <a:pt x="222536" y="4786852"/>
                    <a:pt x="31621" y="4637977"/>
                    <a:pt x="0" y="4244985"/>
                  </a:cubicBezTo>
                  <a:cubicBezTo>
                    <a:pt x="-63193" y="3996940"/>
                    <a:pt x="19033" y="3700393"/>
                    <a:pt x="0" y="3247856"/>
                  </a:cubicBezTo>
                  <a:cubicBezTo>
                    <a:pt x="8427" y="2728171"/>
                    <a:pt x="93401" y="2637693"/>
                    <a:pt x="0" y="2250728"/>
                  </a:cubicBezTo>
                  <a:cubicBezTo>
                    <a:pt x="-69299" y="1851625"/>
                    <a:pt x="16464" y="1774863"/>
                    <a:pt x="0" y="1438255"/>
                  </a:cubicBezTo>
                  <a:cubicBezTo>
                    <a:pt x="-33497" y="1153178"/>
                    <a:pt x="159041" y="795445"/>
                    <a:pt x="0" y="551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870866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44097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2903884 h 4288876"/>
                        <a:gd name="connsiteX14" fmla="*/ 0 w 3288194"/>
                        <a:gd name="connsiteY14" fmla="*/ 2012359 h 4288876"/>
                        <a:gd name="connsiteX15" fmla="*/ 0 w 3288194"/>
                        <a:gd name="connsiteY15" fmla="*/ 1285933 h 4288876"/>
                        <a:gd name="connsiteX16" fmla="*/ 0 w 3288194"/>
                        <a:gd name="connsiteY16" fmla="*/ 493466 h 4288876"/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705767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87938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3035963 h 4288876"/>
                        <a:gd name="connsiteX14" fmla="*/ 0 w 3288194"/>
                        <a:gd name="connsiteY14" fmla="*/ 2177458 h 4288876"/>
                        <a:gd name="connsiteX15" fmla="*/ 0 w 3288194"/>
                        <a:gd name="connsiteY15" fmla="*/ 1451029 h 4288876"/>
                        <a:gd name="connsiteX16" fmla="*/ 0 w 3288194"/>
                        <a:gd name="connsiteY16" fmla="*/ 493466 h 4288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288194" h="4288876" fill="none" extrusionOk="0">
                          <a:moveTo>
                            <a:pt x="0" y="493466"/>
                          </a:moveTo>
                          <a:cubicBezTo>
                            <a:pt x="65460" y="228696"/>
                            <a:pt x="243405" y="5654"/>
                            <a:pt x="548042" y="0"/>
                          </a:cubicBezTo>
                          <a:cubicBezTo>
                            <a:pt x="941445" y="-39705"/>
                            <a:pt x="1277478" y="-41998"/>
                            <a:pt x="1687938" y="0"/>
                          </a:cubicBezTo>
                          <a:cubicBezTo>
                            <a:pt x="2094718" y="-47597"/>
                            <a:pt x="2292479" y="148285"/>
                            <a:pt x="2740151" y="0"/>
                          </a:cubicBezTo>
                          <a:cubicBezTo>
                            <a:pt x="3127059" y="33110"/>
                            <a:pt x="3302851" y="222600"/>
                            <a:pt x="3288194" y="493466"/>
                          </a:cubicBezTo>
                          <a:cubicBezTo>
                            <a:pt x="3364339" y="616563"/>
                            <a:pt x="3287902" y="977431"/>
                            <a:pt x="3288194" y="1252912"/>
                          </a:cubicBezTo>
                          <a:cubicBezTo>
                            <a:pt x="3348670" y="1534334"/>
                            <a:pt x="3260514" y="1609786"/>
                            <a:pt x="3288194" y="1979341"/>
                          </a:cubicBezTo>
                          <a:cubicBezTo>
                            <a:pt x="3318456" y="2350410"/>
                            <a:pt x="3259140" y="2421134"/>
                            <a:pt x="3288194" y="2870866"/>
                          </a:cubicBezTo>
                          <a:cubicBezTo>
                            <a:pt x="3252051" y="3275724"/>
                            <a:pt x="3167365" y="3586733"/>
                            <a:pt x="3288194" y="3795409"/>
                          </a:cubicBezTo>
                          <a:cubicBezTo>
                            <a:pt x="3211441" y="4035993"/>
                            <a:pt x="2925998" y="4244541"/>
                            <a:pt x="2740151" y="4288876"/>
                          </a:cubicBezTo>
                          <a:cubicBezTo>
                            <a:pt x="2457790" y="4288246"/>
                            <a:pt x="2090312" y="4277567"/>
                            <a:pt x="1644097" y="4288876"/>
                          </a:cubicBezTo>
                          <a:cubicBezTo>
                            <a:pt x="1211042" y="4327191"/>
                            <a:pt x="1034701" y="4242098"/>
                            <a:pt x="548042" y="4288876"/>
                          </a:cubicBezTo>
                          <a:cubicBezTo>
                            <a:pt x="238098" y="4260342"/>
                            <a:pt x="17807" y="4144833"/>
                            <a:pt x="0" y="3795409"/>
                          </a:cubicBezTo>
                          <a:cubicBezTo>
                            <a:pt x="-136060" y="3602936"/>
                            <a:pt x="-22995" y="3326005"/>
                            <a:pt x="0" y="2903884"/>
                          </a:cubicBezTo>
                          <a:cubicBezTo>
                            <a:pt x="2684" y="2478858"/>
                            <a:pt x="92540" y="2362622"/>
                            <a:pt x="0" y="2012359"/>
                          </a:cubicBezTo>
                          <a:cubicBezTo>
                            <a:pt x="-83801" y="1651155"/>
                            <a:pt x="37743" y="1588081"/>
                            <a:pt x="0" y="1285933"/>
                          </a:cubicBezTo>
                          <a:cubicBezTo>
                            <a:pt x="-97270" y="1037466"/>
                            <a:pt x="86430" y="715485"/>
                            <a:pt x="0" y="493466"/>
                          </a:cubicBezTo>
                          <a:close/>
                        </a:path>
                        <a:path w="3288194" h="4288876" stroke="0" extrusionOk="0">
                          <a:moveTo>
                            <a:pt x="0" y="493466"/>
                          </a:moveTo>
                          <a:cubicBezTo>
                            <a:pt x="59300" y="236825"/>
                            <a:pt x="277359" y="44420"/>
                            <a:pt x="548042" y="0"/>
                          </a:cubicBezTo>
                          <a:cubicBezTo>
                            <a:pt x="1019185" y="-69832"/>
                            <a:pt x="1292482" y="-17539"/>
                            <a:pt x="1687938" y="0"/>
                          </a:cubicBezTo>
                          <a:cubicBezTo>
                            <a:pt x="1939227" y="-51544"/>
                            <a:pt x="2479019" y="9186"/>
                            <a:pt x="2740151" y="0"/>
                          </a:cubicBezTo>
                          <a:cubicBezTo>
                            <a:pt x="3068174" y="14702"/>
                            <a:pt x="3361803" y="259685"/>
                            <a:pt x="3288194" y="493466"/>
                          </a:cubicBezTo>
                          <a:cubicBezTo>
                            <a:pt x="3333822" y="775525"/>
                            <a:pt x="3220318" y="1102169"/>
                            <a:pt x="3288194" y="1252912"/>
                          </a:cubicBezTo>
                          <a:cubicBezTo>
                            <a:pt x="3351401" y="1418895"/>
                            <a:pt x="3172484" y="1668787"/>
                            <a:pt x="3288194" y="1979341"/>
                          </a:cubicBezTo>
                          <a:cubicBezTo>
                            <a:pt x="3366726" y="2294975"/>
                            <a:pt x="3199799" y="2442375"/>
                            <a:pt x="3288194" y="2705767"/>
                          </a:cubicBezTo>
                          <a:cubicBezTo>
                            <a:pt x="3304714" y="2991013"/>
                            <a:pt x="3219102" y="3530531"/>
                            <a:pt x="3288194" y="3795409"/>
                          </a:cubicBezTo>
                          <a:cubicBezTo>
                            <a:pt x="3310123" y="4121849"/>
                            <a:pt x="3063849" y="4277187"/>
                            <a:pt x="2740151" y="4288876"/>
                          </a:cubicBezTo>
                          <a:cubicBezTo>
                            <a:pt x="2303406" y="4390576"/>
                            <a:pt x="2012498" y="4258706"/>
                            <a:pt x="1687938" y="4288876"/>
                          </a:cubicBezTo>
                          <a:cubicBezTo>
                            <a:pt x="1459828" y="4385725"/>
                            <a:pt x="1143548" y="4199264"/>
                            <a:pt x="548042" y="4288876"/>
                          </a:cubicBezTo>
                          <a:cubicBezTo>
                            <a:pt x="207452" y="4226028"/>
                            <a:pt x="16246" y="4117512"/>
                            <a:pt x="0" y="3795409"/>
                          </a:cubicBezTo>
                          <a:cubicBezTo>
                            <a:pt x="-4288" y="3600925"/>
                            <a:pt x="23123" y="3251295"/>
                            <a:pt x="0" y="3035963"/>
                          </a:cubicBezTo>
                          <a:cubicBezTo>
                            <a:pt x="-5367" y="2730816"/>
                            <a:pt x="88515" y="2618293"/>
                            <a:pt x="0" y="2177458"/>
                          </a:cubicBezTo>
                          <a:cubicBezTo>
                            <a:pt x="-137133" y="1782763"/>
                            <a:pt x="91855" y="1783223"/>
                            <a:pt x="0" y="1451029"/>
                          </a:cubicBezTo>
                          <a:cubicBezTo>
                            <a:pt x="-47734" y="1137198"/>
                            <a:pt x="-71843" y="811647"/>
                            <a:pt x="0" y="493466"/>
                          </a:cubicBezTo>
                          <a:close/>
                        </a:path>
                        <a:path w="3288194" h="4288876" fill="none" stroke="0" extrusionOk="0">
                          <a:moveTo>
                            <a:pt x="0" y="493466"/>
                          </a:moveTo>
                          <a:cubicBezTo>
                            <a:pt x="93625" y="175967"/>
                            <a:pt x="323140" y="-38765"/>
                            <a:pt x="548042" y="0"/>
                          </a:cubicBezTo>
                          <a:cubicBezTo>
                            <a:pt x="935585" y="-93972"/>
                            <a:pt x="1288572" y="42588"/>
                            <a:pt x="1687938" y="0"/>
                          </a:cubicBezTo>
                          <a:cubicBezTo>
                            <a:pt x="2066352" y="-17143"/>
                            <a:pt x="2378201" y="65927"/>
                            <a:pt x="2740151" y="0"/>
                          </a:cubicBezTo>
                          <a:cubicBezTo>
                            <a:pt x="3093035" y="-7851"/>
                            <a:pt x="3297034" y="307755"/>
                            <a:pt x="3288194" y="493466"/>
                          </a:cubicBezTo>
                          <a:cubicBezTo>
                            <a:pt x="3360967" y="684390"/>
                            <a:pt x="3246280" y="1030948"/>
                            <a:pt x="3288194" y="1252912"/>
                          </a:cubicBezTo>
                          <a:cubicBezTo>
                            <a:pt x="3340687" y="1568795"/>
                            <a:pt x="3274619" y="1634418"/>
                            <a:pt x="3288194" y="1979341"/>
                          </a:cubicBezTo>
                          <a:cubicBezTo>
                            <a:pt x="3313585" y="2319511"/>
                            <a:pt x="3289161" y="2440661"/>
                            <a:pt x="3288194" y="2870866"/>
                          </a:cubicBezTo>
                          <a:cubicBezTo>
                            <a:pt x="3304595" y="3310403"/>
                            <a:pt x="3216904" y="3532705"/>
                            <a:pt x="3288194" y="3795409"/>
                          </a:cubicBezTo>
                          <a:cubicBezTo>
                            <a:pt x="3221582" y="4016496"/>
                            <a:pt x="2998486" y="4250855"/>
                            <a:pt x="2740151" y="4288876"/>
                          </a:cubicBezTo>
                          <a:cubicBezTo>
                            <a:pt x="2485819" y="4270499"/>
                            <a:pt x="2102342" y="4234579"/>
                            <a:pt x="1644097" y="4288876"/>
                          </a:cubicBezTo>
                          <a:cubicBezTo>
                            <a:pt x="1183271" y="4264720"/>
                            <a:pt x="978960" y="4206156"/>
                            <a:pt x="548042" y="4288876"/>
                          </a:cubicBezTo>
                          <a:cubicBezTo>
                            <a:pt x="161561" y="4288623"/>
                            <a:pt x="69680" y="4088140"/>
                            <a:pt x="0" y="3795409"/>
                          </a:cubicBezTo>
                          <a:cubicBezTo>
                            <a:pt x="-40466" y="3526674"/>
                            <a:pt x="42217" y="3308051"/>
                            <a:pt x="0" y="2903884"/>
                          </a:cubicBezTo>
                          <a:cubicBezTo>
                            <a:pt x="-16586" y="2446639"/>
                            <a:pt x="88864" y="2334073"/>
                            <a:pt x="0" y="2012359"/>
                          </a:cubicBezTo>
                          <a:cubicBezTo>
                            <a:pt x="-36751" y="1674111"/>
                            <a:pt x="36956" y="1566718"/>
                            <a:pt x="0" y="1285933"/>
                          </a:cubicBezTo>
                          <a:cubicBezTo>
                            <a:pt x="-44570" y="1002153"/>
                            <a:pt x="116731" y="761652"/>
                            <a:pt x="0" y="493466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919093" y="-17525"/>
              <a:ext cx="3498449" cy="5102080"/>
            </a:xfrm>
            <a:custGeom>
              <a:avLst/>
              <a:gdLst>
                <a:gd name="connsiteX0" fmla="*/ 0 w 3498449"/>
                <a:gd name="connsiteY0" fmla="*/ 587031 h 5102080"/>
                <a:gd name="connsiteX1" fmla="*/ 583084 w 3498449"/>
                <a:gd name="connsiteY1" fmla="*/ 0 h 5102080"/>
                <a:gd name="connsiteX2" fmla="*/ 1407156 w 3498449"/>
                <a:gd name="connsiteY2" fmla="*/ 0 h 5102080"/>
                <a:gd name="connsiteX3" fmla="*/ 2137936 w 3498449"/>
                <a:gd name="connsiteY3" fmla="*/ 0 h 5102080"/>
                <a:gd name="connsiteX4" fmla="*/ 2915363 w 3498449"/>
                <a:gd name="connsiteY4" fmla="*/ 0 h 5102080"/>
                <a:gd name="connsiteX5" fmla="*/ 3498449 w 3498449"/>
                <a:gd name="connsiteY5" fmla="*/ 587031 h 5102080"/>
                <a:gd name="connsiteX6" fmla="*/ 3498449 w 3498449"/>
                <a:gd name="connsiteY6" fmla="*/ 1608314 h 5102080"/>
                <a:gd name="connsiteX7" fmla="*/ 3498449 w 3498449"/>
                <a:gd name="connsiteY7" fmla="*/ 2472478 h 5102080"/>
                <a:gd name="connsiteX8" fmla="*/ 3498449 w 3498449"/>
                <a:gd name="connsiteY8" fmla="*/ 3454482 h 5102080"/>
                <a:gd name="connsiteX9" fmla="*/ 3498449 w 3498449"/>
                <a:gd name="connsiteY9" fmla="*/ 4515047 h 5102080"/>
                <a:gd name="connsiteX10" fmla="*/ 2915363 w 3498449"/>
                <a:gd name="connsiteY10" fmla="*/ 5102080 h 5102080"/>
                <a:gd name="connsiteX11" fmla="*/ 2207905 w 3498449"/>
                <a:gd name="connsiteY11" fmla="*/ 5102080 h 5102080"/>
                <a:gd name="connsiteX12" fmla="*/ 1500448 w 3498449"/>
                <a:gd name="connsiteY12" fmla="*/ 5102080 h 5102080"/>
                <a:gd name="connsiteX13" fmla="*/ 583084 w 3498449"/>
                <a:gd name="connsiteY13" fmla="*/ 5102080 h 5102080"/>
                <a:gd name="connsiteX14" fmla="*/ 0 w 3498449"/>
                <a:gd name="connsiteY14" fmla="*/ 4515047 h 5102080"/>
                <a:gd name="connsiteX15" fmla="*/ 0 w 3498449"/>
                <a:gd name="connsiteY15" fmla="*/ 3650884 h 5102080"/>
                <a:gd name="connsiteX16" fmla="*/ 0 w 3498449"/>
                <a:gd name="connsiteY16" fmla="*/ 2708159 h 5102080"/>
                <a:gd name="connsiteX17" fmla="*/ 0 w 3498449"/>
                <a:gd name="connsiteY17" fmla="*/ 1686875 h 5102080"/>
                <a:gd name="connsiteX18" fmla="*/ 0 w 3498449"/>
                <a:gd name="connsiteY18" fmla="*/ 587031 h 510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98449" h="5102080" extrusionOk="0">
                  <a:moveTo>
                    <a:pt x="0" y="587031"/>
                  </a:moveTo>
                  <a:cubicBezTo>
                    <a:pt x="125287" y="160448"/>
                    <a:pt x="384406" y="-129576"/>
                    <a:pt x="583084" y="0"/>
                  </a:cubicBezTo>
                  <a:cubicBezTo>
                    <a:pt x="964956" y="-82636"/>
                    <a:pt x="1027213" y="74397"/>
                    <a:pt x="1407156" y="0"/>
                  </a:cubicBezTo>
                  <a:cubicBezTo>
                    <a:pt x="1771528" y="-8608"/>
                    <a:pt x="1953875" y="26437"/>
                    <a:pt x="2137936" y="0"/>
                  </a:cubicBezTo>
                  <a:cubicBezTo>
                    <a:pt x="2324496" y="-28651"/>
                    <a:pt x="2560073" y="46644"/>
                    <a:pt x="2915363" y="0"/>
                  </a:cubicBezTo>
                  <a:cubicBezTo>
                    <a:pt x="3309227" y="121730"/>
                    <a:pt x="3498065" y="317762"/>
                    <a:pt x="3498449" y="587031"/>
                  </a:cubicBezTo>
                  <a:cubicBezTo>
                    <a:pt x="3483256" y="1163682"/>
                    <a:pt x="3390467" y="1351624"/>
                    <a:pt x="3498449" y="1608314"/>
                  </a:cubicBezTo>
                  <a:cubicBezTo>
                    <a:pt x="3689494" y="1914460"/>
                    <a:pt x="3484299" y="2344003"/>
                    <a:pt x="3498449" y="2472478"/>
                  </a:cubicBezTo>
                  <a:cubicBezTo>
                    <a:pt x="3692697" y="2641512"/>
                    <a:pt x="3624102" y="2982532"/>
                    <a:pt x="3498449" y="3454482"/>
                  </a:cubicBezTo>
                  <a:cubicBezTo>
                    <a:pt x="3538119" y="3821727"/>
                    <a:pt x="3508517" y="4131463"/>
                    <a:pt x="3498449" y="4515047"/>
                  </a:cubicBezTo>
                  <a:cubicBezTo>
                    <a:pt x="3548532" y="4825990"/>
                    <a:pt x="3148742" y="5010076"/>
                    <a:pt x="2915363" y="5102080"/>
                  </a:cubicBezTo>
                  <a:cubicBezTo>
                    <a:pt x="2709659" y="5101908"/>
                    <a:pt x="2362152" y="5074718"/>
                    <a:pt x="2207905" y="5102080"/>
                  </a:cubicBezTo>
                  <a:cubicBezTo>
                    <a:pt x="2030734" y="5131490"/>
                    <a:pt x="1943639" y="5042668"/>
                    <a:pt x="1500448" y="5102080"/>
                  </a:cubicBezTo>
                  <a:cubicBezTo>
                    <a:pt x="1269231" y="5133377"/>
                    <a:pt x="930031" y="5016562"/>
                    <a:pt x="583084" y="5102080"/>
                  </a:cubicBezTo>
                  <a:cubicBezTo>
                    <a:pt x="313340" y="4972263"/>
                    <a:pt x="65844" y="4702565"/>
                    <a:pt x="0" y="4515047"/>
                  </a:cubicBezTo>
                  <a:cubicBezTo>
                    <a:pt x="72942" y="4371519"/>
                    <a:pt x="-51212" y="3959501"/>
                    <a:pt x="0" y="3650884"/>
                  </a:cubicBezTo>
                  <a:cubicBezTo>
                    <a:pt x="-44999" y="3331535"/>
                    <a:pt x="109674" y="2900487"/>
                    <a:pt x="0" y="2708159"/>
                  </a:cubicBezTo>
                  <a:cubicBezTo>
                    <a:pt x="98628" y="2596130"/>
                    <a:pt x="-52572" y="2050351"/>
                    <a:pt x="0" y="1686875"/>
                  </a:cubicBezTo>
                  <a:cubicBezTo>
                    <a:pt x="-110360" y="1424674"/>
                    <a:pt x="57603" y="804707"/>
                    <a:pt x="0" y="58703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529967"/>
                        <a:gd name="connsiteY0" fmla="*/ 524860 h 4561731"/>
                        <a:gd name="connsiteX1" fmla="*/ 588338 w 3529967"/>
                        <a:gd name="connsiteY1" fmla="*/ 0 h 4561731"/>
                        <a:gd name="connsiteX2" fmla="*/ 1419834 w 3529967"/>
                        <a:gd name="connsiteY2" fmla="*/ 0 h 4561731"/>
                        <a:gd name="connsiteX3" fmla="*/ 2157197 w 3529967"/>
                        <a:gd name="connsiteY3" fmla="*/ 0 h 4561731"/>
                        <a:gd name="connsiteX4" fmla="*/ 2941628 w 3529967"/>
                        <a:gd name="connsiteY4" fmla="*/ 0 h 4561731"/>
                        <a:gd name="connsiteX5" fmla="*/ 3529967 w 3529967"/>
                        <a:gd name="connsiteY5" fmla="*/ 524860 h 4561731"/>
                        <a:gd name="connsiteX6" fmla="*/ 3529967 w 3529967"/>
                        <a:gd name="connsiteY6" fmla="*/ 1437982 h 4561731"/>
                        <a:gd name="connsiteX7" fmla="*/ 3529967 w 3529967"/>
                        <a:gd name="connsiteY7" fmla="*/ 2210624 h 4561731"/>
                        <a:gd name="connsiteX8" fmla="*/ 3529967 w 3529967"/>
                        <a:gd name="connsiteY8" fmla="*/ 3088627 h 4561731"/>
                        <a:gd name="connsiteX9" fmla="*/ 3529967 w 3529967"/>
                        <a:gd name="connsiteY9" fmla="*/ 4036870 h 4561731"/>
                        <a:gd name="connsiteX10" fmla="*/ 2941628 w 3529967"/>
                        <a:gd name="connsiteY10" fmla="*/ 4561731 h 4561731"/>
                        <a:gd name="connsiteX11" fmla="*/ 2227797 w 3529967"/>
                        <a:gd name="connsiteY11" fmla="*/ 4561731 h 4561731"/>
                        <a:gd name="connsiteX12" fmla="*/ 1513966 w 3529967"/>
                        <a:gd name="connsiteY12" fmla="*/ 4561731 h 4561731"/>
                        <a:gd name="connsiteX13" fmla="*/ 588338 w 3529967"/>
                        <a:gd name="connsiteY13" fmla="*/ 4561731 h 4561731"/>
                        <a:gd name="connsiteX14" fmla="*/ 0 w 3529967"/>
                        <a:gd name="connsiteY14" fmla="*/ 4036870 h 4561731"/>
                        <a:gd name="connsiteX15" fmla="*/ 0 w 3529967"/>
                        <a:gd name="connsiteY15" fmla="*/ 3264228 h 4561731"/>
                        <a:gd name="connsiteX16" fmla="*/ 0 w 3529967"/>
                        <a:gd name="connsiteY16" fmla="*/ 2421345 h 4561731"/>
                        <a:gd name="connsiteX17" fmla="*/ 0 w 3529967"/>
                        <a:gd name="connsiteY17" fmla="*/ 1508223 h 4561731"/>
                        <a:gd name="connsiteX18" fmla="*/ 0 w 3529967"/>
                        <a:gd name="connsiteY18" fmla="*/ 524860 h 45617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529967" h="4561731" extrusionOk="0">
                          <a:moveTo>
                            <a:pt x="0" y="524860"/>
                          </a:moveTo>
                          <a:cubicBezTo>
                            <a:pt x="77823" y="176391"/>
                            <a:pt x="354421" y="-86530"/>
                            <a:pt x="588338" y="0"/>
                          </a:cubicBezTo>
                          <a:cubicBezTo>
                            <a:pt x="982038" y="-55980"/>
                            <a:pt x="1069369" y="61562"/>
                            <a:pt x="1419834" y="0"/>
                          </a:cubicBezTo>
                          <a:cubicBezTo>
                            <a:pt x="1781554" y="-13228"/>
                            <a:pt x="1962239" y="30824"/>
                            <a:pt x="2157197" y="0"/>
                          </a:cubicBezTo>
                          <a:cubicBezTo>
                            <a:pt x="2355088" y="-33245"/>
                            <a:pt x="2578792" y="30383"/>
                            <a:pt x="2941628" y="0"/>
                          </a:cubicBezTo>
                          <a:cubicBezTo>
                            <a:pt x="3295715" y="41621"/>
                            <a:pt x="3523792" y="248872"/>
                            <a:pt x="3529967" y="524860"/>
                          </a:cubicBezTo>
                          <a:cubicBezTo>
                            <a:pt x="3539372" y="980396"/>
                            <a:pt x="3419088" y="1178148"/>
                            <a:pt x="3529967" y="1437982"/>
                          </a:cubicBezTo>
                          <a:cubicBezTo>
                            <a:pt x="3687405" y="1730729"/>
                            <a:pt x="3493923" y="2076335"/>
                            <a:pt x="3529967" y="2210624"/>
                          </a:cubicBezTo>
                          <a:cubicBezTo>
                            <a:pt x="3648803" y="2365954"/>
                            <a:pt x="3583920" y="2679586"/>
                            <a:pt x="3529967" y="3088627"/>
                          </a:cubicBezTo>
                          <a:cubicBezTo>
                            <a:pt x="3568161" y="3427514"/>
                            <a:pt x="3520682" y="3713948"/>
                            <a:pt x="3529967" y="4036870"/>
                          </a:cubicBezTo>
                          <a:cubicBezTo>
                            <a:pt x="3608059" y="4347883"/>
                            <a:pt x="3174755" y="4530050"/>
                            <a:pt x="2941628" y="4561731"/>
                          </a:cubicBezTo>
                          <a:cubicBezTo>
                            <a:pt x="2736965" y="4578627"/>
                            <a:pt x="2390916" y="4546738"/>
                            <a:pt x="2227797" y="4561731"/>
                          </a:cubicBezTo>
                          <a:cubicBezTo>
                            <a:pt x="2057085" y="4576414"/>
                            <a:pt x="1911762" y="4501791"/>
                            <a:pt x="1513966" y="4561731"/>
                          </a:cubicBezTo>
                          <a:cubicBezTo>
                            <a:pt x="1227580" y="4611229"/>
                            <a:pt x="902885" y="4500012"/>
                            <a:pt x="588338" y="4561731"/>
                          </a:cubicBezTo>
                          <a:cubicBezTo>
                            <a:pt x="309833" y="4488768"/>
                            <a:pt x="46686" y="4254168"/>
                            <a:pt x="0" y="4036870"/>
                          </a:cubicBezTo>
                          <a:cubicBezTo>
                            <a:pt x="25362" y="3893355"/>
                            <a:pt x="17014" y="3544025"/>
                            <a:pt x="0" y="3264228"/>
                          </a:cubicBezTo>
                          <a:cubicBezTo>
                            <a:pt x="-55500" y="2979722"/>
                            <a:pt x="102933" y="2593751"/>
                            <a:pt x="0" y="2421345"/>
                          </a:cubicBezTo>
                          <a:cubicBezTo>
                            <a:pt x="11616" y="2284425"/>
                            <a:pt x="17378" y="1821495"/>
                            <a:pt x="0" y="1508223"/>
                          </a:cubicBezTo>
                          <a:cubicBezTo>
                            <a:pt x="-84165" y="1214859"/>
                            <a:pt x="89380" y="762719"/>
                            <a:pt x="0" y="5248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074768" y="567671"/>
              <a:ext cx="3117971" cy="3820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 المتسمم بالقلويات يعطى المصاب محلولا حمضيا ضعيفا كالخل المخفف أو عصير الليمون ثم حليب مع زلال بيض لمعادلة درجة الزيادة القلوية بالمعدة للتقليل من حدتها لحين وصول الإسعاف</a:t>
              </a:r>
            </a:p>
            <a:p>
              <a:pPr marL="342900" indent="-342900" algn="r">
                <a:buFontTx/>
                <a:buChar char="-"/>
              </a:pPr>
              <a:endParaRPr lang="ar-SY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337023"/>
            <a:ext cx="2025747" cy="275990"/>
          </a:xfrm>
          <a:custGeom>
            <a:avLst/>
            <a:gdLst>
              <a:gd name="connsiteX0" fmla="*/ 0 w 2025747"/>
              <a:gd name="connsiteY0" fmla="*/ 275990 h 275990"/>
              <a:gd name="connsiteX1" fmla="*/ 504102 w 2025747"/>
              <a:gd name="connsiteY1" fmla="*/ 86584 h 275990"/>
              <a:gd name="connsiteX2" fmla="*/ 896182 w 2025747"/>
              <a:gd name="connsiteY2" fmla="*/ 248931 h 275990"/>
              <a:gd name="connsiteX3" fmla="*/ 1409620 w 2025747"/>
              <a:gd name="connsiteY3" fmla="*/ 70350 h 275990"/>
              <a:gd name="connsiteX4" fmla="*/ 1764359 w 2025747"/>
              <a:gd name="connsiteY4" fmla="*/ 151524 h 275990"/>
              <a:gd name="connsiteX5" fmla="*/ 2025746 w 2025747"/>
              <a:gd name="connsiteY5" fmla="*/ 0 h 27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747" h="275990" extrusionOk="0">
                <a:moveTo>
                  <a:pt x="0" y="275990"/>
                </a:moveTo>
                <a:cubicBezTo>
                  <a:pt x="132904" y="211001"/>
                  <a:pt x="377707" y="124543"/>
                  <a:pt x="504102" y="86584"/>
                </a:cubicBezTo>
                <a:cubicBezTo>
                  <a:pt x="632678" y="53098"/>
                  <a:pt x="751212" y="293396"/>
                  <a:pt x="896182" y="248931"/>
                </a:cubicBezTo>
                <a:cubicBezTo>
                  <a:pt x="1057183" y="301619"/>
                  <a:pt x="1234969" y="133953"/>
                  <a:pt x="1409620" y="70350"/>
                </a:cubicBezTo>
                <a:cubicBezTo>
                  <a:pt x="1560007" y="24128"/>
                  <a:pt x="1675354" y="197330"/>
                  <a:pt x="1764359" y="151524"/>
                </a:cubicBezTo>
                <a:cubicBezTo>
                  <a:pt x="1836763" y="151470"/>
                  <a:pt x="1933052" y="20896"/>
                  <a:pt x="2025746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2025747"/>
                      <a:gd name="connsiteY0" fmla="*/ 275990 h 275990"/>
                      <a:gd name="connsiteX1" fmla="*/ 504102 w 2025747"/>
                      <a:gd name="connsiteY1" fmla="*/ 86584 h 275990"/>
                      <a:gd name="connsiteX2" fmla="*/ 896182 w 2025747"/>
                      <a:gd name="connsiteY2" fmla="*/ 248931 h 275990"/>
                      <a:gd name="connsiteX3" fmla="*/ 1409620 w 2025747"/>
                      <a:gd name="connsiteY3" fmla="*/ 70350 h 275990"/>
                      <a:gd name="connsiteX4" fmla="*/ 1764359 w 2025747"/>
                      <a:gd name="connsiteY4" fmla="*/ 151524 h 275990"/>
                      <a:gd name="connsiteX5" fmla="*/ 2025746 w 2025747"/>
                      <a:gd name="connsiteY5" fmla="*/ 0 h 2759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25747" h="275990" extrusionOk="0">
                        <a:moveTo>
                          <a:pt x="0" y="275990"/>
                        </a:moveTo>
                        <a:cubicBezTo>
                          <a:pt x="151157" y="199729"/>
                          <a:pt x="362453" y="102329"/>
                          <a:pt x="504102" y="86584"/>
                        </a:cubicBezTo>
                        <a:cubicBezTo>
                          <a:pt x="635792" y="57438"/>
                          <a:pt x="749499" y="281373"/>
                          <a:pt x="896182" y="248931"/>
                        </a:cubicBezTo>
                        <a:cubicBezTo>
                          <a:pt x="1049438" y="259061"/>
                          <a:pt x="1251890" y="107195"/>
                          <a:pt x="1409620" y="70350"/>
                        </a:cubicBezTo>
                        <a:cubicBezTo>
                          <a:pt x="1556057" y="44944"/>
                          <a:pt x="1665656" y="173175"/>
                          <a:pt x="1764359" y="151524"/>
                        </a:cubicBezTo>
                        <a:cubicBezTo>
                          <a:pt x="1858439" y="143116"/>
                          <a:pt x="1938842" y="42157"/>
                          <a:pt x="2025746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181466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385867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51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821720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084408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439062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نوع التسمم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832887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191877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إسعافه</a:t>
              </a:r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850331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4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ب ـ لمس مواد حاقة ، مثل : الكلوروكس أو الفلاش</a:t>
              </a: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372472" y="1331187"/>
            <a:ext cx="3529968" cy="4605869"/>
            <a:chOff x="919093" y="-66891"/>
            <a:chExt cx="3498449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985417" y="95402"/>
              <a:ext cx="3258834" cy="4796905"/>
            </a:xfrm>
            <a:custGeom>
              <a:avLst/>
              <a:gdLst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026272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72866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395581 h 4796905"/>
                <a:gd name="connsiteX14" fmla="*/ 0 w 3258834"/>
                <a:gd name="connsiteY14" fmla="*/ 2435383 h 4796905"/>
                <a:gd name="connsiteX15" fmla="*/ 0 w 3258834"/>
                <a:gd name="connsiteY15" fmla="*/ 1622907 h 4796905"/>
                <a:gd name="connsiteX16" fmla="*/ 0 w 3258834"/>
                <a:gd name="connsiteY16" fmla="*/ 551918 h 4796905"/>
                <a:gd name="connsiteX0" fmla="*/ 0 w 3258834"/>
                <a:gd name="connsiteY0" fmla="*/ 551918 h 4796905"/>
                <a:gd name="connsiteX1" fmla="*/ 543148 w 3258834"/>
                <a:gd name="connsiteY1" fmla="*/ 0 h 4796905"/>
                <a:gd name="connsiteX2" fmla="*/ 1672866 w 3258834"/>
                <a:gd name="connsiteY2" fmla="*/ 0 h 4796905"/>
                <a:gd name="connsiteX3" fmla="*/ 2715684 w 3258834"/>
                <a:gd name="connsiteY3" fmla="*/ 0 h 4796905"/>
                <a:gd name="connsiteX4" fmla="*/ 3258834 w 3258834"/>
                <a:gd name="connsiteY4" fmla="*/ 551918 h 4796905"/>
                <a:gd name="connsiteX5" fmla="*/ 3258834 w 3258834"/>
                <a:gd name="connsiteY5" fmla="*/ 1401322 h 4796905"/>
                <a:gd name="connsiteX6" fmla="*/ 3258834 w 3258834"/>
                <a:gd name="connsiteY6" fmla="*/ 2213799 h 4796905"/>
                <a:gd name="connsiteX7" fmla="*/ 3258834 w 3258834"/>
                <a:gd name="connsiteY7" fmla="*/ 3210927 h 4796905"/>
                <a:gd name="connsiteX8" fmla="*/ 3258834 w 3258834"/>
                <a:gd name="connsiteY8" fmla="*/ 4244985 h 4796905"/>
                <a:gd name="connsiteX9" fmla="*/ 2715684 w 3258834"/>
                <a:gd name="connsiteY9" fmla="*/ 4796905 h 4796905"/>
                <a:gd name="connsiteX10" fmla="*/ 1629417 w 3258834"/>
                <a:gd name="connsiteY10" fmla="*/ 4796905 h 4796905"/>
                <a:gd name="connsiteX11" fmla="*/ 543148 w 3258834"/>
                <a:gd name="connsiteY11" fmla="*/ 4796905 h 4796905"/>
                <a:gd name="connsiteX12" fmla="*/ 0 w 3258834"/>
                <a:gd name="connsiteY12" fmla="*/ 4244985 h 4796905"/>
                <a:gd name="connsiteX13" fmla="*/ 0 w 3258834"/>
                <a:gd name="connsiteY13" fmla="*/ 3247856 h 4796905"/>
                <a:gd name="connsiteX14" fmla="*/ 0 w 3258834"/>
                <a:gd name="connsiteY14" fmla="*/ 2250728 h 4796905"/>
                <a:gd name="connsiteX15" fmla="*/ 0 w 3258834"/>
                <a:gd name="connsiteY15" fmla="*/ 1438255 h 4796905"/>
                <a:gd name="connsiteX16" fmla="*/ 0 w 3258834"/>
                <a:gd name="connsiteY16" fmla="*/ 551918 h 479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58834" h="4796905" fill="none" extrusionOk="0">
                  <a:moveTo>
                    <a:pt x="0" y="551918"/>
                  </a:moveTo>
                  <a:cubicBezTo>
                    <a:pt x="74137" y="260156"/>
                    <a:pt x="222165" y="9901"/>
                    <a:pt x="543148" y="0"/>
                  </a:cubicBezTo>
                  <a:cubicBezTo>
                    <a:pt x="917034" y="-5263"/>
                    <a:pt x="1250854" y="-70727"/>
                    <a:pt x="1672866" y="0"/>
                  </a:cubicBezTo>
                  <a:cubicBezTo>
                    <a:pt x="2132788" y="-67484"/>
                    <a:pt x="2248212" y="190090"/>
                    <a:pt x="2715684" y="0"/>
                  </a:cubicBezTo>
                  <a:cubicBezTo>
                    <a:pt x="3122453" y="74012"/>
                    <a:pt x="3283300" y="244787"/>
                    <a:pt x="3258834" y="551918"/>
                  </a:cubicBezTo>
                  <a:cubicBezTo>
                    <a:pt x="3381128" y="615838"/>
                    <a:pt x="3335130" y="1141563"/>
                    <a:pt x="3258834" y="1401322"/>
                  </a:cubicBezTo>
                  <a:cubicBezTo>
                    <a:pt x="3324965" y="1685604"/>
                    <a:pt x="3227757" y="1794658"/>
                    <a:pt x="3258834" y="2213799"/>
                  </a:cubicBezTo>
                  <a:cubicBezTo>
                    <a:pt x="3293954" y="2636194"/>
                    <a:pt x="3215575" y="2700989"/>
                    <a:pt x="3258834" y="3210927"/>
                  </a:cubicBezTo>
                  <a:cubicBezTo>
                    <a:pt x="3196582" y="3643056"/>
                    <a:pt x="3124721" y="4028825"/>
                    <a:pt x="3258834" y="4244985"/>
                  </a:cubicBezTo>
                  <a:cubicBezTo>
                    <a:pt x="3173595" y="4511685"/>
                    <a:pt x="2845277" y="4738968"/>
                    <a:pt x="2715684" y="4796905"/>
                  </a:cubicBezTo>
                  <a:cubicBezTo>
                    <a:pt x="2417631" y="4788408"/>
                    <a:pt x="1984248" y="4739851"/>
                    <a:pt x="1629417" y="4796905"/>
                  </a:cubicBezTo>
                  <a:cubicBezTo>
                    <a:pt x="1204411" y="4845547"/>
                    <a:pt x="1059397" y="4745018"/>
                    <a:pt x="543148" y="4796905"/>
                  </a:cubicBezTo>
                  <a:cubicBezTo>
                    <a:pt x="310389" y="4766838"/>
                    <a:pt x="27531" y="4706600"/>
                    <a:pt x="0" y="4244985"/>
                  </a:cubicBezTo>
                  <a:cubicBezTo>
                    <a:pt x="-170312" y="4088595"/>
                    <a:pt x="-108346" y="3736261"/>
                    <a:pt x="0" y="3247856"/>
                  </a:cubicBezTo>
                  <a:cubicBezTo>
                    <a:pt x="6982" y="2770490"/>
                    <a:pt x="99743" y="2641055"/>
                    <a:pt x="0" y="2250728"/>
                  </a:cubicBezTo>
                  <a:cubicBezTo>
                    <a:pt x="-101816" y="1820289"/>
                    <a:pt x="20818" y="1792003"/>
                    <a:pt x="0" y="1438255"/>
                  </a:cubicBezTo>
                  <a:cubicBezTo>
                    <a:pt x="-127028" y="1187120"/>
                    <a:pt x="116933" y="744217"/>
                    <a:pt x="0" y="551918"/>
                  </a:cubicBezTo>
                  <a:close/>
                </a:path>
                <a:path w="3258834" h="4796905" stroke="0" extrusionOk="0">
                  <a:moveTo>
                    <a:pt x="0" y="551918"/>
                  </a:moveTo>
                  <a:cubicBezTo>
                    <a:pt x="73507" y="317814"/>
                    <a:pt x="283901" y="75704"/>
                    <a:pt x="543148" y="0"/>
                  </a:cubicBezTo>
                  <a:cubicBezTo>
                    <a:pt x="989792" y="-110944"/>
                    <a:pt x="1205539" y="-43397"/>
                    <a:pt x="1672866" y="0"/>
                  </a:cubicBezTo>
                  <a:cubicBezTo>
                    <a:pt x="1872642" y="-89099"/>
                    <a:pt x="2498366" y="-15948"/>
                    <a:pt x="2715684" y="0"/>
                  </a:cubicBezTo>
                  <a:cubicBezTo>
                    <a:pt x="3107558" y="975"/>
                    <a:pt x="3352801" y="296515"/>
                    <a:pt x="3258834" y="551918"/>
                  </a:cubicBezTo>
                  <a:cubicBezTo>
                    <a:pt x="3296131" y="860701"/>
                    <a:pt x="3186049" y="1259498"/>
                    <a:pt x="3258834" y="1401322"/>
                  </a:cubicBezTo>
                  <a:cubicBezTo>
                    <a:pt x="3334476" y="1509425"/>
                    <a:pt x="3129228" y="1875745"/>
                    <a:pt x="3258834" y="2213799"/>
                  </a:cubicBezTo>
                  <a:cubicBezTo>
                    <a:pt x="3296828" y="2546251"/>
                    <a:pt x="3160762" y="2746037"/>
                    <a:pt x="3258834" y="3026272"/>
                  </a:cubicBezTo>
                  <a:cubicBezTo>
                    <a:pt x="3231915" y="3351765"/>
                    <a:pt x="3153543" y="4001150"/>
                    <a:pt x="3258834" y="4244985"/>
                  </a:cubicBezTo>
                  <a:cubicBezTo>
                    <a:pt x="3279008" y="4674646"/>
                    <a:pt x="3056497" y="4815917"/>
                    <a:pt x="2715684" y="4796905"/>
                  </a:cubicBezTo>
                  <a:cubicBezTo>
                    <a:pt x="2266223" y="4928468"/>
                    <a:pt x="2054313" y="4750656"/>
                    <a:pt x="1672866" y="4796905"/>
                  </a:cubicBezTo>
                  <a:cubicBezTo>
                    <a:pt x="1485219" y="5001750"/>
                    <a:pt x="1189406" y="4653415"/>
                    <a:pt x="543148" y="4796905"/>
                  </a:cubicBezTo>
                  <a:cubicBezTo>
                    <a:pt x="229876" y="4675930"/>
                    <a:pt x="68202" y="4600591"/>
                    <a:pt x="0" y="4244985"/>
                  </a:cubicBezTo>
                  <a:cubicBezTo>
                    <a:pt x="22548" y="3990919"/>
                    <a:pt x="11424" y="3603830"/>
                    <a:pt x="0" y="3395581"/>
                  </a:cubicBezTo>
                  <a:cubicBezTo>
                    <a:pt x="2440" y="3048364"/>
                    <a:pt x="87898" y="2949804"/>
                    <a:pt x="0" y="2435383"/>
                  </a:cubicBezTo>
                  <a:cubicBezTo>
                    <a:pt x="-179475" y="1986066"/>
                    <a:pt x="111337" y="1951983"/>
                    <a:pt x="0" y="1622907"/>
                  </a:cubicBezTo>
                  <a:cubicBezTo>
                    <a:pt x="12003" y="1317881"/>
                    <a:pt x="-156839" y="89117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111295" y="136945"/>
                    <a:pt x="344759" y="18585"/>
                    <a:pt x="543148" y="0"/>
                  </a:cubicBezTo>
                  <a:cubicBezTo>
                    <a:pt x="928881" y="-86266"/>
                    <a:pt x="1318010" y="87339"/>
                    <a:pt x="1672866" y="0"/>
                  </a:cubicBezTo>
                  <a:cubicBezTo>
                    <a:pt x="2036287" y="-16947"/>
                    <a:pt x="2447399" y="66162"/>
                    <a:pt x="2715684" y="0"/>
                  </a:cubicBezTo>
                  <a:cubicBezTo>
                    <a:pt x="3046398" y="-601"/>
                    <a:pt x="3275471" y="332002"/>
                    <a:pt x="3258834" y="551918"/>
                  </a:cubicBezTo>
                  <a:cubicBezTo>
                    <a:pt x="3314614" y="799269"/>
                    <a:pt x="3266762" y="1193513"/>
                    <a:pt x="3258834" y="1401322"/>
                  </a:cubicBezTo>
                  <a:cubicBezTo>
                    <a:pt x="3307062" y="1757061"/>
                    <a:pt x="3235437" y="1825018"/>
                    <a:pt x="3258834" y="2213799"/>
                  </a:cubicBezTo>
                  <a:cubicBezTo>
                    <a:pt x="3286317" y="2592153"/>
                    <a:pt x="3246879" y="2724785"/>
                    <a:pt x="3258834" y="3210927"/>
                  </a:cubicBezTo>
                  <a:cubicBezTo>
                    <a:pt x="3258371" y="3655667"/>
                    <a:pt x="3113988" y="3924903"/>
                    <a:pt x="3258834" y="4244985"/>
                  </a:cubicBezTo>
                  <a:cubicBezTo>
                    <a:pt x="3186504" y="4555774"/>
                    <a:pt x="2959777" y="4697745"/>
                    <a:pt x="2715684" y="4796905"/>
                  </a:cubicBezTo>
                  <a:cubicBezTo>
                    <a:pt x="2421079" y="4808944"/>
                    <a:pt x="2109843" y="4719994"/>
                    <a:pt x="1629417" y="4796905"/>
                  </a:cubicBezTo>
                  <a:cubicBezTo>
                    <a:pt x="1173620" y="4730448"/>
                    <a:pt x="975821" y="4694901"/>
                    <a:pt x="543148" y="4796905"/>
                  </a:cubicBezTo>
                  <a:cubicBezTo>
                    <a:pt x="134754" y="4825644"/>
                    <a:pt x="43227" y="4579781"/>
                    <a:pt x="0" y="4244985"/>
                  </a:cubicBezTo>
                  <a:cubicBezTo>
                    <a:pt x="-40253" y="3921723"/>
                    <a:pt x="50183" y="3702798"/>
                    <a:pt x="0" y="3247856"/>
                  </a:cubicBezTo>
                  <a:cubicBezTo>
                    <a:pt x="-11805" y="2702974"/>
                    <a:pt x="108373" y="2606155"/>
                    <a:pt x="0" y="2250728"/>
                  </a:cubicBezTo>
                  <a:cubicBezTo>
                    <a:pt x="-66163" y="1889271"/>
                    <a:pt x="55174" y="1758792"/>
                    <a:pt x="0" y="1438255"/>
                  </a:cubicBezTo>
                  <a:cubicBezTo>
                    <a:pt x="-18083" y="1154797"/>
                    <a:pt x="118058" y="889209"/>
                    <a:pt x="0" y="551918"/>
                  </a:cubicBezTo>
                  <a:close/>
                </a:path>
                <a:path w="3258834" h="4796905" fill="none" stroke="0" extrusionOk="0">
                  <a:moveTo>
                    <a:pt x="0" y="551918"/>
                  </a:moveTo>
                  <a:cubicBezTo>
                    <a:pt x="71980" y="250350"/>
                    <a:pt x="273263" y="-25366"/>
                    <a:pt x="543148" y="0"/>
                  </a:cubicBezTo>
                  <a:cubicBezTo>
                    <a:pt x="923785" y="-66697"/>
                    <a:pt x="1202326" y="-36137"/>
                    <a:pt x="1672866" y="0"/>
                  </a:cubicBezTo>
                  <a:cubicBezTo>
                    <a:pt x="2085150" y="-43624"/>
                    <a:pt x="2283615" y="155661"/>
                    <a:pt x="2715684" y="0"/>
                  </a:cubicBezTo>
                  <a:cubicBezTo>
                    <a:pt x="3070020" y="63008"/>
                    <a:pt x="3293760" y="308947"/>
                    <a:pt x="3258834" y="551918"/>
                  </a:cubicBezTo>
                  <a:cubicBezTo>
                    <a:pt x="3374579" y="760119"/>
                    <a:pt x="3261688" y="1114813"/>
                    <a:pt x="3258834" y="1401322"/>
                  </a:cubicBezTo>
                  <a:cubicBezTo>
                    <a:pt x="3309569" y="1741285"/>
                    <a:pt x="3232788" y="1825150"/>
                    <a:pt x="3258834" y="2213799"/>
                  </a:cubicBezTo>
                  <a:cubicBezTo>
                    <a:pt x="3299057" y="2622604"/>
                    <a:pt x="3232983" y="2710887"/>
                    <a:pt x="3258834" y="3210927"/>
                  </a:cubicBezTo>
                  <a:cubicBezTo>
                    <a:pt x="3251938" y="3661966"/>
                    <a:pt x="3154106" y="4008582"/>
                    <a:pt x="3258834" y="4244985"/>
                  </a:cubicBezTo>
                  <a:cubicBezTo>
                    <a:pt x="3188226" y="4478676"/>
                    <a:pt x="2902937" y="4743753"/>
                    <a:pt x="2715684" y="4796905"/>
                  </a:cubicBezTo>
                  <a:cubicBezTo>
                    <a:pt x="2372590" y="4710712"/>
                    <a:pt x="2074845" y="4706750"/>
                    <a:pt x="1629417" y="4796905"/>
                  </a:cubicBezTo>
                  <a:cubicBezTo>
                    <a:pt x="1198380" y="4827473"/>
                    <a:pt x="1003697" y="4713497"/>
                    <a:pt x="543148" y="4796905"/>
                  </a:cubicBezTo>
                  <a:cubicBezTo>
                    <a:pt x="222536" y="4786852"/>
                    <a:pt x="31621" y="4637977"/>
                    <a:pt x="0" y="4244985"/>
                  </a:cubicBezTo>
                  <a:cubicBezTo>
                    <a:pt x="-63193" y="3996940"/>
                    <a:pt x="19033" y="3700393"/>
                    <a:pt x="0" y="3247856"/>
                  </a:cubicBezTo>
                  <a:cubicBezTo>
                    <a:pt x="8427" y="2728171"/>
                    <a:pt x="93401" y="2637693"/>
                    <a:pt x="0" y="2250728"/>
                  </a:cubicBezTo>
                  <a:cubicBezTo>
                    <a:pt x="-69299" y="1851625"/>
                    <a:pt x="16464" y="1774863"/>
                    <a:pt x="0" y="1438255"/>
                  </a:cubicBezTo>
                  <a:cubicBezTo>
                    <a:pt x="-33497" y="1153178"/>
                    <a:pt x="159041" y="795445"/>
                    <a:pt x="0" y="551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870866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44097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2903884 h 4288876"/>
                        <a:gd name="connsiteX14" fmla="*/ 0 w 3288194"/>
                        <a:gd name="connsiteY14" fmla="*/ 2012359 h 4288876"/>
                        <a:gd name="connsiteX15" fmla="*/ 0 w 3288194"/>
                        <a:gd name="connsiteY15" fmla="*/ 1285933 h 4288876"/>
                        <a:gd name="connsiteX16" fmla="*/ 0 w 3288194"/>
                        <a:gd name="connsiteY16" fmla="*/ 493466 h 4288876"/>
                        <a:gd name="connsiteX0" fmla="*/ 0 w 3288194"/>
                        <a:gd name="connsiteY0" fmla="*/ 493466 h 4288876"/>
                        <a:gd name="connsiteX1" fmla="*/ 548042 w 3288194"/>
                        <a:gd name="connsiteY1" fmla="*/ 0 h 4288876"/>
                        <a:gd name="connsiteX2" fmla="*/ 1687938 w 3288194"/>
                        <a:gd name="connsiteY2" fmla="*/ 0 h 4288876"/>
                        <a:gd name="connsiteX3" fmla="*/ 2740151 w 3288194"/>
                        <a:gd name="connsiteY3" fmla="*/ 0 h 4288876"/>
                        <a:gd name="connsiteX4" fmla="*/ 3288194 w 3288194"/>
                        <a:gd name="connsiteY4" fmla="*/ 493466 h 4288876"/>
                        <a:gd name="connsiteX5" fmla="*/ 3288194 w 3288194"/>
                        <a:gd name="connsiteY5" fmla="*/ 1252912 h 4288876"/>
                        <a:gd name="connsiteX6" fmla="*/ 3288194 w 3288194"/>
                        <a:gd name="connsiteY6" fmla="*/ 1979341 h 4288876"/>
                        <a:gd name="connsiteX7" fmla="*/ 3288194 w 3288194"/>
                        <a:gd name="connsiteY7" fmla="*/ 2705767 h 4288876"/>
                        <a:gd name="connsiteX8" fmla="*/ 3288194 w 3288194"/>
                        <a:gd name="connsiteY8" fmla="*/ 3795409 h 4288876"/>
                        <a:gd name="connsiteX9" fmla="*/ 2740151 w 3288194"/>
                        <a:gd name="connsiteY9" fmla="*/ 4288876 h 4288876"/>
                        <a:gd name="connsiteX10" fmla="*/ 1687938 w 3288194"/>
                        <a:gd name="connsiteY10" fmla="*/ 4288876 h 4288876"/>
                        <a:gd name="connsiteX11" fmla="*/ 548042 w 3288194"/>
                        <a:gd name="connsiteY11" fmla="*/ 4288876 h 4288876"/>
                        <a:gd name="connsiteX12" fmla="*/ 0 w 3288194"/>
                        <a:gd name="connsiteY12" fmla="*/ 3795409 h 4288876"/>
                        <a:gd name="connsiteX13" fmla="*/ 0 w 3288194"/>
                        <a:gd name="connsiteY13" fmla="*/ 3035963 h 4288876"/>
                        <a:gd name="connsiteX14" fmla="*/ 0 w 3288194"/>
                        <a:gd name="connsiteY14" fmla="*/ 2177458 h 4288876"/>
                        <a:gd name="connsiteX15" fmla="*/ 0 w 3288194"/>
                        <a:gd name="connsiteY15" fmla="*/ 1451029 h 4288876"/>
                        <a:gd name="connsiteX16" fmla="*/ 0 w 3288194"/>
                        <a:gd name="connsiteY16" fmla="*/ 493466 h 42888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3288194" h="4288876" fill="none" extrusionOk="0">
                          <a:moveTo>
                            <a:pt x="0" y="493466"/>
                          </a:moveTo>
                          <a:cubicBezTo>
                            <a:pt x="65460" y="228696"/>
                            <a:pt x="243405" y="5654"/>
                            <a:pt x="548042" y="0"/>
                          </a:cubicBezTo>
                          <a:cubicBezTo>
                            <a:pt x="941445" y="-39705"/>
                            <a:pt x="1277478" y="-41998"/>
                            <a:pt x="1687938" y="0"/>
                          </a:cubicBezTo>
                          <a:cubicBezTo>
                            <a:pt x="2094718" y="-47597"/>
                            <a:pt x="2292479" y="148285"/>
                            <a:pt x="2740151" y="0"/>
                          </a:cubicBezTo>
                          <a:cubicBezTo>
                            <a:pt x="3127059" y="33110"/>
                            <a:pt x="3302851" y="222600"/>
                            <a:pt x="3288194" y="493466"/>
                          </a:cubicBezTo>
                          <a:cubicBezTo>
                            <a:pt x="3364339" y="616563"/>
                            <a:pt x="3287902" y="977431"/>
                            <a:pt x="3288194" y="1252912"/>
                          </a:cubicBezTo>
                          <a:cubicBezTo>
                            <a:pt x="3348670" y="1534334"/>
                            <a:pt x="3260514" y="1609786"/>
                            <a:pt x="3288194" y="1979341"/>
                          </a:cubicBezTo>
                          <a:cubicBezTo>
                            <a:pt x="3318456" y="2350410"/>
                            <a:pt x="3259140" y="2421134"/>
                            <a:pt x="3288194" y="2870866"/>
                          </a:cubicBezTo>
                          <a:cubicBezTo>
                            <a:pt x="3252051" y="3275724"/>
                            <a:pt x="3167365" y="3586733"/>
                            <a:pt x="3288194" y="3795409"/>
                          </a:cubicBezTo>
                          <a:cubicBezTo>
                            <a:pt x="3211441" y="4035993"/>
                            <a:pt x="2925998" y="4244541"/>
                            <a:pt x="2740151" y="4288876"/>
                          </a:cubicBezTo>
                          <a:cubicBezTo>
                            <a:pt x="2457790" y="4288246"/>
                            <a:pt x="2090312" y="4277567"/>
                            <a:pt x="1644097" y="4288876"/>
                          </a:cubicBezTo>
                          <a:cubicBezTo>
                            <a:pt x="1211042" y="4327191"/>
                            <a:pt x="1034701" y="4242098"/>
                            <a:pt x="548042" y="4288876"/>
                          </a:cubicBezTo>
                          <a:cubicBezTo>
                            <a:pt x="238098" y="4260342"/>
                            <a:pt x="17807" y="4144833"/>
                            <a:pt x="0" y="3795409"/>
                          </a:cubicBezTo>
                          <a:cubicBezTo>
                            <a:pt x="-136060" y="3602936"/>
                            <a:pt x="-22995" y="3326005"/>
                            <a:pt x="0" y="2903884"/>
                          </a:cubicBezTo>
                          <a:cubicBezTo>
                            <a:pt x="2684" y="2478858"/>
                            <a:pt x="92540" y="2362622"/>
                            <a:pt x="0" y="2012359"/>
                          </a:cubicBezTo>
                          <a:cubicBezTo>
                            <a:pt x="-83801" y="1651155"/>
                            <a:pt x="37743" y="1588081"/>
                            <a:pt x="0" y="1285933"/>
                          </a:cubicBezTo>
                          <a:cubicBezTo>
                            <a:pt x="-97270" y="1037466"/>
                            <a:pt x="86430" y="715485"/>
                            <a:pt x="0" y="493466"/>
                          </a:cubicBezTo>
                          <a:close/>
                        </a:path>
                        <a:path w="3288194" h="4288876" stroke="0" extrusionOk="0">
                          <a:moveTo>
                            <a:pt x="0" y="493466"/>
                          </a:moveTo>
                          <a:cubicBezTo>
                            <a:pt x="59300" y="236825"/>
                            <a:pt x="277359" y="44420"/>
                            <a:pt x="548042" y="0"/>
                          </a:cubicBezTo>
                          <a:cubicBezTo>
                            <a:pt x="1019185" y="-69832"/>
                            <a:pt x="1292482" y="-17539"/>
                            <a:pt x="1687938" y="0"/>
                          </a:cubicBezTo>
                          <a:cubicBezTo>
                            <a:pt x="1939227" y="-51544"/>
                            <a:pt x="2479019" y="9186"/>
                            <a:pt x="2740151" y="0"/>
                          </a:cubicBezTo>
                          <a:cubicBezTo>
                            <a:pt x="3068174" y="14702"/>
                            <a:pt x="3361803" y="259685"/>
                            <a:pt x="3288194" y="493466"/>
                          </a:cubicBezTo>
                          <a:cubicBezTo>
                            <a:pt x="3333822" y="775525"/>
                            <a:pt x="3220318" y="1102169"/>
                            <a:pt x="3288194" y="1252912"/>
                          </a:cubicBezTo>
                          <a:cubicBezTo>
                            <a:pt x="3351401" y="1418895"/>
                            <a:pt x="3172484" y="1668787"/>
                            <a:pt x="3288194" y="1979341"/>
                          </a:cubicBezTo>
                          <a:cubicBezTo>
                            <a:pt x="3366726" y="2294975"/>
                            <a:pt x="3199799" y="2442375"/>
                            <a:pt x="3288194" y="2705767"/>
                          </a:cubicBezTo>
                          <a:cubicBezTo>
                            <a:pt x="3304714" y="2991013"/>
                            <a:pt x="3219102" y="3530531"/>
                            <a:pt x="3288194" y="3795409"/>
                          </a:cubicBezTo>
                          <a:cubicBezTo>
                            <a:pt x="3310123" y="4121849"/>
                            <a:pt x="3063849" y="4277187"/>
                            <a:pt x="2740151" y="4288876"/>
                          </a:cubicBezTo>
                          <a:cubicBezTo>
                            <a:pt x="2303406" y="4390576"/>
                            <a:pt x="2012498" y="4258706"/>
                            <a:pt x="1687938" y="4288876"/>
                          </a:cubicBezTo>
                          <a:cubicBezTo>
                            <a:pt x="1459828" y="4385725"/>
                            <a:pt x="1143548" y="4199264"/>
                            <a:pt x="548042" y="4288876"/>
                          </a:cubicBezTo>
                          <a:cubicBezTo>
                            <a:pt x="207452" y="4226028"/>
                            <a:pt x="16246" y="4117512"/>
                            <a:pt x="0" y="3795409"/>
                          </a:cubicBezTo>
                          <a:cubicBezTo>
                            <a:pt x="-4288" y="3600925"/>
                            <a:pt x="23123" y="3251295"/>
                            <a:pt x="0" y="3035963"/>
                          </a:cubicBezTo>
                          <a:cubicBezTo>
                            <a:pt x="-5367" y="2730816"/>
                            <a:pt x="88515" y="2618293"/>
                            <a:pt x="0" y="2177458"/>
                          </a:cubicBezTo>
                          <a:cubicBezTo>
                            <a:pt x="-137133" y="1782763"/>
                            <a:pt x="91855" y="1783223"/>
                            <a:pt x="0" y="1451029"/>
                          </a:cubicBezTo>
                          <a:cubicBezTo>
                            <a:pt x="-47734" y="1137198"/>
                            <a:pt x="-71843" y="811647"/>
                            <a:pt x="0" y="493466"/>
                          </a:cubicBezTo>
                          <a:close/>
                        </a:path>
                        <a:path w="3288194" h="4288876" fill="none" stroke="0" extrusionOk="0">
                          <a:moveTo>
                            <a:pt x="0" y="493466"/>
                          </a:moveTo>
                          <a:cubicBezTo>
                            <a:pt x="93625" y="175967"/>
                            <a:pt x="323140" y="-38765"/>
                            <a:pt x="548042" y="0"/>
                          </a:cubicBezTo>
                          <a:cubicBezTo>
                            <a:pt x="935585" y="-93972"/>
                            <a:pt x="1288572" y="42588"/>
                            <a:pt x="1687938" y="0"/>
                          </a:cubicBezTo>
                          <a:cubicBezTo>
                            <a:pt x="2066352" y="-17143"/>
                            <a:pt x="2378201" y="65927"/>
                            <a:pt x="2740151" y="0"/>
                          </a:cubicBezTo>
                          <a:cubicBezTo>
                            <a:pt x="3093035" y="-7851"/>
                            <a:pt x="3297034" y="307755"/>
                            <a:pt x="3288194" y="493466"/>
                          </a:cubicBezTo>
                          <a:cubicBezTo>
                            <a:pt x="3360967" y="684390"/>
                            <a:pt x="3246280" y="1030948"/>
                            <a:pt x="3288194" y="1252912"/>
                          </a:cubicBezTo>
                          <a:cubicBezTo>
                            <a:pt x="3340687" y="1568795"/>
                            <a:pt x="3274619" y="1634418"/>
                            <a:pt x="3288194" y="1979341"/>
                          </a:cubicBezTo>
                          <a:cubicBezTo>
                            <a:pt x="3313585" y="2319511"/>
                            <a:pt x="3289161" y="2440661"/>
                            <a:pt x="3288194" y="2870866"/>
                          </a:cubicBezTo>
                          <a:cubicBezTo>
                            <a:pt x="3304595" y="3310403"/>
                            <a:pt x="3216904" y="3532705"/>
                            <a:pt x="3288194" y="3795409"/>
                          </a:cubicBezTo>
                          <a:cubicBezTo>
                            <a:pt x="3221582" y="4016496"/>
                            <a:pt x="2998486" y="4250855"/>
                            <a:pt x="2740151" y="4288876"/>
                          </a:cubicBezTo>
                          <a:cubicBezTo>
                            <a:pt x="2485819" y="4270499"/>
                            <a:pt x="2102342" y="4234579"/>
                            <a:pt x="1644097" y="4288876"/>
                          </a:cubicBezTo>
                          <a:cubicBezTo>
                            <a:pt x="1183271" y="4264720"/>
                            <a:pt x="978960" y="4206156"/>
                            <a:pt x="548042" y="4288876"/>
                          </a:cubicBezTo>
                          <a:cubicBezTo>
                            <a:pt x="161561" y="4288623"/>
                            <a:pt x="69680" y="4088140"/>
                            <a:pt x="0" y="3795409"/>
                          </a:cubicBezTo>
                          <a:cubicBezTo>
                            <a:pt x="-40466" y="3526674"/>
                            <a:pt x="42217" y="3308051"/>
                            <a:pt x="0" y="2903884"/>
                          </a:cubicBezTo>
                          <a:cubicBezTo>
                            <a:pt x="-16586" y="2446639"/>
                            <a:pt x="88864" y="2334073"/>
                            <a:pt x="0" y="2012359"/>
                          </a:cubicBezTo>
                          <a:cubicBezTo>
                            <a:pt x="-36751" y="1674111"/>
                            <a:pt x="36956" y="1566718"/>
                            <a:pt x="0" y="1285933"/>
                          </a:cubicBezTo>
                          <a:cubicBezTo>
                            <a:pt x="-44570" y="1002153"/>
                            <a:pt x="116731" y="761652"/>
                            <a:pt x="0" y="493466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919093" y="-17525"/>
              <a:ext cx="3498449" cy="5102080"/>
            </a:xfrm>
            <a:custGeom>
              <a:avLst/>
              <a:gdLst>
                <a:gd name="connsiteX0" fmla="*/ 0 w 3498449"/>
                <a:gd name="connsiteY0" fmla="*/ 587031 h 5102080"/>
                <a:gd name="connsiteX1" fmla="*/ 583084 w 3498449"/>
                <a:gd name="connsiteY1" fmla="*/ 0 h 5102080"/>
                <a:gd name="connsiteX2" fmla="*/ 1407156 w 3498449"/>
                <a:gd name="connsiteY2" fmla="*/ 0 h 5102080"/>
                <a:gd name="connsiteX3" fmla="*/ 2137936 w 3498449"/>
                <a:gd name="connsiteY3" fmla="*/ 0 h 5102080"/>
                <a:gd name="connsiteX4" fmla="*/ 2915363 w 3498449"/>
                <a:gd name="connsiteY4" fmla="*/ 0 h 5102080"/>
                <a:gd name="connsiteX5" fmla="*/ 3498449 w 3498449"/>
                <a:gd name="connsiteY5" fmla="*/ 587031 h 5102080"/>
                <a:gd name="connsiteX6" fmla="*/ 3498449 w 3498449"/>
                <a:gd name="connsiteY6" fmla="*/ 1608314 h 5102080"/>
                <a:gd name="connsiteX7" fmla="*/ 3498449 w 3498449"/>
                <a:gd name="connsiteY7" fmla="*/ 2472478 h 5102080"/>
                <a:gd name="connsiteX8" fmla="*/ 3498449 w 3498449"/>
                <a:gd name="connsiteY8" fmla="*/ 3454482 h 5102080"/>
                <a:gd name="connsiteX9" fmla="*/ 3498449 w 3498449"/>
                <a:gd name="connsiteY9" fmla="*/ 4515047 h 5102080"/>
                <a:gd name="connsiteX10" fmla="*/ 2915363 w 3498449"/>
                <a:gd name="connsiteY10" fmla="*/ 5102080 h 5102080"/>
                <a:gd name="connsiteX11" fmla="*/ 2207905 w 3498449"/>
                <a:gd name="connsiteY11" fmla="*/ 5102080 h 5102080"/>
                <a:gd name="connsiteX12" fmla="*/ 1500448 w 3498449"/>
                <a:gd name="connsiteY12" fmla="*/ 5102080 h 5102080"/>
                <a:gd name="connsiteX13" fmla="*/ 583084 w 3498449"/>
                <a:gd name="connsiteY13" fmla="*/ 5102080 h 5102080"/>
                <a:gd name="connsiteX14" fmla="*/ 0 w 3498449"/>
                <a:gd name="connsiteY14" fmla="*/ 4515047 h 5102080"/>
                <a:gd name="connsiteX15" fmla="*/ 0 w 3498449"/>
                <a:gd name="connsiteY15" fmla="*/ 3650884 h 5102080"/>
                <a:gd name="connsiteX16" fmla="*/ 0 w 3498449"/>
                <a:gd name="connsiteY16" fmla="*/ 2708159 h 5102080"/>
                <a:gd name="connsiteX17" fmla="*/ 0 w 3498449"/>
                <a:gd name="connsiteY17" fmla="*/ 1686875 h 5102080"/>
                <a:gd name="connsiteX18" fmla="*/ 0 w 3498449"/>
                <a:gd name="connsiteY18" fmla="*/ 587031 h 510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98449" h="5102080" extrusionOk="0">
                  <a:moveTo>
                    <a:pt x="0" y="587031"/>
                  </a:moveTo>
                  <a:cubicBezTo>
                    <a:pt x="125287" y="160448"/>
                    <a:pt x="384406" y="-129576"/>
                    <a:pt x="583084" y="0"/>
                  </a:cubicBezTo>
                  <a:cubicBezTo>
                    <a:pt x="964956" y="-82636"/>
                    <a:pt x="1027213" y="74397"/>
                    <a:pt x="1407156" y="0"/>
                  </a:cubicBezTo>
                  <a:cubicBezTo>
                    <a:pt x="1771528" y="-8608"/>
                    <a:pt x="1953875" y="26437"/>
                    <a:pt x="2137936" y="0"/>
                  </a:cubicBezTo>
                  <a:cubicBezTo>
                    <a:pt x="2324496" y="-28651"/>
                    <a:pt x="2560073" y="46644"/>
                    <a:pt x="2915363" y="0"/>
                  </a:cubicBezTo>
                  <a:cubicBezTo>
                    <a:pt x="3309227" y="121730"/>
                    <a:pt x="3498065" y="317762"/>
                    <a:pt x="3498449" y="587031"/>
                  </a:cubicBezTo>
                  <a:cubicBezTo>
                    <a:pt x="3483256" y="1163682"/>
                    <a:pt x="3390467" y="1351624"/>
                    <a:pt x="3498449" y="1608314"/>
                  </a:cubicBezTo>
                  <a:cubicBezTo>
                    <a:pt x="3689494" y="1914460"/>
                    <a:pt x="3484299" y="2344003"/>
                    <a:pt x="3498449" y="2472478"/>
                  </a:cubicBezTo>
                  <a:cubicBezTo>
                    <a:pt x="3692697" y="2641512"/>
                    <a:pt x="3624102" y="2982532"/>
                    <a:pt x="3498449" y="3454482"/>
                  </a:cubicBezTo>
                  <a:cubicBezTo>
                    <a:pt x="3538119" y="3821727"/>
                    <a:pt x="3508517" y="4131463"/>
                    <a:pt x="3498449" y="4515047"/>
                  </a:cubicBezTo>
                  <a:cubicBezTo>
                    <a:pt x="3548532" y="4825990"/>
                    <a:pt x="3148742" y="5010076"/>
                    <a:pt x="2915363" y="5102080"/>
                  </a:cubicBezTo>
                  <a:cubicBezTo>
                    <a:pt x="2709659" y="5101908"/>
                    <a:pt x="2362152" y="5074718"/>
                    <a:pt x="2207905" y="5102080"/>
                  </a:cubicBezTo>
                  <a:cubicBezTo>
                    <a:pt x="2030734" y="5131490"/>
                    <a:pt x="1943639" y="5042668"/>
                    <a:pt x="1500448" y="5102080"/>
                  </a:cubicBezTo>
                  <a:cubicBezTo>
                    <a:pt x="1269231" y="5133377"/>
                    <a:pt x="930031" y="5016562"/>
                    <a:pt x="583084" y="5102080"/>
                  </a:cubicBezTo>
                  <a:cubicBezTo>
                    <a:pt x="313340" y="4972263"/>
                    <a:pt x="65844" y="4702565"/>
                    <a:pt x="0" y="4515047"/>
                  </a:cubicBezTo>
                  <a:cubicBezTo>
                    <a:pt x="72942" y="4371519"/>
                    <a:pt x="-51212" y="3959501"/>
                    <a:pt x="0" y="3650884"/>
                  </a:cubicBezTo>
                  <a:cubicBezTo>
                    <a:pt x="-44999" y="3331535"/>
                    <a:pt x="109674" y="2900487"/>
                    <a:pt x="0" y="2708159"/>
                  </a:cubicBezTo>
                  <a:cubicBezTo>
                    <a:pt x="98628" y="2596130"/>
                    <a:pt x="-52572" y="2050351"/>
                    <a:pt x="0" y="1686875"/>
                  </a:cubicBezTo>
                  <a:cubicBezTo>
                    <a:pt x="-110360" y="1424674"/>
                    <a:pt x="57603" y="804707"/>
                    <a:pt x="0" y="58703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3529967"/>
                        <a:gd name="connsiteY0" fmla="*/ 524860 h 4561731"/>
                        <a:gd name="connsiteX1" fmla="*/ 588338 w 3529967"/>
                        <a:gd name="connsiteY1" fmla="*/ 0 h 4561731"/>
                        <a:gd name="connsiteX2" fmla="*/ 1419834 w 3529967"/>
                        <a:gd name="connsiteY2" fmla="*/ 0 h 4561731"/>
                        <a:gd name="connsiteX3" fmla="*/ 2157197 w 3529967"/>
                        <a:gd name="connsiteY3" fmla="*/ 0 h 4561731"/>
                        <a:gd name="connsiteX4" fmla="*/ 2941628 w 3529967"/>
                        <a:gd name="connsiteY4" fmla="*/ 0 h 4561731"/>
                        <a:gd name="connsiteX5" fmla="*/ 3529967 w 3529967"/>
                        <a:gd name="connsiteY5" fmla="*/ 524860 h 4561731"/>
                        <a:gd name="connsiteX6" fmla="*/ 3529967 w 3529967"/>
                        <a:gd name="connsiteY6" fmla="*/ 1437982 h 4561731"/>
                        <a:gd name="connsiteX7" fmla="*/ 3529967 w 3529967"/>
                        <a:gd name="connsiteY7" fmla="*/ 2210624 h 4561731"/>
                        <a:gd name="connsiteX8" fmla="*/ 3529967 w 3529967"/>
                        <a:gd name="connsiteY8" fmla="*/ 3088627 h 4561731"/>
                        <a:gd name="connsiteX9" fmla="*/ 3529967 w 3529967"/>
                        <a:gd name="connsiteY9" fmla="*/ 4036870 h 4561731"/>
                        <a:gd name="connsiteX10" fmla="*/ 2941628 w 3529967"/>
                        <a:gd name="connsiteY10" fmla="*/ 4561731 h 4561731"/>
                        <a:gd name="connsiteX11" fmla="*/ 2227797 w 3529967"/>
                        <a:gd name="connsiteY11" fmla="*/ 4561731 h 4561731"/>
                        <a:gd name="connsiteX12" fmla="*/ 1513966 w 3529967"/>
                        <a:gd name="connsiteY12" fmla="*/ 4561731 h 4561731"/>
                        <a:gd name="connsiteX13" fmla="*/ 588338 w 3529967"/>
                        <a:gd name="connsiteY13" fmla="*/ 4561731 h 4561731"/>
                        <a:gd name="connsiteX14" fmla="*/ 0 w 3529967"/>
                        <a:gd name="connsiteY14" fmla="*/ 4036870 h 4561731"/>
                        <a:gd name="connsiteX15" fmla="*/ 0 w 3529967"/>
                        <a:gd name="connsiteY15" fmla="*/ 3264228 h 4561731"/>
                        <a:gd name="connsiteX16" fmla="*/ 0 w 3529967"/>
                        <a:gd name="connsiteY16" fmla="*/ 2421345 h 4561731"/>
                        <a:gd name="connsiteX17" fmla="*/ 0 w 3529967"/>
                        <a:gd name="connsiteY17" fmla="*/ 1508223 h 4561731"/>
                        <a:gd name="connsiteX18" fmla="*/ 0 w 3529967"/>
                        <a:gd name="connsiteY18" fmla="*/ 524860 h 45617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3529967" h="4561731" extrusionOk="0">
                          <a:moveTo>
                            <a:pt x="0" y="524860"/>
                          </a:moveTo>
                          <a:cubicBezTo>
                            <a:pt x="77823" y="176391"/>
                            <a:pt x="354421" y="-86530"/>
                            <a:pt x="588338" y="0"/>
                          </a:cubicBezTo>
                          <a:cubicBezTo>
                            <a:pt x="982038" y="-55980"/>
                            <a:pt x="1069369" y="61562"/>
                            <a:pt x="1419834" y="0"/>
                          </a:cubicBezTo>
                          <a:cubicBezTo>
                            <a:pt x="1781554" y="-13228"/>
                            <a:pt x="1962239" y="30824"/>
                            <a:pt x="2157197" y="0"/>
                          </a:cubicBezTo>
                          <a:cubicBezTo>
                            <a:pt x="2355088" y="-33245"/>
                            <a:pt x="2578792" y="30383"/>
                            <a:pt x="2941628" y="0"/>
                          </a:cubicBezTo>
                          <a:cubicBezTo>
                            <a:pt x="3295715" y="41621"/>
                            <a:pt x="3523792" y="248872"/>
                            <a:pt x="3529967" y="524860"/>
                          </a:cubicBezTo>
                          <a:cubicBezTo>
                            <a:pt x="3539372" y="980396"/>
                            <a:pt x="3419088" y="1178148"/>
                            <a:pt x="3529967" y="1437982"/>
                          </a:cubicBezTo>
                          <a:cubicBezTo>
                            <a:pt x="3687405" y="1730729"/>
                            <a:pt x="3493923" y="2076335"/>
                            <a:pt x="3529967" y="2210624"/>
                          </a:cubicBezTo>
                          <a:cubicBezTo>
                            <a:pt x="3648803" y="2365954"/>
                            <a:pt x="3583920" y="2679586"/>
                            <a:pt x="3529967" y="3088627"/>
                          </a:cubicBezTo>
                          <a:cubicBezTo>
                            <a:pt x="3568161" y="3427514"/>
                            <a:pt x="3520682" y="3713948"/>
                            <a:pt x="3529967" y="4036870"/>
                          </a:cubicBezTo>
                          <a:cubicBezTo>
                            <a:pt x="3608059" y="4347883"/>
                            <a:pt x="3174755" y="4530050"/>
                            <a:pt x="2941628" y="4561731"/>
                          </a:cubicBezTo>
                          <a:cubicBezTo>
                            <a:pt x="2736965" y="4578627"/>
                            <a:pt x="2390916" y="4546738"/>
                            <a:pt x="2227797" y="4561731"/>
                          </a:cubicBezTo>
                          <a:cubicBezTo>
                            <a:pt x="2057085" y="4576414"/>
                            <a:pt x="1911762" y="4501791"/>
                            <a:pt x="1513966" y="4561731"/>
                          </a:cubicBezTo>
                          <a:cubicBezTo>
                            <a:pt x="1227580" y="4611229"/>
                            <a:pt x="902885" y="4500012"/>
                            <a:pt x="588338" y="4561731"/>
                          </a:cubicBezTo>
                          <a:cubicBezTo>
                            <a:pt x="309833" y="4488768"/>
                            <a:pt x="46686" y="4254168"/>
                            <a:pt x="0" y="4036870"/>
                          </a:cubicBezTo>
                          <a:cubicBezTo>
                            <a:pt x="25362" y="3893355"/>
                            <a:pt x="17014" y="3544025"/>
                            <a:pt x="0" y="3264228"/>
                          </a:cubicBezTo>
                          <a:cubicBezTo>
                            <a:pt x="-55500" y="2979722"/>
                            <a:pt x="102933" y="2593751"/>
                            <a:pt x="0" y="2421345"/>
                          </a:cubicBezTo>
                          <a:cubicBezTo>
                            <a:pt x="11616" y="2284425"/>
                            <a:pt x="17378" y="1821495"/>
                            <a:pt x="0" y="1508223"/>
                          </a:cubicBezTo>
                          <a:cubicBezTo>
                            <a:pt x="-84165" y="1214859"/>
                            <a:pt x="89380" y="762719"/>
                            <a:pt x="0" y="5248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074768" y="567671"/>
              <a:ext cx="3117971" cy="3820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- تخلع الملابس الملوثة عن المصاب بعد ارتداء المسعف للقفازات الطبية .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- تغسل المنطقة المصابة بالماء الغزير مدة عشر دقائق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- يغطى الجلد المصاب بالضماد المعقم أو الملابس النظيفة .</a:t>
              </a:r>
            </a:p>
            <a:p>
              <a:pPr marL="342900" indent="-342900" algn="r">
                <a:buFontTx/>
                <a:buChar char="-"/>
              </a:pPr>
              <a:endParaRPr lang="ar-SY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366054"/>
            <a:ext cx="2025747" cy="275990"/>
          </a:xfrm>
          <a:custGeom>
            <a:avLst/>
            <a:gdLst>
              <a:gd name="connsiteX0" fmla="*/ 0 w 2025747"/>
              <a:gd name="connsiteY0" fmla="*/ 275990 h 275990"/>
              <a:gd name="connsiteX1" fmla="*/ 504102 w 2025747"/>
              <a:gd name="connsiteY1" fmla="*/ 86584 h 275990"/>
              <a:gd name="connsiteX2" fmla="*/ 896182 w 2025747"/>
              <a:gd name="connsiteY2" fmla="*/ 248931 h 275990"/>
              <a:gd name="connsiteX3" fmla="*/ 1409620 w 2025747"/>
              <a:gd name="connsiteY3" fmla="*/ 70350 h 275990"/>
              <a:gd name="connsiteX4" fmla="*/ 1764359 w 2025747"/>
              <a:gd name="connsiteY4" fmla="*/ 151524 h 275990"/>
              <a:gd name="connsiteX5" fmla="*/ 2025746 w 2025747"/>
              <a:gd name="connsiteY5" fmla="*/ 0 h 27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747" h="275990" extrusionOk="0">
                <a:moveTo>
                  <a:pt x="0" y="275990"/>
                </a:moveTo>
                <a:cubicBezTo>
                  <a:pt x="132904" y="211001"/>
                  <a:pt x="377707" y="124543"/>
                  <a:pt x="504102" y="86584"/>
                </a:cubicBezTo>
                <a:cubicBezTo>
                  <a:pt x="632678" y="53098"/>
                  <a:pt x="751212" y="293396"/>
                  <a:pt x="896182" y="248931"/>
                </a:cubicBezTo>
                <a:cubicBezTo>
                  <a:pt x="1057183" y="301619"/>
                  <a:pt x="1234969" y="133953"/>
                  <a:pt x="1409620" y="70350"/>
                </a:cubicBezTo>
                <a:cubicBezTo>
                  <a:pt x="1560007" y="24128"/>
                  <a:pt x="1675354" y="197330"/>
                  <a:pt x="1764359" y="151524"/>
                </a:cubicBezTo>
                <a:cubicBezTo>
                  <a:pt x="1836763" y="151470"/>
                  <a:pt x="1933052" y="20896"/>
                  <a:pt x="2025746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2025747"/>
                      <a:gd name="connsiteY0" fmla="*/ 275990 h 275990"/>
                      <a:gd name="connsiteX1" fmla="*/ 504102 w 2025747"/>
                      <a:gd name="connsiteY1" fmla="*/ 86584 h 275990"/>
                      <a:gd name="connsiteX2" fmla="*/ 896182 w 2025747"/>
                      <a:gd name="connsiteY2" fmla="*/ 248931 h 275990"/>
                      <a:gd name="connsiteX3" fmla="*/ 1409620 w 2025747"/>
                      <a:gd name="connsiteY3" fmla="*/ 70350 h 275990"/>
                      <a:gd name="connsiteX4" fmla="*/ 1764359 w 2025747"/>
                      <a:gd name="connsiteY4" fmla="*/ 151524 h 275990"/>
                      <a:gd name="connsiteX5" fmla="*/ 2025746 w 2025747"/>
                      <a:gd name="connsiteY5" fmla="*/ 0 h 2759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25747" h="275990" extrusionOk="0">
                        <a:moveTo>
                          <a:pt x="0" y="275990"/>
                        </a:moveTo>
                        <a:cubicBezTo>
                          <a:pt x="151157" y="199729"/>
                          <a:pt x="362453" y="102329"/>
                          <a:pt x="504102" y="86584"/>
                        </a:cubicBezTo>
                        <a:cubicBezTo>
                          <a:pt x="635792" y="57438"/>
                          <a:pt x="749499" y="281373"/>
                          <a:pt x="896182" y="248931"/>
                        </a:cubicBezTo>
                        <a:cubicBezTo>
                          <a:pt x="1049438" y="259061"/>
                          <a:pt x="1251890" y="107195"/>
                          <a:pt x="1409620" y="70350"/>
                        </a:cubicBezTo>
                        <a:cubicBezTo>
                          <a:pt x="1556057" y="44944"/>
                          <a:pt x="1665656" y="173175"/>
                          <a:pt x="1764359" y="151524"/>
                        </a:cubicBezTo>
                        <a:cubicBezTo>
                          <a:pt x="1858439" y="143116"/>
                          <a:pt x="1938842" y="42157"/>
                          <a:pt x="2025746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210497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414898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57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692</Words>
  <Application>Microsoft Office PowerPoint</Application>
  <PresentationFormat>شاشة عريضة</PresentationFormat>
  <Paragraphs>103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714</cp:revision>
  <dcterms:created xsi:type="dcterms:W3CDTF">2020-10-10T04:32:51Z</dcterms:created>
  <dcterms:modified xsi:type="dcterms:W3CDTF">2021-01-23T12:35:02Z</dcterms:modified>
</cp:coreProperties>
</file>