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70" r:id="rId2"/>
    <p:sldId id="463" r:id="rId3"/>
    <p:sldId id="471" r:id="rId4"/>
    <p:sldId id="455" r:id="rId5"/>
    <p:sldId id="335" r:id="rId6"/>
    <p:sldId id="467" r:id="rId7"/>
    <p:sldId id="472" r:id="rId8"/>
    <p:sldId id="468" r:id="rId9"/>
    <p:sldId id="469" r:id="rId10"/>
    <p:sldId id="341" r:id="rId11"/>
    <p:sldId id="319" r:id="rId12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63" userDrawn="1">
          <p15:clr>
            <a:srgbClr val="A4A3A4"/>
          </p15:clr>
        </p15:guide>
        <p15:guide id="3" orient="horz" pos="1468">
          <p15:clr>
            <a:srgbClr val="A4A3A4"/>
          </p15:clr>
        </p15:guide>
        <p15:guide id="4" pos="3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4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1422"/>
      </p:cViewPr>
      <p:guideLst>
        <p:guide orient="horz" pos="2183"/>
        <p:guide pos="3863"/>
        <p:guide orient="horz" pos="1468"/>
        <p:guide pos="3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9.svg"/><Relationship Id="rId7" Type="http://schemas.openxmlformats.org/officeDocument/2006/relationships/image" Target="../media/image12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4.sv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1745342" y="3013501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فطيرة التفاح 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>
            <a:off x="-3113958" y="-19051"/>
            <a:ext cx="18731066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5400000">
            <a:off x="-4164786" y="1622197"/>
            <a:ext cx="3914741" cy="361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9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0 L 0.87253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 L 0.87253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latin typeface="Century Gothic" panose="020B0502020202020204" pitchFamily="34" charset="0"/>
                  </a:rPr>
                  <a:t>نشاط</a:t>
                </a:r>
              </a:p>
              <a:p>
                <a:pPr algn="ctr"/>
                <a:r>
                  <a:rPr lang="ar-SY" sz="2800" b="1" dirty="0">
                    <a:latin typeface="Century Gothic" panose="020B0502020202020204" pitchFamily="34" charset="0"/>
                  </a:rPr>
                  <a:t>أ</a:t>
                </a:r>
                <a:endParaRPr lang="en-US" sz="28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0" y="22303"/>
              <a:ext cx="6189789" cy="1128959"/>
              <a:chOff x="2350490" y="22303"/>
              <a:chExt cx="6189789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2350490" y="165530"/>
                <a:ext cx="6145810" cy="850557"/>
                <a:chOff x="4132841" y="1484950"/>
                <a:chExt cx="6145810" cy="850557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4132841" y="1812287"/>
                  <a:ext cx="614581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ar-SY" sz="2800" b="1" dirty="0">
                    <a:latin typeface="Century Gothic" panose="020B0502020202020204" pitchFamily="34" charset="0"/>
                  </a:endParaRP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682247" y="0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2024918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4287606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642260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3036085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395075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00100" y="1053529"/>
            <a:ext cx="2835829" cy="4742951"/>
            <a:chOff x="556389" y="-362161"/>
            <a:chExt cx="3171737" cy="5304762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29"/>
              <a:ext cx="2858648" cy="4177049"/>
            </a:xfrm>
            <a:custGeom>
              <a:avLst/>
              <a:gdLst>
                <a:gd name="connsiteX0" fmla="*/ 0 w 2858648"/>
                <a:gd name="connsiteY0" fmla="*/ 476451 h 4177049"/>
                <a:gd name="connsiteX1" fmla="*/ 476451 w 2858648"/>
                <a:gd name="connsiteY1" fmla="*/ 0 h 4177049"/>
                <a:gd name="connsiteX2" fmla="*/ 895715 w 2858648"/>
                <a:gd name="connsiteY2" fmla="*/ 0 h 4177049"/>
                <a:gd name="connsiteX3" fmla="*/ 1353094 w 2858648"/>
                <a:gd name="connsiteY3" fmla="*/ 0 h 4177049"/>
                <a:gd name="connsiteX4" fmla="*/ 1867646 w 2858648"/>
                <a:gd name="connsiteY4" fmla="*/ 0 h 4177049"/>
                <a:gd name="connsiteX5" fmla="*/ 2382197 w 2858648"/>
                <a:gd name="connsiteY5" fmla="*/ 0 h 4177049"/>
                <a:gd name="connsiteX6" fmla="*/ 2858648 w 2858648"/>
                <a:gd name="connsiteY6" fmla="*/ 476451 h 4177049"/>
                <a:gd name="connsiteX7" fmla="*/ 2858648 w 2858648"/>
                <a:gd name="connsiteY7" fmla="*/ 981567 h 4177049"/>
                <a:gd name="connsiteX8" fmla="*/ 2858648 w 2858648"/>
                <a:gd name="connsiteY8" fmla="*/ 1454442 h 4177049"/>
                <a:gd name="connsiteX9" fmla="*/ 2858648 w 2858648"/>
                <a:gd name="connsiteY9" fmla="*/ 2056283 h 4177049"/>
                <a:gd name="connsiteX10" fmla="*/ 2858648 w 2858648"/>
                <a:gd name="connsiteY10" fmla="*/ 2496916 h 4177049"/>
                <a:gd name="connsiteX11" fmla="*/ 2858648 w 2858648"/>
                <a:gd name="connsiteY11" fmla="*/ 3066516 h 4177049"/>
                <a:gd name="connsiteX12" fmla="*/ 2858648 w 2858648"/>
                <a:gd name="connsiteY12" fmla="*/ 3700598 h 4177049"/>
                <a:gd name="connsiteX13" fmla="*/ 2382197 w 2858648"/>
                <a:gd name="connsiteY13" fmla="*/ 4177049 h 4177049"/>
                <a:gd name="connsiteX14" fmla="*/ 1905761 w 2858648"/>
                <a:gd name="connsiteY14" fmla="*/ 4177049 h 4177049"/>
                <a:gd name="connsiteX15" fmla="*/ 1410267 w 2858648"/>
                <a:gd name="connsiteY15" fmla="*/ 4177049 h 4177049"/>
                <a:gd name="connsiteX16" fmla="*/ 933830 w 2858648"/>
                <a:gd name="connsiteY16" fmla="*/ 4177049 h 4177049"/>
                <a:gd name="connsiteX17" fmla="*/ 476451 w 2858648"/>
                <a:gd name="connsiteY17" fmla="*/ 4177049 h 4177049"/>
                <a:gd name="connsiteX18" fmla="*/ 0 w 2858648"/>
                <a:gd name="connsiteY18" fmla="*/ 3700598 h 4177049"/>
                <a:gd name="connsiteX19" fmla="*/ 0 w 2858648"/>
                <a:gd name="connsiteY19" fmla="*/ 3163240 h 4177049"/>
                <a:gd name="connsiteX20" fmla="*/ 0 w 2858648"/>
                <a:gd name="connsiteY20" fmla="*/ 2561399 h 4177049"/>
                <a:gd name="connsiteX21" fmla="*/ 0 w 2858648"/>
                <a:gd name="connsiteY21" fmla="*/ 2024042 h 4177049"/>
                <a:gd name="connsiteX22" fmla="*/ 0 w 2858648"/>
                <a:gd name="connsiteY22" fmla="*/ 1486684 h 4177049"/>
                <a:gd name="connsiteX23" fmla="*/ 0 w 2858648"/>
                <a:gd name="connsiteY23" fmla="*/ 476451 h 4177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58648" h="4177049" fill="none" extrusionOk="0">
                  <a:moveTo>
                    <a:pt x="0" y="476451"/>
                  </a:moveTo>
                  <a:cubicBezTo>
                    <a:pt x="-4762" y="199076"/>
                    <a:pt x="167473" y="31411"/>
                    <a:pt x="476451" y="0"/>
                  </a:cubicBezTo>
                  <a:cubicBezTo>
                    <a:pt x="612883" y="-21185"/>
                    <a:pt x="759162" y="2071"/>
                    <a:pt x="895715" y="0"/>
                  </a:cubicBezTo>
                  <a:cubicBezTo>
                    <a:pt x="1032268" y="-2071"/>
                    <a:pt x="1131277" y="21744"/>
                    <a:pt x="1353094" y="0"/>
                  </a:cubicBezTo>
                  <a:cubicBezTo>
                    <a:pt x="1574911" y="-21744"/>
                    <a:pt x="1623694" y="48559"/>
                    <a:pt x="1867646" y="0"/>
                  </a:cubicBezTo>
                  <a:cubicBezTo>
                    <a:pt x="2111598" y="-48559"/>
                    <a:pt x="2189290" y="39045"/>
                    <a:pt x="2382197" y="0"/>
                  </a:cubicBezTo>
                  <a:cubicBezTo>
                    <a:pt x="2684286" y="-31990"/>
                    <a:pt x="2807528" y="248713"/>
                    <a:pt x="2858648" y="476451"/>
                  </a:cubicBezTo>
                  <a:cubicBezTo>
                    <a:pt x="2871089" y="583199"/>
                    <a:pt x="2856790" y="871356"/>
                    <a:pt x="2858648" y="981567"/>
                  </a:cubicBezTo>
                  <a:cubicBezTo>
                    <a:pt x="2860506" y="1091778"/>
                    <a:pt x="2843133" y="1246858"/>
                    <a:pt x="2858648" y="1454442"/>
                  </a:cubicBezTo>
                  <a:cubicBezTo>
                    <a:pt x="2874163" y="1662027"/>
                    <a:pt x="2839878" y="1774175"/>
                    <a:pt x="2858648" y="2056283"/>
                  </a:cubicBezTo>
                  <a:cubicBezTo>
                    <a:pt x="2877418" y="2338391"/>
                    <a:pt x="2833474" y="2277371"/>
                    <a:pt x="2858648" y="2496916"/>
                  </a:cubicBezTo>
                  <a:cubicBezTo>
                    <a:pt x="2883822" y="2716461"/>
                    <a:pt x="2858426" y="2875003"/>
                    <a:pt x="2858648" y="3066516"/>
                  </a:cubicBezTo>
                  <a:cubicBezTo>
                    <a:pt x="2858870" y="3258029"/>
                    <a:pt x="2824877" y="3522308"/>
                    <a:pt x="2858648" y="3700598"/>
                  </a:cubicBezTo>
                  <a:cubicBezTo>
                    <a:pt x="2849650" y="3962066"/>
                    <a:pt x="2713473" y="4162561"/>
                    <a:pt x="2382197" y="4177049"/>
                  </a:cubicBezTo>
                  <a:cubicBezTo>
                    <a:pt x="2232216" y="4222815"/>
                    <a:pt x="2001273" y="4160475"/>
                    <a:pt x="1905761" y="4177049"/>
                  </a:cubicBezTo>
                  <a:cubicBezTo>
                    <a:pt x="1810249" y="4193623"/>
                    <a:pt x="1607726" y="4147364"/>
                    <a:pt x="1410267" y="4177049"/>
                  </a:cubicBezTo>
                  <a:cubicBezTo>
                    <a:pt x="1212808" y="4206734"/>
                    <a:pt x="1063599" y="4138107"/>
                    <a:pt x="933830" y="4177049"/>
                  </a:cubicBezTo>
                  <a:cubicBezTo>
                    <a:pt x="804061" y="4215991"/>
                    <a:pt x="574851" y="4141701"/>
                    <a:pt x="476451" y="4177049"/>
                  </a:cubicBezTo>
                  <a:cubicBezTo>
                    <a:pt x="215638" y="4136336"/>
                    <a:pt x="5719" y="3962132"/>
                    <a:pt x="0" y="3700598"/>
                  </a:cubicBezTo>
                  <a:cubicBezTo>
                    <a:pt x="-43411" y="3512841"/>
                    <a:pt x="34332" y="3306888"/>
                    <a:pt x="0" y="3163240"/>
                  </a:cubicBezTo>
                  <a:cubicBezTo>
                    <a:pt x="-34332" y="3019592"/>
                    <a:pt x="66650" y="2805632"/>
                    <a:pt x="0" y="2561399"/>
                  </a:cubicBezTo>
                  <a:cubicBezTo>
                    <a:pt x="-66650" y="2317166"/>
                    <a:pt x="30464" y="2162746"/>
                    <a:pt x="0" y="2024042"/>
                  </a:cubicBezTo>
                  <a:cubicBezTo>
                    <a:pt x="-30464" y="1885338"/>
                    <a:pt x="29133" y="1729967"/>
                    <a:pt x="0" y="1486684"/>
                  </a:cubicBezTo>
                  <a:cubicBezTo>
                    <a:pt x="-29133" y="1243401"/>
                    <a:pt x="27661" y="869151"/>
                    <a:pt x="0" y="476451"/>
                  </a:cubicBezTo>
                  <a:close/>
                </a:path>
                <a:path w="2858648" h="4177049" stroke="0" extrusionOk="0">
                  <a:moveTo>
                    <a:pt x="0" y="476451"/>
                  </a:moveTo>
                  <a:cubicBezTo>
                    <a:pt x="29159" y="191010"/>
                    <a:pt x="266100" y="-52222"/>
                    <a:pt x="476451" y="0"/>
                  </a:cubicBezTo>
                  <a:cubicBezTo>
                    <a:pt x="723112" y="-22255"/>
                    <a:pt x="797381" y="21630"/>
                    <a:pt x="991002" y="0"/>
                  </a:cubicBezTo>
                  <a:cubicBezTo>
                    <a:pt x="1184623" y="-21630"/>
                    <a:pt x="1210214" y="25551"/>
                    <a:pt x="1429324" y="0"/>
                  </a:cubicBezTo>
                  <a:cubicBezTo>
                    <a:pt x="1648434" y="-25551"/>
                    <a:pt x="1719776" y="40099"/>
                    <a:pt x="1886703" y="0"/>
                  </a:cubicBezTo>
                  <a:cubicBezTo>
                    <a:pt x="2053630" y="-40099"/>
                    <a:pt x="2139465" y="18893"/>
                    <a:pt x="2382197" y="0"/>
                  </a:cubicBezTo>
                  <a:cubicBezTo>
                    <a:pt x="2653260" y="54461"/>
                    <a:pt x="2853798" y="226600"/>
                    <a:pt x="2858648" y="476451"/>
                  </a:cubicBezTo>
                  <a:cubicBezTo>
                    <a:pt x="2882018" y="743449"/>
                    <a:pt x="2790093" y="951685"/>
                    <a:pt x="2858648" y="1078292"/>
                  </a:cubicBezTo>
                  <a:cubicBezTo>
                    <a:pt x="2927203" y="1204899"/>
                    <a:pt x="2841833" y="1463114"/>
                    <a:pt x="2858648" y="1615650"/>
                  </a:cubicBezTo>
                  <a:cubicBezTo>
                    <a:pt x="2875463" y="1768186"/>
                    <a:pt x="2813874" y="1972314"/>
                    <a:pt x="2858648" y="2153007"/>
                  </a:cubicBezTo>
                  <a:cubicBezTo>
                    <a:pt x="2903422" y="2333700"/>
                    <a:pt x="2822354" y="2429961"/>
                    <a:pt x="2858648" y="2593641"/>
                  </a:cubicBezTo>
                  <a:cubicBezTo>
                    <a:pt x="2894942" y="2757321"/>
                    <a:pt x="2839582" y="2978444"/>
                    <a:pt x="2858648" y="3130999"/>
                  </a:cubicBezTo>
                  <a:cubicBezTo>
                    <a:pt x="2877714" y="3283554"/>
                    <a:pt x="2838071" y="3558224"/>
                    <a:pt x="2858648" y="3700598"/>
                  </a:cubicBezTo>
                  <a:cubicBezTo>
                    <a:pt x="2841845" y="3939733"/>
                    <a:pt x="2642366" y="4181877"/>
                    <a:pt x="2382197" y="4177049"/>
                  </a:cubicBezTo>
                  <a:cubicBezTo>
                    <a:pt x="2231330" y="4224250"/>
                    <a:pt x="2083507" y="4136640"/>
                    <a:pt x="1943875" y="4177049"/>
                  </a:cubicBezTo>
                  <a:cubicBezTo>
                    <a:pt x="1804243" y="4217458"/>
                    <a:pt x="1594167" y="4163010"/>
                    <a:pt x="1448381" y="4177049"/>
                  </a:cubicBezTo>
                  <a:cubicBezTo>
                    <a:pt x="1302595" y="4191088"/>
                    <a:pt x="1224418" y="4170532"/>
                    <a:pt x="1029117" y="4177049"/>
                  </a:cubicBezTo>
                  <a:cubicBezTo>
                    <a:pt x="833816" y="4183566"/>
                    <a:pt x="685344" y="4124443"/>
                    <a:pt x="476451" y="4177049"/>
                  </a:cubicBezTo>
                  <a:cubicBezTo>
                    <a:pt x="226994" y="4175488"/>
                    <a:pt x="52283" y="3960321"/>
                    <a:pt x="0" y="3700598"/>
                  </a:cubicBezTo>
                  <a:cubicBezTo>
                    <a:pt x="-60610" y="3433881"/>
                    <a:pt x="69099" y="3350247"/>
                    <a:pt x="0" y="3098757"/>
                  </a:cubicBezTo>
                  <a:cubicBezTo>
                    <a:pt x="-69099" y="2847267"/>
                    <a:pt x="32328" y="2625328"/>
                    <a:pt x="0" y="2496916"/>
                  </a:cubicBezTo>
                  <a:cubicBezTo>
                    <a:pt x="-32328" y="2368504"/>
                    <a:pt x="44106" y="2215925"/>
                    <a:pt x="0" y="2056283"/>
                  </a:cubicBezTo>
                  <a:cubicBezTo>
                    <a:pt x="-44106" y="1896641"/>
                    <a:pt x="5546" y="1670511"/>
                    <a:pt x="0" y="1486684"/>
                  </a:cubicBezTo>
                  <a:cubicBezTo>
                    <a:pt x="-5546" y="1302857"/>
                    <a:pt x="45480" y="924697"/>
                    <a:pt x="0" y="476451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20"/>
              <a:ext cx="3171737" cy="4717581"/>
            </a:xfrm>
            <a:custGeom>
              <a:avLst/>
              <a:gdLst>
                <a:gd name="connsiteX0" fmla="*/ 0 w 3171737"/>
                <a:gd name="connsiteY0" fmla="*/ 528633 h 4717581"/>
                <a:gd name="connsiteX1" fmla="*/ 528633 w 3171737"/>
                <a:gd name="connsiteY1" fmla="*/ 0 h 4717581"/>
                <a:gd name="connsiteX2" fmla="*/ 1099540 w 3171737"/>
                <a:gd name="connsiteY2" fmla="*/ 0 h 4717581"/>
                <a:gd name="connsiteX3" fmla="*/ 1585869 w 3171737"/>
                <a:gd name="connsiteY3" fmla="*/ 0 h 4717581"/>
                <a:gd name="connsiteX4" fmla="*/ 2093342 w 3171737"/>
                <a:gd name="connsiteY4" fmla="*/ 0 h 4717581"/>
                <a:gd name="connsiteX5" fmla="*/ 2643104 w 3171737"/>
                <a:gd name="connsiteY5" fmla="*/ 0 h 4717581"/>
                <a:gd name="connsiteX6" fmla="*/ 3171737 w 3171737"/>
                <a:gd name="connsiteY6" fmla="*/ 528633 h 4717581"/>
                <a:gd name="connsiteX7" fmla="*/ 3171737 w 3171737"/>
                <a:gd name="connsiteY7" fmla="*/ 1124741 h 4717581"/>
                <a:gd name="connsiteX8" fmla="*/ 3171737 w 3171737"/>
                <a:gd name="connsiteY8" fmla="*/ 1647644 h 4717581"/>
                <a:gd name="connsiteX9" fmla="*/ 3171737 w 3171737"/>
                <a:gd name="connsiteY9" fmla="*/ 2170546 h 4717581"/>
                <a:gd name="connsiteX10" fmla="*/ 3171737 w 3171737"/>
                <a:gd name="connsiteY10" fmla="*/ 2583638 h 4717581"/>
                <a:gd name="connsiteX11" fmla="*/ 3171737 w 3171737"/>
                <a:gd name="connsiteY11" fmla="*/ 3106541 h 4717581"/>
                <a:gd name="connsiteX12" fmla="*/ 3171737 w 3171737"/>
                <a:gd name="connsiteY12" fmla="*/ 3666046 h 4717581"/>
                <a:gd name="connsiteX13" fmla="*/ 3171737 w 3171737"/>
                <a:gd name="connsiteY13" fmla="*/ 4188948 h 4717581"/>
                <a:gd name="connsiteX14" fmla="*/ 2643104 w 3171737"/>
                <a:gd name="connsiteY14" fmla="*/ 4717581 h 4717581"/>
                <a:gd name="connsiteX15" fmla="*/ 2072197 w 3171737"/>
                <a:gd name="connsiteY15" fmla="*/ 4717581 h 4717581"/>
                <a:gd name="connsiteX16" fmla="*/ 1607013 w 3171737"/>
                <a:gd name="connsiteY16" fmla="*/ 4717581 h 4717581"/>
                <a:gd name="connsiteX17" fmla="*/ 1099540 w 3171737"/>
                <a:gd name="connsiteY17" fmla="*/ 4717581 h 4717581"/>
                <a:gd name="connsiteX18" fmla="*/ 528633 w 3171737"/>
                <a:gd name="connsiteY18" fmla="*/ 4717581 h 4717581"/>
                <a:gd name="connsiteX19" fmla="*/ 0 w 3171737"/>
                <a:gd name="connsiteY19" fmla="*/ 4188948 h 4717581"/>
                <a:gd name="connsiteX20" fmla="*/ 0 w 3171737"/>
                <a:gd name="connsiteY20" fmla="*/ 3775855 h 4717581"/>
                <a:gd name="connsiteX21" fmla="*/ 0 w 3171737"/>
                <a:gd name="connsiteY21" fmla="*/ 3362763 h 4717581"/>
                <a:gd name="connsiteX22" fmla="*/ 0 w 3171737"/>
                <a:gd name="connsiteY22" fmla="*/ 2803257 h 4717581"/>
                <a:gd name="connsiteX23" fmla="*/ 0 w 3171737"/>
                <a:gd name="connsiteY23" fmla="*/ 2207149 h 4717581"/>
                <a:gd name="connsiteX24" fmla="*/ 0 w 3171737"/>
                <a:gd name="connsiteY24" fmla="*/ 1794056 h 4717581"/>
                <a:gd name="connsiteX25" fmla="*/ 0 w 3171737"/>
                <a:gd name="connsiteY25" fmla="*/ 1197948 h 4717581"/>
                <a:gd name="connsiteX26" fmla="*/ 0 w 3171737"/>
                <a:gd name="connsiteY26" fmla="*/ 528633 h 4717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171737" h="4717581" extrusionOk="0">
                  <a:moveTo>
                    <a:pt x="0" y="528633"/>
                  </a:moveTo>
                  <a:cubicBezTo>
                    <a:pt x="55842" y="193964"/>
                    <a:pt x="249910" y="-13092"/>
                    <a:pt x="528633" y="0"/>
                  </a:cubicBezTo>
                  <a:cubicBezTo>
                    <a:pt x="790080" y="-43388"/>
                    <a:pt x="899544" y="48853"/>
                    <a:pt x="1099540" y="0"/>
                  </a:cubicBezTo>
                  <a:cubicBezTo>
                    <a:pt x="1299536" y="-48853"/>
                    <a:pt x="1451146" y="17117"/>
                    <a:pt x="1585869" y="0"/>
                  </a:cubicBezTo>
                  <a:cubicBezTo>
                    <a:pt x="1720592" y="-17117"/>
                    <a:pt x="1971239" y="27493"/>
                    <a:pt x="2093342" y="0"/>
                  </a:cubicBezTo>
                  <a:cubicBezTo>
                    <a:pt x="2215445" y="-27493"/>
                    <a:pt x="2379118" y="10059"/>
                    <a:pt x="2643104" y="0"/>
                  </a:cubicBezTo>
                  <a:cubicBezTo>
                    <a:pt x="2941520" y="44385"/>
                    <a:pt x="3145320" y="309045"/>
                    <a:pt x="3171737" y="528633"/>
                  </a:cubicBezTo>
                  <a:cubicBezTo>
                    <a:pt x="3229735" y="794104"/>
                    <a:pt x="3123686" y="954110"/>
                    <a:pt x="3171737" y="1124741"/>
                  </a:cubicBezTo>
                  <a:cubicBezTo>
                    <a:pt x="3219788" y="1295372"/>
                    <a:pt x="3121747" y="1431086"/>
                    <a:pt x="3171737" y="1647644"/>
                  </a:cubicBezTo>
                  <a:cubicBezTo>
                    <a:pt x="3221727" y="1864202"/>
                    <a:pt x="3156432" y="2032442"/>
                    <a:pt x="3171737" y="2170546"/>
                  </a:cubicBezTo>
                  <a:cubicBezTo>
                    <a:pt x="3187042" y="2308650"/>
                    <a:pt x="3151350" y="2471247"/>
                    <a:pt x="3171737" y="2583638"/>
                  </a:cubicBezTo>
                  <a:cubicBezTo>
                    <a:pt x="3192124" y="2696029"/>
                    <a:pt x="3159029" y="2915034"/>
                    <a:pt x="3171737" y="3106541"/>
                  </a:cubicBezTo>
                  <a:cubicBezTo>
                    <a:pt x="3184445" y="3298048"/>
                    <a:pt x="3122096" y="3466014"/>
                    <a:pt x="3171737" y="3666046"/>
                  </a:cubicBezTo>
                  <a:cubicBezTo>
                    <a:pt x="3221378" y="3866078"/>
                    <a:pt x="3144821" y="4002037"/>
                    <a:pt x="3171737" y="4188948"/>
                  </a:cubicBezTo>
                  <a:cubicBezTo>
                    <a:pt x="3100045" y="4504350"/>
                    <a:pt x="3005674" y="4768543"/>
                    <a:pt x="2643104" y="4717581"/>
                  </a:cubicBezTo>
                  <a:cubicBezTo>
                    <a:pt x="2365364" y="4725688"/>
                    <a:pt x="2339430" y="4679855"/>
                    <a:pt x="2072197" y="4717581"/>
                  </a:cubicBezTo>
                  <a:cubicBezTo>
                    <a:pt x="1804964" y="4755307"/>
                    <a:pt x="1810332" y="4684076"/>
                    <a:pt x="1607013" y="4717581"/>
                  </a:cubicBezTo>
                  <a:cubicBezTo>
                    <a:pt x="1403694" y="4751086"/>
                    <a:pt x="1348604" y="4662781"/>
                    <a:pt x="1099540" y="4717581"/>
                  </a:cubicBezTo>
                  <a:cubicBezTo>
                    <a:pt x="850476" y="4772381"/>
                    <a:pt x="733373" y="4680186"/>
                    <a:pt x="528633" y="4717581"/>
                  </a:cubicBezTo>
                  <a:cubicBezTo>
                    <a:pt x="216961" y="4743424"/>
                    <a:pt x="-61873" y="4501385"/>
                    <a:pt x="0" y="4188948"/>
                  </a:cubicBezTo>
                  <a:cubicBezTo>
                    <a:pt x="-31757" y="4015885"/>
                    <a:pt x="3036" y="3926609"/>
                    <a:pt x="0" y="3775855"/>
                  </a:cubicBezTo>
                  <a:cubicBezTo>
                    <a:pt x="-3036" y="3625101"/>
                    <a:pt x="17195" y="3541350"/>
                    <a:pt x="0" y="3362763"/>
                  </a:cubicBezTo>
                  <a:cubicBezTo>
                    <a:pt x="-17195" y="3184176"/>
                    <a:pt x="992" y="2946187"/>
                    <a:pt x="0" y="2803257"/>
                  </a:cubicBezTo>
                  <a:cubicBezTo>
                    <a:pt x="-992" y="2660327"/>
                    <a:pt x="5231" y="2502971"/>
                    <a:pt x="0" y="2207149"/>
                  </a:cubicBezTo>
                  <a:cubicBezTo>
                    <a:pt x="-5231" y="1911327"/>
                    <a:pt x="42989" y="1892822"/>
                    <a:pt x="0" y="1794056"/>
                  </a:cubicBezTo>
                  <a:cubicBezTo>
                    <a:pt x="-42989" y="1695290"/>
                    <a:pt x="19025" y="1491246"/>
                    <a:pt x="0" y="1197948"/>
                  </a:cubicBezTo>
                  <a:cubicBezTo>
                    <a:pt x="-19025" y="904650"/>
                    <a:pt x="45857" y="838488"/>
                    <a:pt x="0" y="528633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</a:t>
              </a: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633645" y="879855"/>
              <a:ext cx="2915142" cy="25129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قومي مع مجموعتك باختيار أصناف منوعة من العجائن بحيث تعدّ كل واحدة صنفاً ثم تصوّره و تكتب مقاديره وطريقة عمله و تجمع المعلومات في نشرات صغيرة  توزع على التلميذات للفائدة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7494104" y="935226"/>
            <a:ext cx="4408335" cy="5647391"/>
            <a:chOff x="1734079" y="-362161"/>
            <a:chExt cx="2683463" cy="5446716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782533" y="-248062"/>
              <a:ext cx="2635009" cy="5332617"/>
            </a:xfrm>
            <a:custGeom>
              <a:avLst/>
              <a:gdLst>
                <a:gd name="connsiteX0" fmla="*/ 0 w 2635009"/>
                <a:gd name="connsiteY0" fmla="*/ 439177 h 5332617"/>
                <a:gd name="connsiteX1" fmla="*/ 439177 w 2635009"/>
                <a:gd name="connsiteY1" fmla="*/ 0 h 5332617"/>
                <a:gd name="connsiteX2" fmla="*/ 1042295 w 2635009"/>
                <a:gd name="connsiteY2" fmla="*/ 0 h 5332617"/>
                <a:gd name="connsiteX3" fmla="*/ 1662980 w 2635009"/>
                <a:gd name="connsiteY3" fmla="*/ 0 h 5332617"/>
                <a:gd name="connsiteX4" fmla="*/ 2195832 w 2635009"/>
                <a:gd name="connsiteY4" fmla="*/ 0 h 5332617"/>
                <a:gd name="connsiteX5" fmla="*/ 2635009 w 2635009"/>
                <a:gd name="connsiteY5" fmla="*/ 439177 h 5332617"/>
                <a:gd name="connsiteX6" fmla="*/ 2635009 w 2635009"/>
                <a:gd name="connsiteY6" fmla="*/ 1085045 h 5332617"/>
                <a:gd name="connsiteX7" fmla="*/ 2635009 w 2635009"/>
                <a:gd name="connsiteY7" fmla="*/ 1730913 h 5332617"/>
                <a:gd name="connsiteX8" fmla="*/ 2635009 w 2635009"/>
                <a:gd name="connsiteY8" fmla="*/ 2154068 h 5332617"/>
                <a:gd name="connsiteX9" fmla="*/ 2635009 w 2635009"/>
                <a:gd name="connsiteY9" fmla="*/ 2755394 h 5332617"/>
                <a:gd name="connsiteX10" fmla="*/ 2635009 w 2635009"/>
                <a:gd name="connsiteY10" fmla="*/ 3267634 h 5332617"/>
                <a:gd name="connsiteX11" fmla="*/ 2635009 w 2635009"/>
                <a:gd name="connsiteY11" fmla="*/ 3735332 h 5332617"/>
                <a:gd name="connsiteX12" fmla="*/ 2635009 w 2635009"/>
                <a:gd name="connsiteY12" fmla="*/ 4292114 h 5332617"/>
                <a:gd name="connsiteX13" fmla="*/ 2635009 w 2635009"/>
                <a:gd name="connsiteY13" fmla="*/ 4893440 h 5332617"/>
                <a:gd name="connsiteX14" fmla="*/ 2195832 w 2635009"/>
                <a:gd name="connsiteY14" fmla="*/ 5332617 h 5332617"/>
                <a:gd name="connsiteX15" fmla="*/ 1627847 w 2635009"/>
                <a:gd name="connsiteY15" fmla="*/ 5332617 h 5332617"/>
                <a:gd name="connsiteX16" fmla="*/ 1094995 w 2635009"/>
                <a:gd name="connsiteY16" fmla="*/ 5332617 h 5332617"/>
                <a:gd name="connsiteX17" fmla="*/ 439177 w 2635009"/>
                <a:gd name="connsiteY17" fmla="*/ 5332617 h 5332617"/>
                <a:gd name="connsiteX18" fmla="*/ 0 w 2635009"/>
                <a:gd name="connsiteY18" fmla="*/ 4893440 h 5332617"/>
                <a:gd name="connsiteX19" fmla="*/ 0 w 2635009"/>
                <a:gd name="connsiteY19" fmla="*/ 4336657 h 5332617"/>
                <a:gd name="connsiteX20" fmla="*/ 0 w 2635009"/>
                <a:gd name="connsiteY20" fmla="*/ 3779874 h 5332617"/>
                <a:gd name="connsiteX21" fmla="*/ 0 w 2635009"/>
                <a:gd name="connsiteY21" fmla="*/ 3178549 h 5332617"/>
                <a:gd name="connsiteX22" fmla="*/ 0 w 2635009"/>
                <a:gd name="connsiteY22" fmla="*/ 2666309 h 5332617"/>
                <a:gd name="connsiteX23" fmla="*/ 0 w 2635009"/>
                <a:gd name="connsiteY23" fmla="*/ 2154068 h 5332617"/>
                <a:gd name="connsiteX24" fmla="*/ 0 w 2635009"/>
                <a:gd name="connsiteY24" fmla="*/ 1508200 h 5332617"/>
                <a:gd name="connsiteX25" fmla="*/ 0 w 2635009"/>
                <a:gd name="connsiteY25" fmla="*/ 995960 h 5332617"/>
                <a:gd name="connsiteX26" fmla="*/ 0 w 2635009"/>
                <a:gd name="connsiteY26" fmla="*/ 439177 h 5332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635009" h="5332617" fill="none" extrusionOk="0">
                  <a:moveTo>
                    <a:pt x="0" y="439177"/>
                  </a:moveTo>
                  <a:cubicBezTo>
                    <a:pt x="-30583" y="206516"/>
                    <a:pt x="197893" y="21615"/>
                    <a:pt x="439177" y="0"/>
                  </a:cubicBezTo>
                  <a:cubicBezTo>
                    <a:pt x="730267" y="-58182"/>
                    <a:pt x="744342" y="22753"/>
                    <a:pt x="1042295" y="0"/>
                  </a:cubicBezTo>
                  <a:cubicBezTo>
                    <a:pt x="1340248" y="-22753"/>
                    <a:pt x="1464380" y="13242"/>
                    <a:pt x="1662980" y="0"/>
                  </a:cubicBezTo>
                  <a:cubicBezTo>
                    <a:pt x="1861580" y="-13242"/>
                    <a:pt x="1951626" y="30186"/>
                    <a:pt x="2195832" y="0"/>
                  </a:cubicBezTo>
                  <a:cubicBezTo>
                    <a:pt x="2430548" y="-3981"/>
                    <a:pt x="2670823" y="246188"/>
                    <a:pt x="2635009" y="439177"/>
                  </a:cubicBezTo>
                  <a:cubicBezTo>
                    <a:pt x="2671536" y="659671"/>
                    <a:pt x="2597672" y="931013"/>
                    <a:pt x="2635009" y="1085045"/>
                  </a:cubicBezTo>
                  <a:cubicBezTo>
                    <a:pt x="2672346" y="1239077"/>
                    <a:pt x="2588029" y="1595325"/>
                    <a:pt x="2635009" y="1730913"/>
                  </a:cubicBezTo>
                  <a:cubicBezTo>
                    <a:pt x="2681989" y="1866501"/>
                    <a:pt x="2599657" y="2019378"/>
                    <a:pt x="2635009" y="2154068"/>
                  </a:cubicBezTo>
                  <a:cubicBezTo>
                    <a:pt x="2670361" y="2288759"/>
                    <a:pt x="2595028" y="2590071"/>
                    <a:pt x="2635009" y="2755394"/>
                  </a:cubicBezTo>
                  <a:cubicBezTo>
                    <a:pt x="2674990" y="2920717"/>
                    <a:pt x="2624803" y="3013946"/>
                    <a:pt x="2635009" y="3267634"/>
                  </a:cubicBezTo>
                  <a:cubicBezTo>
                    <a:pt x="2645215" y="3521322"/>
                    <a:pt x="2588813" y="3621539"/>
                    <a:pt x="2635009" y="3735332"/>
                  </a:cubicBezTo>
                  <a:cubicBezTo>
                    <a:pt x="2681205" y="3849125"/>
                    <a:pt x="2591090" y="4128498"/>
                    <a:pt x="2635009" y="4292114"/>
                  </a:cubicBezTo>
                  <a:cubicBezTo>
                    <a:pt x="2678928" y="4455730"/>
                    <a:pt x="2563424" y="4746254"/>
                    <a:pt x="2635009" y="4893440"/>
                  </a:cubicBezTo>
                  <a:cubicBezTo>
                    <a:pt x="2617109" y="5107024"/>
                    <a:pt x="2369583" y="5310919"/>
                    <a:pt x="2195832" y="5332617"/>
                  </a:cubicBezTo>
                  <a:cubicBezTo>
                    <a:pt x="1975756" y="5400503"/>
                    <a:pt x="1871349" y="5305467"/>
                    <a:pt x="1627847" y="5332617"/>
                  </a:cubicBezTo>
                  <a:cubicBezTo>
                    <a:pt x="1384345" y="5359767"/>
                    <a:pt x="1345090" y="5299372"/>
                    <a:pt x="1094995" y="5332617"/>
                  </a:cubicBezTo>
                  <a:cubicBezTo>
                    <a:pt x="844900" y="5365862"/>
                    <a:pt x="618471" y="5315362"/>
                    <a:pt x="439177" y="5332617"/>
                  </a:cubicBezTo>
                  <a:cubicBezTo>
                    <a:pt x="244645" y="5329205"/>
                    <a:pt x="-39924" y="5160387"/>
                    <a:pt x="0" y="4893440"/>
                  </a:cubicBezTo>
                  <a:cubicBezTo>
                    <a:pt x="-6232" y="4726421"/>
                    <a:pt x="19532" y="4517622"/>
                    <a:pt x="0" y="4336657"/>
                  </a:cubicBezTo>
                  <a:cubicBezTo>
                    <a:pt x="-19532" y="4155692"/>
                    <a:pt x="52470" y="3951548"/>
                    <a:pt x="0" y="3779874"/>
                  </a:cubicBezTo>
                  <a:cubicBezTo>
                    <a:pt x="-52470" y="3608200"/>
                    <a:pt x="58398" y="3461182"/>
                    <a:pt x="0" y="3178549"/>
                  </a:cubicBezTo>
                  <a:cubicBezTo>
                    <a:pt x="-58398" y="2895916"/>
                    <a:pt x="38806" y="2825885"/>
                    <a:pt x="0" y="2666309"/>
                  </a:cubicBezTo>
                  <a:cubicBezTo>
                    <a:pt x="-38806" y="2506733"/>
                    <a:pt x="7657" y="2379330"/>
                    <a:pt x="0" y="2154068"/>
                  </a:cubicBezTo>
                  <a:cubicBezTo>
                    <a:pt x="-7657" y="1928806"/>
                    <a:pt x="34203" y="1762647"/>
                    <a:pt x="0" y="1508200"/>
                  </a:cubicBezTo>
                  <a:cubicBezTo>
                    <a:pt x="-34203" y="1253753"/>
                    <a:pt x="50991" y="1218469"/>
                    <a:pt x="0" y="995960"/>
                  </a:cubicBezTo>
                  <a:cubicBezTo>
                    <a:pt x="-50991" y="773451"/>
                    <a:pt x="56516" y="623704"/>
                    <a:pt x="0" y="439177"/>
                  </a:cubicBezTo>
                  <a:close/>
                </a:path>
                <a:path w="2635009" h="5332617" stroke="0" extrusionOk="0">
                  <a:moveTo>
                    <a:pt x="0" y="439177"/>
                  </a:moveTo>
                  <a:cubicBezTo>
                    <a:pt x="55895" y="153873"/>
                    <a:pt x="234147" y="-37120"/>
                    <a:pt x="439177" y="0"/>
                  </a:cubicBezTo>
                  <a:cubicBezTo>
                    <a:pt x="645050" y="-19800"/>
                    <a:pt x="919658" y="1524"/>
                    <a:pt x="1059862" y="0"/>
                  </a:cubicBezTo>
                  <a:cubicBezTo>
                    <a:pt x="1200066" y="-1524"/>
                    <a:pt x="1344028" y="61394"/>
                    <a:pt x="1610280" y="0"/>
                  </a:cubicBezTo>
                  <a:cubicBezTo>
                    <a:pt x="1876532" y="-61394"/>
                    <a:pt x="2010182" y="44408"/>
                    <a:pt x="2195832" y="0"/>
                  </a:cubicBezTo>
                  <a:cubicBezTo>
                    <a:pt x="2423220" y="-67279"/>
                    <a:pt x="2615910" y="210657"/>
                    <a:pt x="2635009" y="439177"/>
                  </a:cubicBezTo>
                  <a:cubicBezTo>
                    <a:pt x="2703326" y="703571"/>
                    <a:pt x="2575682" y="883080"/>
                    <a:pt x="2635009" y="1040503"/>
                  </a:cubicBezTo>
                  <a:cubicBezTo>
                    <a:pt x="2694336" y="1197926"/>
                    <a:pt x="2587761" y="1330199"/>
                    <a:pt x="2635009" y="1463657"/>
                  </a:cubicBezTo>
                  <a:cubicBezTo>
                    <a:pt x="2682257" y="1597115"/>
                    <a:pt x="2591338" y="1849570"/>
                    <a:pt x="2635009" y="2020440"/>
                  </a:cubicBezTo>
                  <a:cubicBezTo>
                    <a:pt x="2678680" y="2191310"/>
                    <a:pt x="2628556" y="2456035"/>
                    <a:pt x="2635009" y="2577223"/>
                  </a:cubicBezTo>
                  <a:cubicBezTo>
                    <a:pt x="2641462" y="2698411"/>
                    <a:pt x="2599827" y="2909296"/>
                    <a:pt x="2635009" y="3000378"/>
                  </a:cubicBezTo>
                  <a:cubicBezTo>
                    <a:pt x="2670191" y="3091460"/>
                    <a:pt x="2574202" y="3303881"/>
                    <a:pt x="2635009" y="3557161"/>
                  </a:cubicBezTo>
                  <a:cubicBezTo>
                    <a:pt x="2695816" y="3810441"/>
                    <a:pt x="2564345" y="3904073"/>
                    <a:pt x="2635009" y="4158487"/>
                  </a:cubicBezTo>
                  <a:cubicBezTo>
                    <a:pt x="2705673" y="4412901"/>
                    <a:pt x="2578303" y="4617176"/>
                    <a:pt x="2635009" y="4893440"/>
                  </a:cubicBezTo>
                  <a:cubicBezTo>
                    <a:pt x="2612498" y="5143353"/>
                    <a:pt x="2486168" y="5367103"/>
                    <a:pt x="2195832" y="5332617"/>
                  </a:cubicBezTo>
                  <a:cubicBezTo>
                    <a:pt x="1990837" y="5338320"/>
                    <a:pt x="1763445" y="5314593"/>
                    <a:pt x="1575147" y="5332617"/>
                  </a:cubicBezTo>
                  <a:cubicBezTo>
                    <a:pt x="1386850" y="5350641"/>
                    <a:pt x="1183769" y="5304904"/>
                    <a:pt x="1042295" y="5332617"/>
                  </a:cubicBezTo>
                  <a:cubicBezTo>
                    <a:pt x="900821" y="5360330"/>
                    <a:pt x="643690" y="5283300"/>
                    <a:pt x="439177" y="5332617"/>
                  </a:cubicBezTo>
                  <a:cubicBezTo>
                    <a:pt x="206169" y="5331528"/>
                    <a:pt x="68395" y="5131525"/>
                    <a:pt x="0" y="4893440"/>
                  </a:cubicBezTo>
                  <a:cubicBezTo>
                    <a:pt x="-4231" y="4719936"/>
                    <a:pt x="3211" y="4436894"/>
                    <a:pt x="0" y="4247572"/>
                  </a:cubicBezTo>
                  <a:cubicBezTo>
                    <a:pt x="-3211" y="4058250"/>
                    <a:pt x="232" y="3747146"/>
                    <a:pt x="0" y="3601704"/>
                  </a:cubicBezTo>
                  <a:cubicBezTo>
                    <a:pt x="-232" y="3456262"/>
                    <a:pt x="6172" y="3267808"/>
                    <a:pt x="0" y="3178549"/>
                  </a:cubicBezTo>
                  <a:cubicBezTo>
                    <a:pt x="-6172" y="3089291"/>
                    <a:pt x="15104" y="2817357"/>
                    <a:pt x="0" y="2577223"/>
                  </a:cubicBezTo>
                  <a:cubicBezTo>
                    <a:pt x="-15104" y="2337089"/>
                    <a:pt x="51337" y="2086242"/>
                    <a:pt x="0" y="1931355"/>
                  </a:cubicBezTo>
                  <a:cubicBezTo>
                    <a:pt x="-51337" y="1776468"/>
                    <a:pt x="36727" y="1660094"/>
                    <a:pt x="0" y="1508200"/>
                  </a:cubicBezTo>
                  <a:cubicBezTo>
                    <a:pt x="-36727" y="1356307"/>
                    <a:pt x="41690" y="859248"/>
                    <a:pt x="0" y="439177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744580" y="-362161"/>
              <a:ext cx="2672962" cy="5446716"/>
            </a:xfrm>
            <a:custGeom>
              <a:avLst/>
              <a:gdLst>
                <a:gd name="connsiteX0" fmla="*/ 0 w 2672962"/>
                <a:gd name="connsiteY0" fmla="*/ 445503 h 5446716"/>
                <a:gd name="connsiteX1" fmla="*/ 445503 w 2672962"/>
                <a:gd name="connsiteY1" fmla="*/ 0 h 5446716"/>
                <a:gd name="connsiteX2" fmla="*/ 1075127 w 2672962"/>
                <a:gd name="connsiteY2" fmla="*/ 0 h 5446716"/>
                <a:gd name="connsiteX3" fmla="*/ 1633474 w 2672962"/>
                <a:gd name="connsiteY3" fmla="*/ 0 h 5446716"/>
                <a:gd name="connsiteX4" fmla="*/ 2227459 w 2672962"/>
                <a:gd name="connsiteY4" fmla="*/ 0 h 5446716"/>
                <a:gd name="connsiteX5" fmla="*/ 2672962 w 2672962"/>
                <a:gd name="connsiteY5" fmla="*/ 445503 h 5446716"/>
                <a:gd name="connsiteX6" fmla="*/ 2672962 w 2672962"/>
                <a:gd name="connsiteY6" fmla="*/ 1060524 h 5446716"/>
                <a:gd name="connsiteX7" fmla="*/ 2672962 w 2672962"/>
                <a:gd name="connsiteY7" fmla="*/ 1493316 h 5446716"/>
                <a:gd name="connsiteX8" fmla="*/ 2672962 w 2672962"/>
                <a:gd name="connsiteY8" fmla="*/ 2062780 h 5446716"/>
                <a:gd name="connsiteX9" fmla="*/ 2672962 w 2672962"/>
                <a:gd name="connsiteY9" fmla="*/ 2632244 h 5446716"/>
                <a:gd name="connsiteX10" fmla="*/ 2672962 w 2672962"/>
                <a:gd name="connsiteY10" fmla="*/ 3065036 h 5446716"/>
                <a:gd name="connsiteX11" fmla="*/ 2672962 w 2672962"/>
                <a:gd name="connsiteY11" fmla="*/ 3634500 h 5446716"/>
                <a:gd name="connsiteX12" fmla="*/ 2672962 w 2672962"/>
                <a:gd name="connsiteY12" fmla="*/ 4249521 h 5446716"/>
                <a:gd name="connsiteX13" fmla="*/ 2672962 w 2672962"/>
                <a:gd name="connsiteY13" fmla="*/ 5001213 h 5446716"/>
                <a:gd name="connsiteX14" fmla="*/ 2227459 w 2672962"/>
                <a:gd name="connsiteY14" fmla="*/ 5446716 h 5446716"/>
                <a:gd name="connsiteX15" fmla="*/ 1597835 w 2672962"/>
                <a:gd name="connsiteY15" fmla="*/ 5446716 h 5446716"/>
                <a:gd name="connsiteX16" fmla="*/ 1057308 w 2672962"/>
                <a:gd name="connsiteY16" fmla="*/ 5446716 h 5446716"/>
                <a:gd name="connsiteX17" fmla="*/ 445503 w 2672962"/>
                <a:gd name="connsiteY17" fmla="*/ 5446716 h 5446716"/>
                <a:gd name="connsiteX18" fmla="*/ 0 w 2672962"/>
                <a:gd name="connsiteY18" fmla="*/ 5001213 h 5446716"/>
                <a:gd name="connsiteX19" fmla="*/ 0 w 2672962"/>
                <a:gd name="connsiteY19" fmla="*/ 4340635 h 5446716"/>
                <a:gd name="connsiteX20" fmla="*/ 0 w 2672962"/>
                <a:gd name="connsiteY20" fmla="*/ 3680057 h 5446716"/>
                <a:gd name="connsiteX21" fmla="*/ 0 w 2672962"/>
                <a:gd name="connsiteY21" fmla="*/ 3247265 h 5446716"/>
                <a:gd name="connsiteX22" fmla="*/ 0 w 2672962"/>
                <a:gd name="connsiteY22" fmla="*/ 2632244 h 5446716"/>
                <a:gd name="connsiteX23" fmla="*/ 0 w 2672962"/>
                <a:gd name="connsiteY23" fmla="*/ 1971666 h 5446716"/>
                <a:gd name="connsiteX24" fmla="*/ 0 w 2672962"/>
                <a:gd name="connsiteY24" fmla="*/ 1538873 h 5446716"/>
                <a:gd name="connsiteX25" fmla="*/ 0 w 2672962"/>
                <a:gd name="connsiteY25" fmla="*/ 445503 h 5446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72962" h="5446716" extrusionOk="0">
                  <a:moveTo>
                    <a:pt x="0" y="445503"/>
                  </a:moveTo>
                  <a:cubicBezTo>
                    <a:pt x="34899" y="172764"/>
                    <a:pt x="248198" y="-48219"/>
                    <a:pt x="445503" y="0"/>
                  </a:cubicBezTo>
                  <a:cubicBezTo>
                    <a:pt x="674378" y="-28535"/>
                    <a:pt x="825648" y="35271"/>
                    <a:pt x="1075127" y="0"/>
                  </a:cubicBezTo>
                  <a:cubicBezTo>
                    <a:pt x="1324606" y="-35271"/>
                    <a:pt x="1441770" y="63882"/>
                    <a:pt x="1633474" y="0"/>
                  </a:cubicBezTo>
                  <a:cubicBezTo>
                    <a:pt x="1825178" y="-63882"/>
                    <a:pt x="2066801" y="13212"/>
                    <a:pt x="2227459" y="0"/>
                  </a:cubicBezTo>
                  <a:cubicBezTo>
                    <a:pt x="2460534" y="-57545"/>
                    <a:pt x="2625192" y="234551"/>
                    <a:pt x="2672962" y="445503"/>
                  </a:cubicBezTo>
                  <a:cubicBezTo>
                    <a:pt x="2707057" y="715470"/>
                    <a:pt x="2640908" y="817575"/>
                    <a:pt x="2672962" y="1060524"/>
                  </a:cubicBezTo>
                  <a:cubicBezTo>
                    <a:pt x="2705016" y="1303473"/>
                    <a:pt x="2662338" y="1300627"/>
                    <a:pt x="2672962" y="1493316"/>
                  </a:cubicBezTo>
                  <a:cubicBezTo>
                    <a:pt x="2683586" y="1686005"/>
                    <a:pt x="2622701" y="1919013"/>
                    <a:pt x="2672962" y="2062780"/>
                  </a:cubicBezTo>
                  <a:cubicBezTo>
                    <a:pt x="2723223" y="2206547"/>
                    <a:pt x="2609308" y="2430459"/>
                    <a:pt x="2672962" y="2632244"/>
                  </a:cubicBezTo>
                  <a:cubicBezTo>
                    <a:pt x="2736616" y="2834029"/>
                    <a:pt x="2659817" y="2869817"/>
                    <a:pt x="2672962" y="3065036"/>
                  </a:cubicBezTo>
                  <a:cubicBezTo>
                    <a:pt x="2686107" y="3260255"/>
                    <a:pt x="2628118" y="3424589"/>
                    <a:pt x="2672962" y="3634500"/>
                  </a:cubicBezTo>
                  <a:cubicBezTo>
                    <a:pt x="2717806" y="3844411"/>
                    <a:pt x="2614673" y="4107932"/>
                    <a:pt x="2672962" y="4249521"/>
                  </a:cubicBezTo>
                  <a:cubicBezTo>
                    <a:pt x="2731251" y="4391110"/>
                    <a:pt x="2638545" y="4822252"/>
                    <a:pt x="2672962" y="5001213"/>
                  </a:cubicBezTo>
                  <a:cubicBezTo>
                    <a:pt x="2616077" y="5265862"/>
                    <a:pt x="2480648" y="5451872"/>
                    <a:pt x="2227459" y="5446716"/>
                  </a:cubicBezTo>
                  <a:cubicBezTo>
                    <a:pt x="2000138" y="5519326"/>
                    <a:pt x="1872496" y="5436187"/>
                    <a:pt x="1597835" y="5446716"/>
                  </a:cubicBezTo>
                  <a:cubicBezTo>
                    <a:pt x="1323174" y="5457245"/>
                    <a:pt x="1213975" y="5420998"/>
                    <a:pt x="1057308" y="5446716"/>
                  </a:cubicBezTo>
                  <a:cubicBezTo>
                    <a:pt x="900641" y="5472434"/>
                    <a:pt x="577824" y="5379188"/>
                    <a:pt x="445503" y="5446716"/>
                  </a:cubicBezTo>
                  <a:cubicBezTo>
                    <a:pt x="230322" y="5443194"/>
                    <a:pt x="29223" y="5245350"/>
                    <a:pt x="0" y="5001213"/>
                  </a:cubicBezTo>
                  <a:cubicBezTo>
                    <a:pt x="-64336" y="4838635"/>
                    <a:pt x="66683" y="4662349"/>
                    <a:pt x="0" y="4340635"/>
                  </a:cubicBezTo>
                  <a:cubicBezTo>
                    <a:pt x="-66683" y="4018921"/>
                    <a:pt x="71855" y="3953137"/>
                    <a:pt x="0" y="3680057"/>
                  </a:cubicBezTo>
                  <a:cubicBezTo>
                    <a:pt x="-71855" y="3406977"/>
                    <a:pt x="45982" y="3421318"/>
                    <a:pt x="0" y="3247265"/>
                  </a:cubicBezTo>
                  <a:cubicBezTo>
                    <a:pt x="-45982" y="3073212"/>
                    <a:pt x="61460" y="2781295"/>
                    <a:pt x="0" y="2632244"/>
                  </a:cubicBezTo>
                  <a:cubicBezTo>
                    <a:pt x="-61460" y="2483193"/>
                    <a:pt x="50575" y="2297427"/>
                    <a:pt x="0" y="1971666"/>
                  </a:cubicBezTo>
                  <a:cubicBezTo>
                    <a:pt x="-50575" y="1645905"/>
                    <a:pt x="33996" y="1740217"/>
                    <a:pt x="0" y="1538873"/>
                  </a:cubicBezTo>
                  <a:cubicBezTo>
                    <a:pt x="-33996" y="1337529"/>
                    <a:pt x="72439" y="895046"/>
                    <a:pt x="0" y="445503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04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998588" y="-240862"/>
              <a:ext cx="2202899" cy="48978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00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عجينة البيتزا</a:t>
              </a:r>
            </a:p>
            <a:p>
              <a:pPr algn="r"/>
              <a:r>
                <a:rPr lang="ar-SY" sz="2000" b="1" dirty="0">
                  <a:solidFill>
                    <a:srgbClr val="FF00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المقادير</a:t>
              </a:r>
              <a:r>
                <a:rPr lang="ar-SY" sz="20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 : كوبين من الدقيق, ربع كوب سكر, كوب وثلاثة أرباع من الماء, ثلاثة ملاعق كبيرة حليب جاف, ملعقة كبيرة خميرة فورية .</a:t>
              </a:r>
            </a:p>
            <a:p>
              <a:pPr algn="r"/>
              <a:r>
                <a:rPr lang="ar-SY" sz="2000" b="1" dirty="0">
                  <a:solidFill>
                    <a:srgbClr val="FF00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الطريقة: </a:t>
              </a:r>
              <a:r>
                <a:rPr lang="ar-SY" sz="20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نضرب جميع المقادير بالمضرب الكهربائي حتى تصبح سائلة, وبعد عشر دقائق نضيف نص كأس الزيت و ثلاثة أكواب دقيق ثم تترك لتختمر, و تفرد بعد ذلك في صينيتين و توضع على الوجه الخلطة المطلوبة.</a:t>
              </a:r>
            </a:p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مكونات الخلطة : </a:t>
              </a:r>
            </a:p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5 ملاعق جبن أبيض ,3 ملاعق جبن سائل ,3ملاعق مايونيز, كزبرة مفرومة تخلط مع بعضها البعض و توضع على العجينة ثم توضع داخل الفرن حتى النضج </a:t>
              </a:r>
              <a:endParaRPr lang="en-US" sz="24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2127788"/>
            <a:ext cx="1703147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3413695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618096"/>
            <a:ext cx="3375616" cy="1213077"/>
            <a:chOff x="4412343" y="615723"/>
            <a:chExt cx="3375616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: Shape 76">
              <a:extLst>
                <a:ext uri="{FF2B5EF4-FFF2-40B4-BE49-F238E27FC236}">
                  <a16:creationId xmlns:a16="http://schemas.microsoft.com/office/drawing/2014/main" id="{B20B7274-28AD-4F16-854F-1B745747752C}"/>
                </a:ext>
              </a:extLst>
            </p:cNvPr>
            <p:cNvSpPr/>
            <p:nvPr/>
          </p:nvSpPr>
          <p:spPr>
            <a:xfrm rot="7528401">
              <a:off x="7584759" y="161884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1436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CE2DF91-E697-4FF5-908C-018C3029BB9E}"/>
              </a:ext>
            </a:extLst>
          </p:cNvPr>
          <p:cNvSpPr/>
          <p:nvPr/>
        </p:nvSpPr>
        <p:spPr>
          <a:xfrm>
            <a:off x="2609849" y="828211"/>
            <a:ext cx="1987551" cy="1286835"/>
          </a:xfrm>
          <a:custGeom>
            <a:avLst/>
            <a:gdLst>
              <a:gd name="connsiteX0" fmla="*/ 0 w 2939144"/>
              <a:gd name="connsiteY0" fmla="*/ 1574162 h 1902942"/>
              <a:gd name="connsiteX1" fmla="*/ 0 w 2939144"/>
              <a:gd name="connsiteY1" fmla="*/ 1574163 h 1902942"/>
              <a:gd name="connsiteX2" fmla="*/ 0 w 2939144"/>
              <a:gd name="connsiteY2" fmla="*/ 1574163 h 1902942"/>
              <a:gd name="connsiteX3" fmla="*/ 1553283 w 2939144"/>
              <a:gd name="connsiteY3" fmla="*/ 0 h 1902942"/>
              <a:gd name="connsiteX4" fmla="*/ 1998596 w 2939144"/>
              <a:gd name="connsiteY4" fmla="*/ 229118 h 1902942"/>
              <a:gd name="connsiteX5" fmla="*/ 2039430 w 2939144"/>
              <a:gd name="connsiteY5" fmla="*/ 301917 h 1902942"/>
              <a:gd name="connsiteX6" fmla="*/ 2051692 w 2939144"/>
              <a:gd name="connsiteY6" fmla="*/ 295476 h 1902942"/>
              <a:gd name="connsiteX7" fmla="*/ 2260728 w 2939144"/>
              <a:gd name="connsiteY7" fmla="*/ 254638 h 1902942"/>
              <a:gd name="connsiteX8" fmla="*/ 2797757 w 2939144"/>
              <a:gd name="connsiteY8" fmla="*/ 774309 h 1902942"/>
              <a:gd name="connsiteX9" fmla="*/ 2780850 w 2939144"/>
              <a:gd name="connsiteY9" fmla="*/ 904183 h 1902942"/>
              <a:gd name="connsiteX10" fmla="*/ 2745274 w 2939144"/>
              <a:gd name="connsiteY10" fmla="*/ 991682 h 1902942"/>
              <a:gd name="connsiteX11" fmla="*/ 2798362 w 2939144"/>
              <a:gd name="connsiteY11" fmla="*/ 1021351 h 1902942"/>
              <a:gd name="connsiteX12" fmla="*/ 2939144 w 2939144"/>
              <a:gd name="connsiteY12" fmla="*/ 1293980 h 1902942"/>
              <a:gd name="connsiteX13" fmla="*/ 2845619 w 2939144"/>
              <a:gd name="connsiteY13" fmla="*/ 1526462 h 1902942"/>
              <a:gd name="connsiteX14" fmla="*/ 2813697 w 2939144"/>
              <a:gd name="connsiteY14" fmla="*/ 1553581 h 1902942"/>
              <a:gd name="connsiteX15" fmla="*/ 2815772 w 2939144"/>
              <a:gd name="connsiteY15" fmla="*/ 1574163 h 1902942"/>
              <a:gd name="connsiteX16" fmla="*/ 2815771 w 2939144"/>
              <a:gd name="connsiteY16" fmla="*/ 1574163 h 1902942"/>
              <a:gd name="connsiteX17" fmla="*/ 2486992 w 2939144"/>
              <a:gd name="connsiteY17" fmla="*/ 1902942 h 1902942"/>
              <a:gd name="connsiteX18" fmla="*/ 328779 w 2939144"/>
              <a:gd name="connsiteY18" fmla="*/ 1902941 h 1902942"/>
              <a:gd name="connsiteX19" fmla="*/ 25837 w 2939144"/>
              <a:gd name="connsiteY19" fmla="*/ 1702138 h 1902942"/>
              <a:gd name="connsiteX20" fmla="*/ 0 w 2939144"/>
              <a:gd name="connsiteY20" fmla="*/ 1574163 h 1902942"/>
              <a:gd name="connsiteX21" fmla="*/ 21683 w 2939144"/>
              <a:gd name="connsiteY21" fmla="*/ 1466763 h 1902942"/>
              <a:gd name="connsiteX22" fmla="*/ 10911 w 2939144"/>
              <a:gd name="connsiteY22" fmla="*/ 1433182 h 1902942"/>
              <a:gd name="connsiteX23" fmla="*/ 0 w 2939144"/>
              <a:gd name="connsiteY23" fmla="*/ 1328450 h 1902942"/>
              <a:gd name="connsiteX24" fmla="*/ 537029 w 2939144"/>
              <a:gd name="connsiteY24" fmla="*/ 808779 h 1902942"/>
              <a:gd name="connsiteX25" fmla="*/ 569957 w 2939144"/>
              <a:gd name="connsiteY25" fmla="*/ 811590 h 1902942"/>
              <a:gd name="connsiteX26" fmla="*/ 571984 w 2939144"/>
              <a:gd name="connsiteY26" fmla="*/ 791920 h 1902942"/>
              <a:gd name="connsiteX27" fmla="*/ 1002122 w 2939144"/>
              <a:gd name="connsiteY27" fmla="*/ 449061 h 1902942"/>
              <a:gd name="connsiteX28" fmla="*/ 1023392 w 2939144"/>
              <a:gd name="connsiteY28" fmla="*/ 451158 h 1902942"/>
              <a:gd name="connsiteX29" fmla="*/ 1027165 w 2939144"/>
              <a:gd name="connsiteY29" fmla="*/ 414939 h 1902942"/>
              <a:gd name="connsiteX30" fmla="*/ 1553283 w 2939144"/>
              <a:gd name="connsiteY30" fmla="*/ 0 h 190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39144" h="1902942">
                <a:moveTo>
                  <a:pt x="0" y="1574162"/>
                </a:moveTo>
                <a:lnTo>
                  <a:pt x="0" y="1574163"/>
                </a:lnTo>
                <a:lnTo>
                  <a:pt x="0" y="1574163"/>
                </a:lnTo>
                <a:close/>
                <a:moveTo>
                  <a:pt x="1553283" y="0"/>
                </a:moveTo>
                <a:cubicBezTo>
                  <a:pt x="1738654" y="0"/>
                  <a:pt x="1902088" y="90885"/>
                  <a:pt x="1998596" y="229118"/>
                </a:cubicBezTo>
                <a:lnTo>
                  <a:pt x="2039430" y="301917"/>
                </a:lnTo>
                <a:lnTo>
                  <a:pt x="2051692" y="295476"/>
                </a:lnTo>
                <a:cubicBezTo>
                  <a:pt x="2115942" y="269180"/>
                  <a:pt x="2186580" y="254638"/>
                  <a:pt x="2260728" y="254638"/>
                </a:cubicBezTo>
                <a:cubicBezTo>
                  <a:pt x="2557321" y="254638"/>
                  <a:pt x="2797757" y="487303"/>
                  <a:pt x="2797757" y="774309"/>
                </a:cubicBezTo>
                <a:cubicBezTo>
                  <a:pt x="2797757" y="819154"/>
                  <a:pt x="2791887" y="862672"/>
                  <a:pt x="2780850" y="904183"/>
                </a:cubicBezTo>
                <a:lnTo>
                  <a:pt x="2745274" y="991682"/>
                </a:lnTo>
                <a:lnTo>
                  <a:pt x="2798362" y="1021351"/>
                </a:lnTo>
                <a:cubicBezTo>
                  <a:pt x="2883300" y="1080435"/>
                  <a:pt x="2939144" y="1180492"/>
                  <a:pt x="2939144" y="1293980"/>
                </a:cubicBezTo>
                <a:cubicBezTo>
                  <a:pt x="2939144" y="1384770"/>
                  <a:pt x="2903404" y="1466965"/>
                  <a:pt x="2845619" y="1526462"/>
                </a:cubicBezTo>
                <a:lnTo>
                  <a:pt x="2813697" y="1553581"/>
                </a:lnTo>
                <a:lnTo>
                  <a:pt x="2815772" y="1574163"/>
                </a:lnTo>
                <a:lnTo>
                  <a:pt x="2815771" y="1574163"/>
                </a:lnTo>
                <a:cubicBezTo>
                  <a:pt x="2815771" y="1755743"/>
                  <a:pt x="2668572" y="1902942"/>
                  <a:pt x="2486992" y="1902942"/>
                </a:cubicBezTo>
                <a:lnTo>
                  <a:pt x="328779" y="1902941"/>
                </a:lnTo>
                <a:cubicBezTo>
                  <a:pt x="192594" y="1902941"/>
                  <a:pt x="75748" y="1820142"/>
                  <a:pt x="25837" y="1702138"/>
                </a:cubicBezTo>
                <a:lnTo>
                  <a:pt x="0" y="1574163"/>
                </a:lnTo>
                <a:lnTo>
                  <a:pt x="21683" y="1466763"/>
                </a:lnTo>
                <a:lnTo>
                  <a:pt x="10911" y="1433182"/>
                </a:lnTo>
                <a:cubicBezTo>
                  <a:pt x="3757" y="1399353"/>
                  <a:pt x="0" y="1364326"/>
                  <a:pt x="0" y="1328450"/>
                </a:cubicBezTo>
                <a:cubicBezTo>
                  <a:pt x="0" y="1041444"/>
                  <a:pt x="240436" y="808779"/>
                  <a:pt x="537029" y="808779"/>
                </a:cubicBezTo>
                <a:lnTo>
                  <a:pt x="569957" y="811590"/>
                </a:lnTo>
                <a:lnTo>
                  <a:pt x="571984" y="791920"/>
                </a:lnTo>
                <a:cubicBezTo>
                  <a:pt x="612925" y="596251"/>
                  <a:pt x="789948" y="449061"/>
                  <a:pt x="1002122" y="449061"/>
                </a:cubicBezTo>
                <a:lnTo>
                  <a:pt x="1023392" y="451158"/>
                </a:lnTo>
                <a:lnTo>
                  <a:pt x="1027165" y="414939"/>
                </a:lnTo>
                <a:cubicBezTo>
                  <a:pt x="1077241" y="178134"/>
                  <a:pt x="1293764" y="0"/>
                  <a:pt x="15532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4826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6640386" y="2997479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انتهى الدرس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 flipH="1">
            <a:off x="-1268360" y="0"/>
            <a:ext cx="17443331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16200000" flipH="1">
            <a:off x="13651808" y="1834275"/>
            <a:ext cx="3914741" cy="318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1 0 L -0.80938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8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0 L -0.79896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017478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6479297" y="457198"/>
            <a:ext cx="5215207" cy="1222155"/>
            <a:chOff x="1437352" y="652952"/>
            <a:chExt cx="5215207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2"/>
              <a:ext cx="4657600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446121" y="1188855"/>
              <a:ext cx="42064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فطيرة التفاح : 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132513" y="2212020"/>
            <a:ext cx="4811372" cy="533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مقادير فطيرة التفاح :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2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3258" y="3426904"/>
            <a:ext cx="1884683" cy="2771046"/>
            <a:chOff x="10092985" y="2778410"/>
            <a:chExt cx="1884683" cy="2771046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2985" y="2778410"/>
              <a:ext cx="1884683" cy="2771046"/>
              <a:chOff x="395817" y="4262072"/>
              <a:chExt cx="1884683" cy="2771046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الغذاء و التغذية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724794"/>
                <a:ext cx="1875550" cy="230832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العجائن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294390" y="3993710"/>
              <a:ext cx="1569364" cy="1102774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4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 rot="10800000">
            <a:off x="2647258" y="2286210"/>
            <a:ext cx="4253752" cy="5447367"/>
            <a:chOff x="7919946" y="-1165699"/>
            <a:chExt cx="4442325" cy="5688849"/>
          </a:xfrm>
        </p:grpSpPr>
        <p:grpSp>
          <p:nvGrpSpPr>
            <p:cNvPr id="125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919946" y="-1165699"/>
              <a:ext cx="4442325" cy="5627751"/>
              <a:chOff x="2240672" y="-1927979"/>
              <a:chExt cx="7347265" cy="9307866"/>
            </a:xfrm>
          </p:grpSpPr>
          <p:sp>
            <p:nvSpPr>
              <p:cNvPr id="128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240672" y="2245140"/>
                <a:ext cx="7347265" cy="51347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9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812234" y="1817702"/>
                <a:ext cx="624114" cy="510276"/>
                <a:chOff x="5812234" y="1817702"/>
                <a:chExt cx="624114" cy="510276"/>
              </a:xfrm>
            </p:grpSpPr>
            <p:sp>
              <p:nvSpPr>
                <p:cNvPr id="131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solidFill>
                  <a:srgbClr val="02020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912185" y="1817702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30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rot="10800000">
                <a:off x="6080521" y="-1927979"/>
                <a:ext cx="43772" cy="3745686"/>
              </a:xfrm>
              <a:prstGeom prst="line">
                <a:avLst/>
              </a:prstGeom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26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39445" y="1504057"/>
              <a:ext cx="4203330" cy="2556628"/>
            </a:xfrm>
            <a:prstGeom prst="rect">
              <a:avLst/>
            </a:prstGeom>
          </p:spPr>
        </p:pic>
        <p:sp>
          <p:nvSpPr>
            <p:cNvPr id="127" name="TextBox 85">
              <a:extLst>
                <a:ext uri="{FF2B5EF4-FFF2-40B4-BE49-F238E27FC236}">
                  <a16:creationId xmlns:a16="http://schemas.microsoft.com/office/drawing/2014/main" id="{E998109D-DA88-493F-856A-4A8977355C16}"/>
                </a:ext>
              </a:extLst>
            </p:cNvPr>
            <p:cNvSpPr txBox="1"/>
            <p:nvPr/>
          </p:nvSpPr>
          <p:spPr>
            <a:xfrm rot="10800000">
              <a:off x="8000374" y="3976736"/>
              <a:ext cx="4203330" cy="546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/>
                <a:t>فطيرة التفاح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4107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7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9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6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3" presetID="17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" presetClass="entr" presetSubtype="4" accel="22000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53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54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5" grpId="0" animBg="1"/>
          <p:bldP spid="44" grpId="0"/>
          <p:bldP spid="101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7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9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6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3" presetID="17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" presetClass="entr" presetSubtype="4" accel="22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5" grpId="0" animBg="1"/>
          <p:bldP spid="44" grpId="0"/>
          <p:bldP spid="101" grpId="0" animBg="1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017478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6479297" y="457198"/>
            <a:ext cx="5215207" cy="1222155"/>
            <a:chOff x="1437352" y="652952"/>
            <a:chExt cx="5215207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2"/>
              <a:ext cx="4657600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446121" y="1188855"/>
              <a:ext cx="42064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فطيرة التفاح : 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471892" y="2212020"/>
            <a:ext cx="64719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قد تعد فطيرة التفاح بشكل كعكة كبيرة و ليست وحدات صغيرة 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2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3258" y="3426904"/>
            <a:ext cx="1884683" cy="2771046"/>
            <a:chOff x="10092985" y="2778410"/>
            <a:chExt cx="1884683" cy="2771046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2985" y="2778410"/>
              <a:ext cx="1884683" cy="2771046"/>
              <a:chOff x="395817" y="4262072"/>
              <a:chExt cx="1884683" cy="2771046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الغذاء و التغذية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724794"/>
                <a:ext cx="1875550" cy="230832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العجائن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294390" y="3993710"/>
              <a:ext cx="1569364" cy="1102774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8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 rot="10800000">
            <a:off x="3637358" y="3515365"/>
            <a:ext cx="4264605" cy="5388863"/>
            <a:chOff x="7919946" y="-1165699"/>
            <a:chExt cx="4453659" cy="5627751"/>
          </a:xfrm>
        </p:grpSpPr>
        <p:grpSp>
          <p:nvGrpSpPr>
            <p:cNvPr id="39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919946" y="-1165699"/>
              <a:ext cx="4442325" cy="5627751"/>
              <a:chOff x="2240672" y="-1927979"/>
              <a:chExt cx="7347265" cy="9307866"/>
            </a:xfrm>
          </p:grpSpPr>
          <p:sp>
            <p:nvSpPr>
              <p:cNvPr id="43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240672" y="2245140"/>
                <a:ext cx="7347265" cy="51347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7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812234" y="1817702"/>
                <a:ext cx="624114" cy="510276"/>
                <a:chOff x="5812234" y="1817702"/>
                <a:chExt cx="624114" cy="510276"/>
              </a:xfrm>
            </p:grpSpPr>
            <p:sp>
              <p:nvSpPr>
                <p:cNvPr id="49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solidFill>
                  <a:srgbClr val="02020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912185" y="1817702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48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rot="10800000">
                <a:off x="6080521" y="-1927979"/>
                <a:ext cx="43772" cy="3745686"/>
              </a:xfrm>
              <a:prstGeom prst="line">
                <a:avLst/>
              </a:prstGeom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1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279486" y="1504058"/>
              <a:ext cx="3723250" cy="2556628"/>
            </a:xfrm>
            <a:prstGeom prst="rect">
              <a:avLst/>
            </a:prstGeom>
          </p:spPr>
        </p:pic>
        <p:sp>
          <p:nvSpPr>
            <p:cNvPr id="42" name="TextBox 85">
              <a:extLst>
                <a:ext uri="{FF2B5EF4-FFF2-40B4-BE49-F238E27FC236}">
                  <a16:creationId xmlns:a16="http://schemas.microsoft.com/office/drawing/2014/main" id="{E998109D-DA88-493F-856A-4A8977355C16}"/>
                </a:ext>
              </a:extLst>
            </p:cNvPr>
            <p:cNvSpPr txBox="1"/>
            <p:nvPr/>
          </p:nvSpPr>
          <p:spPr>
            <a:xfrm rot="10800000">
              <a:off x="7989421" y="3979921"/>
              <a:ext cx="4384184" cy="482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/>
                <a:t>فطيرة التفاح بشكل كعكة كبيرة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363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7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9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6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3" presetID="17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" presetClass="entr" presetSubtype="4" accel="22000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53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54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5" grpId="0" animBg="1"/>
          <p:bldP spid="44" grpId="0"/>
          <p:bldP spid="101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7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9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6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3" presetID="17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" presetClass="entr" presetSubtype="4" accel="22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5" grpId="0" animBg="1"/>
          <p:bldP spid="44" grpId="0"/>
          <p:bldP spid="101" grpId="0" animBg="1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0B4C8026-4DCC-4040-BA19-E923A5CA7289}"/>
              </a:ext>
            </a:extLst>
          </p:cNvPr>
          <p:cNvSpPr/>
          <p:nvPr/>
        </p:nvSpPr>
        <p:spPr>
          <a:xfrm>
            <a:off x="6125026" y="237418"/>
            <a:ext cx="5225979" cy="6497490"/>
          </a:xfrm>
          <a:prstGeom prst="rect">
            <a:avLst/>
          </a:prstGeom>
          <a:gradFill flip="none" rotWithShape="1">
            <a:gsLst>
              <a:gs pos="80000">
                <a:schemeClr val="bg1"/>
              </a:gs>
              <a:gs pos="16000">
                <a:schemeClr val="bg1">
                  <a:lumMod val="95000"/>
                </a:schemeClr>
              </a:gs>
              <a:gs pos="1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88900" dist="1016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70EC012-A606-47EF-A144-ED1413BEE4A1}"/>
              </a:ext>
            </a:extLst>
          </p:cNvPr>
          <p:cNvSpPr/>
          <p:nvPr/>
        </p:nvSpPr>
        <p:spPr>
          <a:xfrm>
            <a:off x="855505" y="237417"/>
            <a:ext cx="5269521" cy="6497491"/>
          </a:xfrm>
          <a:prstGeom prst="rect">
            <a:avLst/>
          </a:prstGeom>
          <a:gradFill flip="none" rotWithShape="1">
            <a:gsLst>
              <a:gs pos="96000">
                <a:srgbClr val="33405F"/>
              </a:gs>
              <a:gs pos="14000">
                <a:srgbClr val="53689B"/>
              </a:gs>
              <a:gs pos="0">
                <a:srgbClr val="28324B"/>
              </a:gs>
            </a:gsLst>
            <a:lin ang="10800000" scaled="1"/>
            <a:tileRect/>
          </a:gradFill>
          <a:ln>
            <a:noFill/>
          </a:ln>
          <a:effectLst>
            <a:outerShdw blurRad="508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D2A8B9BB-262F-40F6-9659-A9C425110CE3}"/>
              </a:ext>
            </a:extLst>
          </p:cNvPr>
          <p:cNvSpPr/>
          <p:nvPr/>
        </p:nvSpPr>
        <p:spPr>
          <a:xfrm flipV="1">
            <a:off x="6149599" y="2043387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Triangle 36">
            <a:extLst>
              <a:ext uri="{FF2B5EF4-FFF2-40B4-BE49-F238E27FC236}">
                <a16:creationId xmlns:a16="http://schemas.microsoft.com/office/drawing/2014/main" id="{DBC73453-CD3D-47C6-BAB7-5F87E9C3F669}"/>
              </a:ext>
            </a:extLst>
          </p:cNvPr>
          <p:cNvSpPr/>
          <p:nvPr/>
        </p:nvSpPr>
        <p:spPr>
          <a:xfrm flipH="1" flipV="1">
            <a:off x="2964667" y="2789189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6B43D272-1E07-4D88-AE23-9C53A0C71AF5}"/>
              </a:ext>
            </a:extLst>
          </p:cNvPr>
          <p:cNvSpPr/>
          <p:nvPr/>
        </p:nvSpPr>
        <p:spPr>
          <a:xfrm flipV="1">
            <a:off x="6110513" y="3494497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ctangle: Top Corners Rounded 81">
            <a:extLst>
              <a:ext uri="{FF2B5EF4-FFF2-40B4-BE49-F238E27FC236}">
                <a16:creationId xmlns:a16="http://schemas.microsoft.com/office/drawing/2014/main" id="{951C3C0D-A859-48E1-902C-6CB3893E8AFA}"/>
              </a:ext>
            </a:extLst>
          </p:cNvPr>
          <p:cNvSpPr/>
          <p:nvPr/>
        </p:nvSpPr>
        <p:spPr>
          <a:xfrm rot="16200000" flipH="1">
            <a:off x="5825529" y="2235091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: Top Corners Rounded 82">
            <a:extLst>
              <a:ext uri="{FF2B5EF4-FFF2-40B4-BE49-F238E27FC236}">
                <a16:creationId xmlns:a16="http://schemas.microsoft.com/office/drawing/2014/main" id="{C1EF8FAB-982B-4B9A-95DA-ADCD413FA9C9}"/>
              </a:ext>
            </a:extLst>
          </p:cNvPr>
          <p:cNvSpPr/>
          <p:nvPr/>
        </p:nvSpPr>
        <p:spPr>
          <a:xfrm rot="5400000">
            <a:off x="6057556" y="3018098"/>
            <a:ext cx="350983" cy="23055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48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: Top Corners Rounded 85">
            <a:extLst>
              <a:ext uri="{FF2B5EF4-FFF2-40B4-BE49-F238E27FC236}">
                <a16:creationId xmlns:a16="http://schemas.microsoft.com/office/drawing/2014/main" id="{A0C97FCB-B9C8-4FA3-82EB-D6B85BBB678A}"/>
              </a:ext>
            </a:extLst>
          </p:cNvPr>
          <p:cNvSpPr/>
          <p:nvPr/>
        </p:nvSpPr>
        <p:spPr>
          <a:xfrm rot="16200000" flipH="1">
            <a:off x="5821899" y="3666848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62F829F-637B-4CDF-99F9-D370995A56B5}"/>
              </a:ext>
            </a:extLst>
          </p:cNvPr>
          <p:cNvGrpSpPr/>
          <p:nvPr/>
        </p:nvGrpSpPr>
        <p:grpSpPr>
          <a:xfrm>
            <a:off x="5830771" y="1516007"/>
            <a:ext cx="4363505" cy="947379"/>
            <a:chOff x="5830771" y="583473"/>
            <a:chExt cx="4363505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EE0A1F4-FD02-4AE5-9E64-B928A0821AE3}"/>
                </a:ext>
              </a:extLst>
            </p:cNvPr>
            <p:cNvSpPr/>
            <p:nvPr/>
          </p:nvSpPr>
          <p:spPr>
            <a:xfrm>
              <a:off x="5830771" y="583473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 flip="none" rotWithShape="1"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2D4D6F59-136E-4C68-A837-F135754116C2}"/>
                </a:ext>
              </a:extLst>
            </p:cNvPr>
            <p:cNvSpPr txBox="1"/>
            <p:nvPr/>
          </p:nvSpPr>
          <p:spPr>
            <a:xfrm>
              <a:off x="9012904" y="625757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CC4F5A1-6968-44C1-93C0-00F8C163F68C}"/>
                </a:ext>
              </a:extLst>
            </p:cNvPr>
            <p:cNvSpPr/>
            <p:nvPr/>
          </p:nvSpPr>
          <p:spPr>
            <a:xfrm>
              <a:off x="8530245" y="670566"/>
              <a:ext cx="492920" cy="492920"/>
            </a:xfrm>
            <a:prstGeom prst="ellipse">
              <a:avLst/>
            </a:prstGeom>
            <a:solidFill>
              <a:srgbClr val="E5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Graphic 5" descr="Folder">
              <a:extLst>
                <a:ext uri="{FF2B5EF4-FFF2-40B4-BE49-F238E27FC236}">
                  <a16:creationId xmlns:a16="http://schemas.microsoft.com/office/drawing/2014/main" id="{60D5F116-6A99-45DF-A8C7-D45BBCEFE0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593825" y="734146"/>
              <a:ext cx="365760" cy="365760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B1F1C4D-6FED-42CE-A54C-D52315B2AED8}"/>
                </a:ext>
              </a:extLst>
            </p:cNvPr>
            <p:cNvSpPr txBox="1"/>
            <p:nvPr/>
          </p:nvSpPr>
          <p:spPr>
            <a:xfrm>
              <a:off x="6149599" y="652303"/>
              <a:ext cx="2494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كوب ونصف من الدقيق 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C9B308F-D667-4E4E-A1F1-B0E009190756}"/>
              </a:ext>
            </a:extLst>
          </p:cNvPr>
          <p:cNvGrpSpPr/>
          <p:nvPr/>
        </p:nvGrpSpPr>
        <p:grpSpPr>
          <a:xfrm>
            <a:off x="1997719" y="2233364"/>
            <a:ext cx="4363506" cy="947379"/>
            <a:chOff x="1997719" y="1300830"/>
            <a:chExt cx="4363506" cy="94737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FDDE1A5-7210-481A-B478-D2E5568780FB}"/>
                </a:ext>
              </a:extLst>
            </p:cNvPr>
            <p:cNvSpPr/>
            <p:nvPr/>
          </p:nvSpPr>
          <p:spPr>
            <a:xfrm rot="16200000" flipH="1">
              <a:off x="3705782" y="-407233"/>
              <a:ext cx="947379" cy="4363506"/>
            </a:xfrm>
            <a:custGeom>
              <a:avLst/>
              <a:gdLst>
                <a:gd name="connsiteX0" fmla="*/ 0 w 1009954"/>
                <a:gd name="connsiteY0" fmla="*/ 586155 h 4651718"/>
                <a:gd name="connsiteX1" fmla="*/ 0 w 1009954"/>
                <a:gd name="connsiteY1" fmla="*/ 4420080 h 4651718"/>
                <a:gd name="connsiteX2" fmla="*/ 196371 w 1009954"/>
                <a:gd name="connsiteY2" fmla="*/ 4651718 h 4651718"/>
                <a:gd name="connsiteX3" fmla="*/ 1009954 w 1009954"/>
                <a:gd name="connsiteY3" fmla="*/ 4651718 h 4651718"/>
                <a:gd name="connsiteX4" fmla="*/ 917092 w 1009954"/>
                <a:gd name="connsiteY4" fmla="*/ 4629603 h 4651718"/>
                <a:gd name="connsiteX5" fmla="*/ 771378 w 1009954"/>
                <a:gd name="connsiteY5" fmla="*/ 4370291 h 4651718"/>
                <a:gd name="connsiteX6" fmla="*/ 771378 w 1009954"/>
                <a:gd name="connsiteY6" fmla="*/ 586155 h 4651718"/>
                <a:gd name="connsiteX7" fmla="*/ 773974 w 1009954"/>
                <a:gd name="connsiteY7" fmla="*/ 586155 h 4651718"/>
                <a:gd name="connsiteX8" fmla="*/ 386987 w 1009954"/>
                <a:gd name="connsiteY8" fmla="*/ 0 h 4651718"/>
                <a:gd name="connsiteX9" fmla="*/ 0 w 1009954"/>
                <a:gd name="connsiteY9" fmla="*/ 586155 h 465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9954" h="4651718">
                  <a:moveTo>
                    <a:pt x="0" y="586155"/>
                  </a:moveTo>
                  <a:lnTo>
                    <a:pt x="0" y="4420080"/>
                  </a:lnTo>
                  <a:cubicBezTo>
                    <a:pt x="0" y="4548010"/>
                    <a:pt x="87918" y="4651718"/>
                    <a:pt x="196371" y="4651718"/>
                  </a:cubicBezTo>
                  <a:lnTo>
                    <a:pt x="1009954" y="4651718"/>
                  </a:lnTo>
                  <a:lnTo>
                    <a:pt x="917092" y="4629603"/>
                  </a:lnTo>
                  <a:cubicBezTo>
                    <a:pt x="831462" y="4586880"/>
                    <a:pt x="771378" y="4486863"/>
                    <a:pt x="771378" y="4370291"/>
                  </a:cubicBezTo>
                  <a:lnTo>
                    <a:pt x="771378" y="586155"/>
                  </a:lnTo>
                  <a:lnTo>
                    <a:pt x="773974" y="586155"/>
                  </a:lnTo>
                  <a:lnTo>
                    <a:pt x="386987" y="0"/>
                  </a:lnTo>
                  <a:lnTo>
                    <a:pt x="0" y="586155"/>
                  </a:lnTo>
                  <a:close/>
                </a:path>
              </a:pathLst>
            </a:custGeom>
            <a:gradFill flip="none" rotWithShape="1">
              <a:gsLst>
                <a:gs pos="7000">
                  <a:srgbClr val="FFCC00"/>
                </a:gs>
                <a:gs pos="0">
                  <a:srgbClr val="FF9900"/>
                </a:gs>
                <a:gs pos="97297">
                  <a:srgbClr val="FF9900"/>
                </a:gs>
                <a:gs pos="14000">
                  <a:srgbClr val="FFCC00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60C0D53-536F-4550-98AF-F10EE6613D11}"/>
                </a:ext>
              </a:extLst>
            </p:cNvPr>
            <p:cNvSpPr txBox="1"/>
            <p:nvPr/>
          </p:nvSpPr>
          <p:spPr>
            <a:xfrm>
              <a:off x="2233917" y="1394289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3E596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</a:p>
          </p:txBody>
        </p:sp>
        <p:pic>
          <p:nvPicPr>
            <p:cNvPr id="8" name="Graphic 7" descr="Open folder">
              <a:extLst>
                <a:ext uri="{FF2B5EF4-FFF2-40B4-BE49-F238E27FC236}">
                  <a16:creationId xmlns:a16="http://schemas.microsoft.com/office/drawing/2014/main" id="{E12FB155-6A05-419E-9F91-040499A9060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878450" y="1490333"/>
              <a:ext cx="365760" cy="365760"/>
            </a:xfrm>
            <a:prstGeom prst="rect">
              <a:avLst/>
            </a:prstGeom>
          </p:spPr>
        </p:pic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D7D97FA-55AE-4F16-8263-835E28F62454}"/>
                </a:ext>
              </a:extLst>
            </p:cNvPr>
            <p:cNvSpPr txBox="1"/>
            <p:nvPr/>
          </p:nvSpPr>
          <p:spPr>
            <a:xfrm>
              <a:off x="2425148" y="1490333"/>
              <a:ext cx="38253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8 مكعبات من الجبن غير المملح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019BD97-6CAF-4E08-B6CF-6850389D68A3}"/>
              </a:ext>
            </a:extLst>
          </p:cNvPr>
          <p:cNvGrpSpPr/>
          <p:nvPr/>
        </p:nvGrpSpPr>
        <p:grpSpPr>
          <a:xfrm>
            <a:off x="5830771" y="2950720"/>
            <a:ext cx="4363505" cy="947379"/>
            <a:chOff x="5830771" y="2018186"/>
            <a:chExt cx="4363505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6677355-AAD1-4BD0-99B7-31A99AE7522F}"/>
                </a:ext>
              </a:extLst>
            </p:cNvPr>
            <p:cNvSpPr/>
            <p:nvPr/>
          </p:nvSpPr>
          <p:spPr>
            <a:xfrm>
              <a:off x="5830771" y="2018186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B75CA59-3BC5-407F-9401-6BE9EF4D5437}"/>
                </a:ext>
              </a:extLst>
            </p:cNvPr>
            <p:cNvSpPr txBox="1"/>
            <p:nvPr/>
          </p:nvSpPr>
          <p:spPr>
            <a:xfrm>
              <a:off x="9012904" y="2136030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D41B3FAF-F77C-4689-BA50-6BA14982D56E}"/>
                </a:ext>
              </a:extLst>
            </p:cNvPr>
            <p:cNvSpPr/>
            <p:nvPr/>
          </p:nvSpPr>
          <p:spPr>
            <a:xfrm>
              <a:off x="8530245" y="2154581"/>
              <a:ext cx="492920" cy="492920"/>
            </a:xfrm>
            <a:prstGeom prst="ellipse">
              <a:avLst/>
            </a:prstGeom>
            <a:solidFill>
              <a:srgbClr val="E5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Graphic 9" descr="Briefcase">
              <a:extLst>
                <a:ext uri="{FF2B5EF4-FFF2-40B4-BE49-F238E27FC236}">
                  <a16:creationId xmlns:a16="http://schemas.microsoft.com/office/drawing/2014/main" id="{D3E1BC98-8B94-4C5A-970D-DE3AEF0C7A5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572144" y="2200938"/>
              <a:ext cx="365760" cy="365760"/>
            </a:xfrm>
            <a:prstGeom prst="rect">
              <a:avLst/>
            </a:prstGeom>
          </p:spPr>
        </p:pic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D8DC512-2823-4903-A554-C4537C5F6108}"/>
                </a:ext>
              </a:extLst>
            </p:cNvPr>
            <p:cNvSpPr txBox="1"/>
            <p:nvPr/>
          </p:nvSpPr>
          <p:spPr>
            <a:xfrm>
              <a:off x="6838391" y="2154581"/>
              <a:ext cx="13630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إصبع زبدة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09E5AC60-BD45-4677-92A6-59AA822EE10D}"/>
              </a:ext>
            </a:extLst>
          </p:cNvPr>
          <p:cNvSpPr txBox="1"/>
          <p:nvPr/>
        </p:nvSpPr>
        <p:spPr>
          <a:xfrm>
            <a:off x="1534736" y="525882"/>
            <a:ext cx="39110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3200" b="1" dirty="0">
                <a:solidFill>
                  <a:srgbClr val="E5E5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مقادير عجينة فطيرة التفاح  </a:t>
            </a:r>
            <a:endParaRPr lang="en-US" sz="3200" b="1" dirty="0">
              <a:solidFill>
                <a:srgbClr val="E5E5E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43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 rot="10800000">
            <a:off x="1415327" y="3405189"/>
            <a:ext cx="4253752" cy="5447367"/>
            <a:chOff x="7919946" y="-1165699"/>
            <a:chExt cx="4442325" cy="5688849"/>
          </a:xfrm>
        </p:grpSpPr>
        <p:grpSp>
          <p:nvGrpSpPr>
            <p:cNvPr id="45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919946" y="-1165699"/>
              <a:ext cx="4442325" cy="5627751"/>
              <a:chOff x="2240672" y="-1927979"/>
              <a:chExt cx="7347265" cy="9307866"/>
            </a:xfrm>
          </p:grpSpPr>
          <p:sp>
            <p:nvSpPr>
              <p:cNvPr id="48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240672" y="2245140"/>
                <a:ext cx="7347265" cy="51347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9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812234" y="1817702"/>
                <a:ext cx="624114" cy="510276"/>
                <a:chOff x="5812234" y="1817702"/>
                <a:chExt cx="624114" cy="510276"/>
              </a:xfrm>
            </p:grpSpPr>
            <p:sp>
              <p:nvSpPr>
                <p:cNvPr id="51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solidFill>
                  <a:srgbClr val="02020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912185" y="1817702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50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rot="10800000">
                <a:off x="6080521" y="-1927979"/>
                <a:ext cx="43772" cy="3745686"/>
              </a:xfrm>
              <a:prstGeom prst="line">
                <a:avLst/>
              </a:prstGeom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6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39445" y="1504057"/>
              <a:ext cx="4203330" cy="2556628"/>
            </a:xfrm>
            <a:prstGeom prst="rect">
              <a:avLst/>
            </a:prstGeom>
          </p:spPr>
        </p:pic>
        <p:sp>
          <p:nvSpPr>
            <p:cNvPr id="47" name="TextBox 85">
              <a:extLst>
                <a:ext uri="{FF2B5EF4-FFF2-40B4-BE49-F238E27FC236}">
                  <a16:creationId xmlns:a16="http://schemas.microsoft.com/office/drawing/2014/main" id="{E998109D-DA88-493F-856A-4A8977355C16}"/>
                </a:ext>
              </a:extLst>
            </p:cNvPr>
            <p:cNvSpPr txBox="1"/>
            <p:nvPr/>
          </p:nvSpPr>
          <p:spPr>
            <a:xfrm rot="10800000">
              <a:off x="8000374" y="3976736"/>
              <a:ext cx="4203330" cy="546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/>
                <a:t>فطيرة التفاح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102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7" dur="5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7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" fill="hold">
                          <p:stCondLst>
                            <p:cond delay="indefinite"/>
                          </p:stCondLst>
                          <p:childTnLst>
                            <p:par>
                              <p:cTn id="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2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4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7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9" presetID="17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7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8" fill="hold">
                          <p:stCondLst>
                            <p:cond delay="indefinite"/>
                          </p:stCondLst>
                          <p:childTnLst>
                            <p:par>
                              <p:cTn id="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0" presetID="2" presetClass="entr" presetSubtype="4" accel="22000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52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53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animBg="1"/>
          <p:bldP spid="37" grpId="0" animBg="1"/>
          <p:bldP spid="34" grpId="0" animBg="1"/>
          <p:bldP spid="82" grpId="0" animBg="1"/>
          <p:bldP spid="83" grpId="0" animBg="1"/>
          <p:bldP spid="86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7" dur="5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7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" fill="hold">
                          <p:stCondLst>
                            <p:cond delay="indefinite"/>
                          </p:stCondLst>
                          <p:childTnLst>
                            <p:par>
                              <p:cTn id="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2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4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7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9" presetID="17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7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8" fill="hold">
                          <p:stCondLst>
                            <p:cond delay="indefinite"/>
                          </p:stCondLst>
                          <p:childTnLst>
                            <p:par>
                              <p:cTn id="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0" presetID="2" presetClass="entr" presetSubtype="4" accel="22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animBg="1"/>
          <p:bldP spid="37" grpId="0" animBg="1"/>
          <p:bldP spid="34" grpId="0" animBg="1"/>
          <p:bldP spid="82" grpId="0" animBg="1"/>
          <p:bldP spid="83" grpId="0" animBg="1"/>
          <p:bldP spid="86" grpId="0" animBg="1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04001922-DC56-43A5-AE29-1501090C10F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8BA6794C-434A-4AE1-9C43-CD0726AC3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D73BEDF5-E613-47B1-A1DE-00405EB83841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EEB3AA6C-F2A3-4098-899E-C45A05650473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C41E16BC-230A-4CC4-A647-D1830BC239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0B4C8026-4DCC-4040-BA19-E923A5CA7289}"/>
              </a:ext>
            </a:extLst>
          </p:cNvPr>
          <p:cNvSpPr/>
          <p:nvPr/>
        </p:nvSpPr>
        <p:spPr>
          <a:xfrm>
            <a:off x="6125026" y="237418"/>
            <a:ext cx="5225979" cy="6497490"/>
          </a:xfrm>
          <a:prstGeom prst="rect">
            <a:avLst/>
          </a:prstGeom>
          <a:gradFill flip="none" rotWithShape="1">
            <a:gsLst>
              <a:gs pos="80000">
                <a:schemeClr val="bg1"/>
              </a:gs>
              <a:gs pos="16000">
                <a:schemeClr val="bg1">
                  <a:lumMod val="95000"/>
                </a:schemeClr>
              </a:gs>
              <a:gs pos="1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88900" dist="1016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70EC012-A606-47EF-A144-ED1413BEE4A1}"/>
              </a:ext>
            </a:extLst>
          </p:cNvPr>
          <p:cNvSpPr/>
          <p:nvPr/>
        </p:nvSpPr>
        <p:spPr>
          <a:xfrm>
            <a:off x="855505" y="237417"/>
            <a:ext cx="5269521" cy="6497491"/>
          </a:xfrm>
          <a:prstGeom prst="rect">
            <a:avLst/>
          </a:prstGeom>
          <a:gradFill flip="none" rotWithShape="1">
            <a:gsLst>
              <a:gs pos="96000">
                <a:srgbClr val="33405F"/>
              </a:gs>
              <a:gs pos="14000">
                <a:srgbClr val="53689B"/>
              </a:gs>
              <a:gs pos="0">
                <a:srgbClr val="28324B"/>
              </a:gs>
            </a:gsLst>
            <a:lin ang="10800000" scaled="1"/>
            <a:tileRect/>
          </a:gradFill>
          <a:ln>
            <a:noFill/>
          </a:ln>
          <a:effectLst>
            <a:outerShdw blurRad="508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D2A8B9BB-262F-40F6-9659-A9C425110CE3}"/>
              </a:ext>
            </a:extLst>
          </p:cNvPr>
          <p:cNvSpPr/>
          <p:nvPr/>
        </p:nvSpPr>
        <p:spPr>
          <a:xfrm flipV="1">
            <a:off x="6140880" y="1489169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Triangle 36">
            <a:extLst>
              <a:ext uri="{FF2B5EF4-FFF2-40B4-BE49-F238E27FC236}">
                <a16:creationId xmlns:a16="http://schemas.microsoft.com/office/drawing/2014/main" id="{DBC73453-CD3D-47C6-BAB7-5F87E9C3F669}"/>
              </a:ext>
            </a:extLst>
          </p:cNvPr>
          <p:cNvSpPr/>
          <p:nvPr/>
        </p:nvSpPr>
        <p:spPr>
          <a:xfrm flipH="1" flipV="1">
            <a:off x="2955948" y="2234971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6B43D272-1E07-4D88-AE23-9C53A0C71AF5}"/>
              </a:ext>
            </a:extLst>
          </p:cNvPr>
          <p:cNvSpPr/>
          <p:nvPr/>
        </p:nvSpPr>
        <p:spPr>
          <a:xfrm flipV="1">
            <a:off x="6101794" y="2940279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ctangle: Top Corners Rounded 81">
            <a:extLst>
              <a:ext uri="{FF2B5EF4-FFF2-40B4-BE49-F238E27FC236}">
                <a16:creationId xmlns:a16="http://schemas.microsoft.com/office/drawing/2014/main" id="{951C3C0D-A859-48E1-902C-6CB3893E8AFA}"/>
              </a:ext>
            </a:extLst>
          </p:cNvPr>
          <p:cNvSpPr/>
          <p:nvPr/>
        </p:nvSpPr>
        <p:spPr>
          <a:xfrm rot="16200000" flipH="1">
            <a:off x="5816810" y="1680873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: Top Corners Rounded 82">
            <a:extLst>
              <a:ext uri="{FF2B5EF4-FFF2-40B4-BE49-F238E27FC236}">
                <a16:creationId xmlns:a16="http://schemas.microsoft.com/office/drawing/2014/main" id="{C1EF8FAB-982B-4B9A-95DA-ADCD413FA9C9}"/>
              </a:ext>
            </a:extLst>
          </p:cNvPr>
          <p:cNvSpPr/>
          <p:nvPr/>
        </p:nvSpPr>
        <p:spPr>
          <a:xfrm rot="5400000">
            <a:off x="6048837" y="2463880"/>
            <a:ext cx="350983" cy="23055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48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: Top Corners Rounded 85">
            <a:extLst>
              <a:ext uri="{FF2B5EF4-FFF2-40B4-BE49-F238E27FC236}">
                <a16:creationId xmlns:a16="http://schemas.microsoft.com/office/drawing/2014/main" id="{A0C97FCB-B9C8-4FA3-82EB-D6B85BBB678A}"/>
              </a:ext>
            </a:extLst>
          </p:cNvPr>
          <p:cNvSpPr/>
          <p:nvPr/>
        </p:nvSpPr>
        <p:spPr>
          <a:xfrm rot="16200000" flipH="1">
            <a:off x="5813180" y="3112630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62F829F-637B-4CDF-99F9-D370995A56B5}"/>
              </a:ext>
            </a:extLst>
          </p:cNvPr>
          <p:cNvGrpSpPr/>
          <p:nvPr/>
        </p:nvGrpSpPr>
        <p:grpSpPr>
          <a:xfrm>
            <a:off x="5822052" y="961789"/>
            <a:ext cx="4363505" cy="947379"/>
            <a:chOff x="5830771" y="583473"/>
            <a:chExt cx="4363505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EE0A1F4-FD02-4AE5-9E64-B928A0821AE3}"/>
                </a:ext>
              </a:extLst>
            </p:cNvPr>
            <p:cNvSpPr/>
            <p:nvPr/>
          </p:nvSpPr>
          <p:spPr>
            <a:xfrm>
              <a:off x="5830771" y="583473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 flip="none" rotWithShape="1"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2D4D6F59-136E-4C68-A837-F135754116C2}"/>
                </a:ext>
              </a:extLst>
            </p:cNvPr>
            <p:cNvSpPr txBox="1"/>
            <p:nvPr/>
          </p:nvSpPr>
          <p:spPr>
            <a:xfrm>
              <a:off x="9012904" y="625757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CC4F5A1-6968-44C1-93C0-00F8C163F68C}"/>
                </a:ext>
              </a:extLst>
            </p:cNvPr>
            <p:cNvSpPr/>
            <p:nvPr/>
          </p:nvSpPr>
          <p:spPr>
            <a:xfrm>
              <a:off x="8530245" y="670566"/>
              <a:ext cx="492920" cy="492920"/>
            </a:xfrm>
            <a:prstGeom prst="ellipse">
              <a:avLst/>
            </a:prstGeom>
            <a:solidFill>
              <a:srgbClr val="E5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Graphic 5" descr="Folder">
              <a:extLst>
                <a:ext uri="{FF2B5EF4-FFF2-40B4-BE49-F238E27FC236}">
                  <a16:creationId xmlns:a16="http://schemas.microsoft.com/office/drawing/2014/main" id="{60D5F116-6A99-45DF-A8C7-D45BBCEFE0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593825" y="734146"/>
              <a:ext cx="365760" cy="365760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B1F1C4D-6FED-42CE-A54C-D52315B2AED8}"/>
                </a:ext>
              </a:extLst>
            </p:cNvPr>
            <p:cNvSpPr txBox="1"/>
            <p:nvPr/>
          </p:nvSpPr>
          <p:spPr>
            <a:xfrm>
              <a:off x="6260133" y="749652"/>
              <a:ext cx="2494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 تفاحات    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C9B308F-D667-4E4E-A1F1-B0E009190756}"/>
              </a:ext>
            </a:extLst>
          </p:cNvPr>
          <p:cNvGrpSpPr/>
          <p:nvPr/>
        </p:nvGrpSpPr>
        <p:grpSpPr>
          <a:xfrm>
            <a:off x="1833291" y="1679146"/>
            <a:ext cx="4604894" cy="947379"/>
            <a:chOff x="1842010" y="1300830"/>
            <a:chExt cx="4604894" cy="94737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FDDE1A5-7210-481A-B478-D2E5568780FB}"/>
                </a:ext>
              </a:extLst>
            </p:cNvPr>
            <p:cNvSpPr/>
            <p:nvPr/>
          </p:nvSpPr>
          <p:spPr>
            <a:xfrm rot="16200000" flipH="1">
              <a:off x="3705782" y="-407233"/>
              <a:ext cx="947379" cy="4363506"/>
            </a:xfrm>
            <a:custGeom>
              <a:avLst/>
              <a:gdLst>
                <a:gd name="connsiteX0" fmla="*/ 0 w 1009954"/>
                <a:gd name="connsiteY0" fmla="*/ 586155 h 4651718"/>
                <a:gd name="connsiteX1" fmla="*/ 0 w 1009954"/>
                <a:gd name="connsiteY1" fmla="*/ 4420080 h 4651718"/>
                <a:gd name="connsiteX2" fmla="*/ 196371 w 1009954"/>
                <a:gd name="connsiteY2" fmla="*/ 4651718 h 4651718"/>
                <a:gd name="connsiteX3" fmla="*/ 1009954 w 1009954"/>
                <a:gd name="connsiteY3" fmla="*/ 4651718 h 4651718"/>
                <a:gd name="connsiteX4" fmla="*/ 917092 w 1009954"/>
                <a:gd name="connsiteY4" fmla="*/ 4629603 h 4651718"/>
                <a:gd name="connsiteX5" fmla="*/ 771378 w 1009954"/>
                <a:gd name="connsiteY5" fmla="*/ 4370291 h 4651718"/>
                <a:gd name="connsiteX6" fmla="*/ 771378 w 1009954"/>
                <a:gd name="connsiteY6" fmla="*/ 586155 h 4651718"/>
                <a:gd name="connsiteX7" fmla="*/ 773974 w 1009954"/>
                <a:gd name="connsiteY7" fmla="*/ 586155 h 4651718"/>
                <a:gd name="connsiteX8" fmla="*/ 386987 w 1009954"/>
                <a:gd name="connsiteY8" fmla="*/ 0 h 4651718"/>
                <a:gd name="connsiteX9" fmla="*/ 0 w 1009954"/>
                <a:gd name="connsiteY9" fmla="*/ 586155 h 465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9954" h="4651718">
                  <a:moveTo>
                    <a:pt x="0" y="586155"/>
                  </a:moveTo>
                  <a:lnTo>
                    <a:pt x="0" y="4420080"/>
                  </a:lnTo>
                  <a:cubicBezTo>
                    <a:pt x="0" y="4548010"/>
                    <a:pt x="87918" y="4651718"/>
                    <a:pt x="196371" y="4651718"/>
                  </a:cubicBezTo>
                  <a:lnTo>
                    <a:pt x="1009954" y="4651718"/>
                  </a:lnTo>
                  <a:lnTo>
                    <a:pt x="917092" y="4629603"/>
                  </a:lnTo>
                  <a:cubicBezTo>
                    <a:pt x="831462" y="4586880"/>
                    <a:pt x="771378" y="4486863"/>
                    <a:pt x="771378" y="4370291"/>
                  </a:cubicBezTo>
                  <a:lnTo>
                    <a:pt x="771378" y="586155"/>
                  </a:lnTo>
                  <a:lnTo>
                    <a:pt x="773974" y="586155"/>
                  </a:lnTo>
                  <a:lnTo>
                    <a:pt x="386987" y="0"/>
                  </a:lnTo>
                  <a:lnTo>
                    <a:pt x="0" y="586155"/>
                  </a:lnTo>
                  <a:close/>
                </a:path>
              </a:pathLst>
            </a:custGeom>
            <a:gradFill flip="none" rotWithShape="1">
              <a:gsLst>
                <a:gs pos="7000">
                  <a:srgbClr val="FFCC00"/>
                </a:gs>
                <a:gs pos="0">
                  <a:srgbClr val="FF9900"/>
                </a:gs>
                <a:gs pos="97297">
                  <a:srgbClr val="FF9900"/>
                </a:gs>
                <a:gs pos="14000">
                  <a:srgbClr val="FFCC00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60C0D53-536F-4550-98AF-F10EE6613D11}"/>
                </a:ext>
              </a:extLst>
            </p:cNvPr>
            <p:cNvSpPr txBox="1"/>
            <p:nvPr/>
          </p:nvSpPr>
          <p:spPr>
            <a:xfrm>
              <a:off x="1842010" y="1353069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3E596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D7D97FA-55AE-4F16-8263-835E28F62454}"/>
                </a:ext>
              </a:extLst>
            </p:cNvPr>
            <p:cNvSpPr txBox="1"/>
            <p:nvPr/>
          </p:nvSpPr>
          <p:spPr>
            <a:xfrm>
              <a:off x="2314598" y="1414625"/>
              <a:ext cx="41323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ملعقتان صغيرتان من القرفة المطحونة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019BD97-6CAF-4E08-B6CF-6850389D68A3}"/>
              </a:ext>
            </a:extLst>
          </p:cNvPr>
          <p:cNvGrpSpPr/>
          <p:nvPr/>
        </p:nvGrpSpPr>
        <p:grpSpPr>
          <a:xfrm>
            <a:off x="5822052" y="2396502"/>
            <a:ext cx="4363505" cy="947379"/>
            <a:chOff x="5830771" y="2018186"/>
            <a:chExt cx="4363505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6677355-AAD1-4BD0-99B7-31A99AE7522F}"/>
                </a:ext>
              </a:extLst>
            </p:cNvPr>
            <p:cNvSpPr/>
            <p:nvPr/>
          </p:nvSpPr>
          <p:spPr>
            <a:xfrm>
              <a:off x="5830771" y="2018186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B75CA59-3BC5-407F-9401-6BE9EF4D5437}"/>
                </a:ext>
              </a:extLst>
            </p:cNvPr>
            <p:cNvSpPr txBox="1"/>
            <p:nvPr/>
          </p:nvSpPr>
          <p:spPr>
            <a:xfrm>
              <a:off x="9012904" y="2136030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D41B3FAF-F77C-4689-BA50-6BA14982D56E}"/>
                </a:ext>
              </a:extLst>
            </p:cNvPr>
            <p:cNvSpPr/>
            <p:nvPr/>
          </p:nvSpPr>
          <p:spPr>
            <a:xfrm>
              <a:off x="8530245" y="2154581"/>
              <a:ext cx="492920" cy="492920"/>
            </a:xfrm>
            <a:prstGeom prst="ellipse">
              <a:avLst/>
            </a:prstGeom>
            <a:solidFill>
              <a:srgbClr val="E5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Graphic 9" descr="Briefcase">
              <a:extLst>
                <a:ext uri="{FF2B5EF4-FFF2-40B4-BE49-F238E27FC236}">
                  <a16:creationId xmlns:a16="http://schemas.microsoft.com/office/drawing/2014/main" id="{D3E1BC98-8B94-4C5A-970D-DE3AEF0C7A5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72144" y="2200938"/>
              <a:ext cx="365760" cy="365760"/>
            </a:xfrm>
            <a:prstGeom prst="rect">
              <a:avLst/>
            </a:prstGeom>
          </p:spPr>
        </p:pic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D8DC512-2823-4903-A554-C4537C5F6108}"/>
                </a:ext>
              </a:extLst>
            </p:cNvPr>
            <p:cNvSpPr txBox="1"/>
            <p:nvPr/>
          </p:nvSpPr>
          <p:spPr>
            <a:xfrm>
              <a:off x="6571180" y="2154581"/>
              <a:ext cx="2169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نصف كوب سكر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09E5AC60-BD45-4677-92A6-59AA822EE10D}"/>
              </a:ext>
            </a:extLst>
          </p:cNvPr>
          <p:cNvSpPr txBox="1"/>
          <p:nvPr/>
        </p:nvSpPr>
        <p:spPr>
          <a:xfrm>
            <a:off x="1577955" y="417244"/>
            <a:ext cx="3911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3200" b="1" dirty="0">
                <a:solidFill>
                  <a:srgbClr val="E5E5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حشوة فطيرة التفاح  </a:t>
            </a:r>
            <a:endParaRPr lang="en-US" sz="3200" b="1" dirty="0">
              <a:solidFill>
                <a:srgbClr val="E5E5E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43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 rot="10800000">
            <a:off x="6649829" y="3486163"/>
            <a:ext cx="4253752" cy="5447367"/>
            <a:chOff x="7919946" y="-1165699"/>
            <a:chExt cx="4442325" cy="5688849"/>
          </a:xfrm>
        </p:grpSpPr>
        <p:grpSp>
          <p:nvGrpSpPr>
            <p:cNvPr id="45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919946" y="-1165699"/>
              <a:ext cx="4442325" cy="5627751"/>
              <a:chOff x="2240672" y="-1927979"/>
              <a:chExt cx="7347265" cy="9307866"/>
            </a:xfrm>
          </p:grpSpPr>
          <p:sp>
            <p:nvSpPr>
              <p:cNvPr id="48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240672" y="2245140"/>
                <a:ext cx="7347265" cy="51347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9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812234" y="1817702"/>
                <a:ext cx="624114" cy="510276"/>
                <a:chOff x="5812234" y="1817702"/>
                <a:chExt cx="624114" cy="510276"/>
              </a:xfrm>
            </p:grpSpPr>
            <p:sp>
              <p:nvSpPr>
                <p:cNvPr id="51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solidFill>
                  <a:srgbClr val="02020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912185" y="1817702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50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rot="10800000">
                <a:off x="6080521" y="-1927979"/>
                <a:ext cx="43772" cy="3745686"/>
              </a:xfrm>
              <a:prstGeom prst="line">
                <a:avLst/>
              </a:prstGeom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6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39445" y="1504057"/>
              <a:ext cx="4203330" cy="2556628"/>
            </a:xfrm>
            <a:prstGeom prst="rect">
              <a:avLst/>
            </a:prstGeom>
          </p:spPr>
        </p:pic>
        <p:sp>
          <p:nvSpPr>
            <p:cNvPr id="47" name="TextBox 85">
              <a:extLst>
                <a:ext uri="{FF2B5EF4-FFF2-40B4-BE49-F238E27FC236}">
                  <a16:creationId xmlns:a16="http://schemas.microsoft.com/office/drawing/2014/main" id="{E998109D-DA88-493F-856A-4A8977355C16}"/>
                </a:ext>
              </a:extLst>
            </p:cNvPr>
            <p:cNvSpPr txBox="1"/>
            <p:nvPr/>
          </p:nvSpPr>
          <p:spPr>
            <a:xfrm rot="10800000">
              <a:off x="8000374" y="3976736"/>
              <a:ext cx="4203330" cy="546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/>
                <a:t>فطيرة التفاح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12909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7" dur="5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7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" fill="hold">
                          <p:stCondLst>
                            <p:cond delay="indefinite"/>
                          </p:stCondLst>
                          <p:childTnLst>
                            <p:par>
                              <p:cTn id="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2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4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7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9" presetID="17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7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8" fill="hold">
                          <p:stCondLst>
                            <p:cond delay="indefinite"/>
                          </p:stCondLst>
                          <p:childTnLst>
                            <p:par>
                              <p:cTn id="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0" presetID="2" presetClass="entr" presetSubtype="4" accel="22000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52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53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animBg="1"/>
          <p:bldP spid="37" grpId="0" animBg="1"/>
          <p:bldP spid="34" grpId="0" animBg="1"/>
          <p:bldP spid="82" grpId="0" animBg="1"/>
          <p:bldP spid="83" grpId="0" animBg="1"/>
          <p:bldP spid="86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7" dur="5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7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" fill="hold">
                          <p:stCondLst>
                            <p:cond delay="indefinite"/>
                          </p:stCondLst>
                          <p:childTnLst>
                            <p:par>
                              <p:cTn id="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2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4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7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9" presetID="17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7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8" fill="hold">
                          <p:stCondLst>
                            <p:cond delay="indefinite"/>
                          </p:stCondLst>
                          <p:childTnLst>
                            <p:par>
                              <p:cTn id="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0" presetID="2" presetClass="entr" presetSubtype="4" accel="22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animBg="1"/>
          <p:bldP spid="37" grpId="0" animBg="1"/>
          <p:bldP spid="34" grpId="0" animBg="1"/>
          <p:bldP spid="82" grpId="0" animBg="1"/>
          <p:bldP spid="83" grpId="0" animBg="1"/>
          <p:bldP spid="86" grpId="0" animBg="1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017478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2940678" y="457196"/>
            <a:ext cx="8753826" cy="1222155"/>
            <a:chOff x="1437352" y="652950"/>
            <a:chExt cx="8753826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0"/>
              <a:ext cx="8354956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019548" y="1266359"/>
              <a:ext cx="81716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هناك حلول لمنع تغير لون التفاح المقشر , اطرحي ما تعرفينه من هذه الحلول : 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471892" y="2212020"/>
            <a:ext cx="64719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بوضعه في قليل من الماء المحلى بالسكر أو بوضعه في قليل من الماء مع بعض النقاط من الليمون ثم يوضع في المبرد . 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2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3258" y="3426904"/>
            <a:ext cx="1884683" cy="2771046"/>
            <a:chOff x="10092985" y="2778410"/>
            <a:chExt cx="1884683" cy="2771046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2985" y="2778410"/>
              <a:ext cx="1884683" cy="2771046"/>
              <a:chOff x="395817" y="4262072"/>
              <a:chExt cx="1884683" cy="2771046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الغذاء و التغذية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724794"/>
                <a:ext cx="1875550" cy="230832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العجائن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294390" y="3993710"/>
              <a:ext cx="1569364" cy="1102774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8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 rot="10800000">
            <a:off x="3637358" y="3515365"/>
            <a:ext cx="4264605" cy="5388863"/>
            <a:chOff x="7919946" y="-1165699"/>
            <a:chExt cx="4453659" cy="5627751"/>
          </a:xfrm>
        </p:grpSpPr>
        <p:grpSp>
          <p:nvGrpSpPr>
            <p:cNvPr id="39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919946" y="-1165699"/>
              <a:ext cx="4442325" cy="5627751"/>
              <a:chOff x="2240672" y="-1927979"/>
              <a:chExt cx="7347265" cy="9307866"/>
            </a:xfrm>
          </p:grpSpPr>
          <p:sp>
            <p:nvSpPr>
              <p:cNvPr id="43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240672" y="2245140"/>
                <a:ext cx="7347265" cy="51347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7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812234" y="1817702"/>
                <a:ext cx="624114" cy="510276"/>
                <a:chOff x="5812234" y="1817702"/>
                <a:chExt cx="624114" cy="510276"/>
              </a:xfrm>
            </p:grpSpPr>
            <p:sp>
              <p:nvSpPr>
                <p:cNvPr id="49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solidFill>
                  <a:srgbClr val="02020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912185" y="1817702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48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rot="10800000">
                <a:off x="6080521" y="-1927979"/>
                <a:ext cx="43772" cy="3745686"/>
              </a:xfrm>
              <a:prstGeom prst="line">
                <a:avLst/>
              </a:prstGeom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1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279486" y="1504058"/>
              <a:ext cx="3723250" cy="2556628"/>
            </a:xfrm>
            <a:prstGeom prst="rect">
              <a:avLst/>
            </a:prstGeom>
          </p:spPr>
        </p:pic>
        <p:sp>
          <p:nvSpPr>
            <p:cNvPr id="42" name="TextBox 85">
              <a:extLst>
                <a:ext uri="{FF2B5EF4-FFF2-40B4-BE49-F238E27FC236}">
                  <a16:creationId xmlns:a16="http://schemas.microsoft.com/office/drawing/2014/main" id="{E998109D-DA88-493F-856A-4A8977355C16}"/>
                </a:ext>
              </a:extLst>
            </p:cNvPr>
            <p:cNvSpPr txBox="1"/>
            <p:nvPr/>
          </p:nvSpPr>
          <p:spPr>
            <a:xfrm rot="10800000">
              <a:off x="7989421" y="3979921"/>
              <a:ext cx="4384184" cy="482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/>
                <a:t>فطيرة التفاح بشكل كعكة كبيرة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596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7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9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6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3" presetID="17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" presetClass="entr" presetSubtype="4" accel="22000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53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54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5" grpId="0" animBg="1"/>
          <p:bldP spid="44" grpId="0"/>
          <p:bldP spid="101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7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9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6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3" presetID="17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" presetClass="entr" presetSubtype="4" accel="22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5" grpId="0" animBg="1"/>
          <p:bldP spid="44" grpId="0"/>
          <p:bldP spid="101" grpId="0" animBg="1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764334" y="10598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مجموعة 55"/>
          <p:cNvGrpSpPr/>
          <p:nvPr/>
        </p:nvGrpSpPr>
        <p:grpSpPr>
          <a:xfrm>
            <a:off x="129263" y="22303"/>
            <a:ext cx="8201466" cy="1128959"/>
            <a:chOff x="338813" y="22303"/>
            <a:chExt cx="8201466" cy="1128959"/>
          </a:xfrm>
        </p:grpSpPr>
        <p:grpSp>
          <p:nvGrpSpPr>
            <p:cNvPr id="57" name="مجموعة 56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68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</a:t>
                </a:r>
              </a:p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2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58" name="مجموعة 57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63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4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65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912112"/>
                <a:chOff x="5162561" y="1484950"/>
                <a:chExt cx="5116090" cy="912112"/>
              </a:xfrm>
            </p:grpSpPr>
            <p:sp>
              <p:nvSpPr>
                <p:cNvPr id="66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800" b="1" dirty="0">
                      <a:latin typeface="Century Gothic" panose="020B0502020202020204" pitchFamily="34" charset="0"/>
                    </a:rPr>
                    <a:t>الغذاء و التغذية</a:t>
                  </a:r>
                  <a:endParaRPr lang="en-US" sz="280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67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162561" y="1812287"/>
                  <a:ext cx="511609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ar-SY" sz="3200" b="1" dirty="0">
                      <a:latin typeface="Century Gothic" panose="020B0502020202020204" pitchFamily="34" charset="0"/>
                    </a:rPr>
                    <a:t>العجائن</a:t>
                  </a:r>
                </a:p>
              </p:txBody>
            </p:sp>
          </p:grpSp>
        </p:grpSp>
        <p:grpSp>
          <p:nvGrpSpPr>
            <p:cNvPr id="59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60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3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974151" y="10598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Freeform: Shape 15">
            <a:extLst>
              <a:ext uri="{FF2B5EF4-FFF2-40B4-BE49-F238E27FC236}">
                <a16:creationId xmlns:a16="http://schemas.microsoft.com/office/drawing/2014/main" id="{B1671641-28A8-42EA-8E29-0F9297C63388}"/>
              </a:ext>
            </a:extLst>
          </p:cNvPr>
          <p:cNvSpPr/>
          <p:nvPr/>
        </p:nvSpPr>
        <p:spPr>
          <a:xfrm>
            <a:off x="11165783" y="4551741"/>
            <a:ext cx="738397" cy="802215"/>
          </a:xfrm>
          <a:custGeom>
            <a:avLst/>
            <a:gdLst>
              <a:gd name="connsiteX0" fmla="*/ 0 w 2100082"/>
              <a:gd name="connsiteY0" fmla="*/ 0 h 2281588"/>
              <a:gd name="connsiteX1" fmla="*/ 2100082 w 2100082"/>
              <a:gd name="connsiteY1" fmla="*/ 0 h 2281588"/>
              <a:gd name="connsiteX2" fmla="*/ 2100082 w 2100082"/>
              <a:gd name="connsiteY2" fmla="*/ 573492 h 2281588"/>
              <a:gd name="connsiteX3" fmla="*/ 1673058 w 2100082"/>
              <a:gd name="connsiteY3" fmla="*/ 573492 h 2281588"/>
              <a:gd name="connsiteX4" fmla="*/ 2100082 w 2100082"/>
              <a:gd name="connsiteY4" fmla="*/ 2281588 h 2281588"/>
              <a:gd name="connsiteX5" fmla="*/ 1669011 w 2100082"/>
              <a:gd name="connsiteY5" fmla="*/ 2281588 h 2281588"/>
              <a:gd name="connsiteX6" fmla="*/ 1371196 w 2100082"/>
              <a:gd name="connsiteY6" fmla="*/ 1090328 h 2281588"/>
              <a:gd name="connsiteX7" fmla="*/ 728886 w 2100082"/>
              <a:gd name="connsiteY7" fmla="*/ 1090328 h 2281588"/>
              <a:gd name="connsiteX8" fmla="*/ 431071 w 2100082"/>
              <a:gd name="connsiteY8" fmla="*/ 2281588 h 2281588"/>
              <a:gd name="connsiteX9" fmla="*/ 0 w 2100082"/>
              <a:gd name="connsiteY9" fmla="*/ 2281588 h 2281588"/>
              <a:gd name="connsiteX10" fmla="*/ 427024 w 2100082"/>
              <a:gd name="connsiteY10" fmla="*/ 573492 h 2281588"/>
              <a:gd name="connsiteX11" fmla="*/ 0 w 2100082"/>
              <a:gd name="connsiteY11" fmla="*/ 573492 h 228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0082" h="2281588">
                <a:moveTo>
                  <a:pt x="0" y="0"/>
                </a:moveTo>
                <a:lnTo>
                  <a:pt x="2100082" y="0"/>
                </a:lnTo>
                <a:lnTo>
                  <a:pt x="2100082" y="573492"/>
                </a:lnTo>
                <a:lnTo>
                  <a:pt x="1673058" y="573492"/>
                </a:lnTo>
                <a:lnTo>
                  <a:pt x="2100082" y="2281588"/>
                </a:lnTo>
                <a:lnTo>
                  <a:pt x="1669011" y="2281588"/>
                </a:lnTo>
                <a:lnTo>
                  <a:pt x="1371196" y="1090328"/>
                </a:lnTo>
                <a:lnTo>
                  <a:pt x="728886" y="1090328"/>
                </a:lnTo>
                <a:lnTo>
                  <a:pt x="431071" y="2281588"/>
                </a:lnTo>
                <a:lnTo>
                  <a:pt x="0" y="2281588"/>
                </a:lnTo>
                <a:lnTo>
                  <a:pt x="427024" y="573492"/>
                </a:lnTo>
                <a:lnTo>
                  <a:pt x="0" y="57349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scene3d>
            <a:camera prst="isometricOffAxis2Right"/>
            <a:lightRig rig="glow" dir="t"/>
          </a:scene3d>
          <a:sp3d extrusionH="273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Freeform: Shape 14">
            <a:extLst>
              <a:ext uri="{FF2B5EF4-FFF2-40B4-BE49-F238E27FC236}">
                <a16:creationId xmlns:a16="http://schemas.microsoft.com/office/drawing/2014/main" id="{A8334275-A1BF-43C7-B6A4-8C83AE355A90}"/>
              </a:ext>
            </a:extLst>
          </p:cNvPr>
          <p:cNvSpPr/>
          <p:nvPr/>
        </p:nvSpPr>
        <p:spPr>
          <a:xfrm>
            <a:off x="8924440" y="4332692"/>
            <a:ext cx="738397" cy="802215"/>
          </a:xfrm>
          <a:custGeom>
            <a:avLst/>
            <a:gdLst>
              <a:gd name="connsiteX0" fmla="*/ 0 w 2100082"/>
              <a:gd name="connsiteY0" fmla="*/ 0 h 2281588"/>
              <a:gd name="connsiteX1" fmla="*/ 2100082 w 2100082"/>
              <a:gd name="connsiteY1" fmla="*/ 0 h 2281588"/>
              <a:gd name="connsiteX2" fmla="*/ 2100082 w 2100082"/>
              <a:gd name="connsiteY2" fmla="*/ 573492 h 2281588"/>
              <a:gd name="connsiteX3" fmla="*/ 1673058 w 2100082"/>
              <a:gd name="connsiteY3" fmla="*/ 573492 h 2281588"/>
              <a:gd name="connsiteX4" fmla="*/ 2100082 w 2100082"/>
              <a:gd name="connsiteY4" fmla="*/ 2281588 h 2281588"/>
              <a:gd name="connsiteX5" fmla="*/ 1669011 w 2100082"/>
              <a:gd name="connsiteY5" fmla="*/ 2281588 h 2281588"/>
              <a:gd name="connsiteX6" fmla="*/ 1371196 w 2100082"/>
              <a:gd name="connsiteY6" fmla="*/ 1090328 h 2281588"/>
              <a:gd name="connsiteX7" fmla="*/ 728886 w 2100082"/>
              <a:gd name="connsiteY7" fmla="*/ 1090328 h 2281588"/>
              <a:gd name="connsiteX8" fmla="*/ 431071 w 2100082"/>
              <a:gd name="connsiteY8" fmla="*/ 2281588 h 2281588"/>
              <a:gd name="connsiteX9" fmla="*/ 0 w 2100082"/>
              <a:gd name="connsiteY9" fmla="*/ 2281588 h 2281588"/>
              <a:gd name="connsiteX10" fmla="*/ 427024 w 2100082"/>
              <a:gd name="connsiteY10" fmla="*/ 573492 h 2281588"/>
              <a:gd name="connsiteX11" fmla="*/ 0 w 2100082"/>
              <a:gd name="connsiteY11" fmla="*/ 573492 h 228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0082" h="2281588">
                <a:moveTo>
                  <a:pt x="0" y="0"/>
                </a:moveTo>
                <a:lnTo>
                  <a:pt x="2100082" y="0"/>
                </a:lnTo>
                <a:lnTo>
                  <a:pt x="2100082" y="573492"/>
                </a:lnTo>
                <a:lnTo>
                  <a:pt x="1673058" y="573492"/>
                </a:lnTo>
                <a:lnTo>
                  <a:pt x="2100082" y="2281588"/>
                </a:lnTo>
                <a:lnTo>
                  <a:pt x="1669011" y="2281588"/>
                </a:lnTo>
                <a:lnTo>
                  <a:pt x="1371196" y="1090328"/>
                </a:lnTo>
                <a:lnTo>
                  <a:pt x="728886" y="1090328"/>
                </a:lnTo>
                <a:lnTo>
                  <a:pt x="431071" y="2281588"/>
                </a:lnTo>
                <a:lnTo>
                  <a:pt x="0" y="2281588"/>
                </a:lnTo>
                <a:lnTo>
                  <a:pt x="427024" y="573492"/>
                </a:lnTo>
                <a:lnTo>
                  <a:pt x="0" y="57349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scene3d>
            <a:camera prst="isometricOffAxis1Right"/>
            <a:lightRig rig="glow" dir="t"/>
          </a:scene3d>
          <a:sp3d extrusionH="273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4" name="Freeform: Shape 9">
            <a:extLst>
              <a:ext uri="{FF2B5EF4-FFF2-40B4-BE49-F238E27FC236}">
                <a16:creationId xmlns:a16="http://schemas.microsoft.com/office/drawing/2014/main" id="{554F1105-765C-49B5-9AC1-E4C0EEF971BC}"/>
              </a:ext>
            </a:extLst>
          </p:cNvPr>
          <p:cNvSpPr/>
          <p:nvPr/>
        </p:nvSpPr>
        <p:spPr>
          <a:xfrm>
            <a:off x="6586779" y="3150119"/>
            <a:ext cx="738397" cy="802215"/>
          </a:xfrm>
          <a:custGeom>
            <a:avLst/>
            <a:gdLst>
              <a:gd name="connsiteX0" fmla="*/ 0 w 2100082"/>
              <a:gd name="connsiteY0" fmla="*/ 0 h 2281588"/>
              <a:gd name="connsiteX1" fmla="*/ 2100082 w 2100082"/>
              <a:gd name="connsiteY1" fmla="*/ 0 h 2281588"/>
              <a:gd name="connsiteX2" fmla="*/ 2100082 w 2100082"/>
              <a:gd name="connsiteY2" fmla="*/ 573492 h 2281588"/>
              <a:gd name="connsiteX3" fmla="*/ 1673058 w 2100082"/>
              <a:gd name="connsiteY3" fmla="*/ 573492 h 2281588"/>
              <a:gd name="connsiteX4" fmla="*/ 2100082 w 2100082"/>
              <a:gd name="connsiteY4" fmla="*/ 2281588 h 2281588"/>
              <a:gd name="connsiteX5" fmla="*/ 1669011 w 2100082"/>
              <a:gd name="connsiteY5" fmla="*/ 2281588 h 2281588"/>
              <a:gd name="connsiteX6" fmla="*/ 1371196 w 2100082"/>
              <a:gd name="connsiteY6" fmla="*/ 1090328 h 2281588"/>
              <a:gd name="connsiteX7" fmla="*/ 728886 w 2100082"/>
              <a:gd name="connsiteY7" fmla="*/ 1090328 h 2281588"/>
              <a:gd name="connsiteX8" fmla="*/ 431071 w 2100082"/>
              <a:gd name="connsiteY8" fmla="*/ 2281588 h 2281588"/>
              <a:gd name="connsiteX9" fmla="*/ 0 w 2100082"/>
              <a:gd name="connsiteY9" fmla="*/ 2281588 h 2281588"/>
              <a:gd name="connsiteX10" fmla="*/ 427024 w 2100082"/>
              <a:gd name="connsiteY10" fmla="*/ 573492 h 2281588"/>
              <a:gd name="connsiteX11" fmla="*/ 0 w 2100082"/>
              <a:gd name="connsiteY11" fmla="*/ 573492 h 228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0082" h="2281588">
                <a:moveTo>
                  <a:pt x="0" y="0"/>
                </a:moveTo>
                <a:lnTo>
                  <a:pt x="2100082" y="0"/>
                </a:lnTo>
                <a:lnTo>
                  <a:pt x="2100082" y="573492"/>
                </a:lnTo>
                <a:lnTo>
                  <a:pt x="1673058" y="573492"/>
                </a:lnTo>
                <a:lnTo>
                  <a:pt x="2100082" y="2281588"/>
                </a:lnTo>
                <a:lnTo>
                  <a:pt x="1669011" y="2281588"/>
                </a:lnTo>
                <a:lnTo>
                  <a:pt x="1371196" y="1090328"/>
                </a:lnTo>
                <a:lnTo>
                  <a:pt x="728886" y="1090328"/>
                </a:lnTo>
                <a:lnTo>
                  <a:pt x="431071" y="2281588"/>
                </a:lnTo>
                <a:lnTo>
                  <a:pt x="0" y="2281588"/>
                </a:lnTo>
                <a:lnTo>
                  <a:pt x="427024" y="573492"/>
                </a:lnTo>
                <a:lnTo>
                  <a:pt x="0" y="57349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scene3d>
            <a:camera prst="isometricOffAxis1Left"/>
            <a:lightRig rig="threePt" dir="t"/>
          </a:scene3d>
          <a:sp3d extrusionH="273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5" name="Freeform: Shape 8">
            <a:extLst>
              <a:ext uri="{FF2B5EF4-FFF2-40B4-BE49-F238E27FC236}">
                <a16:creationId xmlns:a16="http://schemas.microsoft.com/office/drawing/2014/main" id="{DB6E18FE-E754-4502-8B2A-2D9CA4CBAFF0}"/>
              </a:ext>
            </a:extLst>
          </p:cNvPr>
          <p:cNvSpPr/>
          <p:nvPr/>
        </p:nvSpPr>
        <p:spPr>
          <a:xfrm>
            <a:off x="4145587" y="5360901"/>
            <a:ext cx="1302844" cy="1415446"/>
          </a:xfrm>
          <a:custGeom>
            <a:avLst/>
            <a:gdLst>
              <a:gd name="connsiteX0" fmla="*/ 0 w 2100082"/>
              <a:gd name="connsiteY0" fmla="*/ 0 h 2281588"/>
              <a:gd name="connsiteX1" fmla="*/ 2100082 w 2100082"/>
              <a:gd name="connsiteY1" fmla="*/ 0 h 2281588"/>
              <a:gd name="connsiteX2" fmla="*/ 2100082 w 2100082"/>
              <a:gd name="connsiteY2" fmla="*/ 573492 h 2281588"/>
              <a:gd name="connsiteX3" fmla="*/ 1673058 w 2100082"/>
              <a:gd name="connsiteY3" fmla="*/ 573492 h 2281588"/>
              <a:gd name="connsiteX4" fmla="*/ 2100082 w 2100082"/>
              <a:gd name="connsiteY4" fmla="*/ 2281588 h 2281588"/>
              <a:gd name="connsiteX5" fmla="*/ 1669011 w 2100082"/>
              <a:gd name="connsiteY5" fmla="*/ 2281588 h 2281588"/>
              <a:gd name="connsiteX6" fmla="*/ 1371196 w 2100082"/>
              <a:gd name="connsiteY6" fmla="*/ 1090328 h 2281588"/>
              <a:gd name="connsiteX7" fmla="*/ 728886 w 2100082"/>
              <a:gd name="connsiteY7" fmla="*/ 1090328 h 2281588"/>
              <a:gd name="connsiteX8" fmla="*/ 431071 w 2100082"/>
              <a:gd name="connsiteY8" fmla="*/ 2281588 h 2281588"/>
              <a:gd name="connsiteX9" fmla="*/ 0 w 2100082"/>
              <a:gd name="connsiteY9" fmla="*/ 2281588 h 2281588"/>
              <a:gd name="connsiteX10" fmla="*/ 427024 w 2100082"/>
              <a:gd name="connsiteY10" fmla="*/ 573492 h 2281588"/>
              <a:gd name="connsiteX11" fmla="*/ 0 w 2100082"/>
              <a:gd name="connsiteY11" fmla="*/ 573492 h 228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0082" h="2281588">
                <a:moveTo>
                  <a:pt x="0" y="0"/>
                </a:moveTo>
                <a:lnTo>
                  <a:pt x="2100082" y="0"/>
                </a:lnTo>
                <a:lnTo>
                  <a:pt x="2100082" y="573492"/>
                </a:lnTo>
                <a:lnTo>
                  <a:pt x="1673058" y="573492"/>
                </a:lnTo>
                <a:lnTo>
                  <a:pt x="2100082" y="2281588"/>
                </a:lnTo>
                <a:lnTo>
                  <a:pt x="1669011" y="2281588"/>
                </a:lnTo>
                <a:lnTo>
                  <a:pt x="1371196" y="1090328"/>
                </a:lnTo>
                <a:lnTo>
                  <a:pt x="728886" y="1090328"/>
                </a:lnTo>
                <a:lnTo>
                  <a:pt x="431071" y="2281588"/>
                </a:lnTo>
                <a:lnTo>
                  <a:pt x="0" y="2281588"/>
                </a:lnTo>
                <a:lnTo>
                  <a:pt x="427024" y="573492"/>
                </a:lnTo>
                <a:lnTo>
                  <a:pt x="0" y="57349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isometricOffAxis1Left"/>
            <a:lightRig rig="twoPt" dir="t"/>
          </a:scene3d>
          <a:sp3d extrusionH="273050"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Freeform: Shape 13">
            <a:extLst>
              <a:ext uri="{FF2B5EF4-FFF2-40B4-BE49-F238E27FC236}">
                <a16:creationId xmlns:a16="http://schemas.microsoft.com/office/drawing/2014/main" id="{0E191B74-93B7-4BD4-81D8-B9295243D08A}"/>
              </a:ext>
            </a:extLst>
          </p:cNvPr>
          <p:cNvSpPr/>
          <p:nvPr/>
        </p:nvSpPr>
        <p:spPr>
          <a:xfrm>
            <a:off x="287820" y="5526576"/>
            <a:ext cx="1727387" cy="1827454"/>
          </a:xfrm>
          <a:custGeom>
            <a:avLst/>
            <a:gdLst>
              <a:gd name="connsiteX0" fmla="*/ 0 w 2100082"/>
              <a:gd name="connsiteY0" fmla="*/ 0 h 2281588"/>
              <a:gd name="connsiteX1" fmla="*/ 2100082 w 2100082"/>
              <a:gd name="connsiteY1" fmla="*/ 0 h 2281588"/>
              <a:gd name="connsiteX2" fmla="*/ 2100082 w 2100082"/>
              <a:gd name="connsiteY2" fmla="*/ 573492 h 2281588"/>
              <a:gd name="connsiteX3" fmla="*/ 1673058 w 2100082"/>
              <a:gd name="connsiteY3" fmla="*/ 573492 h 2281588"/>
              <a:gd name="connsiteX4" fmla="*/ 2100082 w 2100082"/>
              <a:gd name="connsiteY4" fmla="*/ 2281588 h 2281588"/>
              <a:gd name="connsiteX5" fmla="*/ 1669011 w 2100082"/>
              <a:gd name="connsiteY5" fmla="*/ 2281588 h 2281588"/>
              <a:gd name="connsiteX6" fmla="*/ 1371196 w 2100082"/>
              <a:gd name="connsiteY6" fmla="*/ 1090328 h 2281588"/>
              <a:gd name="connsiteX7" fmla="*/ 728886 w 2100082"/>
              <a:gd name="connsiteY7" fmla="*/ 1090328 h 2281588"/>
              <a:gd name="connsiteX8" fmla="*/ 431071 w 2100082"/>
              <a:gd name="connsiteY8" fmla="*/ 2281588 h 2281588"/>
              <a:gd name="connsiteX9" fmla="*/ 0 w 2100082"/>
              <a:gd name="connsiteY9" fmla="*/ 2281588 h 2281588"/>
              <a:gd name="connsiteX10" fmla="*/ 427024 w 2100082"/>
              <a:gd name="connsiteY10" fmla="*/ 573492 h 2281588"/>
              <a:gd name="connsiteX11" fmla="*/ 0 w 2100082"/>
              <a:gd name="connsiteY11" fmla="*/ 573492 h 228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0082" h="2281588">
                <a:moveTo>
                  <a:pt x="0" y="0"/>
                </a:moveTo>
                <a:lnTo>
                  <a:pt x="2100082" y="0"/>
                </a:lnTo>
                <a:lnTo>
                  <a:pt x="2100082" y="573492"/>
                </a:lnTo>
                <a:lnTo>
                  <a:pt x="1673058" y="573492"/>
                </a:lnTo>
                <a:lnTo>
                  <a:pt x="2100082" y="2281588"/>
                </a:lnTo>
                <a:lnTo>
                  <a:pt x="1669011" y="2281588"/>
                </a:lnTo>
                <a:lnTo>
                  <a:pt x="1371196" y="1090328"/>
                </a:lnTo>
                <a:lnTo>
                  <a:pt x="728886" y="1090328"/>
                </a:lnTo>
                <a:lnTo>
                  <a:pt x="431071" y="2281588"/>
                </a:lnTo>
                <a:lnTo>
                  <a:pt x="0" y="2281588"/>
                </a:lnTo>
                <a:lnTo>
                  <a:pt x="427024" y="573492"/>
                </a:lnTo>
                <a:lnTo>
                  <a:pt x="0" y="57349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isometricOffAxis1Left"/>
            <a:lightRig rig="twoPt" dir="t"/>
          </a:scene3d>
          <a:sp3d extrusionH="273050"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" name="TextBox 19">
            <a:extLst>
              <a:ext uri="{FF2B5EF4-FFF2-40B4-BE49-F238E27FC236}">
                <a16:creationId xmlns:a16="http://schemas.microsoft.com/office/drawing/2014/main" id="{E86A3F28-09E5-4984-9FDB-AE7B22DD5688}"/>
              </a:ext>
            </a:extLst>
          </p:cNvPr>
          <p:cNvSpPr txBox="1"/>
          <p:nvPr/>
        </p:nvSpPr>
        <p:spPr>
          <a:xfrm>
            <a:off x="4129701" y="3928649"/>
            <a:ext cx="14382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2</a:t>
            </a:r>
          </a:p>
        </p:txBody>
      </p:sp>
      <p:sp>
        <p:nvSpPr>
          <p:cNvPr id="78" name="TextBox 22">
            <a:extLst>
              <a:ext uri="{FF2B5EF4-FFF2-40B4-BE49-F238E27FC236}">
                <a16:creationId xmlns:a16="http://schemas.microsoft.com/office/drawing/2014/main" id="{14DC240D-E3C9-43B6-BDD0-DDAAD7CD2FF4}"/>
              </a:ext>
            </a:extLst>
          </p:cNvPr>
          <p:cNvSpPr txBox="1"/>
          <p:nvPr/>
        </p:nvSpPr>
        <p:spPr>
          <a:xfrm>
            <a:off x="10866536" y="3592744"/>
            <a:ext cx="14382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5</a:t>
            </a:r>
          </a:p>
        </p:txBody>
      </p:sp>
      <p:grpSp>
        <p:nvGrpSpPr>
          <p:cNvPr id="79" name="Group 7">
            <a:extLst>
              <a:ext uri="{FF2B5EF4-FFF2-40B4-BE49-F238E27FC236}">
                <a16:creationId xmlns:a16="http://schemas.microsoft.com/office/drawing/2014/main" id="{B18FA318-5A0A-44AA-830D-712B8B091292}"/>
              </a:ext>
            </a:extLst>
          </p:cNvPr>
          <p:cNvGrpSpPr/>
          <p:nvPr/>
        </p:nvGrpSpPr>
        <p:grpSpPr>
          <a:xfrm>
            <a:off x="418075" y="2856054"/>
            <a:ext cx="2834093" cy="1399728"/>
            <a:chOff x="418075" y="2007233"/>
            <a:chExt cx="2834093" cy="1399728"/>
          </a:xfrm>
        </p:grpSpPr>
        <p:sp>
          <p:nvSpPr>
            <p:cNvPr id="80" name="TextBox 1">
              <a:extLst>
                <a:ext uri="{FF2B5EF4-FFF2-40B4-BE49-F238E27FC236}">
                  <a16:creationId xmlns:a16="http://schemas.microsoft.com/office/drawing/2014/main" id="{6A4E8DF9-7EAA-450F-B654-C28997390560}"/>
                </a:ext>
              </a:extLst>
            </p:cNvPr>
            <p:cNvSpPr txBox="1"/>
            <p:nvPr/>
          </p:nvSpPr>
          <p:spPr>
            <a:xfrm>
              <a:off x="418075" y="2760630"/>
              <a:ext cx="14382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/>
                <a:t>1</a:t>
              </a:r>
            </a:p>
          </p:txBody>
        </p:sp>
        <p:sp>
          <p:nvSpPr>
            <p:cNvPr id="83" name="TextBox 5">
              <a:extLst>
                <a:ext uri="{FF2B5EF4-FFF2-40B4-BE49-F238E27FC236}">
                  <a16:creationId xmlns:a16="http://schemas.microsoft.com/office/drawing/2014/main" id="{85513C1D-0759-4B03-8531-B5BCA275CD30}"/>
                </a:ext>
              </a:extLst>
            </p:cNvPr>
            <p:cNvSpPr txBox="1"/>
            <p:nvPr/>
          </p:nvSpPr>
          <p:spPr>
            <a:xfrm>
              <a:off x="460444" y="2007233"/>
              <a:ext cx="27917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/>
                <a:t>تخلط مقادير العجين معاً للحصول على عجين ناعم</a:t>
              </a:r>
              <a:endParaRPr lang="en-US" sz="2400" b="1" dirty="0"/>
            </a:p>
          </p:txBody>
        </p:sp>
      </p:grpSp>
      <p:grpSp>
        <p:nvGrpSpPr>
          <p:cNvPr id="84" name="Group 25">
            <a:extLst>
              <a:ext uri="{FF2B5EF4-FFF2-40B4-BE49-F238E27FC236}">
                <a16:creationId xmlns:a16="http://schemas.microsoft.com/office/drawing/2014/main" id="{136CC769-C936-466E-B1CD-0D172DD6A57E}"/>
              </a:ext>
            </a:extLst>
          </p:cNvPr>
          <p:cNvGrpSpPr/>
          <p:nvPr/>
        </p:nvGrpSpPr>
        <p:grpSpPr>
          <a:xfrm>
            <a:off x="5485089" y="5203410"/>
            <a:ext cx="3158746" cy="1259000"/>
            <a:chOff x="575336" y="1224400"/>
            <a:chExt cx="3158746" cy="1259000"/>
          </a:xfrm>
        </p:grpSpPr>
        <p:sp>
          <p:nvSpPr>
            <p:cNvPr id="85" name="TextBox 26">
              <a:extLst>
                <a:ext uri="{FF2B5EF4-FFF2-40B4-BE49-F238E27FC236}">
                  <a16:creationId xmlns:a16="http://schemas.microsoft.com/office/drawing/2014/main" id="{C7FD0CF6-64C3-4D0D-BF18-61A80D5107FD}"/>
                </a:ext>
              </a:extLst>
            </p:cNvPr>
            <p:cNvSpPr txBox="1"/>
            <p:nvPr/>
          </p:nvSpPr>
          <p:spPr>
            <a:xfrm>
              <a:off x="995216" y="1224400"/>
              <a:ext cx="14382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b="1" dirty="0"/>
            </a:p>
          </p:txBody>
        </p:sp>
        <p:sp>
          <p:nvSpPr>
            <p:cNvPr id="86" name="TextBox 27">
              <a:extLst>
                <a:ext uri="{FF2B5EF4-FFF2-40B4-BE49-F238E27FC236}">
                  <a16:creationId xmlns:a16="http://schemas.microsoft.com/office/drawing/2014/main" id="{B60BFED2-770C-463A-B37E-B2B362C14207}"/>
                </a:ext>
              </a:extLst>
            </p:cNvPr>
            <p:cNvSpPr txBox="1"/>
            <p:nvPr/>
          </p:nvSpPr>
          <p:spPr>
            <a:xfrm>
              <a:off x="575336" y="1652403"/>
              <a:ext cx="315874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/>
                <a:t>تفرد العجينة و تشكل على هيئة أقراص</a:t>
              </a:r>
              <a:endParaRPr lang="en-US" sz="2400" b="1" dirty="0"/>
            </a:p>
          </p:txBody>
        </p:sp>
      </p:grpSp>
      <p:grpSp>
        <p:nvGrpSpPr>
          <p:cNvPr id="87" name="Group 10">
            <a:extLst>
              <a:ext uri="{FF2B5EF4-FFF2-40B4-BE49-F238E27FC236}">
                <a16:creationId xmlns:a16="http://schemas.microsoft.com/office/drawing/2014/main" id="{1AA2E17D-9BE5-4449-92AE-94CA2E529446}"/>
              </a:ext>
            </a:extLst>
          </p:cNvPr>
          <p:cNvGrpSpPr/>
          <p:nvPr/>
        </p:nvGrpSpPr>
        <p:grpSpPr>
          <a:xfrm>
            <a:off x="2365794" y="1061971"/>
            <a:ext cx="5417784" cy="1946889"/>
            <a:chOff x="2365794" y="213150"/>
            <a:chExt cx="5417784" cy="1946889"/>
          </a:xfrm>
        </p:grpSpPr>
        <p:sp>
          <p:nvSpPr>
            <p:cNvPr id="88" name="TextBox 20">
              <a:extLst>
                <a:ext uri="{FF2B5EF4-FFF2-40B4-BE49-F238E27FC236}">
                  <a16:creationId xmlns:a16="http://schemas.microsoft.com/office/drawing/2014/main" id="{48C89E56-9AD0-430E-9175-82F6FF81EBDD}"/>
                </a:ext>
              </a:extLst>
            </p:cNvPr>
            <p:cNvSpPr txBox="1"/>
            <p:nvPr/>
          </p:nvSpPr>
          <p:spPr>
            <a:xfrm>
              <a:off x="6345347" y="1252099"/>
              <a:ext cx="14382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3</a:t>
              </a:r>
            </a:p>
          </p:txBody>
        </p:sp>
        <p:grpSp>
          <p:nvGrpSpPr>
            <p:cNvPr id="89" name="Group 28">
              <a:extLst>
                <a:ext uri="{FF2B5EF4-FFF2-40B4-BE49-F238E27FC236}">
                  <a16:creationId xmlns:a16="http://schemas.microsoft.com/office/drawing/2014/main" id="{7569F012-E7A8-4C6A-B863-7CAC6404525E}"/>
                </a:ext>
              </a:extLst>
            </p:cNvPr>
            <p:cNvGrpSpPr/>
            <p:nvPr/>
          </p:nvGrpSpPr>
          <p:grpSpPr>
            <a:xfrm>
              <a:off x="2365794" y="213150"/>
              <a:ext cx="5168437" cy="1946889"/>
              <a:chOff x="-3153230" y="1595970"/>
              <a:chExt cx="5168437" cy="1946889"/>
            </a:xfrm>
          </p:grpSpPr>
          <p:sp>
            <p:nvSpPr>
              <p:cNvPr id="90" name="TextBox 29">
                <a:extLst>
                  <a:ext uri="{FF2B5EF4-FFF2-40B4-BE49-F238E27FC236}">
                    <a16:creationId xmlns:a16="http://schemas.microsoft.com/office/drawing/2014/main" id="{7647BE2F-418B-44A0-BE7D-8BB2D1C081E2}"/>
                  </a:ext>
                </a:extLst>
              </p:cNvPr>
              <p:cNvSpPr txBox="1"/>
              <p:nvPr/>
            </p:nvSpPr>
            <p:spPr>
              <a:xfrm>
                <a:off x="576976" y="1595970"/>
                <a:ext cx="143823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2000" b="1" dirty="0"/>
              </a:p>
            </p:txBody>
          </p:sp>
          <p:sp>
            <p:nvSpPr>
              <p:cNvPr id="91" name="TextBox 30">
                <a:extLst>
                  <a:ext uri="{FF2B5EF4-FFF2-40B4-BE49-F238E27FC236}">
                    <a16:creationId xmlns:a16="http://schemas.microsoft.com/office/drawing/2014/main" id="{CCD07FEF-4373-4037-8057-0E0064E81EA7}"/>
                  </a:ext>
                </a:extLst>
              </p:cNvPr>
              <p:cNvSpPr txBox="1"/>
              <p:nvPr/>
            </p:nvSpPr>
            <p:spPr>
              <a:xfrm>
                <a:off x="-3153230" y="1973199"/>
                <a:ext cx="4391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/>
                  <a:t>يوضع قليل من الحشو في أقراص العجينة , و تلف حسب الرغبة إما بشكل قراطيس ملفوفة أو أنصاف دوائر أو قرصين فوق بعضهما البعض</a:t>
                </a:r>
                <a:endParaRPr lang="en-US" sz="2400" b="1" dirty="0"/>
              </a:p>
            </p:txBody>
          </p:sp>
        </p:grpSp>
      </p:grpSp>
      <p:grpSp>
        <p:nvGrpSpPr>
          <p:cNvPr id="92" name="Group 37">
            <a:extLst>
              <a:ext uri="{FF2B5EF4-FFF2-40B4-BE49-F238E27FC236}">
                <a16:creationId xmlns:a16="http://schemas.microsoft.com/office/drawing/2014/main" id="{BA36603A-A984-4EF6-AA02-B4910624E372}"/>
              </a:ext>
            </a:extLst>
          </p:cNvPr>
          <p:cNvGrpSpPr/>
          <p:nvPr/>
        </p:nvGrpSpPr>
        <p:grpSpPr>
          <a:xfrm>
            <a:off x="8568255" y="2236012"/>
            <a:ext cx="3335924" cy="1546046"/>
            <a:chOff x="8568255" y="1387191"/>
            <a:chExt cx="3335924" cy="1546046"/>
          </a:xfrm>
        </p:grpSpPr>
        <p:sp>
          <p:nvSpPr>
            <p:cNvPr id="93" name="TextBox 21">
              <a:extLst>
                <a:ext uri="{FF2B5EF4-FFF2-40B4-BE49-F238E27FC236}">
                  <a16:creationId xmlns:a16="http://schemas.microsoft.com/office/drawing/2014/main" id="{B73CAE0F-257F-4C0C-B890-77FFC561E617}"/>
                </a:ext>
              </a:extLst>
            </p:cNvPr>
            <p:cNvSpPr txBox="1"/>
            <p:nvPr/>
          </p:nvSpPr>
          <p:spPr>
            <a:xfrm>
              <a:off x="8568255" y="2471572"/>
              <a:ext cx="14382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4</a:t>
              </a:r>
            </a:p>
          </p:txBody>
        </p:sp>
        <p:grpSp>
          <p:nvGrpSpPr>
            <p:cNvPr id="94" name="Group 31">
              <a:extLst>
                <a:ext uri="{FF2B5EF4-FFF2-40B4-BE49-F238E27FC236}">
                  <a16:creationId xmlns:a16="http://schemas.microsoft.com/office/drawing/2014/main" id="{69E539DB-3F19-4D28-8231-73C4D66B1A50}"/>
                </a:ext>
              </a:extLst>
            </p:cNvPr>
            <p:cNvGrpSpPr/>
            <p:nvPr/>
          </p:nvGrpSpPr>
          <p:grpSpPr>
            <a:xfrm>
              <a:off x="8591824" y="1387191"/>
              <a:ext cx="3312355" cy="914292"/>
              <a:chOff x="576976" y="1595970"/>
              <a:chExt cx="3312355" cy="914292"/>
            </a:xfrm>
          </p:grpSpPr>
          <p:sp>
            <p:nvSpPr>
              <p:cNvPr id="95" name="TextBox 32">
                <a:extLst>
                  <a:ext uri="{FF2B5EF4-FFF2-40B4-BE49-F238E27FC236}">
                    <a16:creationId xmlns:a16="http://schemas.microsoft.com/office/drawing/2014/main" id="{1FA4C322-BB92-4170-9CB0-13884B954FB7}"/>
                  </a:ext>
                </a:extLst>
              </p:cNvPr>
              <p:cNvSpPr txBox="1"/>
              <p:nvPr/>
            </p:nvSpPr>
            <p:spPr>
              <a:xfrm>
                <a:off x="576976" y="1595970"/>
                <a:ext cx="143823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2000" b="1" dirty="0"/>
              </a:p>
            </p:txBody>
          </p:sp>
          <p:sp>
            <p:nvSpPr>
              <p:cNvPr id="96" name="TextBox 33">
                <a:extLst>
                  <a:ext uri="{FF2B5EF4-FFF2-40B4-BE49-F238E27FC236}">
                    <a16:creationId xmlns:a16="http://schemas.microsoft.com/office/drawing/2014/main" id="{27735D27-31B1-4B22-831B-569CEA1DA2D7}"/>
                  </a:ext>
                </a:extLst>
              </p:cNvPr>
              <p:cNvSpPr txBox="1"/>
              <p:nvPr/>
            </p:nvSpPr>
            <p:spPr>
              <a:xfrm>
                <a:off x="804954" y="1679265"/>
                <a:ext cx="308437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/>
                  <a:t>ترص في صينية و تخبز في فرن متوسط الحرارة</a:t>
                </a:r>
                <a:endParaRPr lang="en-US" sz="2400" b="1" dirty="0"/>
              </a:p>
            </p:txBody>
          </p:sp>
        </p:grpSp>
      </p:grpSp>
      <p:grpSp>
        <p:nvGrpSpPr>
          <p:cNvPr id="97" name="Group 34">
            <a:extLst>
              <a:ext uri="{FF2B5EF4-FFF2-40B4-BE49-F238E27FC236}">
                <a16:creationId xmlns:a16="http://schemas.microsoft.com/office/drawing/2014/main" id="{91D34028-A4AA-45FC-8B60-1A328BC75094}"/>
              </a:ext>
            </a:extLst>
          </p:cNvPr>
          <p:cNvGrpSpPr/>
          <p:nvPr/>
        </p:nvGrpSpPr>
        <p:grpSpPr>
          <a:xfrm>
            <a:off x="8825835" y="5149358"/>
            <a:ext cx="3188794" cy="675792"/>
            <a:chOff x="-885308" y="1320288"/>
            <a:chExt cx="3188794" cy="675792"/>
          </a:xfrm>
        </p:grpSpPr>
        <p:sp>
          <p:nvSpPr>
            <p:cNvPr id="98" name="TextBox 35">
              <a:extLst>
                <a:ext uri="{FF2B5EF4-FFF2-40B4-BE49-F238E27FC236}">
                  <a16:creationId xmlns:a16="http://schemas.microsoft.com/office/drawing/2014/main" id="{37F794BC-025B-482E-A446-5CEBCD612A4A}"/>
                </a:ext>
              </a:extLst>
            </p:cNvPr>
            <p:cNvSpPr txBox="1"/>
            <p:nvPr/>
          </p:nvSpPr>
          <p:spPr>
            <a:xfrm>
              <a:off x="576976" y="1595970"/>
              <a:ext cx="14382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/>
            </a:p>
          </p:txBody>
        </p:sp>
        <p:sp>
          <p:nvSpPr>
            <p:cNvPr id="99" name="TextBox 36">
              <a:extLst>
                <a:ext uri="{FF2B5EF4-FFF2-40B4-BE49-F238E27FC236}">
                  <a16:creationId xmlns:a16="http://schemas.microsoft.com/office/drawing/2014/main" id="{C592875B-6933-4AAB-AC5D-303B7BE201BD}"/>
                </a:ext>
              </a:extLst>
            </p:cNvPr>
            <p:cNvSpPr txBox="1"/>
            <p:nvPr/>
          </p:nvSpPr>
          <p:spPr>
            <a:xfrm>
              <a:off x="-885308" y="1320288"/>
              <a:ext cx="31887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/>
                <a:t>تقدم بعد رشها بالسكر</a:t>
              </a:r>
              <a:endParaRPr lang="en-US" sz="2400" b="1" dirty="0"/>
            </a:p>
          </p:txBody>
        </p:sp>
      </p:grpSp>
      <p:grpSp>
        <p:nvGrpSpPr>
          <p:cNvPr id="100" name="Group 2">
            <a:extLst>
              <a:ext uri="{FF2B5EF4-FFF2-40B4-BE49-F238E27FC236}">
                <a16:creationId xmlns:a16="http://schemas.microsoft.com/office/drawing/2014/main" id="{09D7D125-72EB-483E-8410-4C09235102CF}"/>
              </a:ext>
            </a:extLst>
          </p:cNvPr>
          <p:cNvGrpSpPr/>
          <p:nvPr/>
        </p:nvGrpSpPr>
        <p:grpSpPr>
          <a:xfrm>
            <a:off x="-151194" y="1271117"/>
            <a:ext cx="13169050" cy="5447900"/>
            <a:chOff x="-151194" y="422296"/>
            <a:chExt cx="13169050" cy="5447900"/>
          </a:xfrm>
        </p:grpSpPr>
        <p:sp>
          <p:nvSpPr>
            <p:cNvPr id="101" name="Freeform: Shape 24">
              <a:extLst>
                <a:ext uri="{FF2B5EF4-FFF2-40B4-BE49-F238E27FC236}">
                  <a16:creationId xmlns:a16="http://schemas.microsoft.com/office/drawing/2014/main" id="{C28BE98E-513B-41CF-A812-537E74B5A65F}"/>
                </a:ext>
              </a:extLst>
            </p:cNvPr>
            <p:cNvSpPr/>
            <p:nvPr/>
          </p:nvSpPr>
          <p:spPr>
            <a:xfrm rot="10800000">
              <a:off x="-151194" y="422296"/>
              <a:ext cx="13169050" cy="5439915"/>
            </a:xfrm>
            <a:custGeom>
              <a:avLst/>
              <a:gdLst>
                <a:gd name="connsiteX0" fmla="*/ 5708417 w 13169050"/>
                <a:gd name="connsiteY0" fmla="*/ 5439915 h 5439915"/>
                <a:gd name="connsiteX1" fmla="*/ 4098984 w 13169050"/>
                <a:gd name="connsiteY1" fmla="*/ 3987539 h 5439915"/>
                <a:gd name="connsiteX2" fmla="*/ 4094459 w 13169050"/>
                <a:gd name="connsiteY2" fmla="*/ 3897924 h 5439915"/>
                <a:gd name="connsiteX3" fmla="*/ 4090632 w 13169050"/>
                <a:gd name="connsiteY3" fmla="*/ 3897924 h 5439915"/>
                <a:gd name="connsiteX4" fmla="*/ 4090632 w 13169050"/>
                <a:gd name="connsiteY4" fmla="*/ 3822131 h 5439915"/>
                <a:gd name="connsiteX5" fmla="*/ 4090632 w 13169050"/>
                <a:gd name="connsiteY5" fmla="*/ 3074964 h 5439915"/>
                <a:gd name="connsiteX6" fmla="*/ 4090702 w 13169050"/>
                <a:gd name="connsiteY6" fmla="*/ 3074964 h 5439915"/>
                <a:gd name="connsiteX7" fmla="*/ 4090702 w 13169050"/>
                <a:gd name="connsiteY7" fmla="*/ 3074963 h 5439915"/>
                <a:gd name="connsiteX8" fmla="*/ 2929780 w 13169050"/>
                <a:gd name="connsiteY8" fmla="*/ 1914041 h 5439915"/>
                <a:gd name="connsiteX9" fmla="*/ 2929780 w 13169050"/>
                <a:gd name="connsiteY9" fmla="*/ 1914110 h 5439915"/>
                <a:gd name="connsiteX10" fmla="*/ 0 w 13169050"/>
                <a:gd name="connsiteY10" fmla="*/ 1914110 h 5439915"/>
                <a:gd name="connsiteX11" fmla="*/ 0 w 13169050"/>
                <a:gd name="connsiteY11" fmla="*/ 1457178 h 5439915"/>
                <a:gd name="connsiteX12" fmla="*/ 2929780 w 13169050"/>
                <a:gd name="connsiteY12" fmla="*/ 1457178 h 5439915"/>
                <a:gd name="connsiteX13" fmla="*/ 3095188 w 13169050"/>
                <a:gd name="connsiteY13" fmla="*/ 1465530 h 5439915"/>
                <a:gd name="connsiteX14" fmla="*/ 4547564 w 13169050"/>
                <a:gd name="connsiteY14" fmla="*/ 3074963 h 5439915"/>
                <a:gd name="connsiteX15" fmla="*/ 4547564 w 13169050"/>
                <a:gd name="connsiteY15" fmla="*/ 3074964 h 5439915"/>
                <a:gd name="connsiteX16" fmla="*/ 4547564 w 13169050"/>
                <a:gd name="connsiteY16" fmla="*/ 3823480 h 5439915"/>
                <a:gd name="connsiteX17" fmla="*/ 4553489 w 13169050"/>
                <a:gd name="connsiteY17" fmla="*/ 3940827 h 5439915"/>
                <a:gd name="connsiteX18" fmla="*/ 5708418 w 13169050"/>
                <a:gd name="connsiteY18" fmla="*/ 4983052 h 5439915"/>
                <a:gd name="connsiteX19" fmla="*/ 6863346 w 13169050"/>
                <a:gd name="connsiteY19" fmla="*/ 3940827 h 5439915"/>
                <a:gd name="connsiteX20" fmla="*/ 6869340 w 13169050"/>
                <a:gd name="connsiteY20" fmla="*/ 3822131 h 5439915"/>
                <a:gd name="connsiteX21" fmla="*/ 6869270 w 13169050"/>
                <a:gd name="connsiteY21" fmla="*/ 3822131 h 5439915"/>
                <a:gd name="connsiteX22" fmla="*/ 6869270 w 13169050"/>
                <a:gd name="connsiteY22" fmla="*/ 1617787 h 5439915"/>
                <a:gd name="connsiteX23" fmla="*/ 6869270 w 13169050"/>
                <a:gd name="connsiteY23" fmla="*/ 1617786 h 5439915"/>
                <a:gd name="connsiteX24" fmla="*/ 6869270 w 13169050"/>
                <a:gd name="connsiteY24" fmla="*/ 1573645 h 5439915"/>
                <a:gd name="connsiteX25" fmla="*/ 6873443 w 13169050"/>
                <a:gd name="connsiteY25" fmla="*/ 1573645 h 5439915"/>
                <a:gd name="connsiteX26" fmla="*/ 6898217 w 13169050"/>
                <a:gd name="connsiteY26" fmla="*/ 1311536 h 5439915"/>
                <a:gd name="connsiteX27" fmla="*/ 8321645 w 13169050"/>
                <a:gd name="connsiteY27" fmla="*/ 8353 h 5439915"/>
                <a:gd name="connsiteX28" fmla="*/ 8463731 w 13169050"/>
                <a:gd name="connsiteY28" fmla="*/ 1179 h 5439915"/>
                <a:gd name="connsiteX29" fmla="*/ 8463731 w 13169050"/>
                <a:gd name="connsiteY29" fmla="*/ 0 h 5439915"/>
                <a:gd name="connsiteX30" fmla="*/ 13169050 w 13169050"/>
                <a:gd name="connsiteY30" fmla="*/ 0 h 5439915"/>
                <a:gd name="connsiteX31" fmla="*/ 13169050 w 13169050"/>
                <a:gd name="connsiteY31" fmla="*/ 456932 h 5439915"/>
                <a:gd name="connsiteX32" fmla="*/ 8485707 w 13169050"/>
                <a:gd name="connsiteY32" fmla="*/ 456932 h 5439915"/>
                <a:gd name="connsiteX33" fmla="*/ 8368356 w 13169050"/>
                <a:gd name="connsiteY33" fmla="*/ 462858 h 5439915"/>
                <a:gd name="connsiteX34" fmla="*/ 7346905 w 13169050"/>
                <a:gd name="connsiteY34" fmla="*/ 1398021 h 5439915"/>
                <a:gd name="connsiteX35" fmla="*/ 7326202 w 13169050"/>
                <a:gd name="connsiteY35" fmla="*/ 1617046 h 5439915"/>
                <a:gd name="connsiteX36" fmla="*/ 7326202 w 13169050"/>
                <a:gd name="connsiteY36" fmla="*/ 3822131 h 5439915"/>
                <a:gd name="connsiteX37" fmla="*/ 7317849 w 13169050"/>
                <a:gd name="connsiteY37" fmla="*/ 3987539 h 5439915"/>
                <a:gd name="connsiteX38" fmla="*/ 5708417 w 13169050"/>
                <a:gd name="connsiteY38" fmla="*/ 5439915 h 5439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3169050" h="5439915">
                  <a:moveTo>
                    <a:pt x="5708417" y="5439915"/>
                  </a:moveTo>
                  <a:cubicBezTo>
                    <a:pt x="4870781" y="5439915"/>
                    <a:pt x="4181831" y="4803317"/>
                    <a:pt x="4098984" y="3987539"/>
                  </a:cubicBezTo>
                  <a:lnTo>
                    <a:pt x="4094459" y="3897924"/>
                  </a:lnTo>
                  <a:lnTo>
                    <a:pt x="4090632" y="3897924"/>
                  </a:lnTo>
                  <a:lnTo>
                    <a:pt x="4090632" y="3822131"/>
                  </a:lnTo>
                  <a:lnTo>
                    <a:pt x="4090632" y="3074964"/>
                  </a:lnTo>
                  <a:lnTo>
                    <a:pt x="4090702" y="3074964"/>
                  </a:lnTo>
                  <a:lnTo>
                    <a:pt x="4090702" y="3074963"/>
                  </a:lnTo>
                  <a:cubicBezTo>
                    <a:pt x="4090702" y="2433803"/>
                    <a:pt x="3570940" y="1914041"/>
                    <a:pt x="2929780" y="1914041"/>
                  </a:cubicBezTo>
                  <a:lnTo>
                    <a:pt x="2929780" y="1914110"/>
                  </a:lnTo>
                  <a:lnTo>
                    <a:pt x="0" y="1914110"/>
                  </a:lnTo>
                  <a:lnTo>
                    <a:pt x="0" y="1457178"/>
                  </a:lnTo>
                  <a:lnTo>
                    <a:pt x="2929780" y="1457178"/>
                  </a:lnTo>
                  <a:lnTo>
                    <a:pt x="3095188" y="1465530"/>
                  </a:lnTo>
                  <a:cubicBezTo>
                    <a:pt x="3910966" y="1548377"/>
                    <a:pt x="4547564" y="2237327"/>
                    <a:pt x="4547564" y="3074963"/>
                  </a:cubicBezTo>
                  <a:lnTo>
                    <a:pt x="4547564" y="3074964"/>
                  </a:lnTo>
                  <a:lnTo>
                    <a:pt x="4547564" y="3823480"/>
                  </a:lnTo>
                  <a:lnTo>
                    <a:pt x="4553489" y="3940827"/>
                  </a:lnTo>
                  <a:cubicBezTo>
                    <a:pt x="4612940" y="4526230"/>
                    <a:pt x="5107330" y="4983052"/>
                    <a:pt x="5708418" y="4983052"/>
                  </a:cubicBezTo>
                  <a:cubicBezTo>
                    <a:pt x="6309505" y="4983052"/>
                    <a:pt x="6803895" y="4526230"/>
                    <a:pt x="6863346" y="3940827"/>
                  </a:cubicBezTo>
                  <a:lnTo>
                    <a:pt x="6869340" y="3822131"/>
                  </a:lnTo>
                  <a:lnTo>
                    <a:pt x="6869270" y="3822131"/>
                  </a:lnTo>
                  <a:lnTo>
                    <a:pt x="6869270" y="1617787"/>
                  </a:lnTo>
                  <a:lnTo>
                    <a:pt x="6869270" y="1617786"/>
                  </a:lnTo>
                  <a:lnTo>
                    <a:pt x="6869270" y="1573645"/>
                  </a:lnTo>
                  <a:lnTo>
                    <a:pt x="6873443" y="1573645"/>
                  </a:lnTo>
                  <a:lnTo>
                    <a:pt x="6898217" y="1311536"/>
                  </a:lnTo>
                  <a:cubicBezTo>
                    <a:pt x="7031220" y="617383"/>
                    <a:pt x="7607840" y="80844"/>
                    <a:pt x="8321645" y="8353"/>
                  </a:cubicBezTo>
                  <a:lnTo>
                    <a:pt x="8463731" y="1179"/>
                  </a:lnTo>
                  <a:lnTo>
                    <a:pt x="8463731" y="0"/>
                  </a:lnTo>
                  <a:lnTo>
                    <a:pt x="13169050" y="0"/>
                  </a:lnTo>
                  <a:lnTo>
                    <a:pt x="13169050" y="456932"/>
                  </a:lnTo>
                  <a:lnTo>
                    <a:pt x="8485707" y="456932"/>
                  </a:lnTo>
                  <a:lnTo>
                    <a:pt x="8368356" y="462858"/>
                  </a:lnTo>
                  <a:cubicBezTo>
                    <a:pt x="7856129" y="514877"/>
                    <a:pt x="7442347" y="899897"/>
                    <a:pt x="7346905" y="1398021"/>
                  </a:cubicBezTo>
                  <a:lnTo>
                    <a:pt x="7326202" y="1617046"/>
                  </a:lnTo>
                  <a:lnTo>
                    <a:pt x="7326202" y="3822131"/>
                  </a:lnTo>
                  <a:lnTo>
                    <a:pt x="7317849" y="3987539"/>
                  </a:lnTo>
                  <a:cubicBezTo>
                    <a:pt x="7235002" y="4803317"/>
                    <a:pt x="6546052" y="5439915"/>
                    <a:pt x="5708417" y="543991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scene3d>
              <a:camera prst="perspectiveRelaxedModerately" fov="3600000">
                <a:rot lat="3890631" lon="0" rev="0"/>
              </a:camera>
              <a:lightRig rig="twoPt" dir="t"/>
            </a:scene3d>
            <a:sp3d extrusionH="152400" prstMaterial="metal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2" name="Freeform: Shape 23">
              <a:extLst>
                <a:ext uri="{FF2B5EF4-FFF2-40B4-BE49-F238E27FC236}">
                  <a16:creationId xmlns:a16="http://schemas.microsoft.com/office/drawing/2014/main" id="{C5A01D43-D1FE-423C-96C8-B8C69F8C9B83}"/>
                </a:ext>
              </a:extLst>
            </p:cNvPr>
            <p:cNvSpPr/>
            <p:nvPr/>
          </p:nvSpPr>
          <p:spPr>
            <a:xfrm rot="10800000">
              <a:off x="-151194" y="430281"/>
              <a:ext cx="13138661" cy="5439915"/>
            </a:xfrm>
            <a:custGeom>
              <a:avLst/>
              <a:gdLst>
                <a:gd name="connsiteX0" fmla="*/ 5708417 w 13138661"/>
                <a:gd name="connsiteY0" fmla="*/ 5439915 h 5439915"/>
                <a:gd name="connsiteX1" fmla="*/ 4098984 w 13138661"/>
                <a:gd name="connsiteY1" fmla="*/ 3987539 h 5439915"/>
                <a:gd name="connsiteX2" fmla="*/ 4094459 w 13138661"/>
                <a:gd name="connsiteY2" fmla="*/ 3897924 h 5439915"/>
                <a:gd name="connsiteX3" fmla="*/ 4090632 w 13138661"/>
                <a:gd name="connsiteY3" fmla="*/ 3897924 h 5439915"/>
                <a:gd name="connsiteX4" fmla="*/ 4090632 w 13138661"/>
                <a:gd name="connsiteY4" fmla="*/ 3822131 h 5439915"/>
                <a:gd name="connsiteX5" fmla="*/ 4090632 w 13138661"/>
                <a:gd name="connsiteY5" fmla="*/ 3074964 h 5439915"/>
                <a:gd name="connsiteX6" fmla="*/ 4090702 w 13138661"/>
                <a:gd name="connsiteY6" fmla="*/ 3074964 h 5439915"/>
                <a:gd name="connsiteX7" fmla="*/ 4090702 w 13138661"/>
                <a:gd name="connsiteY7" fmla="*/ 3074963 h 5439915"/>
                <a:gd name="connsiteX8" fmla="*/ 2929780 w 13138661"/>
                <a:gd name="connsiteY8" fmla="*/ 1914041 h 5439915"/>
                <a:gd name="connsiteX9" fmla="*/ 2929780 w 13138661"/>
                <a:gd name="connsiteY9" fmla="*/ 1914110 h 5439915"/>
                <a:gd name="connsiteX10" fmla="*/ 0 w 13138661"/>
                <a:gd name="connsiteY10" fmla="*/ 1914110 h 5439915"/>
                <a:gd name="connsiteX11" fmla="*/ 0 w 13138661"/>
                <a:gd name="connsiteY11" fmla="*/ 1457178 h 5439915"/>
                <a:gd name="connsiteX12" fmla="*/ 2929780 w 13138661"/>
                <a:gd name="connsiteY12" fmla="*/ 1457178 h 5439915"/>
                <a:gd name="connsiteX13" fmla="*/ 3095188 w 13138661"/>
                <a:gd name="connsiteY13" fmla="*/ 1465530 h 5439915"/>
                <a:gd name="connsiteX14" fmla="*/ 4547564 w 13138661"/>
                <a:gd name="connsiteY14" fmla="*/ 3074963 h 5439915"/>
                <a:gd name="connsiteX15" fmla="*/ 4547564 w 13138661"/>
                <a:gd name="connsiteY15" fmla="*/ 3074964 h 5439915"/>
                <a:gd name="connsiteX16" fmla="*/ 4547564 w 13138661"/>
                <a:gd name="connsiteY16" fmla="*/ 3823480 h 5439915"/>
                <a:gd name="connsiteX17" fmla="*/ 4553489 w 13138661"/>
                <a:gd name="connsiteY17" fmla="*/ 3940827 h 5439915"/>
                <a:gd name="connsiteX18" fmla="*/ 5708418 w 13138661"/>
                <a:gd name="connsiteY18" fmla="*/ 4983052 h 5439915"/>
                <a:gd name="connsiteX19" fmla="*/ 6863346 w 13138661"/>
                <a:gd name="connsiteY19" fmla="*/ 3940827 h 5439915"/>
                <a:gd name="connsiteX20" fmla="*/ 6869340 w 13138661"/>
                <a:gd name="connsiteY20" fmla="*/ 3822131 h 5439915"/>
                <a:gd name="connsiteX21" fmla="*/ 6869270 w 13138661"/>
                <a:gd name="connsiteY21" fmla="*/ 3822131 h 5439915"/>
                <a:gd name="connsiteX22" fmla="*/ 6869270 w 13138661"/>
                <a:gd name="connsiteY22" fmla="*/ 1617787 h 5439915"/>
                <a:gd name="connsiteX23" fmla="*/ 6869270 w 13138661"/>
                <a:gd name="connsiteY23" fmla="*/ 1617786 h 5439915"/>
                <a:gd name="connsiteX24" fmla="*/ 6869270 w 13138661"/>
                <a:gd name="connsiteY24" fmla="*/ 1573645 h 5439915"/>
                <a:gd name="connsiteX25" fmla="*/ 6873443 w 13138661"/>
                <a:gd name="connsiteY25" fmla="*/ 1573645 h 5439915"/>
                <a:gd name="connsiteX26" fmla="*/ 6898217 w 13138661"/>
                <a:gd name="connsiteY26" fmla="*/ 1311536 h 5439915"/>
                <a:gd name="connsiteX27" fmla="*/ 8321645 w 13138661"/>
                <a:gd name="connsiteY27" fmla="*/ 8353 h 5439915"/>
                <a:gd name="connsiteX28" fmla="*/ 8463731 w 13138661"/>
                <a:gd name="connsiteY28" fmla="*/ 1179 h 5439915"/>
                <a:gd name="connsiteX29" fmla="*/ 8463731 w 13138661"/>
                <a:gd name="connsiteY29" fmla="*/ 0 h 5439915"/>
                <a:gd name="connsiteX30" fmla="*/ 13138661 w 13138661"/>
                <a:gd name="connsiteY30" fmla="*/ 0 h 5439915"/>
                <a:gd name="connsiteX31" fmla="*/ 13138661 w 13138661"/>
                <a:gd name="connsiteY31" fmla="*/ 456932 h 5439915"/>
                <a:gd name="connsiteX32" fmla="*/ 8485707 w 13138661"/>
                <a:gd name="connsiteY32" fmla="*/ 456932 h 5439915"/>
                <a:gd name="connsiteX33" fmla="*/ 8368356 w 13138661"/>
                <a:gd name="connsiteY33" fmla="*/ 462858 h 5439915"/>
                <a:gd name="connsiteX34" fmla="*/ 7346905 w 13138661"/>
                <a:gd name="connsiteY34" fmla="*/ 1398021 h 5439915"/>
                <a:gd name="connsiteX35" fmla="*/ 7326202 w 13138661"/>
                <a:gd name="connsiteY35" fmla="*/ 1617046 h 5439915"/>
                <a:gd name="connsiteX36" fmla="*/ 7326202 w 13138661"/>
                <a:gd name="connsiteY36" fmla="*/ 3822131 h 5439915"/>
                <a:gd name="connsiteX37" fmla="*/ 7317849 w 13138661"/>
                <a:gd name="connsiteY37" fmla="*/ 3987539 h 5439915"/>
                <a:gd name="connsiteX38" fmla="*/ 5708417 w 13138661"/>
                <a:gd name="connsiteY38" fmla="*/ 5439915 h 5439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3138661" h="5439915">
                  <a:moveTo>
                    <a:pt x="5708417" y="5439915"/>
                  </a:moveTo>
                  <a:cubicBezTo>
                    <a:pt x="4870781" y="5439915"/>
                    <a:pt x="4181831" y="4803317"/>
                    <a:pt x="4098984" y="3987539"/>
                  </a:cubicBezTo>
                  <a:lnTo>
                    <a:pt x="4094459" y="3897924"/>
                  </a:lnTo>
                  <a:lnTo>
                    <a:pt x="4090632" y="3897924"/>
                  </a:lnTo>
                  <a:lnTo>
                    <a:pt x="4090632" y="3822131"/>
                  </a:lnTo>
                  <a:lnTo>
                    <a:pt x="4090632" y="3074964"/>
                  </a:lnTo>
                  <a:lnTo>
                    <a:pt x="4090702" y="3074964"/>
                  </a:lnTo>
                  <a:lnTo>
                    <a:pt x="4090702" y="3074963"/>
                  </a:lnTo>
                  <a:cubicBezTo>
                    <a:pt x="4090702" y="2433803"/>
                    <a:pt x="3570940" y="1914041"/>
                    <a:pt x="2929780" y="1914041"/>
                  </a:cubicBezTo>
                  <a:lnTo>
                    <a:pt x="2929780" y="1914110"/>
                  </a:lnTo>
                  <a:lnTo>
                    <a:pt x="0" y="1914110"/>
                  </a:lnTo>
                  <a:lnTo>
                    <a:pt x="0" y="1457178"/>
                  </a:lnTo>
                  <a:lnTo>
                    <a:pt x="2929780" y="1457178"/>
                  </a:lnTo>
                  <a:lnTo>
                    <a:pt x="3095188" y="1465530"/>
                  </a:lnTo>
                  <a:cubicBezTo>
                    <a:pt x="3910966" y="1548377"/>
                    <a:pt x="4547564" y="2237327"/>
                    <a:pt x="4547564" y="3074963"/>
                  </a:cubicBezTo>
                  <a:lnTo>
                    <a:pt x="4547564" y="3074964"/>
                  </a:lnTo>
                  <a:lnTo>
                    <a:pt x="4547564" y="3823480"/>
                  </a:lnTo>
                  <a:lnTo>
                    <a:pt x="4553489" y="3940827"/>
                  </a:lnTo>
                  <a:cubicBezTo>
                    <a:pt x="4612940" y="4526230"/>
                    <a:pt x="5107330" y="4983052"/>
                    <a:pt x="5708418" y="4983052"/>
                  </a:cubicBezTo>
                  <a:cubicBezTo>
                    <a:pt x="6309505" y="4983052"/>
                    <a:pt x="6803895" y="4526230"/>
                    <a:pt x="6863346" y="3940827"/>
                  </a:cubicBezTo>
                  <a:lnTo>
                    <a:pt x="6869340" y="3822131"/>
                  </a:lnTo>
                  <a:lnTo>
                    <a:pt x="6869270" y="3822131"/>
                  </a:lnTo>
                  <a:lnTo>
                    <a:pt x="6869270" y="1617787"/>
                  </a:lnTo>
                  <a:lnTo>
                    <a:pt x="6869270" y="1617786"/>
                  </a:lnTo>
                  <a:lnTo>
                    <a:pt x="6869270" y="1573645"/>
                  </a:lnTo>
                  <a:lnTo>
                    <a:pt x="6873443" y="1573645"/>
                  </a:lnTo>
                  <a:lnTo>
                    <a:pt x="6898217" y="1311536"/>
                  </a:lnTo>
                  <a:cubicBezTo>
                    <a:pt x="7031220" y="617383"/>
                    <a:pt x="7607840" y="80844"/>
                    <a:pt x="8321645" y="8353"/>
                  </a:cubicBezTo>
                  <a:lnTo>
                    <a:pt x="8463731" y="1179"/>
                  </a:lnTo>
                  <a:lnTo>
                    <a:pt x="8463731" y="0"/>
                  </a:lnTo>
                  <a:lnTo>
                    <a:pt x="13138661" y="0"/>
                  </a:lnTo>
                  <a:lnTo>
                    <a:pt x="13138661" y="456932"/>
                  </a:lnTo>
                  <a:lnTo>
                    <a:pt x="8485707" y="456932"/>
                  </a:lnTo>
                  <a:lnTo>
                    <a:pt x="8368356" y="462858"/>
                  </a:lnTo>
                  <a:cubicBezTo>
                    <a:pt x="7856129" y="514877"/>
                    <a:pt x="7442347" y="899897"/>
                    <a:pt x="7346905" y="1398021"/>
                  </a:cubicBezTo>
                  <a:lnTo>
                    <a:pt x="7326202" y="1617046"/>
                  </a:lnTo>
                  <a:lnTo>
                    <a:pt x="7326202" y="3822131"/>
                  </a:lnTo>
                  <a:lnTo>
                    <a:pt x="7317849" y="3987539"/>
                  </a:lnTo>
                  <a:cubicBezTo>
                    <a:pt x="7235002" y="4803317"/>
                    <a:pt x="6546052" y="5439915"/>
                    <a:pt x="5708417" y="54399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scene3d>
              <a:camera prst="perspectiveRelaxedModerately" fov="3600000">
                <a:rot lat="3890631" lon="0" rev="0"/>
              </a:camera>
              <a:lightRig rig="twoPt" dir="t"/>
            </a:scene3d>
            <a:sp3d contourW="12700" prstMaterial="metal">
              <a:bevelT w="12700" h="133350" prst="softRound"/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3" name="Freeform: Shape 3">
              <a:extLst>
                <a:ext uri="{FF2B5EF4-FFF2-40B4-BE49-F238E27FC236}">
                  <a16:creationId xmlns:a16="http://schemas.microsoft.com/office/drawing/2014/main" id="{733E4767-4EBE-4320-883C-8B5A00D46276}"/>
                </a:ext>
              </a:extLst>
            </p:cNvPr>
            <p:cNvSpPr/>
            <p:nvPr/>
          </p:nvSpPr>
          <p:spPr>
            <a:xfrm>
              <a:off x="30997" y="2301483"/>
              <a:ext cx="12548851" cy="2333395"/>
            </a:xfrm>
            <a:custGeom>
              <a:avLst/>
              <a:gdLst>
                <a:gd name="connsiteX0" fmla="*/ 0 w 12646617"/>
                <a:gd name="connsiteY0" fmla="*/ 2279398 h 2342277"/>
                <a:gd name="connsiteX1" fmla="*/ 4076054 w 12646617"/>
                <a:gd name="connsiteY1" fmla="*/ 2294896 h 2342277"/>
                <a:gd name="connsiteX2" fmla="*/ 5625884 w 12646617"/>
                <a:gd name="connsiteY2" fmla="*/ 1752456 h 2342277"/>
                <a:gd name="connsiteX3" fmla="*/ 5889356 w 12646617"/>
                <a:gd name="connsiteY3" fmla="*/ 512591 h 2342277"/>
                <a:gd name="connsiteX4" fmla="*/ 6261315 w 12646617"/>
                <a:gd name="connsiteY4" fmla="*/ 156130 h 2342277"/>
                <a:gd name="connsiteX5" fmla="*/ 6865749 w 12646617"/>
                <a:gd name="connsiteY5" fmla="*/ 1147 h 2342277"/>
                <a:gd name="connsiteX6" fmla="*/ 8012623 w 12646617"/>
                <a:gd name="connsiteY6" fmla="*/ 109635 h 2342277"/>
                <a:gd name="connsiteX7" fmla="*/ 8415579 w 12646617"/>
                <a:gd name="connsiteY7" fmla="*/ 512591 h 2342277"/>
                <a:gd name="connsiteX8" fmla="*/ 9159498 w 12646617"/>
                <a:gd name="connsiteY8" fmla="*/ 1163520 h 2342277"/>
                <a:gd name="connsiteX9" fmla="*/ 10290874 w 12646617"/>
                <a:gd name="connsiteY9" fmla="*/ 1380496 h 2342277"/>
                <a:gd name="connsiteX10" fmla="*/ 12646617 w 12646617"/>
                <a:gd name="connsiteY10" fmla="*/ 1380496 h 2342277"/>
                <a:gd name="connsiteX0" fmla="*/ 0 w 12646617"/>
                <a:gd name="connsiteY0" fmla="*/ 2199068 h 2261947"/>
                <a:gd name="connsiteX1" fmla="*/ 4076054 w 12646617"/>
                <a:gd name="connsiteY1" fmla="*/ 2214566 h 2261947"/>
                <a:gd name="connsiteX2" fmla="*/ 5625884 w 12646617"/>
                <a:gd name="connsiteY2" fmla="*/ 1672126 h 2261947"/>
                <a:gd name="connsiteX3" fmla="*/ 5889356 w 12646617"/>
                <a:gd name="connsiteY3" fmla="*/ 432261 h 2261947"/>
                <a:gd name="connsiteX4" fmla="*/ 6261315 w 12646617"/>
                <a:gd name="connsiteY4" fmla="*/ 75800 h 2261947"/>
                <a:gd name="connsiteX5" fmla="*/ 8012623 w 12646617"/>
                <a:gd name="connsiteY5" fmla="*/ 29305 h 2261947"/>
                <a:gd name="connsiteX6" fmla="*/ 8415579 w 12646617"/>
                <a:gd name="connsiteY6" fmla="*/ 432261 h 2261947"/>
                <a:gd name="connsiteX7" fmla="*/ 9159498 w 12646617"/>
                <a:gd name="connsiteY7" fmla="*/ 1083190 h 2261947"/>
                <a:gd name="connsiteX8" fmla="*/ 10290874 w 12646617"/>
                <a:gd name="connsiteY8" fmla="*/ 1300166 h 2261947"/>
                <a:gd name="connsiteX9" fmla="*/ 12646617 w 12646617"/>
                <a:gd name="connsiteY9" fmla="*/ 1300166 h 2261947"/>
                <a:gd name="connsiteX0" fmla="*/ 0 w 12646617"/>
                <a:gd name="connsiteY0" fmla="*/ 2169763 h 2232642"/>
                <a:gd name="connsiteX1" fmla="*/ 4076054 w 12646617"/>
                <a:gd name="connsiteY1" fmla="*/ 2185261 h 2232642"/>
                <a:gd name="connsiteX2" fmla="*/ 5625884 w 12646617"/>
                <a:gd name="connsiteY2" fmla="*/ 1642821 h 2232642"/>
                <a:gd name="connsiteX3" fmla="*/ 5889356 w 12646617"/>
                <a:gd name="connsiteY3" fmla="*/ 402956 h 2232642"/>
                <a:gd name="connsiteX4" fmla="*/ 8012623 w 12646617"/>
                <a:gd name="connsiteY4" fmla="*/ 0 h 2232642"/>
                <a:gd name="connsiteX5" fmla="*/ 8415579 w 12646617"/>
                <a:gd name="connsiteY5" fmla="*/ 402956 h 2232642"/>
                <a:gd name="connsiteX6" fmla="*/ 9159498 w 12646617"/>
                <a:gd name="connsiteY6" fmla="*/ 1053885 h 2232642"/>
                <a:gd name="connsiteX7" fmla="*/ 10290874 w 12646617"/>
                <a:gd name="connsiteY7" fmla="*/ 1270861 h 2232642"/>
                <a:gd name="connsiteX8" fmla="*/ 12646617 w 12646617"/>
                <a:gd name="connsiteY8" fmla="*/ 1270861 h 2232642"/>
                <a:gd name="connsiteX0" fmla="*/ 0 w 12646617"/>
                <a:gd name="connsiteY0" fmla="*/ 2248276 h 2311155"/>
                <a:gd name="connsiteX1" fmla="*/ 4076054 w 12646617"/>
                <a:gd name="connsiteY1" fmla="*/ 2263774 h 2311155"/>
                <a:gd name="connsiteX2" fmla="*/ 5625884 w 12646617"/>
                <a:gd name="connsiteY2" fmla="*/ 1721334 h 2311155"/>
                <a:gd name="connsiteX3" fmla="*/ 5889356 w 12646617"/>
                <a:gd name="connsiteY3" fmla="*/ 481469 h 2311155"/>
                <a:gd name="connsiteX4" fmla="*/ 8012623 w 12646617"/>
                <a:gd name="connsiteY4" fmla="*/ 78513 h 2311155"/>
                <a:gd name="connsiteX5" fmla="*/ 8415579 w 12646617"/>
                <a:gd name="connsiteY5" fmla="*/ 481469 h 2311155"/>
                <a:gd name="connsiteX6" fmla="*/ 9159498 w 12646617"/>
                <a:gd name="connsiteY6" fmla="*/ 1132398 h 2311155"/>
                <a:gd name="connsiteX7" fmla="*/ 10290874 w 12646617"/>
                <a:gd name="connsiteY7" fmla="*/ 1349374 h 2311155"/>
                <a:gd name="connsiteX8" fmla="*/ 12646617 w 12646617"/>
                <a:gd name="connsiteY8" fmla="*/ 1349374 h 2311155"/>
                <a:gd name="connsiteX0" fmla="*/ 0 w 12646617"/>
                <a:gd name="connsiteY0" fmla="*/ 2250342 h 2313221"/>
                <a:gd name="connsiteX1" fmla="*/ 4076054 w 12646617"/>
                <a:gd name="connsiteY1" fmla="*/ 2265840 h 2313221"/>
                <a:gd name="connsiteX2" fmla="*/ 5625884 w 12646617"/>
                <a:gd name="connsiteY2" fmla="*/ 1723400 h 2313221"/>
                <a:gd name="connsiteX3" fmla="*/ 5889356 w 12646617"/>
                <a:gd name="connsiteY3" fmla="*/ 483535 h 2313221"/>
                <a:gd name="connsiteX4" fmla="*/ 8012623 w 12646617"/>
                <a:gd name="connsiteY4" fmla="*/ 80579 h 2313221"/>
                <a:gd name="connsiteX5" fmla="*/ 8415579 w 12646617"/>
                <a:gd name="connsiteY5" fmla="*/ 483535 h 2313221"/>
                <a:gd name="connsiteX6" fmla="*/ 9159498 w 12646617"/>
                <a:gd name="connsiteY6" fmla="*/ 1134464 h 2313221"/>
                <a:gd name="connsiteX7" fmla="*/ 10290874 w 12646617"/>
                <a:gd name="connsiteY7" fmla="*/ 1351440 h 2313221"/>
                <a:gd name="connsiteX8" fmla="*/ 12646617 w 12646617"/>
                <a:gd name="connsiteY8" fmla="*/ 1351440 h 2313221"/>
                <a:gd name="connsiteX0" fmla="*/ 0 w 12646617"/>
                <a:gd name="connsiteY0" fmla="*/ 2250342 h 2313221"/>
                <a:gd name="connsiteX1" fmla="*/ 4076054 w 12646617"/>
                <a:gd name="connsiteY1" fmla="*/ 2265840 h 2313221"/>
                <a:gd name="connsiteX2" fmla="*/ 5625884 w 12646617"/>
                <a:gd name="connsiteY2" fmla="*/ 1723400 h 2313221"/>
                <a:gd name="connsiteX3" fmla="*/ 5889356 w 12646617"/>
                <a:gd name="connsiteY3" fmla="*/ 483535 h 2313221"/>
                <a:gd name="connsiteX4" fmla="*/ 8012623 w 12646617"/>
                <a:gd name="connsiteY4" fmla="*/ 80579 h 2313221"/>
                <a:gd name="connsiteX5" fmla="*/ 8415579 w 12646617"/>
                <a:gd name="connsiteY5" fmla="*/ 483535 h 2313221"/>
                <a:gd name="connsiteX6" fmla="*/ 9159498 w 12646617"/>
                <a:gd name="connsiteY6" fmla="*/ 1134464 h 2313221"/>
                <a:gd name="connsiteX7" fmla="*/ 10290874 w 12646617"/>
                <a:gd name="connsiteY7" fmla="*/ 1351440 h 2313221"/>
                <a:gd name="connsiteX8" fmla="*/ 12646617 w 12646617"/>
                <a:gd name="connsiteY8" fmla="*/ 1351440 h 2313221"/>
                <a:gd name="connsiteX0" fmla="*/ 0 w 12646617"/>
                <a:gd name="connsiteY0" fmla="*/ 1887722 h 1950601"/>
                <a:gd name="connsiteX1" fmla="*/ 4076054 w 12646617"/>
                <a:gd name="connsiteY1" fmla="*/ 1903220 h 1950601"/>
                <a:gd name="connsiteX2" fmla="*/ 5625884 w 12646617"/>
                <a:gd name="connsiteY2" fmla="*/ 1360780 h 1950601"/>
                <a:gd name="connsiteX3" fmla="*/ 5889356 w 12646617"/>
                <a:gd name="connsiteY3" fmla="*/ 120915 h 1950601"/>
                <a:gd name="connsiteX4" fmla="*/ 8415579 w 12646617"/>
                <a:gd name="connsiteY4" fmla="*/ 120915 h 1950601"/>
                <a:gd name="connsiteX5" fmla="*/ 9159498 w 12646617"/>
                <a:gd name="connsiteY5" fmla="*/ 771844 h 1950601"/>
                <a:gd name="connsiteX6" fmla="*/ 10290874 w 12646617"/>
                <a:gd name="connsiteY6" fmla="*/ 988820 h 1950601"/>
                <a:gd name="connsiteX7" fmla="*/ 12646617 w 12646617"/>
                <a:gd name="connsiteY7" fmla="*/ 988820 h 1950601"/>
                <a:gd name="connsiteX0" fmla="*/ 0 w 12646617"/>
                <a:gd name="connsiteY0" fmla="*/ 2137017 h 2199896"/>
                <a:gd name="connsiteX1" fmla="*/ 4076054 w 12646617"/>
                <a:gd name="connsiteY1" fmla="*/ 2152515 h 2199896"/>
                <a:gd name="connsiteX2" fmla="*/ 5625884 w 12646617"/>
                <a:gd name="connsiteY2" fmla="*/ 1610075 h 2199896"/>
                <a:gd name="connsiteX3" fmla="*/ 5889356 w 12646617"/>
                <a:gd name="connsiteY3" fmla="*/ 370210 h 2199896"/>
                <a:gd name="connsiteX4" fmla="*/ 8415579 w 12646617"/>
                <a:gd name="connsiteY4" fmla="*/ 370210 h 2199896"/>
                <a:gd name="connsiteX5" fmla="*/ 9159498 w 12646617"/>
                <a:gd name="connsiteY5" fmla="*/ 1021139 h 2199896"/>
                <a:gd name="connsiteX6" fmla="*/ 10290874 w 12646617"/>
                <a:gd name="connsiteY6" fmla="*/ 1238115 h 2199896"/>
                <a:gd name="connsiteX7" fmla="*/ 12646617 w 12646617"/>
                <a:gd name="connsiteY7" fmla="*/ 1238115 h 2199896"/>
                <a:gd name="connsiteX0" fmla="*/ 0 w 12646617"/>
                <a:gd name="connsiteY0" fmla="*/ 2265378 h 2328257"/>
                <a:gd name="connsiteX1" fmla="*/ 4076054 w 12646617"/>
                <a:gd name="connsiteY1" fmla="*/ 2280876 h 2328257"/>
                <a:gd name="connsiteX2" fmla="*/ 5625884 w 12646617"/>
                <a:gd name="connsiteY2" fmla="*/ 1738436 h 2328257"/>
                <a:gd name="connsiteX3" fmla="*/ 5889356 w 12646617"/>
                <a:gd name="connsiteY3" fmla="*/ 498571 h 2328257"/>
                <a:gd name="connsiteX4" fmla="*/ 8415579 w 12646617"/>
                <a:gd name="connsiteY4" fmla="*/ 498571 h 2328257"/>
                <a:gd name="connsiteX5" fmla="*/ 9159498 w 12646617"/>
                <a:gd name="connsiteY5" fmla="*/ 1149500 h 2328257"/>
                <a:gd name="connsiteX6" fmla="*/ 10290874 w 12646617"/>
                <a:gd name="connsiteY6" fmla="*/ 1366476 h 2328257"/>
                <a:gd name="connsiteX7" fmla="*/ 12646617 w 12646617"/>
                <a:gd name="connsiteY7" fmla="*/ 1366476 h 2328257"/>
                <a:gd name="connsiteX0" fmla="*/ 0 w 12646617"/>
                <a:gd name="connsiteY0" fmla="*/ 2299395 h 2362274"/>
                <a:gd name="connsiteX1" fmla="*/ 4076054 w 12646617"/>
                <a:gd name="connsiteY1" fmla="*/ 2314893 h 2362274"/>
                <a:gd name="connsiteX2" fmla="*/ 5625884 w 12646617"/>
                <a:gd name="connsiteY2" fmla="*/ 1772453 h 2362274"/>
                <a:gd name="connsiteX3" fmla="*/ 5889356 w 12646617"/>
                <a:gd name="connsiteY3" fmla="*/ 532588 h 2362274"/>
                <a:gd name="connsiteX4" fmla="*/ 8415579 w 12646617"/>
                <a:gd name="connsiteY4" fmla="*/ 532588 h 2362274"/>
                <a:gd name="connsiteX5" fmla="*/ 9159498 w 12646617"/>
                <a:gd name="connsiteY5" fmla="*/ 1183517 h 2362274"/>
                <a:gd name="connsiteX6" fmla="*/ 10290874 w 12646617"/>
                <a:gd name="connsiteY6" fmla="*/ 1400493 h 2362274"/>
                <a:gd name="connsiteX7" fmla="*/ 12646617 w 12646617"/>
                <a:gd name="connsiteY7" fmla="*/ 1400493 h 2362274"/>
                <a:gd name="connsiteX0" fmla="*/ 0 w 12646617"/>
                <a:gd name="connsiteY0" fmla="*/ 2299395 h 2362274"/>
                <a:gd name="connsiteX1" fmla="*/ 4076054 w 12646617"/>
                <a:gd name="connsiteY1" fmla="*/ 2314893 h 2362274"/>
                <a:gd name="connsiteX2" fmla="*/ 5625884 w 12646617"/>
                <a:gd name="connsiteY2" fmla="*/ 1772453 h 2362274"/>
                <a:gd name="connsiteX3" fmla="*/ 5889356 w 12646617"/>
                <a:gd name="connsiteY3" fmla="*/ 532588 h 2362274"/>
                <a:gd name="connsiteX4" fmla="*/ 8415579 w 12646617"/>
                <a:gd name="connsiteY4" fmla="*/ 532588 h 2362274"/>
                <a:gd name="connsiteX5" fmla="*/ 9159498 w 12646617"/>
                <a:gd name="connsiteY5" fmla="*/ 1183517 h 2362274"/>
                <a:gd name="connsiteX6" fmla="*/ 10290874 w 12646617"/>
                <a:gd name="connsiteY6" fmla="*/ 1400493 h 2362274"/>
                <a:gd name="connsiteX7" fmla="*/ 12646617 w 12646617"/>
                <a:gd name="connsiteY7" fmla="*/ 1400493 h 2362274"/>
                <a:gd name="connsiteX0" fmla="*/ 0 w 12646617"/>
                <a:gd name="connsiteY0" fmla="*/ 2299395 h 2362274"/>
                <a:gd name="connsiteX1" fmla="*/ 4076054 w 12646617"/>
                <a:gd name="connsiteY1" fmla="*/ 2314893 h 2362274"/>
                <a:gd name="connsiteX2" fmla="*/ 5625884 w 12646617"/>
                <a:gd name="connsiteY2" fmla="*/ 1772453 h 2362274"/>
                <a:gd name="connsiteX3" fmla="*/ 5889356 w 12646617"/>
                <a:gd name="connsiteY3" fmla="*/ 532588 h 2362274"/>
                <a:gd name="connsiteX4" fmla="*/ 8415579 w 12646617"/>
                <a:gd name="connsiteY4" fmla="*/ 532588 h 2362274"/>
                <a:gd name="connsiteX5" fmla="*/ 9159498 w 12646617"/>
                <a:gd name="connsiteY5" fmla="*/ 1183517 h 2362274"/>
                <a:gd name="connsiteX6" fmla="*/ 10290874 w 12646617"/>
                <a:gd name="connsiteY6" fmla="*/ 1400493 h 2362274"/>
                <a:gd name="connsiteX7" fmla="*/ 12646617 w 12646617"/>
                <a:gd name="connsiteY7" fmla="*/ 1400493 h 2362274"/>
                <a:gd name="connsiteX0" fmla="*/ 0 w 12646617"/>
                <a:gd name="connsiteY0" fmla="*/ 2072668 h 2135547"/>
                <a:gd name="connsiteX1" fmla="*/ 4076054 w 12646617"/>
                <a:gd name="connsiteY1" fmla="*/ 2088166 h 2135547"/>
                <a:gd name="connsiteX2" fmla="*/ 5625884 w 12646617"/>
                <a:gd name="connsiteY2" fmla="*/ 1545726 h 2135547"/>
                <a:gd name="connsiteX3" fmla="*/ 5889356 w 12646617"/>
                <a:gd name="connsiteY3" fmla="*/ 305861 h 2135547"/>
                <a:gd name="connsiteX4" fmla="*/ 8415579 w 12646617"/>
                <a:gd name="connsiteY4" fmla="*/ 305861 h 2135547"/>
                <a:gd name="connsiteX5" fmla="*/ 10290874 w 12646617"/>
                <a:gd name="connsiteY5" fmla="*/ 1173766 h 2135547"/>
                <a:gd name="connsiteX6" fmla="*/ 12646617 w 12646617"/>
                <a:gd name="connsiteY6" fmla="*/ 1173766 h 2135547"/>
                <a:gd name="connsiteX0" fmla="*/ 0 w 12646617"/>
                <a:gd name="connsiteY0" fmla="*/ 2072668 h 2135547"/>
                <a:gd name="connsiteX1" fmla="*/ 4076054 w 12646617"/>
                <a:gd name="connsiteY1" fmla="*/ 2088166 h 2135547"/>
                <a:gd name="connsiteX2" fmla="*/ 5625884 w 12646617"/>
                <a:gd name="connsiteY2" fmla="*/ 1545726 h 2135547"/>
                <a:gd name="connsiteX3" fmla="*/ 5889356 w 12646617"/>
                <a:gd name="connsiteY3" fmla="*/ 305861 h 2135547"/>
                <a:gd name="connsiteX4" fmla="*/ 8415579 w 12646617"/>
                <a:gd name="connsiteY4" fmla="*/ 305861 h 2135547"/>
                <a:gd name="connsiteX5" fmla="*/ 10290874 w 12646617"/>
                <a:gd name="connsiteY5" fmla="*/ 1173766 h 2135547"/>
                <a:gd name="connsiteX6" fmla="*/ 12646617 w 12646617"/>
                <a:gd name="connsiteY6" fmla="*/ 1173766 h 2135547"/>
                <a:gd name="connsiteX0" fmla="*/ 0 w 12646617"/>
                <a:gd name="connsiteY0" fmla="*/ 2072668 h 2135547"/>
                <a:gd name="connsiteX1" fmla="*/ 4076054 w 12646617"/>
                <a:gd name="connsiteY1" fmla="*/ 2088166 h 2135547"/>
                <a:gd name="connsiteX2" fmla="*/ 5625884 w 12646617"/>
                <a:gd name="connsiteY2" fmla="*/ 1545726 h 2135547"/>
                <a:gd name="connsiteX3" fmla="*/ 5889356 w 12646617"/>
                <a:gd name="connsiteY3" fmla="*/ 305861 h 2135547"/>
                <a:gd name="connsiteX4" fmla="*/ 8415579 w 12646617"/>
                <a:gd name="connsiteY4" fmla="*/ 305861 h 2135547"/>
                <a:gd name="connsiteX5" fmla="*/ 10290874 w 12646617"/>
                <a:gd name="connsiteY5" fmla="*/ 1173766 h 2135547"/>
                <a:gd name="connsiteX6" fmla="*/ 12646617 w 12646617"/>
                <a:gd name="connsiteY6" fmla="*/ 1173766 h 2135547"/>
                <a:gd name="connsiteX0" fmla="*/ 0 w 12646617"/>
                <a:gd name="connsiteY0" fmla="*/ 2266024 h 2328903"/>
                <a:gd name="connsiteX1" fmla="*/ 4076054 w 12646617"/>
                <a:gd name="connsiteY1" fmla="*/ 2281522 h 2328903"/>
                <a:gd name="connsiteX2" fmla="*/ 5625884 w 12646617"/>
                <a:gd name="connsiteY2" fmla="*/ 1739082 h 2328903"/>
                <a:gd name="connsiteX3" fmla="*/ 5889356 w 12646617"/>
                <a:gd name="connsiteY3" fmla="*/ 499217 h 2328903"/>
                <a:gd name="connsiteX4" fmla="*/ 8415579 w 12646617"/>
                <a:gd name="connsiteY4" fmla="*/ 499217 h 2328903"/>
                <a:gd name="connsiteX5" fmla="*/ 10290874 w 12646617"/>
                <a:gd name="connsiteY5" fmla="*/ 1367122 h 2328903"/>
                <a:gd name="connsiteX6" fmla="*/ 12646617 w 12646617"/>
                <a:gd name="connsiteY6" fmla="*/ 1367122 h 2328903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548851"/>
                <a:gd name="connsiteY0" fmla="*/ 2270516 h 2333395"/>
                <a:gd name="connsiteX1" fmla="*/ 4076054 w 12548851"/>
                <a:gd name="connsiteY1" fmla="*/ 2286014 h 2333395"/>
                <a:gd name="connsiteX2" fmla="*/ 5625884 w 12548851"/>
                <a:gd name="connsiteY2" fmla="*/ 1743574 h 2333395"/>
                <a:gd name="connsiteX3" fmla="*/ 5889356 w 12548851"/>
                <a:gd name="connsiteY3" fmla="*/ 503709 h 2333395"/>
                <a:gd name="connsiteX4" fmla="*/ 8415579 w 12548851"/>
                <a:gd name="connsiteY4" fmla="*/ 503709 h 2333395"/>
                <a:gd name="connsiteX5" fmla="*/ 10290874 w 12548851"/>
                <a:gd name="connsiteY5" fmla="*/ 1371614 h 2333395"/>
                <a:gd name="connsiteX6" fmla="*/ 12548851 w 12548851"/>
                <a:gd name="connsiteY6" fmla="*/ 1337108 h 2333395"/>
                <a:gd name="connsiteX0" fmla="*/ 0 w 12548851"/>
                <a:gd name="connsiteY0" fmla="*/ 2270516 h 2333395"/>
                <a:gd name="connsiteX1" fmla="*/ 4076054 w 12548851"/>
                <a:gd name="connsiteY1" fmla="*/ 2286014 h 2333395"/>
                <a:gd name="connsiteX2" fmla="*/ 5625884 w 12548851"/>
                <a:gd name="connsiteY2" fmla="*/ 1743574 h 2333395"/>
                <a:gd name="connsiteX3" fmla="*/ 5889356 w 12548851"/>
                <a:gd name="connsiteY3" fmla="*/ 503709 h 2333395"/>
                <a:gd name="connsiteX4" fmla="*/ 8415579 w 12548851"/>
                <a:gd name="connsiteY4" fmla="*/ 503709 h 2333395"/>
                <a:gd name="connsiteX5" fmla="*/ 10290874 w 12548851"/>
                <a:gd name="connsiteY5" fmla="*/ 1371614 h 2333395"/>
                <a:gd name="connsiteX6" fmla="*/ 12548851 w 12548851"/>
                <a:gd name="connsiteY6" fmla="*/ 1337108 h 2333395"/>
                <a:gd name="connsiteX0" fmla="*/ 0 w 12548851"/>
                <a:gd name="connsiteY0" fmla="*/ 2270516 h 2333395"/>
                <a:gd name="connsiteX1" fmla="*/ 4076054 w 12548851"/>
                <a:gd name="connsiteY1" fmla="*/ 2286014 h 2333395"/>
                <a:gd name="connsiteX2" fmla="*/ 5625884 w 12548851"/>
                <a:gd name="connsiteY2" fmla="*/ 1743574 h 2333395"/>
                <a:gd name="connsiteX3" fmla="*/ 5889356 w 12548851"/>
                <a:gd name="connsiteY3" fmla="*/ 503709 h 2333395"/>
                <a:gd name="connsiteX4" fmla="*/ 8415579 w 12548851"/>
                <a:gd name="connsiteY4" fmla="*/ 503709 h 2333395"/>
                <a:gd name="connsiteX5" fmla="*/ 10290874 w 12548851"/>
                <a:gd name="connsiteY5" fmla="*/ 1371614 h 2333395"/>
                <a:gd name="connsiteX6" fmla="*/ 12548851 w 12548851"/>
                <a:gd name="connsiteY6" fmla="*/ 1337108 h 2333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48851" h="2333395">
                  <a:moveTo>
                    <a:pt x="0" y="2270516"/>
                  </a:moveTo>
                  <a:cubicBezTo>
                    <a:pt x="1569203" y="2322177"/>
                    <a:pt x="3138407" y="2373838"/>
                    <a:pt x="4076054" y="2286014"/>
                  </a:cubicBezTo>
                  <a:cubicBezTo>
                    <a:pt x="5013701" y="2198190"/>
                    <a:pt x="5323667" y="2040625"/>
                    <a:pt x="5625884" y="1743574"/>
                  </a:cubicBezTo>
                  <a:cubicBezTo>
                    <a:pt x="5928101" y="1446523"/>
                    <a:pt x="5734958" y="1112920"/>
                    <a:pt x="5889356" y="503709"/>
                  </a:cubicBezTo>
                  <a:cubicBezTo>
                    <a:pt x="6043754" y="-105502"/>
                    <a:pt x="7963789" y="-227538"/>
                    <a:pt x="8415579" y="503709"/>
                  </a:cubicBezTo>
                  <a:cubicBezTo>
                    <a:pt x="8867369" y="1234956"/>
                    <a:pt x="9567489" y="1324729"/>
                    <a:pt x="10290874" y="1371614"/>
                  </a:cubicBezTo>
                  <a:cubicBezTo>
                    <a:pt x="11014259" y="1418499"/>
                    <a:pt x="12150402" y="1332184"/>
                    <a:pt x="12548851" y="1337108"/>
                  </a:cubicBezTo>
                </a:path>
              </a:pathLst>
            </a:custGeom>
            <a:noFill/>
            <a:ln w="22225">
              <a:solidFill>
                <a:schemeClr val="tx1">
                  <a:alpha val="44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04" name="Freeform: Shape 11">
            <a:extLst>
              <a:ext uri="{FF2B5EF4-FFF2-40B4-BE49-F238E27FC236}">
                <a16:creationId xmlns:a16="http://schemas.microsoft.com/office/drawing/2014/main" id="{DFC939B5-EFC5-4D10-9E41-56B99689BC03}"/>
              </a:ext>
            </a:extLst>
          </p:cNvPr>
          <p:cNvSpPr/>
          <p:nvPr/>
        </p:nvSpPr>
        <p:spPr>
          <a:xfrm>
            <a:off x="-29601" y="4299860"/>
            <a:ext cx="2453433" cy="1226716"/>
          </a:xfrm>
          <a:custGeom>
            <a:avLst/>
            <a:gdLst>
              <a:gd name="connsiteX0" fmla="*/ 1617785 w 3235570"/>
              <a:gd name="connsiteY0" fmla="*/ 0 h 1617784"/>
              <a:gd name="connsiteX1" fmla="*/ 3227218 w 3235570"/>
              <a:gd name="connsiteY1" fmla="*/ 1452376 h 1617784"/>
              <a:gd name="connsiteX2" fmla="*/ 3235570 w 3235570"/>
              <a:gd name="connsiteY2" fmla="*/ 1617784 h 1617784"/>
              <a:gd name="connsiteX3" fmla="*/ 2778706 w 3235570"/>
              <a:gd name="connsiteY3" fmla="*/ 1617784 h 1617784"/>
              <a:gd name="connsiteX4" fmla="*/ 2772713 w 3235570"/>
              <a:gd name="connsiteY4" fmla="*/ 1499088 h 1617784"/>
              <a:gd name="connsiteX5" fmla="*/ 1617784 w 3235570"/>
              <a:gd name="connsiteY5" fmla="*/ 456863 h 1617784"/>
              <a:gd name="connsiteX6" fmla="*/ 462856 w 3235570"/>
              <a:gd name="connsiteY6" fmla="*/ 1499088 h 1617784"/>
              <a:gd name="connsiteX7" fmla="*/ 456862 w 3235570"/>
              <a:gd name="connsiteY7" fmla="*/ 1617784 h 1617784"/>
              <a:gd name="connsiteX8" fmla="*/ 0 w 3235570"/>
              <a:gd name="connsiteY8" fmla="*/ 1617784 h 1617784"/>
              <a:gd name="connsiteX9" fmla="*/ 8353 w 3235570"/>
              <a:gd name="connsiteY9" fmla="*/ 1452376 h 1617784"/>
              <a:gd name="connsiteX10" fmla="*/ 1617785 w 3235570"/>
              <a:gd name="connsiteY10" fmla="*/ 0 h 161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35570" h="1617784">
                <a:moveTo>
                  <a:pt x="1617785" y="0"/>
                </a:moveTo>
                <a:cubicBezTo>
                  <a:pt x="2455421" y="0"/>
                  <a:pt x="3144371" y="636598"/>
                  <a:pt x="3227218" y="1452376"/>
                </a:cubicBezTo>
                <a:lnTo>
                  <a:pt x="3235570" y="1617784"/>
                </a:lnTo>
                <a:lnTo>
                  <a:pt x="2778706" y="1617784"/>
                </a:lnTo>
                <a:lnTo>
                  <a:pt x="2772713" y="1499088"/>
                </a:lnTo>
                <a:cubicBezTo>
                  <a:pt x="2713262" y="913685"/>
                  <a:pt x="2218872" y="456863"/>
                  <a:pt x="1617784" y="456863"/>
                </a:cubicBezTo>
                <a:cubicBezTo>
                  <a:pt x="1016697" y="456863"/>
                  <a:pt x="522307" y="913685"/>
                  <a:pt x="462856" y="1499088"/>
                </a:cubicBezTo>
                <a:lnTo>
                  <a:pt x="456862" y="1617784"/>
                </a:lnTo>
                <a:lnTo>
                  <a:pt x="0" y="1617784"/>
                </a:lnTo>
                <a:lnTo>
                  <a:pt x="8353" y="1452376"/>
                </a:lnTo>
                <a:cubicBezTo>
                  <a:pt x="91200" y="636598"/>
                  <a:pt x="780150" y="0"/>
                  <a:pt x="1617785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isometricOffAxis1Left"/>
            <a:lightRig rig="twoPt" dir="t"/>
          </a:scene3d>
          <a:sp3d extrusionH="127000"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5" name="Freeform: Shape 12">
            <a:extLst>
              <a:ext uri="{FF2B5EF4-FFF2-40B4-BE49-F238E27FC236}">
                <a16:creationId xmlns:a16="http://schemas.microsoft.com/office/drawing/2014/main" id="{44B1B132-CE99-494E-88F5-4AB4C854F280}"/>
              </a:ext>
            </a:extLst>
          </p:cNvPr>
          <p:cNvSpPr/>
          <p:nvPr/>
        </p:nvSpPr>
        <p:spPr>
          <a:xfrm>
            <a:off x="4039449" y="4550566"/>
            <a:ext cx="1748949" cy="874474"/>
          </a:xfrm>
          <a:custGeom>
            <a:avLst/>
            <a:gdLst>
              <a:gd name="connsiteX0" fmla="*/ 1617785 w 3235570"/>
              <a:gd name="connsiteY0" fmla="*/ 0 h 1617784"/>
              <a:gd name="connsiteX1" fmla="*/ 3227218 w 3235570"/>
              <a:gd name="connsiteY1" fmla="*/ 1452376 h 1617784"/>
              <a:gd name="connsiteX2" fmla="*/ 3235570 w 3235570"/>
              <a:gd name="connsiteY2" fmla="*/ 1617784 h 1617784"/>
              <a:gd name="connsiteX3" fmla="*/ 2778706 w 3235570"/>
              <a:gd name="connsiteY3" fmla="*/ 1617784 h 1617784"/>
              <a:gd name="connsiteX4" fmla="*/ 2772713 w 3235570"/>
              <a:gd name="connsiteY4" fmla="*/ 1499088 h 1617784"/>
              <a:gd name="connsiteX5" fmla="*/ 1617784 w 3235570"/>
              <a:gd name="connsiteY5" fmla="*/ 456863 h 1617784"/>
              <a:gd name="connsiteX6" fmla="*/ 462856 w 3235570"/>
              <a:gd name="connsiteY6" fmla="*/ 1499088 h 1617784"/>
              <a:gd name="connsiteX7" fmla="*/ 456862 w 3235570"/>
              <a:gd name="connsiteY7" fmla="*/ 1617784 h 1617784"/>
              <a:gd name="connsiteX8" fmla="*/ 0 w 3235570"/>
              <a:gd name="connsiteY8" fmla="*/ 1617784 h 1617784"/>
              <a:gd name="connsiteX9" fmla="*/ 8353 w 3235570"/>
              <a:gd name="connsiteY9" fmla="*/ 1452376 h 1617784"/>
              <a:gd name="connsiteX10" fmla="*/ 1617785 w 3235570"/>
              <a:gd name="connsiteY10" fmla="*/ 0 h 161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35570" h="1617784">
                <a:moveTo>
                  <a:pt x="1617785" y="0"/>
                </a:moveTo>
                <a:cubicBezTo>
                  <a:pt x="2455421" y="0"/>
                  <a:pt x="3144371" y="636598"/>
                  <a:pt x="3227218" y="1452376"/>
                </a:cubicBezTo>
                <a:lnTo>
                  <a:pt x="3235570" y="1617784"/>
                </a:lnTo>
                <a:lnTo>
                  <a:pt x="2778706" y="1617784"/>
                </a:lnTo>
                <a:lnTo>
                  <a:pt x="2772713" y="1499088"/>
                </a:lnTo>
                <a:cubicBezTo>
                  <a:pt x="2713262" y="913685"/>
                  <a:pt x="2218872" y="456863"/>
                  <a:pt x="1617784" y="456863"/>
                </a:cubicBezTo>
                <a:cubicBezTo>
                  <a:pt x="1016697" y="456863"/>
                  <a:pt x="522307" y="913685"/>
                  <a:pt x="462856" y="1499088"/>
                </a:cubicBezTo>
                <a:lnTo>
                  <a:pt x="456862" y="1617784"/>
                </a:lnTo>
                <a:lnTo>
                  <a:pt x="0" y="1617784"/>
                </a:lnTo>
                <a:lnTo>
                  <a:pt x="8353" y="1452376"/>
                </a:lnTo>
                <a:cubicBezTo>
                  <a:pt x="91200" y="636598"/>
                  <a:pt x="780150" y="0"/>
                  <a:pt x="1617785" y="0"/>
                </a:cubicBezTo>
                <a:close/>
              </a:path>
            </a:pathLst>
          </a:custGeom>
          <a:solidFill>
            <a:srgbClr val="99CC00"/>
          </a:solidFill>
          <a:ln>
            <a:noFill/>
          </a:ln>
          <a:scene3d>
            <a:camera prst="isometricOffAxis1Left"/>
            <a:lightRig rig="twoPt" dir="t"/>
          </a:scene3d>
          <a:sp3d extrusionH="127000"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Freeform: Shape 16">
            <a:extLst>
              <a:ext uri="{FF2B5EF4-FFF2-40B4-BE49-F238E27FC236}">
                <a16:creationId xmlns:a16="http://schemas.microsoft.com/office/drawing/2014/main" id="{52595E28-EE40-4190-A83A-F68EDC9A5EEA}"/>
              </a:ext>
            </a:extLst>
          </p:cNvPr>
          <p:cNvSpPr/>
          <p:nvPr/>
        </p:nvSpPr>
        <p:spPr>
          <a:xfrm>
            <a:off x="6507489" y="2624140"/>
            <a:ext cx="1113949" cy="556975"/>
          </a:xfrm>
          <a:custGeom>
            <a:avLst/>
            <a:gdLst>
              <a:gd name="connsiteX0" fmla="*/ 1617785 w 3235570"/>
              <a:gd name="connsiteY0" fmla="*/ 0 h 1617784"/>
              <a:gd name="connsiteX1" fmla="*/ 3227218 w 3235570"/>
              <a:gd name="connsiteY1" fmla="*/ 1452376 h 1617784"/>
              <a:gd name="connsiteX2" fmla="*/ 3235570 w 3235570"/>
              <a:gd name="connsiteY2" fmla="*/ 1617784 h 1617784"/>
              <a:gd name="connsiteX3" fmla="*/ 2778706 w 3235570"/>
              <a:gd name="connsiteY3" fmla="*/ 1617784 h 1617784"/>
              <a:gd name="connsiteX4" fmla="*/ 2772713 w 3235570"/>
              <a:gd name="connsiteY4" fmla="*/ 1499088 h 1617784"/>
              <a:gd name="connsiteX5" fmla="*/ 1617784 w 3235570"/>
              <a:gd name="connsiteY5" fmla="*/ 456863 h 1617784"/>
              <a:gd name="connsiteX6" fmla="*/ 462856 w 3235570"/>
              <a:gd name="connsiteY6" fmla="*/ 1499088 h 1617784"/>
              <a:gd name="connsiteX7" fmla="*/ 456862 w 3235570"/>
              <a:gd name="connsiteY7" fmla="*/ 1617784 h 1617784"/>
              <a:gd name="connsiteX8" fmla="*/ 0 w 3235570"/>
              <a:gd name="connsiteY8" fmla="*/ 1617784 h 1617784"/>
              <a:gd name="connsiteX9" fmla="*/ 8353 w 3235570"/>
              <a:gd name="connsiteY9" fmla="*/ 1452376 h 1617784"/>
              <a:gd name="connsiteX10" fmla="*/ 1617785 w 3235570"/>
              <a:gd name="connsiteY10" fmla="*/ 0 h 161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35570" h="1617784">
                <a:moveTo>
                  <a:pt x="1617785" y="0"/>
                </a:moveTo>
                <a:cubicBezTo>
                  <a:pt x="2455421" y="0"/>
                  <a:pt x="3144371" y="636598"/>
                  <a:pt x="3227218" y="1452376"/>
                </a:cubicBezTo>
                <a:lnTo>
                  <a:pt x="3235570" y="1617784"/>
                </a:lnTo>
                <a:lnTo>
                  <a:pt x="2778706" y="1617784"/>
                </a:lnTo>
                <a:lnTo>
                  <a:pt x="2772713" y="1499088"/>
                </a:lnTo>
                <a:cubicBezTo>
                  <a:pt x="2713262" y="913685"/>
                  <a:pt x="2218872" y="456863"/>
                  <a:pt x="1617784" y="456863"/>
                </a:cubicBezTo>
                <a:cubicBezTo>
                  <a:pt x="1016697" y="456863"/>
                  <a:pt x="522307" y="913685"/>
                  <a:pt x="462856" y="1499088"/>
                </a:cubicBezTo>
                <a:lnTo>
                  <a:pt x="456862" y="1617784"/>
                </a:lnTo>
                <a:lnTo>
                  <a:pt x="0" y="1617784"/>
                </a:lnTo>
                <a:lnTo>
                  <a:pt x="8353" y="1452376"/>
                </a:lnTo>
                <a:cubicBezTo>
                  <a:pt x="91200" y="636598"/>
                  <a:pt x="780150" y="0"/>
                  <a:pt x="1617785" y="0"/>
                </a:cubicBezTo>
                <a:close/>
              </a:path>
            </a:pathLst>
          </a:custGeom>
          <a:solidFill>
            <a:srgbClr val="6600FF"/>
          </a:solidFill>
          <a:ln>
            <a:noFill/>
          </a:ln>
          <a:scene3d>
            <a:camera prst="isometricOffAxis1Left">
              <a:rot lat="1075750" lon="4155355" rev="97326"/>
            </a:camera>
            <a:lightRig rig="twoPt" dir="t"/>
          </a:scene3d>
          <a:sp3d extrusionH="127000"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7" name="Freeform: Shape 17">
            <a:extLst>
              <a:ext uri="{FF2B5EF4-FFF2-40B4-BE49-F238E27FC236}">
                <a16:creationId xmlns:a16="http://schemas.microsoft.com/office/drawing/2014/main" id="{1295F47D-4C06-40CF-8DD9-8CDD3C684518}"/>
              </a:ext>
            </a:extLst>
          </p:cNvPr>
          <p:cNvSpPr/>
          <p:nvPr/>
        </p:nvSpPr>
        <p:spPr>
          <a:xfrm>
            <a:off x="8778184" y="3851317"/>
            <a:ext cx="1018375" cy="509188"/>
          </a:xfrm>
          <a:custGeom>
            <a:avLst/>
            <a:gdLst>
              <a:gd name="connsiteX0" fmla="*/ 1617785 w 3235570"/>
              <a:gd name="connsiteY0" fmla="*/ 0 h 1617784"/>
              <a:gd name="connsiteX1" fmla="*/ 3227218 w 3235570"/>
              <a:gd name="connsiteY1" fmla="*/ 1452376 h 1617784"/>
              <a:gd name="connsiteX2" fmla="*/ 3235570 w 3235570"/>
              <a:gd name="connsiteY2" fmla="*/ 1617784 h 1617784"/>
              <a:gd name="connsiteX3" fmla="*/ 2778706 w 3235570"/>
              <a:gd name="connsiteY3" fmla="*/ 1617784 h 1617784"/>
              <a:gd name="connsiteX4" fmla="*/ 2772713 w 3235570"/>
              <a:gd name="connsiteY4" fmla="*/ 1499088 h 1617784"/>
              <a:gd name="connsiteX5" fmla="*/ 1617784 w 3235570"/>
              <a:gd name="connsiteY5" fmla="*/ 456863 h 1617784"/>
              <a:gd name="connsiteX6" fmla="*/ 462856 w 3235570"/>
              <a:gd name="connsiteY6" fmla="*/ 1499088 h 1617784"/>
              <a:gd name="connsiteX7" fmla="*/ 456862 w 3235570"/>
              <a:gd name="connsiteY7" fmla="*/ 1617784 h 1617784"/>
              <a:gd name="connsiteX8" fmla="*/ 0 w 3235570"/>
              <a:gd name="connsiteY8" fmla="*/ 1617784 h 1617784"/>
              <a:gd name="connsiteX9" fmla="*/ 8353 w 3235570"/>
              <a:gd name="connsiteY9" fmla="*/ 1452376 h 1617784"/>
              <a:gd name="connsiteX10" fmla="*/ 1617785 w 3235570"/>
              <a:gd name="connsiteY10" fmla="*/ 0 h 161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35570" h="1617784">
                <a:moveTo>
                  <a:pt x="1617785" y="0"/>
                </a:moveTo>
                <a:cubicBezTo>
                  <a:pt x="2455421" y="0"/>
                  <a:pt x="3144371" y="636598"/>
                  <a:pt x="3227218" y="1452376"/>
                </a:cubicBezTo>
                <a:lnTo>
                  <a:pt x="3235570" y="1617784"/>
                </a:lnTo>
                <a:lnTo>
                  <a:pt x="2778706" y="1617784"/>
                </a:lnTo>
                <a:lnTo>
                  <a:pt x="2772713" y="1499088"/>
                </a:lnTo>
                <a:cubicBezTo>
                  <a:pt x="2713262" y="913685"/>
                  <a:pt x="2218872" y="456863"/>
                  <a:pt x="1617784" y="456863"/>
                </a:cubicBezTo>
                <a:cubicBezTo>
                  <a:pt x="1016697" y="456863"/>
                  <a:pt x="522307" y="913685"/>
                  <a:pt x="462856" y="1499088"/>
                </a:cubicBezTo>
                <a:lnTo>
                  <a:pt x="456862" y="1617784"/>
                </a:lnTo>
                <a:lnTo>
                  <a:pt x="0" y="1617784"/>
                </a:lnTo>
                <a:lnTo>
                  <a:pt x="8353" y="1452376"/>
                </a:lnTo>
                <a:cubicBezTo>
                  <a:pt x="91200" y="636598"/>
                  <a:pt x="780150" y="0"/>
                  <a:pt x="1617785" y="0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  <a:scene3d>
            <a:camera prst="isometricOffAxis2Right">
              <a:rot lat="1063044" lon="18390201" rev="193756"/>
            </a:camera>
            <a:lightRig rig="twoPt" dir="t"/>
          </a:scene3d>
          <a:sp3d extrusionH="127000"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Freeform: Shape 18">
            <a:extLst>
              <a:ext uri="{FF2B5EF4-FFF2-40B4-BE49-F238E27FC236}">
                <a16:creationId xmlns:a16="http://schemas.microsoft.com/office/drawing/2014/main" id="{83736593-0788-40CF-B8BB-75C1AB6041D8}"/>
              </a:ext>
            </a:extLst>
          </p:cNvPr>
          <p:cNvSpPr/>
          <p:nvPr/>
        </p:nvSpPr>
        <p:spPr>
          <a:xfrm>
            <a:off x="11058071" y="4047406"/>
            <a:ext cx="1055163" cy="527582"/>
          </a:xfrm>
          <a:custGeom>
            <a:avLst/>
            <a:gdLst>
              <a:gd name="connsiteX0" fmla="*/ 1617785 w 3235570"/>
              <a:gd name="connsiteY0" fmla="*/ 0 h 1617784"/>
              <a:gd name="connsiteX1" fmla="*/ 3227218 w 3235570"/>
              <a:gd name="connsiteY1" fmla="*/ 1452376 h 1617784"/>
              <a:gd name="connsiteX2" fmla="*/ 3235570 w 3235570"/>
              <a:gd name="connsiteY2" fmla="*/ 1617784 h 1617784"/>
              <a:gd name="connsiteX3" fmla="*/ 2778706 w 3235570"/>
              <a:gd name="connsiteY3" fmla="*/ 1617784 h 1617784"/>
              <a:gd name="connsiteX4" fmla="*/ 2772713 w 3235570"/>
              <a:gd name="connsiteY4" fmla="*/ 1499088 h 1617784"/>
              <a:gd name="connsiteX5" fmla="*/ 1617784 w 3235570"/>
              <a:gd name="connsiteY5" fmla="*/ 456863 h 1617784"/>
              <a:gd name="connsiteX6" fmla="*/ 462856 w 3235570"/>
              <a:gd name="connsiteY6" fmla="*/ 1499088 h 1617784"/>
              <a:gd name="connsiteX7" fmla="*/ 456862 w 3235570"/>
              <a:gd name="connsiteY7" fmla="*/ 1617784 h 1617784"/>
              <a:gd name="connsiteX8" fmla="*/ 0 w 3235570"/>
              <a:gd name="connsiteY8" fmla="*/ 1617784 h 1617784"/>
              <a:gd name="connsiteX9" fmla="*/ 8353 w 3235570"/>
              <a:gd name="connsiteY9" fmla="*/ 1452376 h 1617784"/>
              <a:gd name="connsiteX10" fmla="*/ 1617785 w 3235570"/>
              <a:gd name="connsiteY10" fmla="*/ 0 h 161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35570" h="1617784">
                <a:moveTo>
                  <a:pt x="1617785" y="0"/>
                </a:moveTo>
                <a:cubicBezTo>
                  <a:pt x="2455421" y="0"/>
                  <a:pt x="3144371" y="636598"/>
                  <a:pt x="3227218" y="1452376"/>
                </a:cubicBezTo>
                <a:lnTo>
                  <a:pt x="3235570" y="1617784"/>
                </a:lnTo>
                <a:lnTo>
                  <a:pt x="2778706" y="1617784"/>
                </a:lnTo>
                <a:lnTo>
                  <a:pt x="2772713" y="1499088"/>
                </a:lnTo>
                <a:cubicBezTo>
                  <a:pt x="2713262" y="913685"/>
                  <a:pt x="2218872" y="456863"/>
                  <a:pt x="1617784" y="456863"/>
                </a:cubicBezTo>
                <a:cubicBezTo>
                  <a:pt x="1016697" y="456863"/>
                  <a:pt x="522307" y="913685"/>
                  <a:pt x="462856" y="1499088"/>
                </a:cubicBezTo>
                <a:lnTo>
                  <a:pt x="456862" y="1617784"/>
                </a:lnTo>
                <a:lnTo>
                  <a:pt x="0" y="1617784"/>
                </a:lnTo>
                <a:lnTo>
                  <a:pt x="8353" y="1452376"/>
                </a:lnTo>
                <a:cubicBezTo>
                  <a:pt x="91200" y="636598"/>
                  <a:pt x="780150" y="0"/>
                  <a:pt x="1617785" y="0"/>
                </a:cubicBezTo>
                <a:close/>
              </a:path>
            </a:pathLst>
          </a:custGeom>
          <a:solidFill>
            <a:srgbClr val="CC0099"/>
          </a:solidFill>
          <a:ln>
            <a:noFill/>
          </a:ln>
          <a:scene3d>
            <a:camera prst="isometricOffAxis2Right"/>
            <a:lightRig rig="twoPt" dir="t"/>
          </a:scene3d>
          <a:sp3d extrusionH="127000"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8331648" y="1283174"/>
            <a:ext cx="3175869" cy="52322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>
            <a:spAutoFit/>
          </a:bodyPr>
          <a:lstStyle/>
          <a:p>
            <a:r>
              <a:rPr lang="ar-SY" sz="2800" dirty="0"/>
              <a:t>طريقة عمل فطيرة التفاح :</a:t>
            </a:r>
          </a:p>
        </p:txBody>
      </p:sp>
    </p:spTree>
    <p:extLst>
      <p:ext uri="{BB962C8B-B14F-4D97-AF65-F5344CB8AC3E}">
        <p14:creationId xmlns:p14="http://schemas.microsoft.com/office/powerpoint/2010/main" val="24091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4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7" presetClass="entr" presetSubtype="4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1" grpId="0" animBg="1"/>
      <p:bldP spid="74" grpId="0" animBg="1"/>
      <p:bldP spid="75" grpId="0" animBg="1"/>
      <p:bldP spid="76" grpId="0" animBg="1"/>
      <p:bldP spid="77" grpId="0"/>
      <p:bldP spid="78" grpId="0"/>
      <p:bldP spid="104" grpId="0" animBg="1"/>
      <p:bldP spid="105" grpId="0" animBg="1"/>
      <p:bldP spid="106" grpId="0" animBg="1"/>
      <p:bldP spid="107" grpId="0" animBg="1"/>
      <p:bldP spid="108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مربع نص 21"/>
          <p:cNvSpPr txBox="1"/>
          <p:nvPr/>
        </p:nvSpPr>
        <p:spPr>
          <a:xfrm>
            <a:off x="4046313" y="264515"/>
            <a:ext cx="7758263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>
                <a:solidFill>
                  <a:srgbClr val="002060"/>
                </a:solidFill>
              </a:rPr>
              <a:t>طريقة إعداد الحشو لفطيرة التفاح </a:t>
            </a: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6B81ABCC-58E5-4E8F-8975-8475AC3E8B06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07825BE-B598-48D4-B860-5291B584E1C0}"/>
              </a:ext>
            </a:extLst>
          </p:cNvPr>
          <p:cNvGrpSpPr/>
          <p:nvPr/>
        </p:nvGrpSpPr>
        <p:grpSpPr>
          <a:xfrm flipH="1">
            <a:off x="4894204" y="2534782"/>
            <a:ext cx="6791535" cy="957330"/>
            <a:chOff x="1437355" y="1240016"/>
            <a:chExt cx="6439344" cy="635091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B9FB5EE-0A81-4789-96DC-FE28FAC08ADA}"/>
                </a:ext>
              </a:extLst>
            </p:cNvPr>
            <p:cNvSpPr/>
            <p:nvPr/>
          </p:nvSpPr>
          <p:spPr>
            <a:xfrm flipV="1">
              <a:off x="1437355" y="1240016"/>
              <a:ext cx="6217111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2BA1E19-C31D-402C-8DAC-056E384EA18B}"/>
                </a:ext>
              </a:extLst>
            </p:cNvPr>
            <p:cNvSpPr txBox="1"/>
            <p:nvPr/>
          </p:nvSpPr>
          <p:spPr>
            <a:xfrm>
              <a:off x="2128603" y="1544273"/>
              <a:ext cx="5748096" cy="3062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</a:rPr>
                <a:t>يقلب على النار حتى يذوب السكر , ثم يترك ليبرد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4876094" y="1244143"/>
            <a:ext cx="6798188" cy="1309662"/>
            <a:chOff x="1437353" y="1240017"/>
            <a:chExt cx="6649676" cy="868828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3" y="1240017"/>
              <a:ext cx="6402693" cy="64119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65216" y="1557563"/>
              <a:ext cx="6221813" cy="551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</a:rPr>
                <a:t>يقشر التفاح  , ثم يبشر و يوضع عليه السكر و القرفة </a:t>
              </a:r>
              <a:endParaRPr lang="en-US" sz="2400" b="1" dirty="0">
                <a:solidFill>
                  <a:schemeClr val="bg1"/>
                </a:solidFill>
              </a:endParaRPr>
            </a:p>
            <a:p>
              <a:pPr algn="r"/>
              <a:endParaRPr lang="ar-SY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C905DA6A-0C58-4900-BD36-1A19C99A8B5E}"/>
              </a:ext>
            </a:extLst>
          </p:cNvPr>
          <p:cNvSpPr txBox="1"/>
          <p:nvPr/>
        </p:nvSpPr>
        <p:spPr>
          <a:xfrm>
            <a:off x="11047210" y="1033991"/>
            <a:ext cx="667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34E3D08-9833-47D6-AEC8-93C4E363CADC}"/>
              </a:ext>
            </a:extLst>
          </p:cNvPr>
          <p:cNvSpPr txBox="1"/>
          <p:nvPr/>
        </p:nvSpPr>
        <p:spPr>
          <a:xfrm>
            <a:off x="11067392" y="2362932"/>
            <a:ext cx="667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2CDE7BA-D265-4C33-8630-92E3EF6CF2EE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46E70F32-F81F-417C-AD3C-1C1A4A9DB8A2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13293760-B4E4-404D-A608-F82CA7B70B0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: Top Corners One Rounded and One Snipped 72">
                <a:extLst>
                  <a:ext uri="{FF2B5EF4-FFF2-40B4-BE49-F238E27FC236}">
                    <a16:creationId xmlns:a16="http://schemas.microsoft.com/office/drawing/2014/main" id="{99840BF7-CB3F-4F61-9153-C986DA0A1728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ight Triangle 19">
                <a:extLst>
                  <a:ext uri="{FF2B5EF4-FFF2-40B4-BE49-F238E27FC236}">
                    <a16:creationId xmlns:a16="http://schemas.microsoft.com/office/drawing/2014/main" id="{AFD2A2BA-51E4-46F1-88AB-25DE6F42F9A2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0814163-0C88-4288-A06C-7E312080B42F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2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1" name="Graphic 70" descr="Target Audience">
              <a:extLst>
                <a:ext uri="{FF2B5EF4-FFF2-40B4-BE49-F238E27FC236}">
                  <a16:creationId xmlns:a16="http://schemas.microsoft.com/office/drawing/2014/main" id="{08E7C5F3-9FCB-4048-A98F-E287C39387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C641EAD-F06C-4E2B-BAF0-56350C19C4F7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2779515-2D21-4251-BD09-4C195064A58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D3E4DFE0-3649-464A-8452-42806C8BF137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10">
              <a:extLst>
                <a:ext uri="{FF2B5EF4-FFF2-40B4-BE49-F238E27FC236}">
                  <a16:creationId xmlns:a16="http://schemas.microsoft.com/office/drawing/2014/main" id="{F24C31F6-256F-4279-A925-86727017A48D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EEC6BC3-F691-4D61-9F82-58D2507C1A82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7452E22-7754-42A4-B8CA-F1E206FCFA10}"/>
              </a:ext>
            </a:extLst>
          </p:cNvPr>
          <p:cNvGrpSpPr/>
          <p:nvPr/>
        </p:nvGrpSpPr>
        <p:grpSpPr>
          <a:xfrm rot="21371849">
            <a:off x="362823" y="3431161"/>
            <a:ext cx="1894799" cy="2769470"/>
            <a:chOff x="385163" y="4262071"/>
            <a:chExt cx="1894799" cy="2769470"/>
          </a:xfrm>
          <a:solidFill>
            <a:schemeClr val="bg1"/>
          </a:solidFill>
          <a:effectLst>
            <a:outerShdw blurRad="317500" dist="889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1B7AFF6-4BE3-4A16-91D5-B33C6B2CE765}"/>
                </a:ext>
              </a:extLst>
            </p:cNvPr>
            <p:cNvSpPr txBox="1"/>
            <p:nvPr/>
          </p:nvSpPr>
          <p:spPr>
            <a:xfrm>
              <a:off x="395817" y="4262071"/>
              <a:ext cx="1884145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الغذاء و التغذية</a:t>
              </a:r>
              <a:endParaRPr lang="en-US" sz="24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F63FAD8-8C2F-4457-BEB3-EED0DEC16284}"/>
                </a:ext>
              </a:extLst>
            </p:cNvPr>
            <p:cNvSpPr txBox="1"/>
            <p:nvPr/>
          </p:nvSpPr>
          <p:spPr>
            <a:xfrm>
              <a:off x="385163" y="4723217"/>
              <a:ext cx="1871561" cy="230832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Century Gothic" panose="020B0502020202020204" pitchFamily="34" charset="0"/>
                </a:rPr>
                <a:t>العجائن</a:t>
              </a:r>
            </a:p>
            <a:p>
              <a:pPr algn="r"/>
              <a:endParaRPr lang="ar-SY" sz="2400" b="1" dirty="0">
                <a:latin typeface="Century Gothic" panose="020B0502020202020204" pitchFamily="34" charset="0"/>
              </a:endParaRPr>
            </a:p>
            <a:p>
              <a:pPr algn="r"/>
              <a:endParaRPr lang="ar-SY" sz="2400" b="1" dirty="0">
                <a:latin typeface="Century Gothic" panose="020B0502020202020204" pitchFamily="34" charset="0"/>
              </a:endParaRPr>
            </a:p>
            <a:p>
              <a:pPr algn="r"/>
              <a:endParaRPr lang="ar-SY" sz="2400" b="1" dirty="0">
                <a:latin typeface="Century Gothic" panose="020B0502020202020204" pitchFamily="34" charset="0"/>
              </a:endParaRPr>
            </a:p>
            <a:p>
              <a:pPr algn="r"/>
              <a:endParaRPr lang="ar-SY" sz="2400" b="1" dirty="0">
                <a:latin typeface="Century Gothic" panose="020B0502020202020204" pitchFamily="34" charset="0"/>
              </a:endParaRPr>
            </a:p>
            <a:p>
              <a:pPr algn="r"/>
              <a:endParaRPr lang="en-US" sz="24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89" name="Rectangle 21">
            <a:extLst>
              <a:ext uri="{FF2B5EF4-FFF2-40B4-BE49-F238E27FC236}">
                <a16:creationId xmlns:a16="http://schemas.microsoft.com/office/drawing/2014/main" id="{B86E3085-480B-40E6-988D-A308F3A698FE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42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64" grpId="0" animBg="1"/>
      <p:bldP spid="39" grpId="0"/>
      <p:bldP spid="44" grpId="0"/>
      <p:bldP spid="8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2189</TotalTime>
  <Words>374</Words>
  <Application>Microsoft Office PowerPoint</Application>
  <PresentationFormat>شاشة عريضة</PresentationFormat>
  <Paragraphs>89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Hand Of Sean</vt:lpstr>
      <vt:lpstr>Open Sans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624</cp:revision>
  <dcterms:created xsi:type="dcterms:W3CDTF">2020-10-10T04:32:51Z</dcterms:created>
  <dcterms:modified xsi:type="dcterms:W3CDTF">2021-01-24T00:41:04Z</dcterms:modified>
</cp:coreProperties>
</file>