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64" r:id="rId2"/>
    <p:sldId id="458" r:id="rId3"/>
    <p:sldId id="459" r:id="rId4"/>
    <p:sldId id="510" r:id="rId5"/>
    <p:sldId id="511" r:id="rId6"/>
    <p:sldId id="335" r:id="rId7"/>
    <p:sldId id="263" r:id="rId8"/>
    <p:sldId id="512" r:id="rId9"/>
    <p:sldId id="513" r:id="rId10"/>
    <p:sldId id="514" r:id="rId11"/>
    <p:sldId id="515" r:id="rId12"/>
    <p:sldId id="341" r:id="rId13"/>
    <p:sldId id="516" r:id="rId14"/>
    <p:sldId id="517" r:id="rId15"/>
    <p:sldId id="518" r:id="rId16"/>
    <p:sldId id="520" r:id="rId17"/>
    <p:sldId id="521" r:id="rId18"/>
    <p:sldId id="522" r:id="rId19"/>
    <p:sldId id="523" r:id="rId20"/>
    <p:sldId id="496" r:id="rId21"/>
    <p:sldId id="524" r:id="rId22"/>
    <p:sldId id="525" r:id="rId23"/>
    <p:sldId id="527" r:id="rId24"/>
    <p:sldId id="259" r:id="rId25"/>
    <p:sldId id="526" r:id="rId26"/>
    <p:sldId id="528" r:id="rId27"/>
    <p:sldId id="519" r:id="rId28"/>
    <p:sldId id="529" r:id="rId29"/>
    <p:sldId id="530" r:id="rId30"/>
    <p:sldId id="531" r:id="rId31"/>
    <p:sldId id="497" r:id="rId32"/>
    <p:sldId id="532" r:id="rId33"/>
    <p:sldId id="533" r:id="rId34"/>
    <p:sldId id="534" r:id="rId35"/>
    <p:sldId id="535" r:id="rId36"/>
    <p:sldId id="536" r:id="rId37"/>
    <p:sldId id="319" r:id="rId38"/>
  </p:sldIdLst>
  <p:sldSz cx="12192000" cy="6858000"/>
  <p:notesSz cx="6858000" cy="9144000"/>
  <p:defaultText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58" userDrawn="1">
          <p15:clr>
            <a:srgbClr val="A4A3A4"/>
          </p15:clr>
        </p15:guide>
        <p15:guide id="2" pos="3863" userDrawn="1">
          <p15:clr>
            <a:srgbClr val="A4A3A4"/>
          </p15:clr>
        </p15:guide>
        <p15:guide id="3" orient="horz" pos="52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89" autoAdjust="0"/>
    <p:restoredTop sz="93825" autoAdjust="0"/>
  </p:normalViewPr>
  <p:slideViewPr>
    <p:cSldViewPr snapToGrid="0">
      <p:cViewPr varScale="1">
        <p:scale>
          <a:sx n="54" d="100"/>
          <a:sy n="54" d="100"/>
        </p:scale>
        <p:origin x="102" y="1386"/>
      </p:cViewPr>
      <p:guideLst>
        <p:guide orient="horz" pos="3158"/>
        <p:guide pos="3863"/>
        <p:guide orient="horz" pos="527"/>
      </p:guideLst>
    </p:cSldViewPr>
  </p:slideViewPr>
  <p:outlineViewPr>
    <p:cViewPr>
      <p:scale>
        <a:sx n="33" d="100"/>
        <a:sy n="33" d="100"/>
      </p:scale>
      <p:origin x="0" y="-1074"/>
    </p:cViewPr>
  </p:outlineViewPr>
  <p:notesTextViewPr>
    <p:cViewPr>
      <p:scale>
        <a:sx n="1" d="1"/>
        <a:sy n="1" d="1"/>
      </p:scale>
      <p:origin x="0" y="0"/>
    </p:cViewPr>
  </p:notesTextViewPr>
  <p:sorterViewPr>
    <p:cViewPr>
      <p:scale>
        <a:sx n="200" d="100"/>
        <a:sy n="200" d="100"/>
      </p:scale>
      <p:origin x="0" y="-45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S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49807447-30AD-47EF-983D-D9CC96C7D493}" type="datetimeFigureOut">
              <a:rPr lang="ar-SY" smtClean="0"/>
              <a:t>10/06/1442</a:t>
            </a:fld>
            <a:endParaRPr lang="ar-S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S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S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DE04581D-E8C5-411D-823D-ECD7C489ED84}" type="slidenum">
              <a:rPr lang="ar-SY" smtClean="0"/>
              <a:t>‹#›</a:t>
            </a:fld>
            <a:endParaRPr lang="ar-SY"/>
          </a:p>
        </p:txBody>
      </p:sp>
    </p:spTree>
    <p:extLst>
      <p:ext uri="{BB962C8B-B14F-4D97-AF65-F5344CB8AC3E}">
        <p14:creationId xmlns:p14="http://schemas.microsoft.com/office/powerpoint/2010/main" val="1589471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Y" dirty="0"/>
          </a:p>
        </p:txBody>
      </p:sp>
      <p:sp>
        <p:nvSpPr>
          <p:cNvPr id="4" name="Slide Number Placeholder 3"/>
          <p:cNvSpPr>
            <a:spLocks noGrp="1"/>
          </p:cNvSpPr>
          <p:nvPr>
            <p:ph type="sldNum" sz="quarter" idx="5"/>
          </p:nvPr>
        </p:nvSpPr>
        <p:spPr/>
        <p:txBody>
          <a:bodyPr/>
          <a:lstStyle/>
          <a:p>
            <a:fld id="{DE04581D-E8C5-411D-823D-ECD7C489ED84}" type="slidenum">
              <a:rPr lang="ar-SY" smtClean="0"/>
              <a:t>27</a:t>
            </a:fld>
            <a:endParaRPr lang="ar-SY"/>
          </a:p>
        </p:txBody>
      </p:sp>
    </p:spTree>
    <p:extLst>
      <p:ext uri="{BB962C8B-B14F-4D97-AF65-F5344CB8AC3E}">
        <p14:creationId xmlns:p14="http://schemas.microsoft.com/office/powerpoint/2010/main" val="3805099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Y" dirty="0"/>
          </a:p>
        </p:txBody>
      </p:sp>
      <p:sp>
        <p:nvSpPr>
          <p:cNvPr id="4" name="Slide Number Placeholder 3"/>
          <p:cNvSpPr>
            <a:spLocks noGrp="1"/>
          </p:cNvSpPr>
          <p:nvPr>
            <p:ph type="sldNum" sz="quarter" idx="5"/>
          </p:nvPr>
        </p:nvSpPr>
        <p:spPr/>
        <p:txBody>
          <a:bodyPr/>
          <a:lstStyle/>
          <a:p>
            <a:fld id="{DE04581D-E8C5-411D-823D-ECD7C489ED84}" type="slidenum">
              <a:rPr lang="ar-SY" smtClean="0"/>
              <a:t>28</a:t>
            </a:fld>
            <a:endParaRPr lang="ar-SY"/>
          </a:p>
        </p:txBody>
      </p:sp>
    </p:spTree>
    <p:extLst>
      <p:ext uri="{BB962C8B-B14F-4D97-AF65-F5344CB8AC3E}">
        <p14:creationId xmlns:p14="http://schemas.microsoft.com/office/powerpoint/2010/main" val="2583290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Y" dirty="0"/>
              <a:t>بب</a:t>
            </a:r>
          </a:p>
        </p:txBody>
      </p:sp>
      <p:sp>
        <p:nvSpPr>
          <p:cNvPr id="4" name="Slide Number Placeholder 3"/>
          <p:cNvSpPr>
            <a:spLocks noGrp="1"/>
          </p:cNvSpPr>
          <p:nvPr>
            <p:ph type="sldNum" sz="quarter" idx="5"/>
          </p:nvPr>
        </p:nvSpPr>
        <p:spPr/>
        <p:txBody>
          <a:bodyPr/>
          <a:lstStyle/>
          <a:p>
            <a:fld id="{DE04581D-E8C5-411D-823D-ECD7C489ED84}" type="slidenum">
              <a:rPr lang="ar-SY" smtClean="0"/>
              <a:t>29</a:t>
            </a:fld>
            <a:endParaRPr lang="ar-SY"/>
          </a:p>
        </p:txBody>
      </p:sp>
    </p:spTree>
    <p:extLst>
      <p:ext uri="{BB962C8B-B14F-4D97-AF65-F5344CB8AC3E}">
        <p14:creationId xmlns:p14="http://schemas.microsoft.com/office/powerpoint/2010/main" val="936600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83EFD-F5C3-4596-A6BE-F013D50D63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Y"/>
          </a:p>
        </p:txBody>
      </p:sp>
      <p:sp>
        <p:nvSpPr>
          <p:cNvPr id="3" name="Subtitle 2">
            <a:extLst>
              <a:ext uri="{FF2B5EF4-FFF2-40B4-BE49-F238E27FC236}">
                <a16:creationId xmlns:a16="http://schemas.microsoft.com/office/drawing/2014/main" id="{AF468507-E48F-4DFA-A829-9E6850D483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Y"/>
          </a:p>
        </p:txBody>
      </p:sp>
      <p:sp>
        <p:nvSpPr>
          <p:cNvPr id="4" name="Date Placeholder 3">
            <a:extLst>
              <a:ext uri="{FF2B5EF4-FFF2-40B4-BE49-F238E27FC236}">
                <a16:creationId xmlns:a16="http://schemas.microsoft.com/office/drawing/2014/main" id="{4817824D-4963-4AEF-8845-A701F8977851}"/>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5" name="Footer Placeholder 4">
            <a:extLst>
              <a:ext uri="{FF2B5EF4-FFF2-40B4-BE49-F238E27FC236}">
                <a16:creationId xmlns:a16="http://schemas.microsoft.com/office/drawing/2014/main" id="{2D41B5A5-C580-4BAD-AC31-F7A349DB6A98}"/>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60BBE145-E0FE-4869-BAF5-293267447AA8}"/>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1341778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E142B-EB09-40AC-9C1C-70743FB2DB34}"/>
              </a:ext>
            </a:extLst>
          </p:cNvPr>
          <p:cNvSpPr>
            <a:spLocks noGrp="1"/>
          </p:cNvSpPr>
          <p:nvPr>
            <p:ph type="title"/>
          </p:nvPr>
        </p:nvSpPr>
        <p:spPr/>
        <p:txBody>
          <a:bodyPr/>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1FEA1A42-6E36-4F8A-9BCD-E5822A6372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B12035B9-E8D9-446C-8B0C-E620EEF00883}"/>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5" name="Footer Placeholder 4">
            <a:extLst>
              <a:ext uri="{FF2B5EF4-FFF2-40B4-BE49-F238E27FC236}">
                <a16:creationId xmlns:a16="http://schemas.microsoft.com/office/drawing/2014/main" id="{9A16E3D1-50C0-4730-B528-A8C498A14BE4}"/>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DB01073B-158B-4AE9-AC92-1749BAAD031E}"/>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271339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CCA734-14EF-4383-A502-FEEE5AB73E3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8058EF1C-264D-4088-B5C0-E9BA4DD77E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818DE1C0-E5B4-4EFD-8F40-86BB2BF5527D}"/>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5" name="Footer Placeholder 4">
            <a:extLst>
              <a:ext uri="{FF2B5EF4-FFF2-40B4-BE49-F238E27FC236}">
                <a16:creationId xmlns:a16="http://schemas.microsoft.com/office/drawing/2014/main" id="{E7EAE23B-BEDB-44BD-881B-6810A51166E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10AC8A00-691D-4222-9E4C-27AD8ED9AAD3}"/>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3918021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0268D-5087-4782-83A0-7BDCE442AD61}"/>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1708DDF0-95F6-4C2C-A69B-084351F854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06B8CA33-BB33-4277-B612-C9E1D05C29AF}"/>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5" name="Footer Placeholder 4">
            <a:extLst>
              <a:ext uri="{FF2B5EF4-FFF2-40B4-BE49-F238E27FC236}">
                <a16:creationId xmlns:a16="http://schemas.microsoft.com/office/drawing/2014/main" id="{DD62F7DA-877C-4013-8071-00B9B560F0C8}"/>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76B75940-3DE1-408F-A3A8-F3079DA51D7B}"/>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116514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215D6-DABE-4EC1-8EF8-3F28AB657E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Y"/>
          </a:p>
        </p:txBody>
      </p:sp>
      <p:sp>
        <p:nvSpPr>
          <p:cNvPr id="3" name="Text Placeholder 2">
            <a:extLst>
              <a:ext uri="{FF2B5EF4-FFF2-40B4-BE49-F238E27FC236}">
                <a16:creationId xmlns:a16="http://schemas.microsoft.com/office/drawing/2014/main" id="{C88B973C-3DE2-4442-9F61-6A3A0A83B7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331303-8694-4202-AE62-13D8BF19AC1B}"/>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5" name="Footer Placeholder 4">
            <a:extLst>
              <a:ext uri="{FF2B5EF4-FFF2-40B4-BE49-F238E27FC236}">
                <a16:creationId xmlns:a16="http://schemas.microsoft.com/office/drawing/2014/main" id="{54B5A991-FED7-4761-9FDA-4EBFAFD0AD6B}"/>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BB1CE27E-CAB6-4676-A299-F8F0CCE7689C}"/>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5128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8406D-B68F-4492-B411-544EA1CBB032}"/>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14E685C1-6582-4548-93B0-CF389488E2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Content Placeholder 3">
            <a:extLst>
              <a:ext uri="{FF2B5EF4-FFF2-40B4-BE49-F238E27FC236}">
                <a16:creationId xmlns:a16="http://schemas.microsoft.com/office/drawing/2014/main" id="{CEF7209E-CA2B-4E0C-9F58-D23832130D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Date Placeholder 4">
            <a:extLst>
              <a:ext uri="{FF2B5EF4-FFF2-40B4-BE49-F238E27FC236}">
                <a16:creationId xmlns:a16="http://schemas.microsoft.com/office/drawing/2014/main" id="{B4576C25-EB1A-493E-925A-54DD261A4478}"/>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6" name="Footer Placeholder 5">
            <a:extLst>
              <a:ext uri="{FF2B5EF4-FFF2-40B4-BE49-F238E27FC236}">
                <a16:creationId xmlns:a16="http://schemas.microsoft.com/office/drawing/2014/main" id="{21F1A648-573E-4D1C-9B37-0DD38B2DE11D}"/>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9EF7FD76-E72B-4103-8C08-909F8FBD5126}"/>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4242832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DE9F3-0B73-451E-B1FD-E57763CA2CDE}"/>
              </a:ext>
            </a:extLst>
          </p:cNvPr>
          <p:cNvSpPr>
            <a:spLocks noGrp="1"/>
          </p:cNvSpPr>
          <p:nvPr>
            <p:ph type="title"/>
          </p:nvPr>
        </p:nvSpPr>
        <p:spPr>
          <a:xfrm>
            <a:off x="839788" y="365125"/>
            <a:ext cx="10515600" cy="1325563"/>
          </a:xfrm>
        </p:spPr>
        <p:txBody>
          <a:bodyPr/>
          <a:lstStyle/>
          <a:p>
            <a:r>
              <a:rPr lang="en-US"/>
              <a:t>Click to edit Master title style</a:t>
            </a:r>
            <a:endParaRPr lang="ar-SY"/>
          </a:p>
        </p:txBody>
      </p:sp>
      <p:sp>
        <p:nvSpPr>
          <p:cNvPr id="3" name="Text Placeholder 2">
            <a:extLst>
              <a:ext uri="{FF2B5EF4-FFF2-40B4-BE49-F238E27FC236}">
                <a16:creationId xmlns:a16="http://schemas.microsoft.com/office/drawing/2014/main" id="{51B3FAC8-02A7-41C1-9E47-10A3D4A77C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29AC79-7E73-4D20-9646-DD236F0F19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Text Placeholder 4">
            <a:extLst>
              <a:ext uri="{FF2B5EF4-FFF2-40B4-BE49-F238E27FC236}">
                <a16:creationId xmlns:a16="http://schemas.microsoft.com/office/drawing/2014/main" id="{94C11032-0B34-41CF-82A2-9AAD8DAFAF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41945D-B03E-426C-B2EB-660A2A4AF8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7" name="Date Placeholder 6">
            <a:extLst>
              <a:ext uri="{FF2B5EF4-FFF2-40B4-BE49-F238E27FC236}">
                <a16:creationId xmlns:a16="http://schemas.microsoft.com/office/drawing/2014/main" id="{799AB5B1-37E9-452C-A859-82C73F48C90F}"/>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8" name="Footer Placeholder 7">
            <a:extLst>
              <a:ext uri="{FF2B5EF4-FFF2-40B4-BE49-F238E27FC236}">
                <a16:creationId xmlns:a16="http://schemas.microsoft.com/office/drawing/2014/main" id="{5081A46B-C692-42B8-B5F4-F6A2F41B4312}"/>
              </a:ext>
            </a:extLst>
          </p:cNvPr>
          <p:cNvSpPr>
            <a:spLocks noGrp="1"/>
          </p:cNvSpPr>
          <p:nvPr>
            <p:ph type="ftr" sz="quarter" idx="11"/>
          </p:nvPr>
        </p:nvSpPr>
        <p:spPr/>
        <p:txBody>
          <a:bodyPr/>
          <a:lstStyle/>
          <a:p>
            <a:endParaRPr lang="ar-SY"/>
          </a:p>
        </p:txBody>
      </p:sp>
      <p:sp>
        <p:nvSpPr>
          <p:cNvPr id="9" name="Slide Number Placeholder 8">
            <a:extLst>
              <a:ext uri="{FF2B5EF4-FFF2-40B4-BE49-F238E27FC236}">
                <a16:creationId xmlns:a16="http://schemas.microsoft.com/office/drawing/2014/main" id="{5A570D41-E0D1-4D60-AA1B-C4505C1CA12B}"/>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3159495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361EA-BB4F-4812-AB3B-6DC8D6552FD8}"/>
              </a:ext>
            </a:extLst>
          </p:cNvPr>
          <p:cNvSpPr>
            <a:spLocks noGrp="1"/>
          </p:cNvSpPr>
          <p:nvPr>
            <p:ph type="title"/>
          </p:nvPr>
        </p:nvSpPr>
        <p:spPr/>
        <p:txBody>
          <a:bodyPr/>
          <a:lstStyle/>
          <a:p>
            <a:r>
              <a:rPr lang="en-US"/>
              <a:t>Click to edit Master title style</a:t>
            </a:r>
            <a:endParaRPr lang="ar-SY"/>
          </a:p>
        </p:txBody>
      </p:sp>
      <p:sp>
        <p:nvSpPr>
          <p:cNvPr id="3" name="Date Placeholder 2">
            <a:extLst>
              <a:ext uri="{FF2B5EF4-FFF2-40B4-BE49-F238E27FC236}">
                <a16:creationId xmlns:a16="http://schemas.microsoft.com/office/drawing/2014/main" id="{C9AE787D-937F-45D7-9F0A-676E91284499}"/>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4" name="Footer Placeholder 3">
            <a:extLst>
              <a:ext uri="{FF2B5EF4-FFF2-40B4-BE49-F238E27FC236}">
                <a16:creationId xmlns:a16="http://schemas.microsoft.com/office/drawing/2014/main" id="{74537004-576D-4A7C-BC07-BA35536E32A6}"/>
              </a:ext>
            </a:extLst>
          </p:cNvPr>
          <p:cNvSpPr>
            <a:spLocks noGrp="1"/>
          </p:cNvSpPr>
          <p:nvPr>
            <p:ph type="ftr" sz="quarter" idx="11"/>
          </p:nvPr>
        </p:nvSpPr>
        <p:spPr/>
        <p:txBody>
          <a:bodyPr/>
          <a:lstStyle/>
          <a:p>
            <a:endParaRPr lang="ar-SY"/>
          </a:p>
        </p:txBody>
      </p:sp>
      <p:sp>
        <p:nvSpPr>
          <p:cNvPr id="5" name="Slide Number Placeholder 4">
            <a:extLst>
              <a:ext uri="{FF2B5EF4-FFF2-40B4-BE49-F238E27FC236}">
                <a16:creationId xmlns:a16="http://schemas.microsoft.com/office/drawing/2014/main" id="{B18AD639-5ABD-4DF9-93B0-B163F3997B7C}"/>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1274027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4F1BB8-A163-4517-B61E-339E9D08BCD8}"/>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3" name="Footer Placeholder 2">
            <a:extLst>
              <a:ext uri="{FF2B5EF4-FFF2-40B4-BE49-F238E27FC236}">
                <a16:creationId xmlns:a16="http://schemas.microsoft.com/office/drawing/2014/main" id="{09DAE9B0-8279-4D95-A8E5-FF1861DCB314}"/>
              </a:ext>
            </a:extLst>
          </p:cNvPr>
          <p:cNvSpPr>
            <a:spLocks noGrp="1"/>
          </p:cNvSpPr>
          <p:nvPr>
            <p:ph type="ftr" sz="quarter" idx="11"/>
          </p:nvPr>
        </p:nvSpPr>
        <p:spPr/>
        <p:txBody>
          <a:bodyPr/>
          <a:lstStyle/>
          <a:p>
            <a:endParaRPr lang="ar-SY"/>
          </a:p>
        </p:txBody>
      </p:sp>
      <p:sp>
        <p:nvSpPr>
          <p:cNvPr id="4" name="Slide Number Placeholder 3">
            <a:extLst>
              <a:ext uri="{FF2B5EF4-FFF2-40B4-BE49-F238E27FC236}">
                <a16:creationId xmlns:a16="http://schemas.microsoft.com/office/drawing/2014/main" id="{2C575CDE-48B3-4C4B-9133-0DEBA82C6D69}"/>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18749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20E49-9673-4926-A845-7934D29D24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Content Placeholder 2">
            <a:extLst>
              <a:ext uri="{FF2B5EF4-FFF2-40B4-BE49-F238E27FC236}">
                <a16:creationId xmlns:a16="http://schemas.microsoft.com/office/drawing/2014/main" id="{F76EE9FC-96EA-426D-AECE-D5ACC8AD1D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Text Placeholder 3">
            <a:extLst>
              <a:ext uri="{FF2B5EF4-FFF2-40B4-BE49-F238E27FC236}">
                <a16:creationId xmlns:a16="http://schemas.microsoft.com/office/drawing/2014/main" id="{4FD3148F-7D9E-4DC2-983C-2DF4EBEF9D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902337-E20A-44D7-A4A2-B3288160D2E0}"/>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6" name="Footer Placeholder 5">
            <a:extLst>
              <a:ext uri="{FF2B5EF4-FFF2-40B4-BE49-F238E27FC236}">
                <a16:creationId xmlns:a16="http://schemas.microsoft.com/office/drawing/2014/main" id="{7D49D80C-F2AF-4541-B72F-72163887AD65}"/>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284AF57B-78A1-4C8D-95D2-21E26FC40D41}"/>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717662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991A2-4774-4E31-AFD1-81C095387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Picture Placeholder 2">
            <a:extLst>
              <a:ext uri="{FF2B5EF4-FFF2-40B4-BE49-F238E27FC236}">
                <a16:creationId xmlns:a16="http://schemas.microsoft.com/office/drawing/2014/main" id="{ABCFEBE6-1F40-49F1-A26B-A1D2783FF9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Text Placeholder 3">
            <a:extLst>
              <a:ext uri="{FF2B5EF4-FFF2-40B4-BE49-F238E27FC236}">
                <a16:creationId xmlns:a16="http://schemas.microsoft.com/office/drawing/2014/main" id="{937DDD43-DD00-49D2-8755-6B6C04FE9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A31415-AD63-4380-B0A5-449277CCEAE0}"/>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6" name="Footer Placeholder 5">
            <a:extLst>
              <a:ext uri="{FF2B5EF4-FFF2-40B4-BE49-F238E27FC236}">
                <a16:creationId xmlns:a16="http://schemas.microsoft.com/office/drawing/2014/main" id="{2EB7B878-3C64-4AD3-B496-BCCE1B05915C}"/>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921A505B-7E14-40DC-8215-424EE71AAF8C}"/>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419381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DEDDA3-59C3-47C3-A9FC-BDF8CA8C95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Y"/>
          </a:p>
        </p:txBody>
      </p:sp>
      <p:sp>
        <p:nvSpPr>
          <p:cNvPr id="3" name="Text Placeholder 2">
            <a:extLst>
              <a:ext uri="{FF2B5EF4-FFF2-40B4-BE49-F238E27FC236}">
                <a16:creationId xmlns:a16="http://schemas.microsoft.com/office/drawing/2014/main" id="{3CA632CC-E3B5-4518-BA05-A11A2C0203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4684713C-4252-4E02-8094-3312FC7AB2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F4A506-A0B2-4DE1-B069-A8C9CB89B5D1}" type="datetimeFigureOut">
              <a:rPr lang="ar-SY" smtClean="0"/>
              <a:t>10/06/1442</a:t>
            </a:fld>
            <a:endParaRPr lang="ar-SY"/>
          </a:p>
        </p:txBody>
      </p:sp>
      <p:sp>
        <p:nvSpPr>
          <p:cNvPr id="5" name="Footer Placeholder 4">
            <a:extLst>
              <a:ext uri="{FF2B5EF4-FFF2-40B4-BE49-F238E27FC236}">
                <a16:creationId xmlns:a16="http://schemas.microsoft.com/office/drawing/2014/main" id="{C69C7B0F-1CEF-46C7-A7CA-EB23C98DBA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Y"/>
          </a:p>
        </p:txBody>
      </p:sp>
      <p:sp>
        <p:nvSpPr>
          <p:cNvPr id="6" name="Slide Number Placeholder 5">
            <a:extLst>
              <a:ext uri="{FF2B5EF4-FFF2-40B4-BE49-F238E27FC236}">
                <a16:creationId xmlns:a16="http://schemas.microsoft.com/office/drawing/2014/main" id="{2367A0E8-86E0-4785-A23D-63C27EBC31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56113-F40E-4E10-AEB9-94A51125845C}" type="slidenum">
              <a:rPr lang="ar-SY" smtClean="0"/>
              <a:t>‹#›</a:t>
            </a:fld>
            <a:endParaRPr lang="ar-SY"/>
          </a:p>
        </p:txBody>
      </p:sp>
    </p:spTree>
    <p:extLst>
      <p:ext uri="{BB962C8B-B14F-4D97-AF65-F5344CB8AC3E}">
        <p14:creationId xmlns:p14="http://schemas.microsoft.com/office/powerpoint/2010/main" val="1424052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1.xml"/><Relationship Id="rId5" Type="http://schemas.openxmlformats.org/officeDocument/2006/relationships/image" Target="../media/image16.JPG"/><Relationship Id="rId4" Type="http://schemas.openxmlformats.org/officeDocument/2006/relationships/image" Target="../media/image15.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05465809-8E1D-47F5-AED0-D223A0BEEBFC}"/>
              </a:ext>
            </a:extLst>
          </p:cNvPr>
          <p:cNvSpPr txBox="1"/>
          <p:nvPr/>
        </p:nvSpPr>
        <p:spPr>
          <a:xfrm>
            <a:off x="1745342" y="3013501"/>
            <a:ext cx="5704115" cy="830997"/>
          </a:xfrm>
          <a:prstGeom prst="rect">
            <a:avLst/>
          </a:prstGeom>
          <a:noFill/>
        </p:spPr>
        <p:txBody>
          <a:bodyPr wrap="square" rtlCol="0">
            <a:spAutoFit/>
          </a:bodyPr>
          <a:lstStyle/>
          <a:p>
            <a:pPr algn="ctr"/>
            <a:r>
              <a:rPr lang="ar-SY" sz="4800" b="1" dirty="0">
                <a:latin typeface="Oswald" panose="02000503000000000000" pitchFamily="2" charset="0"/>
              </a:rPr>
              <a:t>تنظيف الملابس </a:t>
            </a:r>
          </a:p>
        </p:txBody>
      </p:sp>
      <p:sp>
        <p:nvSpPr>
          <p:cNvPr id="15" name="Freeform: Shape 14">
            <a:extLst>
              <a:ext uri="{FF2B5EF4-FFF2-40B4-BE49-F238E27FC236}">
                <a16:creationId xmlns:a16="http://schemas.microsoft.com/office/drawing/2014/main" id="{BB54C2F6-58DD-47C6-A986-E7C46732739F}"/>
              </a:ext>
            </a:extLst>
          </p:cNvPr>
          <p:cNvSpPr/>
          <p:nvPr/>
        </p:nvSpPr>
        <p:spPr>
          <a:xfrm>
            <a:off x="-3233020" y="-1"/>
            <a:ext cx="18731066" cy="6858000"/>
          </a:xfrm>
          <a:custGeom>
            <a:avLst/>
            <a:gdLst>
              <a:gd name="connsiteX0" fmla="*/ 38190 w 18731066"/>
              <a:gd name="connsiteY0" fmla="*/ 0 h 6858000"/>
              <a:gd name="connsiteX1" fmla="*/ 18731066 w 18731066"/>
              <a:gd name="connsiteY1" fmla="*/ 0 h 6858000"/>
              <a:gd name="connsiteX2" fmla="*/ 18731066 w 18731066"/>
              <a:gd name="connsiteY2" fmla="*/ 6858000 h 6858000"/>
              <a:gd name="connsiteX3" fmla="*/ 0 w 18731066"/>
              <a:gd name="connsiteY3" fmla="*/ 6858000 h 6858000"/>
              <a:gd name="connsiteX4" fmla="*/ 1264651 w 18731066"/>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31066" h="6858000">
                <a:moveTo>
                  <a:pt x="38190" y="0"/>
                </a:moveTo>
                <a:lnTo>
                  <a:pt x="18731066" y="0"/>
                </a:lnTo>
                <a:lnTo>
                  <a:pt x="18731066" y="6858000"/>
                </a:lnTo>
                <a:lnTo>
                  <a:pt x="0" y="6858000"/>
                </a:lnTo>
                <a:lnTo>
                  <a:pt x="1264651" y="3429000"/>
                </a:lnTo>
                <a:close/>
              </a:path>
            </a:pathLst>
          </a:custGeom>
          <a:solidFill>
            <a:srgbClr val="B51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picture containing airplane, plane&#10;&#10;Description automatically generated">
            <a:extLst>
              <a:ext uri="{FF2B5EF4-FFF2-40B4-BE49-F238E27FC236}">
                <a16:creationId xmlns:a16="http://schemas.microsoft.com/office/drawing/2014/main" id="{F7CC3B0F-DFEA-48A2-8212-17A441820582}"/>
              </a:ext>
            </a:extLst>
          </p:cNvPr>
          <p:cNvPicPr>
            <a:picLocks noChangeAspect="1"/>
          </p:cNvPicPr>
          <p:nvPr/>
        </p:nvPicPr>
        <p:blipFill rotWithShape="1">
          <a:blip r:embed="rId2">
            <a:extLst>
              <a:ext uri="{28A0092B-C50C-407E-A947-70E740481C1C}">
                <a14:useLocalDpi xmlns:a14="http://schemas.microsoft.com/office/drawing/2010/main" val="0"/>
              </a:ext>
            </a:extLst>
          </a:blip>
          <a:srcRect l="7471" t="21375" r="6873" b="22751"/>
          <a:stretch/>
        </p:blipFill>
        <p:spPr>
          <a:xfrm rot="5400000">
            <a:off x="-4128273" y="1658710"/>
            <a:ext cx="3914741" cy="3613607"/>
          </a:xfrm>
          <a:prstGeom prst="rect">
            <a:avLst/>
          </a:prstGeom>
        </p:spPr>
      </p:pic>
    </p:spTree>
    <p:extLst>
      <p:ext uri="{BB962C8B-B14F-4D97-AF65-F5344CB8AC3E}">
        <p14:creationId xmlns:p14="http://schemas.microsoft.com/office/powerpoint/2010/main" val="13720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fill="hold" nodeType="clickEffect">
                                  <p:stCondLst>
                                    <p:cond delay="0"/>
                                  </p:stCondLst>
                                  <p:childTnLst>
                                    <p:animMotion origin="layout" path="M -4.16667E-7 0 L 0.87253 0 " pathEditMode="relative" rAng="0" ptsTypes="AA">
                                      <p:cBhvr>
                                        <p:cTn id="6" dur="3000" fill="hold"/>
                                        <p:tgtEl>
                                          <p:spTgt spid="13"/>
                                        </p:tgtEl>
                                        <p:attrNameLst>
                                          <p:attrName>ppt_x</p:attrName>
                                          <p:attrName>ppt_y</p:attrName>
                                        </p:attrNameLst>
                                      </p:cBhvr>
                                      <p:rCtr x="43620" y="0"/>
                                    </p:animMotion>
                                  </p:childTnLst>
                                </p:cTn>
                              </p:par>
                              <p:par>
                                <p:cTn id="7" presetID="63" presetClass="path" presetSubtype="0" fill="hold" grpId="0" nodeType="withEffect">
                                  <p:stCondLst>
                                    <p:cond delay="0"/>
                                  </p:stCondLst>
                                  <p:childTnLst>
                                    <p:animMotion origin="layout" path="M -4.79167E-6 0 L 0.87253 0 " pathEditMode="relative" rAng="0" ptsTypes="AA">
                                      <p:cBhvr>
                                        <p:cTn id="8" dur="3000" fill="hold"/>
                                        <p:tgtEl>
                                          <p:spTgt spid="15"/>
                                        </p:tgtEl>
                                        <p:attrNameLst>
                                          <p:attrName>ppt_x</p:attrName>
                                          <p:attrName>ppt_y</p:attrName>
                                        </p:attrNameLst>
                                      </p:cBhvr>
                                      <p:rCtr x="4362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92D39B-21EB-40B2-827C-137A926CF0D0}"/>
              </a:ext>
            </a:extLst>
          </p:cNvPr>
          <p:cNvSpPr/>
          <p:nvPr/>
        </p:nvSpPr>
        <p:spPr>
          <a:xfrm>
            <a:off x="2804160" y="137160"/>
            <a:ext cx="6583680" cy="6583680"/>
          </a:xfrm>
          <a:prstGeom prst="rect">
            <a:avLst/>
          </a:prstGeom>
          <a:solidFill>
            <a:schemeClr val="bg1">
              <a:lumMod val="95000"/>
            </a:schemeClr>
          </a:solidFill>
          <a:ln>
            <a:noFill/>
          </a:ln>
          <a:effectLst>
            <a:outerShdw blurRad="1397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9A41A7D8-09AF-452A-8CAE-D13D798DB5B8}"/>
              </a:ext>
            </a:extLst>
          </p:cNvPr>
          <p:cNvGrpSpPr/>
          <p:nvPr/>
        </p:nvGrpSpPr>
        <p:grpSpPr>
          <a:xfrm>
            <a:off x="2804160" y="703385"/>
            <a:ext cx="3169920" cy="1860714"/>
            <a:chOff x="2804160" y="703385"/>
            <a:chExt cx="3169920" cy="1860714"/>
          </a:xfrm>
        </p:grpSpPr>
        <p:sp>
          <p:nvSpPr>
            <p:cNvPr id="13" name="Trapezoid 12">
              <a:extLst>
                <a:ext uri="{FF2B5EF4-FFF2-40B4-BE49-F238E27FC236}">
                  <a16:creationId xmlns:a16="http://schemas.microsoft.com/office/drawing/2014/main" id="{A075FE6A-6465-4E1A-847C-4AA5DE80854F}"/>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EEB6A75-33E4-4DB1-AE79-62FCBB8946D5}"/>
                </a:ext>
              </a:extLst>
            </p:cNvPr>
            <p:cNvSpPr/>
            <p:nvPr/>
          </p:nvSpPr>
          <p:spPr>
            <a:xfrm>
              <a:off x="2804160" y="703385"/>
              <a:ext cx="558018" cy="11394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BDD3BF31-DBDB-46EA-B68F-35644DE4FA67}"/>
                </a:ext>
              </a:extLst>
            </p:cNvPr>
            <p:cNvSpPr/>
            <p:nvPr/>
          </p:nvSpPr>
          <p:spPr>
            <a:xfrm>
              <a:off x="4271889" y="1371600"/>
              <a:ext cx="1702191" cy="942535"/>
            </a:xfrm>
            <a:prstGeom prst="rightArrow">
              <a:avLst>
                <a:gd name="adj1" fmla="val 50000"/>
                <a:gd name="adj2" fmla="val 67910"/>
              </a:avLst>
            </a:prstGeom>
            <a:gradFill>
              <a:gsLst>
                <a:gs pos="0">
                  <a:srgbClr val="00B0F0"/>
                </a:gs>
                <a:gs pos="100000">
                  <a:srgbClr val="007CA8"/>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486B4-24C6-4CD2-B5C5-AAAC04718961}"/>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B0F0"/>
                </a:gs>
                <a:gs pos="100000">
                  <a:srgbClr val="007CA8"/>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96AC22DD-9831-4B0D-863E-09F102D1D1BF}"/>
              </a:ext>
            </a:extLst>
          </p:cNvPr>
          <p:cNvGrpSpPr/>
          <p:nvPr/>
        </p:nvGrpSpPr>
        <p:grpSpPr>
          <a:xfrm rot="5400000">
            <a:off x="6397022" y="791763"/>
            <a:ext cx="3169920" cy="1860714"/>
            <a:chOff x="2804160" y="703385"/>
            <a:chExt cx="3169920" cy="1860714"/>
          </a:xfrm>
        </p:grpSpPr>
        <p:sp>
          <p:nvSpPr>
            <p:cNvPr id="16" name="Trapezoid 15">
              <a:extLst>
                <a:ext uri="{FF2B5EF4-FFF2-40B4-BE49-F238E27FC236}">
                  <a16:creationId xmlns:a16="http://schemas.microsoft.com/office/drawing/2014/main" id="{7BE018B3-89B7-4CE1-907D-9B6DC2729735}"/>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0AE8AC3-59CC-467A-8F02-882D0C25B54D}"/>
                </a:ext>
              </a:extLst>
            </p:cNvPr>
            <p:cNvSpPr/>
            <p:nvPr/>
          </p:nvSpPr>
          <p:spPr>
            <a:xfrm>
              <a:off x="2804160" y="703385"/>
              <a:ext cx="558018" cy="1139483"/>
            </a:xfrm>
            <a:prstGeom prst="rect">
              <a:avLst/>
            </a:prstGeom>
            <a:solidFill>
              <a:srgbClr val="FFA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19B64946-734F-49FB-BA85-B493A1FBA7F6}"/>
                </a:ext>
              </a:extLst>
            </p:cNvPr>
            <p:cNvSpPr/>
            <p:nvPr/>
          </p:nvSpPr>
          <p:spPr>
            <a:xfrm>
              <a:off x="4271889" y="1371600"/>
              <a:ext cx="1702191" cy="942535"/>
            </a:xfrm>
            <a:prstGeom prst="rightArrow">
              <a:avLst>
                <a:gd name="adj1" fmla="val 50000"/>
                <a:gd name="adj2" fmla="val 67910"/>
              </a:avLst>
            </a:pr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Shape 18">
              <a:extLst>
                <a:ext uri="{FF2B5EF4-FFF2-40B4-BE49-F238E27FC236}">
                  <a16:creationId xmlns:a16="http://schemas.microsoft.com/office/drawing/2014/main" id="{60C1FE53-CBD4-47AC-84EE-5318D32B20E2}"/>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28A974D3-BA67-45A7-9496-F986455A7F55}"/>
              </a:ext>
            </a:extLst>
          </p:cNvPr>
          <p:cNvGrpSpPr/>
          <p:nvPr/>
        </p:nvGrpSpPr>
        <p:grpSpPr>
          <a:xfrm rot="16200000">
            <a:off x="2792891" y="4222365"/>
            <a:ext cx="3169920" cy="1860714"/>
            <a:chOff x="2804160" y="703385"/>
            <a:chExt cx="3169920" cy="1860714"/>
          </a:xfrm>
        </p:grpSpPr>
        <p:sp>
          <p:nvSpPr>
            <p:cNvPr id="26" name="Trapezoid 25">
              <a:extLst>
                <a:ext uri="{FF2B5EF4-FFF2-40B4-BE49-F238E27FC236}">
                  <a16:creationId xmlns:a16="http://schemas.microsoft.com/office/drawing/2014/main" id="{CD2F9C59-F651-4455-8034-FF7AB8B5965E}"/>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E105DF2-9DBF-4F76-891B-34C7C9AF6B97}"/>
                </a:ext>
              </a:extLst>
            </p:cNvPr>
            <p:cNvSpPr/>
            <p:nvPr/>
          </p:nvSpPr>
          <p:spPr>
            <a:xfrm>
              <a:off x="2804160" y="703385"/>
              <a:ext cx="558018" cy="1139483"/>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AA57EC86-34F2-4E9A-B41A-592E30BB6EB2}"/>
                </a:ext>
              </a:extLst>
            </p:cNvPr>
            <p:cNvSpPr/>
            <p:nvPr/>
          </p:nvSpPr>
          <p:spPr>
            <a:xfrm>
              <a:off x="4271889" y="1371600"/>
              <a:ext cx="1702191" cy="942535"/>
            </a:xfrm>
            <a:prstGeom prst="rightArrow">
              <a:avLst>
                <a:gd name="adj1" fmla="val 50000"/>
                <a:gd name="adj2" fmla="val 67910"/>
              </a:avLst>
            </a:pr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Freeform: Shape 28">
              <a:extLst>
                <a:ext uri="{FF2B5EF4-FFF2-40B4-BE49-F238E27FC236}">
                  <a16:creationId xmlns:a16="http://schemas.microsoft.com/office/drawing/2014/main" id="{1C6901A2-B45B-4E71-B4DA-5D591103D81A}"/>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3CAB4C1-C5D6-42E8-94B3-991D730911E3}"/>
              </a:ext>
            </a:extLst>
          </p:cNvPr>
          <p:cNvGrpSpPr/>
          <p:nvPr/>
        </p:nvGrpSpPr>
        <p:grpSpPr>
          <a:xfrm rot="10800000">
            <a:off x="6217920" y="4302108"/>
            <a:ext cx="3169920" cy="1860714"/>
            <a:chOff x="2804160" y="703385"/>
            <a:chExt cx="3169920" cy="1860714"/>
          </a:xfrm>
        </p:grpSpPr>
        <p:sp>
          <p:nvSpPr>
            <p:cNvPr id="21" name="Trapezoid 20">
              <a:extLst>
                <a:ext uri="{FF2B5EF4-FFF2-40B4-BE49-F238E27FC236}">
                  <a16:creationId xmlns:a16="http://schemas.microsoft.com/office/drawing/2014/main" id="{0027E185-E253-491A-A07B-5FC1BB5374A3}"/>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535DF1-2F41-4B7F-835F-8AE07438DBAD}"/>
                </a:ext>
              </a:extLst>
            </p:cNvPr>
            <p:cNvSpPr/>
            <p:nvPr/>
          </p:nvSpPr>
          <p:spPr>
            <a:xfrm>
              <a:off x="2804160" y="703385"/>
              <a:ext cx="558018" cy="1139483"/>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0F88EC1F-1436-48C7-B21A-D85F6B760D3E}"/>
                </a:ext>
              </a:extLst>
            </p:cNvPr>
            <p:cNvSpPr/>
            <p:nvPr/>
          </p:nvSpPr>
          <p:spPr>
            <a:xfrm>
              <a:off x="4271889" y="1371600"/>
              <a:ext cx="1702191" cy="942535"/>
            </a:xfrm>
            <a:prstGeom prst="rightArrow">
              <a:avLst>
                <a:gd name="adj1" fmla="val 50000"/>
                <a:gd name="adj2" fmla="val 67910"/>
              </a:avLst>
            </a:pr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92C4E886-90B6-4B6E-9CB5-38427386C206}"/>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B400CB58-8BD7-4924-ADE7-36F134AE12C5}"/>
              </a:ext>
            </a:extLst>
          </p:cNvPr>
          <p:cNvGrpSpPr/>
          <p:nvPr/>
        </p:nvGrpSpPr>
        <p:grpSpPr>
          <a:xfrm>
            <a:off x="4215017" y="424861"/>
            <a:ext cx="1702191" cy="823017"/>
            <a:chOff x="4215017" y="424861"/>
            <a:chExt cx="1702191" cy="823017"/>
          </a:xfrm>
        </p:grpSpPr>
        <p:sp>
          <p:nvSpPr>
            <p:cNvPr id="38" name="TextBox 37">
              <a:extLst>
                <a:ext uri="{FF2B5EF4-FFF2-40B4-BE49-F238E27FC236}">
                  <a16:creationId xmlns:a16="http://schemas.microsoft.com/office/drawing/2014/main" id="{C6A926DB-D538-4B8F-923E-FA672398774B}"/>
                </a:ext>
              </a:extLst>
            </p:cNvPr>
            <p:cNvSpPr txBox="1"/>
            <p:nvPr/>
          </p:nvSpPr>
          <p:spPr>
            <a:xfrm>
              <a:off x="4215017" y="424861"/>
              <a:ext cx="1702191" cy="369332"/>
            </a:xfrm>
            <a:prstGeom prst="rect">
              <a:avLst/>
            </a:prstGeom>
            <a:noFill/>
          </p:spPr>
          <p:txBody>
            <a:bodyPr wrap="square" rtlCol="0">
              <a:spAutoFit/>
            </a:bodyPr>
            <a:lstStyle/>
            <a:p>
              <a:pPr algn="ctr"/>
              <a:r>
                <a:rPr lang="ar-SY" b="1" dirty="0">
                  <a:latin typeface="Century Gothic" panose="020B0502020202020204" pitchFamily="34" charset="0"/>
                </a:rPr>
                <a:t>نوع النسيج</a:t>
              </a:r>
              <a:endParaRPr lang="en-US" b="1" dirty="0">
                <a:latin typeface="Century Gothic" panose="020B0502020202020204" pitchFamily="34" charset="0"/>
              </a:endParaRPr>
            </a:p>
          </p:txBody>
        </p:sp>
        <p:sp>
          <p:nvSpPr>
            <p:cNvPr id="39" name="TextBox 38">
              <a:extLst>
                <a:ext uri="{FF2B5EF4-FFF2-40B4-BE49-F238E27FC236}">
                  <a16:creationId xmlns:a16="http://schemas.microsoft.com/office/drawing/2014/main" id="{A7512C98-353A-4DF3-B650-935BF7A2C29A}"/>
                </a:ext>
              </a:extLst>
            </p:cNvPr>
            <p:cNvSpPr txBox="1"/>
            <p:nvPr/>
          </p:nvSpPr>
          <p:spPr>
            <a:xfrm>
              <a:off x="4355345" y="878546"/>
              <a:ext cx="1421535" cy="369332"/>
            </a:xfrm>
            <a:prstGeom prst="rect">
              <a:avLst/>
            </a:prstGeom>
            <a:noFill/>
          </p:spPr>
          <p:txBody>
            <a:bodyPr wrap="square" rtlCol="0">
              <a:spAutoFit/>
            </a:bodyPr>
            <a:lstStyle/>
            <a:p>
              <a:pPr algn="ctr"/>
              <a:r>
                <a:rPr lang="ar-SY" dirty="0">
                  <a:latin typeface="Century Gothic" panose="020B0502020202020204" pitchFamily="34" charset="0"/>
                </a:rPr>
                <a:t>الحرير الطبيعي</a:t>
              </a:r>
              <a:endParaRPr lang="en-US" dirty="0">
                <a:latin typeface="Century Gothic" panose="020B0502020202020204" pitchFamily="34" charset="0"/>
              </a:endParaRPr>
            </a:p>
          </p:txBody>
        </p:sp>
      </p:grpSp>
      <p:grpSp>
        <p:nvGrpSpPr>
          <p:cNvPr id="41" name="Group 40">
            <a:extLst>
              <a:ext uri="{FF2B5EF4-FFF2-40B4-BE49-F238E27FC236}">
                <a16:creationId xmlns:a16="http://schemas.microsoft.com/office/drawing/2014/main" id="{48DC7F2F-7746-42EF-BEDD-48493E13FBE6}"/>
              </a:ext>
            </a:extLst>
          </p:cNvPr>
          <p:cNvGrpSpPr/>
          <p:nvPr/>
        </p:nvGrpSpPr>
        <p:grpSpPr>
          <a:xfrm>
            <a:off x="7772856" y="1820784"/>
            <a:ext cx="1702191" cy="957180"/>
            <a:chOff x="4215017" y="607741"/>
            <a:chExt cx="1702191" cy="957180"/>
          </a:xfrm>
        </p:grpSpPr>
        <p:sp>
          <p:nvSpPr>
            <p:cNvPr id="42" name="TextBox 41">
              <a:extLst>
                <a:ext uri="{FF2B5EF4-FFF2-40B4-BE49-F238E27FC236}">
                  <a16:creationId xmlns:a16="http://schemas.microsoft.com/office/drawing/2014/main" id="{7BF37E52-5316-4B29-B795-11B1DDD3FBDA}"/>
                </a:ext>
              </a:extLst>
            </p:cNvPr>
            <p:cNvSpPr txBox="1"/>
            <p:nvPr/>
          </p:nvSpPr>
          <p:spPr>
            <a:xfrm>
              <a:off x="4215017" y="607741"/>
              <a:ext cx="1702191" cy="369332"/>
            </a:xfrm>
            <a:prstGeom prst="rect">
              <a:avLst/>
            </a:prstGeom>
            <a:noFill/>
          </p:spPr>
          <p:txBody>
            <a:bodyPr wrap="square" rtlCol="0">
              <a:spAutoFit/>
            </a:bodyPr>
            <a:lstStyle/>
            <a:p>
              <a:pPr algn="ctr"/>
              <a:r>
                <a:rPr lang="ar-SY" b="1" dirty="0">
                  <a:latin typeface="Century Gothic" panose="020B0502020202020204" pitchFamily="34" charset="0"/>
                </a:rPr>
                <a:t>مميزاته</a:t>
              </a:r>
              <a:endParaRPr lang="en-US" b="1" dirty="0">
                <a:latin typeface="Century Gothic" panose="020B0502020202020204" pitchFamily="34" charset="0"/>
              </a:endParaRPr>
            </a:p>
          </p:txBody>
        </p:sp>
        <p:sp>
          <p:nvSpPr>
            <p:cNvPr id="43" name="TextBox 42">
              <a:extLst>
                <a:ext uri="{FF2B5EF4-FFF2-40B4-BE49-F238E27FC236}">
                  <a16:creationId xmlns:a16="http://schemas.microsoft.com/office/drawing/2014/main" id="{137AC2DD-BCF3-4A6F-AAFF-390C9379F9DF}"/>
                </a:ext>
              </a:extLst>
            </p:cNvPr>
            <p:cNvSpPr txBox="1"/>
            <p:nvPr/>
          </p:nvSpPr>
          <p:spPr>
            <a:xfrm>
              <a:off x="4355345" y="980146"/>
              <a:ext cx="1421535" cy="584775"/>
            </a:xfrm>
            <a:prstGeom prst="rect">
              <a:avLst/>
            </a:prstGeom>
            <a:noFill/>
          </p:spPr>
          <p:txBody>
            <a:bodyPr wrap="square" rtlCol="0">
              <a:spAutoFit/>
            </a:bodyPr>
            <a:lstStyle/>
            <a:p>
              <a:pPr algn="ctr"/>
              <a:r>
                <a:rPr lang="ar-SY" sz="1600" dirty="0">
                  <a:latin typeface="Century Gothic" panose="020B0502020202020204" pitchFamily="34" charset="0"/>
                </a:rPr>
                <a:t>متين ، ناعم ، عالي المرونة</a:t>
              </a:r>
              <a:endParaRPr lang="en-US" sz="1600" dirty="0">
                <a:latin typeface="Century Gothic" panose="020B0502020202020204" pitchFamily="34" charset="0"/>
              </a:endParaRPr>
            </a:p>
          </p:txBody>
        </p:sp>
      </p:grpSp>
      <p:grpSp>
        <p:nvGrpSpPr>
          <p:cNvPr id="44" name="Group 43">
            <a:extLst>
              <a:ext uri="{FF2B5EF4-FFF2-40B4-BE49-F238E27FC236}">
                <a16:creationId xmlns:a16="http://schemas.microsoft.com/office/drawing/2014/main" id="{CB0300DE-3B30-4867-8F2C-A104C3354CDC}"/>
              </a:ext>
            </a:extLst>
          </p:cNvPr>
          <p:cNvGrpSpPr/>
          <p:nvPr/>
        </p:nvGrpSpPr>
        <p:grpSpPr>
          <a:xfrm>
            <a:off x="4603820" y="5552299"/>
            <a:ext cx="4044880" cy="676034"/>
            <a:chOff x="2240421" y="541066"/>
            <a:chExt cx="4044880" cy="676034"/>
          </a:xfrm>
        </p:grpSpPr>
        <p:sp>
          <p:nvSpPr>
            <p:cNvPr id="45" name="TextBox 44">
              <a:extLst>
                <a:ext uri="{FF2B5EF4-FFF2-40B4-BE49-F238E27FC236}">
                  <a16:creationId xmlns:a16="http://schemas.microsoft.com/office/drawing/2014/main" id="{3858CD8F-9633-46FF-8795-695779EF0C7A}"/>
                </a:ext>
              </a:extLst>
            </p:cNvPr>
            <p:cNvSpPr txBox="1"/>
            <p:nvPr/>
          </p:nvSpPr>
          <p:spPr>
            <a:xfrm>
              <a:off x="4215017" y="541066"/>
              <a:ext cx="1702191" cy="369332"/>
            </a:xfrm>
            <a:prstGeom prst="rect">
              <a:avLst/>
            </a:prstGeom>
            <a:noFill/>
          </p:spPr>
          <p:txBody>
            <a:bodyPr wrap="square" rtlCol="0">
              <a:spAutoFit/>
            </a:bodyPr>
            <a:lstStyle/>
            <a:p>
              <a:pPr algn="ctr"/>
              <a:r>
                <a:rPr lang="ar-SY" b="1" dirty="0">
                  <a:latin typeface="Century Gothic" panose="020B0502020202020204" pitchFamily="34" charset="0"/>
                </a:rPr>
                <a:t>استخداماته</a:t>
              </a:r>
              <a:endParaRPr lang="en-US" b="1" dirty="0">
                <a:latin typeface="Century Gothic" panose="020B0502020202020204" pitchFamily="34" charset="0"/>
              </a:endParaRPr>
            </a:p>
          </p:txBody>
        </p:sp>
        <p:sp>
          <p:nvSpPr>
            <p:cNvPr id="46" name="TextBox 45">
              <a:extLst>
                <a:ext uri="{FF2B5EF4-FFF2-40B4-BE49-F238E27FC236}">
                  <a16:creationId xmlns:a16="http://schemas.microsoft.com/office/drawing/2014/main" id="{553634A1-7E48-4022-8A1C-8D3476691C13}"/>
                </a:ext>
              </a:extLst>
            </p:cNvPr>
            <p:cNvSpPr txBox="1"/>
            <p:nvPr/>
          </p:nvSpPr>
          <p:spPr>
            <a:xfrm>
              <a:off x="2240421" y="878546"/>
              <a:ext cx="4044880" cy="338554"/>
            </a:xfrm>
            <a:prstGeom prst="rect">
              <a:avLst/>
            </a:prstGeom>
            <a:noFill/>
          </p:spPr>
          <p:txBody>
            <a:bodyPr wrap="square" rtlCol="0">
              <a:spAutoFit/>
            </a:bodyPr>
            <a:lstStyle/>
            <a:p>
              <a:pPr algn="r"/>
              <a:r>
                <a:rPr lang="ar-SY" sz="1600" dirty="0">
                  <a:latin typeface="Century Gothic" panose="020B0502020202020204" pitchFamily="34" charset="0"/>
                </a:rPr>
                <a:t>ملابس السهرات و المناسبات ، المناديل ، ملابس النوم</a:t>
              </a:r>
              <a:endParaRPr lang="en-US" sz="1600" dirty="0">
                <a:latin typeface="Century Gothic" panose="020B0502020202020204" pitchFamily="34" charset="0"/>
              </a:endParaRPr>
            </a:p>
          </p:txBody>
        </p:sp>
      </p:grpSp>
      <p:grpSp>
        <p:nvGrpSpPr>
          <p:cNvPr id="47" name="Group 46">
            <a:extLst>
              <a:ext uri="{FF2B5EF4-FFF2-40B4-BE49-F238E27FC236}">
                <a16:creationId xmlns:a16="http://schemas.microsoft.com/office/drawing/2014/main" id="{B13D9932-07FB-4958-8BA0-309D243D16E1}"/>
              </a:ext>
            </a:extLst>
          </p:cNvPr>
          <p:cNvGrpSpPr/>
          <p:nvPr/>
        </p:nvGrpSpPr>
        <p:grpSpPr>
          <a:xfrm>
            <a:off x="2783967" y="4293645"/>
            <a:ext cx="1702191" cy="547804"/>
            <a:chOff x="4215017" y="607741"/>
            <a:chExt cx="1702191" cy="547804"/>
          </a:xfrm>
        </p:grpSpPr>
        <p:sp>
          <p:nvSpPr>
            <p:cNvPr id="48" name="TextBox 47">
              <a:extLst>
                <a:ext uri="{FF2B5EF4-FFF2-40B4-BE49-F238E27FC236}">
                  <a16:creationId xmlns:a16="http://schemas.microsoft.com/office/drawing/2014/main" id="{3E08A30A-9E39-4F65-B557-EC9072F1A464}"/>
                </a:ext>
              </a:extLst>
            </p:cNvPr>
            <p:cNvSpPr txBox="1"/>
            <p:nvPr/>
          </p:nvSpPr>
          <p:spPr>
            <a:xfrm>
              <a:off x="4215017" y="607741"/>
              <a:ext cx="1702191" cy="307777"/>
            </a:xfrm>
            <a:prstGeom prst="rect">
              <a:avLst/>
            </a:prstGeom>
            <a:noFill/>
          </p:spPr>
          <p:txBody>
            <a:bodyPr wrap="square" rtlCol="0">
              <a:spAutoFit/>
            </a:bodyPr>
            <a:lstStyle/>
            <a:p>
              <a:pPr algn="ctr"/>
              <a:endParaRPr lang="en-US" sz="1400" b="1" dirty="0">
                <a:latin typeface="Century Gothic" panose="020B0502020202020204" pitchFamily="34" charset="0"/>
              </a:endParaRPr>
            </a:p>
          </p:txBody>
        </p:sp>
        <p:sp>
          <p:nvSpPr>
            <p:cNvPr id="49" name="TextBox 48">
              <a:extLst>
                <a:ext uri="{FF2B5EF4-FFF2-40B4-BE49-F238E27FC236}">
                  <a16:creationId xmlns:a16="http://schemas.microsoft.com/office/drawing/2014/main" id="{FA67EFEB-E9B5-452A-9579-226E48AF3329}"/>
                </a:ext>
              </a:extLst>
            </p:cNvPr>
            <p:cNvSpPr txBox="1"/>
            <p:nvPr/>
          </p:nvSpPr>
          <p:spPr>
            <a:xfrm>
              <a:off x="4355345" y="878546"/>
              <a:ext cx="1421535" cy="276999"/>
            </a:xfrm>
            <a:prstGeom prst="rect">
              <a:avLst/>
            </a:prstGeom>
            <a:noFill/>
          </p:spPr>
          <p:txBody>
            <a:bodyPr wrap="square" rtlCol="0">
              <a:spAutoFit/>
            </a:bodyPr>
            <a:lstStyle/>
            <a:p>
              <a:pPr algn="ctr"/>
              <a:endParaRPr lang="en-US" sz="1200" dirty="0">
                <a:latin typeface="Century Gothic" panose="020B0502020202020204" pitchFamily="34" charset="0"/>
              </a:endParaRPr>
            </a:p>
          </p:txBody>
        </p:sp>
      </p:grpSp>
      <p:sp>
        <p:nvSpPr>
          <p:cNvPr id="50" name="Arrow: Up 49">
            <a:extLst>
              <a:ext uri="{FF2B5EF4-FFF2-40B4-BE49-F238E27FC236}">
                <a16:creationId xmlns:a16="http://schemas.microsoft.com/office/drawing/2014/main" id="{A084FC10-0D23-4013-9073-B95D520825C7}"/>
              </a:ext>
            </a:extLst>
          </p:cNvPr>
          <p:cNvSpPr/>
          <p:nvPr/>
        </p:nvSpPr>
        <p:spPr>
          <a:xfrm>
            <a:off x="4515263" y="2536541"/>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Up 50">
            <a:extLst>
              <a:ext uri="{FF2B5EF4-FFF2-40B4-BE49-F238E27FC236}">
                <a16:creationId xmlns:a16="http://schemas.microsoft.com/office/drawing/2014/main" id="{7F7D36CD-7CEF-4BF9-973C-B0E9AF052F61}"/>
              </a:ext>
            </a:extLst>
          </p:cNvPr>
          <p:cNvSpPr/>
          <p:nvPr/>
        </p:nvSpPr>
        <p:spPr>
          <a:xfrm rot="5400000">
            <a:off x="6537934" y="1464645"/>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Up 51">
            <a:extLst>
              <a:ext uri="{FF2B5EF4-FFF2-40B4-BE49-F238E27FC236}">
                <a16:creationId xmlns:a16="http://schemas.microsoft.com/office/drawing/2014/main" id="{4F2C031A-44E6-43BF-A8A1-CFEC6662A90B}"/>
              </a:ext>
            </a:extLst>
          </p:cNvPr>
          <p:cNvSpPr/>
          <p:nvPr/>
        </p:nvSpPr>
        <p:spPr>
          <a:xfrm rot="10800000">
            <a:off x="7603085" y="3757983"/>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Arrow: Up 52">
            <a:extLst>
              <a:ext uri="{FF2B5EF4-FFF2-40B4-BE49-F238E27FC236}">
                <a16:creationId xmlns:a16="http://schemas.microsoft.com/office/drawing/2014/main" id="{33EA5E06-AA6C-4889-8089-32854AD87371}"/>
              </a:ext>
            </a:extLst>
          </p:cNvPr>
          <p:cNvSpPr/>
          <p:nvPr/>
        </p:nvSpPr>
        <p:spPr>
          <a:xfrm rot="16200000">
            <a:off x="5369756" y="4646490"/>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45FA658C-5662-4797-B78B-61DD286C1353}"/>
              </a:ext>
            </a:extLst>
          </p:cNvPr>
          <p:cNvSpPr txBox="1"/>
          <p:nvPr/>
        </p:nvSpPr>
        <p:spPr>
          <a:xfrm>
            <a:off x="5308208" y="3091543"/>
            <a:ext cx="2054241" cy="400110"/>
          </a:xfrm>
          <a:prstGeom prst="rect">
            <a:avLst/>
          </a:prstGeom>
          <a:noFill/>
        </p:spPr>
        <p:txBody>
          <a:bodyPr wrap="square" rtlCol="0">
            <a:spAutoFit/>
          </a:bodyPr>
          <a:lstStyle/>
          <a:p>
            <a:pPr algn="ctr"/>
            <a:r>
              <a:rPr lang="ar-SY" sz="2000" b="1" dirty="0">
                <a:solidFill>
                  <a:schemeClr val="tx1">
                    <a:lumMod val="50000"/>
                    <a:lumOff val="50000"/>
                  </a:schemeClr>
                </a:solidFill>
                <a:latin typeface="Century Gothic" panose="020B0502020202020204" pitchFamily="34" charset="0"/>
              </a:rPr>
              <a:t>4</a:t>
            </a:r>
            <a:endParaRPr lang="en-US" sz="2000" b="1" dirty="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97867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ppt_x</p:attrName>
                                        </p:attrNameLst>
                                      </p:cBhvr>
                                      <p:tavLst>
                                        <p:tav tm="0">
                                          <p:val>
                                            <p:strVal val="#ppt_x"/>
                                          </p:val>
                                        </p:tav>
                                        <p:tav tm="100000">
                                          <p:val>
                                            <p:strVal val="#ppt_x"/>
                                          </p:val>
                                        </p:tav>
                                      </p:tavLst>
                                    </p:anim>
                                    <p:anim calcmode="lin" valueType="num">
                                      <p:cBhvr>
                                        <p:cTn id="8" dur="500" fill="hold"/>
                                        <p:tgtEl>
                                          <p:spTgt spid="40"/>
                                        </p:tgtEl>
                                        <p:attrNameLst>
                                          <p:attrName>ppt_y</p:attrName>
                                        </p:attrNameLst>
                                      </p:cBhvr>
                                      <p:tavLst>
                                        <p:tav tm="0">
                                          <p:val>
                                            <p:strVal val="#ppt_y+#ppt_h/2"/>
                                          </p:val>
                                        </p:tav>
                                        <p:tav tm="100000">
                                          <p:val>
                                            <p:strVal val="#ppt_y"/>
                                          </p:val>
                                        </p:tav>
                                      </p:tavLst>
                                    </p:anim>
                                    <p:anim calcmode="lin" valueType="num">
                                      <p:cBhvr>
                                        <p:cTn id="9" dur="500" fill="hold"/>
                                        <p:tgtEl>
                                          <p:spTgt spid="40"/>
                                        </p:tgtEl>
                                        <p:attrNameLst>
                                          <p:attrName>ppt_w</p:attrName>
                                        </p:attrNameLst>
                                      </p:cBhvr>
                                      <p:tavLst>
                                        <p:tav tm="0">
                                          <p:val>
                                            <p:strVal val="#ppt_w"/>
                                          </p:val>
                                        </p:tav>
                                        <p:tav tm="100000">
                                          <p:val>
                                            <p:strVal val="#ppt_w"/>
                                          </p:val>
                                        </p:tav>
                                      </p:tavLst>
                                    </p:anim>
                                    <p:anim calcmode="lin" valueType="num">
                                      <p:cBhvr>
                                        <p:cTn id="10" dur="500" fill="hold"/>
                                        <p:tgtEl>
                                          <p:spTgt spid="40"/>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41"/>
                                        </p:tgtEl>
                                        <p:attrNameLst>
                                          <p:attrName>style.visibility</p:attrName>
                                        </p:attrNameLst>
                                      </p:cBhvr>
                                      <p:to>
                                        <p:strVal val="visible"/>
                                      </p:to>
                                    </p:set>
                                    <p:anim calcmode="lin" valueType="num">
                                      <p:cBhvr>
                                        <p:cTn id="14" dur="500" fill="hold"/>
                                        <p:tgtEl>
                                          <p:spTgt spid="41"/>
                                        </p:tgtEl>
                                        <p:attrNameLst>
                                          <p:attrName>ppt_x</p:attrName>
                                        </p:attrNameLst>
                                      </p:cBhvr>
                                      <p:tavLst>
                                        <p:tav tm="0">
                                          <p:val>
                                            <p:strVal val="#ppt_x-#ppt_w/2"/>
                                          </p:val>
                                        </p:tav>
                                        <p:tav tm="100000">
                                          <p:val>
                                            <p:strVal val="#ppt_x"/>
                                          </p:val>
                                        </p:tav>
                                      </p:tavLst>
                                    </p:anim>
                                    <p:anim calcmode="lin" valueType="num">
                                      <p:cBhvr>
                                        <p:cTn id="15" dur="500" fill="hold"/>
                                        <p:tgtEl>
                                          <p:spTgt spid="41"/>
                                        </p:tgtEl>
                                        <p:attrNameLst>
                                          <p:attrName>ppt_y</p:attrName>
                                        </p:attrNameLst>
                                      </p:cBhvr>
                                      <p:tavLst>
                                        <p:tav tm="0">
                                          <p:val>
                                            <p:strVal val="#ppt_y"/>
                                          </p:val>
                                        </p:tav>
                                        <p:tav tm="100000">
                                          <p:val>
                                            <p:strVal val="#ppt_y"/>
                                          </p:val>
                                        </p:tav>
                                      </p:tavLst>
                                    </p:anim>
                                    <p:anim calcmode="lin" valueType="num">
                                      <p:cBhvr>
                                        <p:cTn id="16" dur="500" fill="hold"/>
                                        <p:tgtEl>
                                          <p:spTgt spid="41"/>
                                        </p:tgtEl>
                                        <p:attrNameLst>
                                          <p:attrName>ppt_w</p:attrName>
                                        </p:attrNameLst>
                                      </p:cBhvr>
                                      <p:tavLst>
                                        <p:tav tm="0">
                                          <p:val>
                                            <p:fltVal val="0"/>
                                          </p:val>
                                        </p:tav>
                                        <p:tav tm="100000">
                                          <p:val>
                                            <p:strVal val="#ppt_w"/>
                                          </p:val>
                                        </p:tav>
                                      </p:tavLst>
                                    </p:anim>
                                    <p:anim calcmode="lin" valueType="num">
                                      <p:cBhvr>
                                        <p:cTn id="17" dur="500" fill="hold"/>
                                        <p:tgtEl>
                                          <p:spTgt spid="41"/>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17" presetClass="entr" presetSubtype="1" fill="hold" nodeType="after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p:cTn id="21" dur="500" fill="hold"/>
                                        <p:tgtEl>
                                          <p:spTgt spid="44"/>
                                        </p:tgtEl>
                                        <p:attrNameLst>
                                          <p:attrName>ppt_x</p:attrName>
                                        </p:attrNameLst>
                                      </p:cBhvr>
                                      <p:tavLst>
                                        <p:tav tm="0">
                                          <p:val>
                                            <p:strVal val="#ppt_x"/>
                                          </p:val>
                                        </p:tav>
                                        <p:tav tm="100000">
                                          <p:val>
                                            <p:strVal val="#ppt_x"/>
                                          </p:val>
                                        </p:tav>
                                      </p:tavLst>
                                    </p:anim>
                                    <p:anim calcmode="lin" valueType="num">
                                      <p:cBhvr>
                                        <p:cTn id="22" dur="500" fill="hold"/>
                                        <p:tgtEl>
                                          <p:spTgt spid="44"/>
                                        </p:tgtEl>
                                        <p:attrNameLst>
                                          <p:attrName>ppt_y</p:attrName>
                                        </p:attrNameLst>
                                      </p:cBhvr>
                                      <p:tavLst>
                                        <p:tav tm="0">
                                          <p:val>
                                            <p:strVal val="#ppt_y-#ppt_h/2"/>
                                          </p:val>
                                        </p:tav>
                                        <p:tav tm="100000">
                                          <p:val>
                                            <p:strVal val="#ppt_y"/>
                                          </p:val>
                                        </p:tav>
                                      </p:tavLst>
                                    </p:anim>
                                    <p:anim calcmode="lin" valueType="num">
                                      <p:cBhvr>
                                        <p:cTn id="23" dur="500" fill="hold"/>
                                        <p:tgtEl>
                                          <p:spTgt spid="44"/>
                                        </p:tgtEl>
                                        <p:attrNameLst>
                                          <p:attrName>ppt_w</p:attrName>
                                        </p:attrNameLst>
                                      </p:cBhvr>
                                      <p:tavLst>
                                        <p:tav tm="0">
                                          <p:val>
                                            <p:strVal val="#ppt_w"/>
                                          </p:val>
                                        </p:tav>
                                        <p:tav tm="100000">
                                          <p:val>
                                            <p:strVal val="#ppt_w"/>
                                          </p:val>
                                        </p:tav>
                                      </p:tavLst>
                                    </p:anim>
                                    <p:anim calcmode="lin" valueType="num">
                                      <p:cBhvr>
                                        <p:cTn id="24" dur="500" fill="hold"/>
                                        <p:tgtEl>
                                          <p:spTgt spid="44"/>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17" presetClass="entr" presetSubtype="2" fill="hold" nodeType="after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p:cTn id="28" dur="500" fill="hold"/>
                                        <p:tgtEl>
                                          <p:spTgt spid="47"/>
                                        </p:tgtEl>
                                        <p:attrNameLst>
                                          <p:attrName>ppt_x</p:attrName>
                                        </p:attrNameLst>
                                      </p:cBhvr>
                                      <p:tavLst>
                                        <p:tav tm="0">
                                          <p:val>
                                            <p:strVal val="#ppt_x+#ppt_w/2"/>
                                          </p:val>
                                        </p:tav>
                                        <p:tav tm="100000">
                                          <p:val>
                                            <p:strVal val="#ppt_x"/>
                                          </p:val>
                                        </p:tav>
                                      </p:tavLst>
                                    </p:anim>
                                    <p:anim calcmode="lin" valueType="num">
                                      <p:cBhvr>
                                        <p:cTn id="29" dur="500" fill="hold"/>
                                        <p:tgtEl>
                                          <p:spTgt spid="47"/>
                                        </p:tgtEl>
                                        <p:attrNameLst>
                                          <p:attrName>ppt_y</p:attrName>
                                        </p:attrNameLst>
                                      </p:cBhvr>
                                      <p:tavLst>
                                        <p:tav tm="0">
                                          <p:val>
                                            <p:strVal val="#ppt_y"/>
                                          </p:val>
                                        </p:tav>
                                        <p:tav tm="100000">
                                          <p:val>
                                            <p:strVal val="#ppt_y"/>
                                          </p:val>
                                        </p:tav>
                                      </p:tavLst>
                                    </p:anim>
                                    <p:anim calcmode="lin" valueType="num">
                                      <p:cBhvr>
                                        <p:cTn id="30" dur="500" fill="hold"/>
                                        <p:tgtEl>
                                          <p:spTgt spid="47"/>
                                        </p:tgtEl>
                                        <p:attrNameLst>
                                          <p:attrName>ppt_w</p:attrName>
                                        </p:attrNameLst>
                                      </p:cBhvr>
                                      <p:tavLst>
                                        <p:tav tm="0">
                                          <p:val>
                                            <p:fltVal val="0"/>
                                          </p:val>
                                        </p:tav>
                                        <p:tav tm="100000">
                                          <p:val>
                                            <p:strVal val="#ppt_w"/>
                                          </p:val>
                                        </p:tav>
                                      </p:tavLst>
                                    </p:anim>
                                    <p:anim calcmode="lin" valueType="num">
                                      <p:cBhvr>
                                        <p:cTn id="31" dur="500" fill="hold"/>
                                        <p:tgtEl>
                                          <p:spTgt spid="47"/>
                                        </p:tgtEl>
                                        <p:attrNameLst>
                                          <p:attrName>ppt_h</p:attrName>
                                        </p:attrNameLst>
                                      </p:cBhvr>
                                      <p:tavLst>
                                        <p:tav tm="0">
                                          <p:val>
                                            <p:strVal val="#ppt_h"/>
                                          </p:val>
                                        </p:tav>
                                        <p:tav tm="100000">
                                          <p:val>
                                            <p:strVal val="#ppt_h"/>
                                          </p:val>
                                        </p:tav>
                                      </p:tavLst>
                                    </p:anim>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500"/>
                                        <p:tgtEl>
                                          <p:spTgt spid="5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fade">
                                      <p:cBhvr>
                                        <p:cTn id="38" dur="500"/>
                                        <p:tgtEl>
                                          <p:spTgt spid="5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500"/>
                                        <p:tgtEl>
                                          <p:spTgt spid="5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fade">
                                      <p:cBhvr>
                                        <p:cTn id="44" dur="500"/>
                                        <p:tgtEl>
                                          <p:spTgt spid="5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92D39B-21EB-40B2-827C-137A926CF0D0}"/>
              </a:ext>
            </a:extLst>
          </p:cNvPr>
          <p:cNvSpPr/>
          <p:nvPr/>
        </p:nvSpPr>
        <p:spPr>
          <a:xfrm>
            <a:off x="2804160" y="137160"/>
            <a:ext cx="6583680" cy="6583680"/>
          </a:xfrm>
          <a:prstGeom prst="rect">
            <a:avLst/>
          </a:prstGeom>
          <a:solidFill>
            <a:schemeClr val="bg1">
              <a:lumMod val="95000"/>
            </a:schemeClr>
          </a:solidFill>
          <a:ln>
            <a:noFill/>
          </a:ln>
          <a:effectLst>
            <a:outerShdw blurRad="1397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9A41A7D8-09AF-452A-8CAE-D13D798DB5B8}"/>
              </a:ext>
            </a:extLst>
          </p:cNvPr>
          <p:cNvGrpSpPr/>
          <p:nvPr/>
        </p:nvGrpSpPr>
        <p:grpSpPr>
          <a:xfrm>
            <a:off x="2804160" y="703385"/>
            <a:ext cx="3169920" cy="1860714"/>
            <a:chOff x="2804160" y="703385"/>
            <a:chExt cx="3169920" cy="1860714"/>
          </a:xfrm>
        </p:grpSpPr>
        <p:sp>
          <p:nvSpPr>
            <p:cNvPr id="13" name="Trapezoid 12">
              <a:extLst>
                <a:ext uri="{FF2B5EF4-FFF2-40B4-BE49-F238E27FC236}">
                  <a16:creationId xmlns:a16="http://schemas.microsoft.com/office/drawing/2014/main" id="{A075FE6A-6465-4E1A-847C-4AA5DE80854F}"/>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EEB6A75-33E4-4DB1-AE79-62FCBB8946D5}"/>
                </a:ext>
              </a:extLst>
            </p:cNvPr>
            <p:cNvSpPr/>
            <p:nvPr/>
          </p:nvSpPr>
          <p:spPr>
            <a:xfrm>
              <a:off x="2804160" y="703385"/>
              <a:ext cx="558018" cy="11394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BDD3BF31-DBDB-46EA-B68F-35644DE4FA67}"/>
                </a:ext>
              </a:extLst>
            </p:cNvPr>
            <p:cNvSpPr/>
            <p:nvPr/>
          </p:nvSpPr>
          <p:spPr>
            <a:xfrm>
              <a:off x="4271889" y="1371600"/>
              <a:ext cx="1702191" cy="942535"/>
            </a:xfrm>
            <a:prstGeom prst="rightArrow">
              <a:avLst>
                <a:gd name="adj1" fmla="val 50000"/>
                <a:gd name="adj2" fmla="val 67910"/>
              </a:avLst>
            </a:prstGeom>
            <a:gradFill>
              <a:gsLst>
                <a:gs pos="0">
                  <a:srgbClr val="00B0F0"/>
                </a:gs>
                <a:gs pos="100000">
                  <a:srgbClr val="007CA8"/>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486B4-24C6-4CD2-B5C5-AAAC04718961}"/>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B0F0"/>
                </a:gs>
                <a:gs pos="100000">
                  <a:srgbClr val="007CA8"/>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96AC22DD-9831-4B0D-863E-09F102D1D1BF}"/>
              </a:ext>
            </a:extLst>
          </p:cNvPr>
          <p:cNvGrpSpPr/>
          <p:nvPr/>
        </p:nvGrpSpPr>
        <p:grpSpPr>
          <a:xfrm rot="5400000">
            <a:off x="6397022" y="791763"/>
            <a:ext cx="3169920" cy="1860714"/>
            <a:chOff x="2804160" y="703385"/>
            <a:chExt cx="3169920" cy="1860714"/>
          </a:xfrm>
        </p:grpSpPr>
        <p:sp>
          <p:nvSpPr>
            <p:cNvPr id="16" name="Trapezoid 15">
              <a:extLst>
                <a:ext uri="{FF2B5EF4-FFF2-40B4-BE49-F238E27FC236}">
                  <a16:creationId xmlns:a16="http://schemas.microsoft.com/office/drawing/2014/main" id="{7BE018B3-89B7-4CE1-907D-9B6DC2729735}"/>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0AE8AC3-59CC-467A-8F02-882D0C25B54D}"/>
                </a:ext>
              </a:extLst>
            </p:cNvPr>
            <p:cNvSpPr/>
            <p:nvPr/>
          </p:nvSpPr>
          <p:spPr>
            <a:xfrm>
              <a:off x="2804160" y="703385"/>
              <a:ext cx="558018" cy="1139483"/>
            </a:xfrm>
            <a:prstGeom prst="rect">
              <a:avLst/>
            </a:prstGeom>
            <a:solidFill>
              <a:srgbClr val="FFA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19B64946-734F-49FB-BA85-B493A1FBA7F6}"/>
                </a:ext>
              </a:extLst>
            </p:cNvPr>
            <p:cNvSpPr/>
            <p:nvPr/>
          </p:nvSpPr>
          <p:spPr>
            <a:xfrm>
              <a:off x="4271889" y="1371600"/>
              <a:ext cx="1702191" cy="942535"/>
            </a:xfrm>
            <a:prstGeom prst="rightArrow">
              <a:avLst>
                <a:gd name="adj1" fmla="val 50000"/>
                <a:gd name="adj2" fmla="val 67910"/>
              </a:avLst>
            </a:pr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Shape 18">
              <a:extLst>
                <a:ext uri="{FF2B5EF4-FFF2-40B4-BE49-F238E27FC236}">
                  <a16:creationId xmlns:a16="http://schemas.microsoft.com/office/drawing/2014/main" id="{60C1FE53-CBD4-47AC-84EE-5318D32B20E2}"/>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28A974D3-BA67-45A7-9496-F986455A7F55}"/>
              </a:ext>
            </a:extLst>
          </p:cNvPr>
          <p:cNvGrpSpPr/>
          <p:nvPr/>
        </p:nvGrpSpPr>
        <p:grpSpPr>
          <a:xfrm rot="16200000">
            <a:off x="2792891" y="4222365"/>
            <a:ext cx="3169920" cy="1860714"/>
            <a:chOff x="2804160" y="703385"/>
            <a:chExt cx="3169920" cy="1860714"/>
          </a:xfrm>
        </p:grpSpPr>
        <p:sp>
          <p:nvSpPr>
            <p:cNvPr id="26" name="Trapezoid 25">
              <a:extLst>
                <a:ext uri="{FF2B5EF4-FFF2-40B4-BE49-F238E27FC236}">
                  <a16:creationId xmlns:a16="http://schemas.microsoft.com/office/drawing/2014/main" id="{CD2F9C59-F651-4455-8034-FF7AB8B5965E}"/>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E105DF2-9DBF-4F76-891B-34C7C9AF6B97}"/>
                </a:ext>
              </a:extLst>
            </p:cNvPr>
            <p:cNvSpPr/>
            <p:nvPr/>
          </p:nvSpPr>
          <p:spPr>
            <a:xfrm>
              <a:off x="2804160" y="703385"/>
              <a:ext cx="558018" cy="1139483"/>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AA57EC86-34F2-4E9A-B41A-592E30BB6EB2}"/>
                </a:ext>
              </a:extLst>
            </p:cNvPr>
            <p:cNvSpPr/>
            <p:nvPr/>
          </p:nvSpPr>
          <p:spPr>
            <a:xfrm>
              <a:off x="4271889" y="1371600"/>
              <a:ext cx="1702191" cy="942535"/>
            </a:xfrm>
            <a:prstGeom prst="rightArrow">
              <a:avLst>
                <a:gd name="adj1" fmla="val 50000"/>
                <a:gd name="adj2" fmla="val 67910"/>
              </a:avLst>
            </a:pr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Freeform: Shape 28">
              <a:extLst>
                <a:ext uri="{FF2B5EF4-FFF2-40B4-BE49-F238E27FC236}">
                  <a16:creationId xmlns:a16="http://schemas.microsoft.com/office/drawing/2014/main" id="{1C6901A2-B45B-4E71-B4DA-5D591103D81A}"/>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3CAB4C1-C5D6-42E8-94B3-991D730911E3}"/>
              </a:ext>
            </a:extLst>
          </p:cNvPr>
          <p:cNvGrpSpPr/>
          <p:nvPr/>
        </p:nvGrpSpPr>
        <p:grpSpPr>
          <a:xfrm rot="10800000">
            <a:off x="6217920" y="4302108"/>
            <a:ext cx="3169920" cy="1860714"/>
            <a:chOff x="2804160" y="703385"/>
            <a:chExt cx="3169920" cy="1860714"/>
          </a:xfrm>
        </p:grpSpPr>
        <p:sp>
          <p:nvSpPr>
            <p:cNvPr id="21" name="Trapezoid 20">
              <a:extLst>
                <a:ext uri="{FF2B5EF4-FFF2-40B4-BE49-F238E27FC236}">
                  <a16:creationId xmlns:a16="http://schemas.microsoft.com/office/drawing/2014/main" id="{0027E185-E253-491A-A07B-5FC1BB5374A3}"/>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535DF1-2F41-4B7F-835F-8AE07438DBAD}"/>
                </a:ext>
              </a:extLst>
            </p:cNvPr>
            <p:cNvSpPr/>
            <p:nvPr/>
          </p:nvSpPr>
          <p:spPr>
            <a:xfrm>
              <a:off x="2804160" y="703385"/>
              <a:ext cx="558018" cy="1139483"/>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0F88EC1F-1436-48C7-B21A-D85F6B760D3E}"/>
                </a:ext>
              </a:extLst>
            </p:cNvPr>
            <p:cNvSpPr/>
            <p:nvPr/>
          </p:nvSpPr>
          <p:spPr>
            <a:xfrm>
              <a:off x="4271889" y="1371600"/>
              <a:ext cx="1702191" cy="942535"/>
            </a:xfrm>
            <a:prstGeom prst="rightArrow">
              <a:avLst>
                <a:gd name="adj1" fmla="val 50000"/>
                <a:gd name="adj2" fmla="val 67910"/>
              </a:avLst>
            </a:pr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92C4E886-90B6-4B6E-9CB5-38427386C206}"/>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B400CB58-8BD7-4924-ADE7-36F134AE12C5}"/>
              </a:ext>
            </a:extLst>
          </p:cNvPr>
          <p:cNvGrpSpPr/>
          <p:nvPr/>
        </p:nvGrpSpPr>
        <p:grpSpPr>
          <a:xfrm>
            <a:off x="4215017" y="424861"/>
            <a:ext cx="1702191" cy="823017"/>
            <a:chOff x="4215017" y="424861"/>
            <a:chExt cx="1702191" cy="823017"/>
          </a:xfrm>
        </p:grpSpPr>
        <p:sp>
          <p:nvSpPr>
            <p:cNvPr id="38" name="TextBox 37">
              <a:extLst>
                <a:ext uri="{FF2B5EF4-FFF2-40B4-BE49-F238E27FC236}">
                  <a16:creationId xmlns:a16="http://schemas.microsoft.com/office/drawing/2014/main" id="{C6A926DB-D538-4B8F-923E-FA672398774B}"/>
                </a:ext>
              </a:extLst>
            </p:cNvPr>
            <p:cNvSpPr txBox="1"/>
            <p:nvPr/>
          </p:nvSpPr>
          <p:spPr>
            <a:xfrm>
              <a:off x="4215017" y="424861"/>
              <a:ext cx="1702191" cy="369332"/>
            </a:xfrm>
            <a:prstGeom prst="rect">
              <a:avLst/>
            </a:prstGeom>
            <a:noFill/>
          </p:spPr>
          <p:txBody>
            <a:bodyPr wrap="square" rtlCol="0">
              <a:spAutoFit/>
            </a:bodyPr>
            <a:lstStyle/>
            <a:p>
              <a:pPr algn="ctr"/>
              <a:r>
                <a:rPr lang="ar-SY" b="1" dirty="0">
                  <a:latin typeface="Century Gothic" panose="020B0502020202020204" pitchFamily="34" charset="0"/>
                </a:rPr>
                <a:t>نوع النسيج</a:t>
              </a:r>
              <a:endParaRPr lang="en-US" b="1" dirty="0">
                <a:latin typeface="Century Gothic" panose="020B0502020202020204" pitchFamily="34" charset="0"/>
              </a:endParaRPr>
            </a:p>
          </p:txBody>
        </p:sp>
        <p:sp>
          <p:nvSpPr>
            <p:cNvPr id="39" name="TextBox 38">
              <a:extLst>
                <a:ext uri="{FF2B5EF4-FFF2-40B4-BE49-F238E27FC236}">
                  <a16:creationId xmlns:a16="http://schemas.microsoft.com/office/drawing/2014/main" id="{A7512C98-353A-4DF3-B650-935BF7A2C29A}"/>
                </a:ext>
              </a:extLst>
            </p:cNvPr>
            <p:cNvSpPr txBox="1"/>
            <p:nvPr/>
          </p:nvSpPr>
          <p:spPr>
            <a:xfrm>
              <a:off x="4355345" y="878546"/>
              <a:ext cx="1421535" cy="369332"/>
            </a:xfrm>
            <a:prstGeom prst="rect">
              <a:avLst/>
            </a:prstGeom>
            <a:noFill/>
          </p:spPr>
          <p:txBody>
            <a:bodyPr wrap="square" rtlCol="0">
              <a:spAutoFit/>
            </a:bodyPr>
            <a:lstStyle/>
            <a:p>
              <a:pPr algn="ctr"/>
              <a:r>
                <a:rPr lang="ar-SY" dirty="0">
                  <a:latin typeface="Century Gothic" panose="020B0502020202020204" pitchFamily="34" charset="0"/>
                </a:rPr>
                <a:t>النايلون</a:t>
              </a:r>
              <a:endParaRPr lang="en-US" dirty="0">
                <a:latin typeface="Century Gothic" panose="020B0502020202020204" pitchFamily="34" charset="0"/>
              </a:endParaRPr>
            </a:p>
          </p:txBody>
        </p:sp>
      </p:grpSp>
      <p:grpSp>
        <p:nvGrpSpPr>
          <p:cNvPr id="41" name="Group 40">
            <a:extLst>
              <a:ext uri="{FF2B5EF4-FFF2-40B4-BE49-F238E27FC236}">
                <a16:creationId xmlns:a16="http://schemas.microsoft.com/office/drawing/2014/main" id="{48DC7F2F-7746-42EF-BEDD-48493E13FBE6}"/>
              </a:ext>
            </a:extLst>
          </p:cNvPr>
          <p:cNvGrpSpPr/>
          <p:nvPr/>
        </p:nvGrpSpPr>
        <p:grpSpPr>
          <a:xfrm>
            <a:off x="7772856" y="1820784"/>
            <a:ext cx="1702191" cy="957180"/>
            <a:chOff x="4215017" y="607741"/>
            <a:chExt cx="1702191" cy="957180"/>
          </a:xfrm>
        </p:grpSpPr>
        <p:sp>
          <p:nvSpPr>
            <p:cNvPr id="42" name="TextBox 41">
              <a:extLst>
                <a:ext uri="{FF2B5EF4-FFF2-40B4-BE49-F238E27FC236}">
                  <a16:creationId xmlns:a16="http://schemas.microsoft.com/office/drawing/2014/main" id="{7BF37E52-5316-4B29-B795-11B1DDD3FBDA}"/>
                </a:ext>
              </a:extLst>
            </p:cNvPr>
            <p:cNvSpPr txBox="1"/>
            <p:nvPr/>
          </p:nvSpPr>
          <p:spPr>
            <a:xfrm>
              <a:off x="4215017" y="607741"/>
              <a:ext cx="1702191" cy="369332"/>
            </a:xfrm>
            <a:prstGeom prst="rect">
              <a:avLst/>
            </a:prstGeom>
            <a:noFill/>
          </p:spPr>
          <p:txBody>
            <a:bodyPr wrap="square" rtlCol="0">
              <a:spAutoFit/>
            </a:bodyPr>
            <a:lstStyle/>
            <a:p>
              <a:pPr algn="ctr"/>
              <a:r>
                <a:rPr lang="ar-SY" b="1" dirty="0">
                  <a:latin typeface="Century Gothic" panose="020B0502020202020204" pitchFamily="34" charset="0"/>
                </a:rPr>
                <a:t>مميزاته</a:t>
              </a:r>
              <a:endParaRPr lang="en-US" b="1" dirty="0">
                <a:latin typeface="Century Gothic" panose="020B0502020202020204" pitchFamily="34" charset="0"/>
              </a:endParaRPr>
            </a:p>
          </p:txBody>
        </p:sp>
        <p:sp>
          <p:nvSpPr>
            <p:cNvPr id="43" name="TextBox 42">
              <a:extLst>
                <a:ext uri="{FF2B5EF4-FFF2-40B4-BE49-F238E27FC236}">
                  <a16:creationId xmlns:a16="http://schemas.microsoft.com/office/drawing/2014/main" id="{137AC2DD-BCF3-4A6F-AAFF-390C9379F9DF}"/>
                </a:ext>
              </a:extLst>
            </p:cNvPr>
            <p:cNvSpPr txBox="1"/>
            <p:nvPr/>
          </p:nvSpPr>
          <p:spPr>
            <a:xfrm>
              <a:off x="4355345" y="980146"/>
              <a:ext cx="1421535" cy="584775"/>
            </a:xfrm>
            <a:prstGeom prst="rect">
              <a:avLst/>
            </a:prstGeom>
            <a:noFill/>
          </p:spPr>
          <p:txBody>
            <a:bodyPr wrap="square" rtlCol="0">
              <a:spAutoFit/>
            </a:bodyPr>
            <a:lstStyle/>
            <a:p>
              <a:pPr algn="ctr"/>
              <a:r>
                <a:rPr lang="ar-SY" sz="1600" dirty="0">
                  <a:latin typeface="Century Gothic" panose="020B0502020202020204" pitchFamily="34" charset="0"/>
                </a:rPr>
                <a:t>قوي جدا ، مطاطي ، مقاوم للتجعد</a:t>
              </a:r>
              <a:endParaRPr lang="en-US" sz="1600" dirty="0">
                <a:latin typeface="Century Gothic" panose="020B0502020202020204" pitchFamily="34" charset="0"/>
              </a:endParaRPr>
            </a:p>
          </p:txBody>
        </p:sp>
      </p:grpSp>
      <p:grpSp>
        <p:nvGrpSpPr>
          <p:cNvPr id="44" name="Group 43">
            <a:extLst>
              <a:ext uri="{FF2B5EF4-FFF2-40B4-BE49-F238E27FC236}">
                <a16:creationId xmlns:a16="http://schemas.microsoft.com/office/drawing/2014/main" id="{CB0300DE-3B30-4867-8F2C-A104C3354CDC}"/>
              </a:ext>
            </a:extLst>
          </p:cNvPr>
          <p:cNvGrpSpPr/>
          <p:nvPr/>
        </p:nvGrpSpPr>
        <p:grpSpPr>
          <a:xfrm>
            <a:off x="4603820" y="5552299"/>
            <a:ext cx="4044880" cy="676034"/>
            <a:chOff x="2240421" y="541066"/>
            <a:chExt cx="4044880" cy="676034"/>
          </a:xfrm>
        </p:grpSpPr>
        <p:sp>
          <p:nvSpPr>
            <p:cNvPr id="45" name="TextBox 44">
              <a:extLst>
                <a:ext uri="{FF2B5EF4-FFF2-40B4-BE49-F238E27FC236}">
                  <a16:creationId xmlns:a16="http://schemas.microsoft.com/office/drawing/2014/main" id="{3858CD8F-9633-46FF-8795-695779EF0C7A}"/>
                </a:ext>
              </a:extLst>
            </p:cNvPr>
            <p:cNvSpPr txBox="1"/>
            <p:nvPr/>
          </p:nvSpPr>
          <p:spPr>
            <a:xfrm>
              <a:off x="4215017" y="541066"/>
              <a:ext cx="1702191" cy="369332"/>
            </a:xfrm>
            <a:prstGeom prst="rect">
              <a:avLst/>
            </a:prstGeom>
            <a:noFill/>
          </p:spPr>
          <p:txBody>
            <a:bodyPr wrap="square" rtlCol="0">
              <a:spAutoFit/>
            </a:bodyPr>
            <a:lstStyle/>
            <a:p>
              <a:pPr algn="ctr"/>
              <a:r>
                <a:rPr lang="ar-SY" b="1" dirty="0">
                  <a:latin typeface="Century Gothic" panose="020B0502020202020204" pitchFamily="34" charset="0"/>
                </a:rPr>
                <a:t>استخداماته</a:t>
              </a:r>
              <a:endParaRPr lang="en-US" b="1" dirty="0">
                <a:latin typeface="Century Gothic" panose="020B0502020202020204" pitchFamily="34" charset="0"/>
              </a:endParaRPr>
            </a:p>
          </p:txBody>
        </p:sp>
        <p:sp>
          <p:nvSpPr>
            <p:cNvPr id="46" name="TextBox 45">
              <a:extLst>
                <a:ext uri="{FF2B5EF4-FFF2-40B4-BE49-F238E27FC236}">
                  <a16:creationId xmlns:a16="http://schemas.microsoft.com/office/drawing/2014/main" id="{553634A1-7E48-4022-8A1C-8D3476691C13}"/>
                </a:ext>
              </a:extLst>
            </p:cNvPr>
            <p:cNvSpPr txBox="1"/>
            <p:nvPr/>
          </p:nvSpPr>
          <p:spPr>
            <a:xfrm>
              <a:off x="2240421" y="878546"/>
              <a:ext cx="4044880" cy="338554"/>
            </a:xfrm>
            <a:prstGeom prst="rect">
              <a:avLst/>
            </a:prstGeom>
            <a:noFill/>
          </p:spPr>
          <p:txBody>
            <a:bodyPr wrap="square" rtlCol="0">
              <a:spAutoFit/>
            </a:bodyPr>
            <a:lstStyle/>
            <a:p>
              <a:pPr algn="r"/>
              <a:r>
                <a:rPr lang="ar-SY" sz="1600" dirty="0">
                  <a:latin typeface="Century Gothic" panose="020B0502020202020204" pitchFamily="34" charset="0"/>
                </a:rPr>
                <a:t>الملابس النسائية ، قمصان النوم، الجوارب</a:t>
              </a:r>
              <a:endParaRPr lang="en-US" sz="1600" dirty="0">
                <a:latin typeface="Century Gothic" panose="020B0502020202020204" pitchFamily="34" charset="0"/>
              </a:endParaRPr>
            </a:p>
          </p:txBody>
        </p:sp>
      </p:grpSp>
      <p:grpSp>
        <p:nvGrpSpPr>
          <p:cNvPr id="47" name="Group 46">
            <a:extLst>
              <a:ext uri="{FF2B5EF4-FFF2-40B4-BE49-F238E27FC236}">
                <a16:creationId xmlns:a16="http://schemas.microsoft.com/office/drawing/2014/main" id="{B13D9932-07FB-4958-8BA0-309D243D16E1}"/>
              </a:ext>
            </a:extLst>
          </p:cNvPr>
          <p:cNvGrpSpPr/>
          <p:nvPr/>
        </p:nvGrpSpPr>
        <p:grpSpPr>
          <a:xfrm>
            <a:off x="2783967" y="4293645"/>
            <a:ext cx="1702191" cy="547804"/>
            <a:chOff x="4215017" y="607741"/>
            <a:chExt cx="1702191" cy="547804"/>
          </a:xfrm>
        </p:grpSpPr>
        <p:sp>
          <p:nvSpPr>
            <p:cNvPr id="48" name="TextBox 47">
              <a:extLst>
                <a:ext uri="{FF2B5EF4-FFF2-40B4-BE49-F238E27FC236}">
                  <a16:creationId xmlns:a16="http://schemas.microsoft.com/office/drawing/2014/main" id="{3E08A30A-9E39-4F65-B557-EC9072F1A464}"/>
                </a:ext>
              </a:extLst>
            </p:cNvPr>
            <p:cNvSpPr txBox="1"/>
            <p:nvPr/>
          </p:nvSpPr>
          <p:spPr>
            <a:xfrm>
              <a:off x="4215017" y="607741"/>
              <a:ext cx="1702191" cy="307777"/>
            </a:xfrm>
            <a:prstGeom prst="rect">
              <a:avLst/>
            </a:prstGeom>
            <a:noFill/>
          </p:spPr>
          <p:txBody>
            <a:bodyPr wrap="square" rtlCol="0">
              <a:spAutoFit/>
            </a:bodyPr>
            <a:lstStyle/>
            <a:p>
              <a:pPr algn="ctr"/>
              <a:endParaRPr lang="en-US" sz="1400" b="1" dirty="0">
                <a:latin typeface="Century Gothic" panose="020B0502020202020204" pitchFamily="34" charset="0"/>
              </a:endParaRPr>
            </a:p>
          </p:txBody>
        </p:sp>
        <p:sp>
          <p:nvSpPr>
            <p:cNvPr id="49" name="TextBox 48">
              <a:extLst>
                <a:ext uri="{FF2B5EF4-FFF2-40B4-BE49-F238E27FC236}">
                  <a16:creationId xmlns:a16="http://schemas.microsoft.com/office/drawing/2014/main" id="{FA67EFEB-E9B5-452A-9579-226E48AF3329}"/>
                </a:ext>
              </a:extLst>
            </p:cNvPr>
            <p:cNvSpPr txBox="1"/>
            <p:nvPr/>
          </p:nvSpPr>
          <p:spPr>
            <a:xfrm>
              <a:off x="4355345" y="878546"/>
              <a:ext cx="1421535" cy="276999"/>
            </a:xfrm>
            <a:prstGeom prst="rect">
              <a:avLst/>
            </a:prstGeom>
            <a:noFill/>
          </p:spPr>
          <p:txBody>
            <a:bodyPr wrap="square" rtlCol="0">
              <a:spAutoFit/>
            </a:bodyPr>
            <a:lstStyle/>
            <a:p>
              <a:pPr algn="ctr"/>
              <a:endParaRPr lang="en-US" sz="1200" dirty="0">
                <a:latin typeface="Century Gothic" panose="020B0502020202020204" pitchFamily="34" charset="0"/>
              </a:endParaRPr>
            </a:p>
          </p:txBody>
        </p:sp>
      </p:grpSp>
      <p:sp>
        <p:nvSpPr>
          <p:cNvPr id="50" name="Arrow: Up 49">
            <a:extLst>
              <a:ext uri="{FF2B5EF4-FFF2-40B4-BE49-F238E27FC236}">
                <a16:creationId xmlns:a16="http://schemas.microsoft.com/office/drawing/2014/main" id="{A084FC10-0D23-4013-9073-B95D520825C7}"/>
              </a:ext>
            </a:extLst>
          </p:cNvPr>
          <p:cNvSpPr/>
          <p:nvPr/>
        </p:nvSpPr>
        <p:spPr>
          <a:xfrm>
            <a:off x="4515263" y="2536541"/>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Up 50">
            <a:extLst>
              <a:ext uri="{FF2B5EF4-FFF2-40B4-BE49-F238E27FC236}">
                <a16:creationId xmlns:a16="http://schemas.microsoft.com/office/drawing/2014/main" id="{7F7D36CD-7CEF-4BF9-973C-B0E9AF052F61}"/>
              </a:ext>
            </a:extLst>
          </p:cNvPr>
          <p:cNvSpPr/>
          <p:nvPr/>
        </p:nvSpPr>
        <p:spPr>
          <a:xfrm rot="5400000">
            <a:off x="6537934" y="1464645"/>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Up 51">
            <a:extLst>
              <a:ext uri="{FF2B5EF4-FFF2-40B4-BE49-F238E27FC236}">
                <a16:creationId xmlns:a16="http://schemas.microsoft.com/office/drawing/2014/main" id="{4F2C031A-44E6-43BF-A8A1-CFEC6662A90B}"/>
              </a:ext>
            </a:extLst>
          </p:cNvPr>
          <p:cNvSpPr/>
          <p:nvPr/>
        </p:nvSpPr>
        <p:spPr>
          <a:xfrm rot="10800000">
            <a:off x="7603085" y="3757983"/>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Arrow: Up 52">
            <a:extLst>
              <a:ext uri="{FF2B5EF4-FFF2-40B4-BE49-F238E27FC236}">
                <a16:creationId xmlns:a16="http://schemas.microsoft.com/office/drawing/2014/main" id="{33EA5E06-AA6C-4889-8089-32854AD87371}"/>
              </a:ext>
            </a:extLst>
          </p:cNvPr>
          <p:cNvSpPr/>
          <p:nvPr/>
        </p:nvSpPr>
        <p:spPr>
          <a:xfrm rot="16200000">
            <a:off x="5369756" y="4646490"/>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45FA658C-5662-4797-B78B-61DD286C1353}"/>
              </a:ext>
            </a:extLst>
          </p:cNvPr>
          <p:cNvSpPr txBox="1"/>
          <p:nvPr/>
        </p:nvSpPr>
        <p:spPr>
          <a:xfrm>
            <a:off x="5308208" y="3091543"/>
            <a:ext cx="2054241" cy="400110"/>
          </a:xfrm>
          <a:prstGeom prst="rect">
            <a:avLst/>
          </a:prstGeom>
          <a:noFill/>
        </p:spPr>
        <p:txBody>
          <a:bodyPr wrap="square" rtlCol="0">
            <a:spAutoFit/>
          </a:bodyPr>
          <a:lstStyle/>
          <a:p>
            <a:pPr algn="ctr"/>
            <a:r>
              <a:rPr lang="ar-SY" sz="2000" b="1" dirty="0">
                <a:solidFill>
                  <a:schemeClr val="tx1">
                    <a:lumMod val="50000"/>
                    <a:lumOff val="50000"/>
                  </a:schemeClr>
                </a:solidFill>
                <a:latin typeface="Century Gothic" panose="020B0502020202020204" pitchFamily="34" charset="0"/>
              </a:rPr>
              <a:t>5</a:t>
            </a:r>
            <a:endParaRPr lang="en-US" sz="2000" b="1" dirty="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75532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ppt_x</p:attrName>
                                        </p:attrNameLst>
                                      </p:cBhvr>
                                      <p:tavLst>
                                        <p:tav tm="0">
                                          <p:val>
                                            <p:strVal val="#ppt_x"/>
                                          </p:val>
                                        </p:tav>
                                        <p:tav tm="100000">
                                          <p:val>
                                            <p:strVal val="#ppt_x"/>
                                          </p:val>
                                        </p:tav>
                                      </p:tavLst>
                                    </p:anim>
                                    <p:anim calcmode="lin" valueType="num">
                                      <p:cBhvr>
                                        <p:cTn id="8" dur="500" fill="hold"/>
                                        <p:tgtEl>
                                          <p:spTgt spid="40"/>
                                        </p:tgtEl>
                                        <p:attrNameLst>
                                          <p:attrName>ppt_y</p:attrName>
                                        </p:attrNameLst>
                                      </p:cBhvr>
                                      <p:tavLst>
                                        <p:tav tm="0">
                                          <p:val>
                                            <p:strVal val="#ppt_y+#ppt_h/2"/>
                                          </p:val>
                                        </p:tav>
                                        <p:tav tm="100000">
                                          <p:val>
                                            <p:strVal val="#ppt_y"/>
                                          </p:val>
                                        </p:tav>
                                      </p:tavLst>
                                    </p:anim>
                                    <p:anim calcmode="lin" valueType="num">
                                      <p:cBhvr>
                                        <p:cTn id="9" dur="500" fill="hold"/>
                                        <p:tgtEl>
                                          <p:spTgt spid="40"/>
                                        </p:tgtEl>
                                        <p:attrNameLst>
                                          <p:attrName>ppt_w</p:attrName>
                                        </p:attrNameLst>
                                      </p:cBhvr>
                                      <p:tavLst>
                                        <p:tav tm="0">
                                          <p:val>
                                            <p:strVal val="#ppt_w"/>
                                          </p:val>
                                        </p:tav>
                                        <p:tav tm="100000">
                                          <p:val>
                                            <p:strVal val="#ppt_w"/>
                                          </p:val>
                                        </p:tav>
                                      </p:tavLst>
                                    </p:anim>
                                    <p:anim calcmode="lin" valueType="num">
                                      <p:cBhvr>
                                        <p:cTn id="10" dur="500" fill="hold"/>
                                        <p:tgtEl>
                                          <p:spTgt spid="40"/>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41"/>
                                        </p:tgtEl>
                                        <p:attrNameLst>
                                          <p:attrName>style.visibility</p:attrName>
                                        </p:attrNameLst>
                                      </p:cBhvr>
                                      <p:to>
                                        <p:strVal val="visible"/>
                                      </p:to>
                                    </p:set>
                                    <p:anim calcmode="lin" valueType="num">
                                      <p:cBhvr>
                                        <p:cTn id="14" dur="500" fill="hold"/>
                                        <p:tgtEl>
                                          <p:spTgt spid="41"/>
                                        </p:tgtEl>
                                        <p:attrNameLst>
                                          <p:attrName>ppt_x</p:attrName>
                                        </p:attrNameLst>
                                      </p:cBhvr>
                                      <p:tavLst>
                                        <p:tav tm="0">
                                          <p:val>
                                            <p:strVal val="#ppt_x-#ppt_w/2"/>
                                          </p:val>
                                        </p:tav>
                                        <p:tav tm="100000">
                                          <p:val>
                                            <p:strVal val="#ppt_x"/>
                                          </p:val>
                                        </p:tav>
                                      </p:tavLst>
                                    </p:anim>
                                    <p:anim calcmode="lin" valueType="num">
                                      <p:cBhvr>
                                        <p:cTn id="15" dur="500" fill="hold"/>
                                        <p:tgtEl>
                                          <p:spTgt spid="41"/>
                                        </p:tgtEl>
                                        <p:attrNameLst>
                                          <p:attrName>ppt_y</p:attrName>
                                        </p:attrNameLst>
                                      </p:cBhvr>
                                      <p:tavLst>
                                        <p:tav tm="0">
                                          <p:val>
                                            <p:strVal val="#ppt_y"/>
                                          </p:val>
                                        </p:tav>
                                        <p:tav tm="100000">
                                          <p:val>
                                            <p:strVal val="#ppt_y"/>
                                          </p:val>
                                        </p:tav>
                                      </p:tavLst>
                                    </p:anim>
                                    <p:anim calcmode="lin" valueType="num">
                                      <p:cBhvr>
                                        <p:cTn id="16" dur="500" fill="hold"/>
                                        <p:tgtEl>
                                          <p:spTgt spid="41"/>
                                        </p:tgtEl>
                                        <p:attrNameLst>
                                          <p:attrName>ppt_w</p:attrName>
                                        </p:attrNameLst>
                                      </p:cBhvr>
                                      <p:tavLst>
                                        <p:tav tm="0">
                                          <p:val>
                                            <p:fltVal val="0"/>
                                          </p:val>
                                        </p:tav>
                                        <p:tav tm="100000">
                                          <p:val>
                                            <p:strVal val="#ppt_w"/>
                                          </p:val>
                                        </p:tav>
                                      </p:tavLst>
                                    </p:anim>
                                    <p:anim calcmode="lin" valueType="num">
                                      <p:cBhvr>
                                        <p:cTn id="17" dur="500" fill="hold"/>
                                        <p:tgtEl>
                                          <p:spTgt spid="41"/>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17" presetClass="entr" presetSubtype="1" fill="hold" nodeType="after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p:cTn id="21" dur="500" fill="hold"/>
                                        <p:tgtEl>
                                          <p:spTgt spid="44"/>
                                        </p:tgtEl>
                                        <p:attrNameLst>
                                          <p:attrName>ppt_x</p:attrName>
                                        </p:attrNameLst>
                                      </p:cBhvr>
                                      <p:tavLst>
                                        <p:tav tm="0">
                                          <p:val>
                                            <p:strVal val="#ppt_x"/>
                                          </p:val>
                                        </p:tav>
                                        <p:tav tm="100000">
                                          <p:val>
                                            <p:strVal val="#ppt_x"/>
                                          </p:val>
                                        </p:tav>
                                      </p:tavLst>
                                    </p:anim>
                                    <p:anim calcmode="lin" valueType="num">
                                      <p:cBhvr>
                                        <p:cTn id="22" dur="500" fill="hold"/>
                                        <p:tgtEl>
                                          <p:spTgt spid="44"/>
                                        </p:tgtEl>
                                        <p:attrNameLst>
                                          <p:attrName>ppt_y</p:attrName>
                                        </p:attrNameLst>
                                      </p:cBhvr>
                                      <p:tavLst>
                                        <p:tav tm="0">
                                          <p:val>
                                            <p:strVal val="#ppt_y-#ppt_h/2"/>
                                          </p:val>
                                        </p:tav>
                                        <p:tav tm="100000">
                                          <p:val>
                                            <p:strVal val="#ppt_y"/>
                                          </p:val>
                                        </p:tav>
                                      </p:tavLst>
                                    </p:anim>
                                    <p:anim calcmode="lin" valueType="num">
                                      <p:cBhvr>
                                        <p:cTn id="23" dur="500" fill="hold"/>
                                        <p:tgtEl>
                                          <p:spTgt spid="44"/>
                                        </p:tgtEl>
                                        <p:attrNameLst>
                                          <p:attrName>ppt_w</p:attrName>
                                        </p:attrNameLst>
                                      </p:cBhvr>
                                      <p:tavLst>
                                        <p:tav tm="0">
                                          <p:val>
                                            <p:strVal val="#ppt_w"/>
                                          </p:val>
                                        </p:tav>
                                        <p:tav tm="100000">
                                          <p:val>
                                            <p:strVal val="#ppt_w"/>
                                          </p:val>
                                        </p:tav>
                                      </p:tavLst>
                                    </p:anim>
                                    <p:anim calcmode="lin" valueType="num">
                                      <p:cBhvr>
                                        <p:cTn id="24" dur="500" fill="hold"/>
                                        <p:tgtEl>
                                          <p:spTgt spid="44"/>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17" presetClass="entr" presetSubtype="2" fill="hold" nodeType="after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p:cTn id="28" dur="500" fill="hold"/>
                                        <p:tgtEl>
                                          <p:spTgt spid="47"/>
                                        </p:tgtEl>
                                        <p:attrNameLst>
                                          <p:attrName>ppt_x</p:attrName>
                                        </p:attrNameLst>
                                      </p:cBhvr>
                                      <p:tavLst>
                                        <p:tav tm="0">
                                          <p:val>
                                            <p:strVal val="#ppt_x+#ppt_w/2"/>
                                          </p:val>
                                        </p:tav>
                                        <p:tav tm="100000">
                                          <p:val>
                                            <p:strVal val="#ppt_x"/>
                                          </p:val>
                                        </p:tav>
                                      </p:tavLst>
                                    </p:anim>
                                    <p:anim calcmode="lin" valueType="num">
                                      <p:cBhvr>
                                        <p:cTn id="29" dur="500" fill="hold"/>
                                        <p:tgtEl>
                                          <p:spTgt spid="47"/>
                                        </p:tgtEl>
                                        <p:attrNameLst>
                                          <p:attrName>ppt_y</p:attrName>
                                        </p:attrNameLst>
                                      </p:cBhvr>
                                      <p:tavLst>
                                        <p:tav tm="0">
                                          <p:val>
                                            <p:strVal val="#ppt_y"/>
                                          </p:val>
                                        </p:tav>
                                        <p:tav tm="100000">
                                          <p:val>
                                            <p:strVal val="#ppt_y"/>
                                          </p:val>
                                        </p:tav>
                                      </p:tavLst>
                                    </p:anim>
                                    <p:anim calcmode="lin" valueType="num">
                                      <p:cBhvr>
                                        <p:cTn id="30" dur="500" fill="hold"/>
                                        <p:tgtEl>
                                          <p:spTgt spid="47"/>
                                        </p:tgtEl>
                                        <p:attrNameLst>
                                          <p:attrName>ppt_w</p:attrName>
                                        </p:attrNameLst>
                                      </p:cBhvr>
                                      <p:tavLst>
                                        <p:tav tm="0">
                                          <p:val>
                                            <p:fltVal val="0"/>
                                          </p:val>
                                        </p:tav>
                                        <p:tav tm="100000">
                                          <p:val>
                                            <p:strVal val="#ppt_w"/>
                                          </p:val>
                                        </p:tav>
                                      </p:tavLst>
                                    </p:anim>
                                    <p:anim calcmode="lin" valueType="num">
                                      <p:cBhvr>
                                        <p:cTn id="31" dur="500" fill="hold"/>
                                        <p:tgtEl>
                                          <p:spTgt spid="47"/>
                                        </p:tgtEl>
                                        <p:attrNameLst>
                                          <p:attrName>ppt_h</p:attrName>
                                        </p:attrNameLst>
                                      </p:cBhvr>
                                      <p:tavLst>
                                        <p:tav tm="0">
                                          <p:val>
                                            <p:strVal val="#ppt_h"/>
                                          </p:val>
                                        </p:tav>
                                        <p:tav tm="100000">
                                          <p:val>
                                            <p:strVal val="#ppt_h"/>
                                          </p:val>
                                        </p:tav>
                                      </p:tavLst>
                                    </p:anim>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500"/>
                                        <p:tgtEl>
                                          <p:spTgt spid="5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fade">
                                      <p:cBhvr>
                                        <p:cTn id="38" dur="500"/>
                                        <p:tgtEl>
                                          <p:spTgt spid="5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500"/>
                                        <p:tgtEl>
                                          <p:spTgt spid="5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fade">
                                      <p:cBhvr>
                                        <p:cTn id="44" dur="500"/>
                                        <p:tgtEl>
                                          <p:spTgt spid="5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 name="Group 20">
            <a:extLst>
              <a:ext uri="{FF2B5EF4-FFF2-40B4-BE49-F238E27FC236}">
                <a16:creationId xmlns:a16="http://schemas.microsoft.com/office/drawing/2014/main" id="{9495562D-A7AB-40B6-9D9B-68732AD1C8F9}"/>
              </a:ext>
            </a:extLst>
          </p:cNvPr>
          <p:cNvGrpSpPr/>
          <p:nvPr/>
        </p:nvGrpSpPr>
        <p:grpSpPr>
          <a:xfrm>
            <a:off x="3900668" y="1691089"/>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dirty="0"/>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endParaRPr lang="en-US" sz="2400" b="1"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268349" y="2787173"/>
              <a:ext cx="1842868" cy="308084"/>
            </a:xfrm>
            <a:custGeom>
              <a:avLst/>
              <a:gdLst>
                <a:gd name="connsiteX0" fmla="*/ 0 w 1842868"/>
                <a:gd name="connsiteY0" fmla="*/ 0 h 308084"/>
                <a:gd name="connsiteX1" fmla="*/ 460717 w 1842868"/>
                <a:gd name="connsiteY1" fmla="*/ 77021 h 308084"/>
                <a:gd name="connsiteX2" fmla="*/ 921434 w 1842868"/>
                <a:gd name="connsiteY2" fmla="*/ 154042 h 308084"/>
                <a:gd name="connsiteX3" fmla="*/ 1363722 w 1842868"/>
                <a:gd name="connsiteY3" fmla="*/ 227982 h 308084"/>
                <a:gd name="connsiteX4" fmla="*/ 1842868 w 1842868"/>
                <a:gd name="connsiteY4" fmla="*/ 308084 h 308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308084" fill="none" extrusionOk="0">
                  <a:moveTo>
                    <a:pt x="0" y="0"/>
                  </a:moveTo>
                  <a:cubicBezTo>
                    <a:pt x="108125" y="-9259"/>
                    <a:pt x="304140" y="62169"/>
                    <a:pt x="460717" y="77021"/>
                  </a:cubicBezTo>
                  <a:cubicBezTo>
                    <a:pt x="617294" y="91873"/>
                    <a:pt x="781269" y="137606"/>
                    <a:pt x="921434" y="154042"/>
                  </a:cubicBezTo>
                  <a:cubicBezTo>
                    <a:pt x="1061599" y="170478"/>
                    <a:pt x="1249180" y="211687"/>
                    <a:pt x="1363722" y="227982"/>
                  </a:cubicBezTo>
                  <a:cubicBezTo>
                    <a:pt x="1478264" y="244277"/>
                    <a:pt x="1672782" y="300196"/>
                    <a:pt x="1842868" y="308084"/>
                  </a:cubicBezTo>
                </a:path>
                <a:path w="1842868" h="308084" stroke="0" extrusionOk="0">
                  <a:moveTo>
                    <a:pt x="0" y="0"/>
                  </a:moveTo>
                  <a:cubicBezTo>
                    <a:pt x="197321" y="-25809"/>
                    <a:pt x="341259" y="87350"/>
                    <a:pt x="497574" y="83183"/>
                  </a:cubicBezTo>
                  <a:cubicBezTo>
                    <a:pt x="653889" y="79016"/>
                    <a:pt x="890607" y="174171"/>
                    <a:pt x="995149" y="166365"/>
                  </a:cubicBezTo>
                  <a:cubicBezTo>
                    <a:pt x="1099691" y="158560"/>
                    <a:pt x="1650029" y="334945"/>
                    <a:pt x="1842868" y="308084"/>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err="1"/>
                <a:t>ممممالففضيال</a:t>
              </a:r>
              <a:endParaRPr lang="en-US" dirty="0"/>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3953777"/>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4" y="3308431"/>
            <a:ext cx="2274706" cy="765561"/>
            <a:chOff x="5044509" y="2639887"/>
            <a:chExt cx="2274706" cy="765561"/>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09" y="2639887"/>
              <a:ext cx="2274706" cy="765561"/>
            </a:xfrm>
            <a:custGeom>
              <a:avLst/>
              <a:gdLst>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401350 w 2274706"/>
                <a:gd name="connsiteY0" fmla="*/ 685356 h 765561"/>
                <a:gd name="connsiteX1" fmla="*/ 250568 w 2274706"/>
                <a:gd name="connsiteY1" fmla="*/ 358995 h 765561"/>
                <a:gd name="connsiteX2" fmla="*/ 0 w 2274706"/>
                <a:gd name="connsiteY2" fmla="*/ 45431 h 765561"/>
                <a:gd name="connsiteX3" fmla="*/ 614167 w 2274706"/>
                <a:gd name="connsiteY3" fmla="*/ 50230 h 765561"/>
                <a:gd name="connsiteX4" fmla="*/ 1228336 w 2274706"/>
                <a:gd name="connsiteY4" fmla="*/ 55029 h 765561"/>
                <a:gd name="connsiteX5" fmla="*/ 1774264 w 2274706"/>
                <a:gd name="connsiteY5" fmla="*/ 59296 h 765561"/>
                <a:gd name="connsiteX6" fmla="*/ 2274697 w 2274706"/>
                <a:gd name="connsiteY6" fmla="*/ 63206 h 765561"/>
                <a:gd name="connsiteX7" fmla="*/ 2054280 w 2274706"/>
                <a:gd name="connsiteY7" fmla="*/ 383170 h 765561"/>
                <a:gd name="connsiteX8" fmla="*/ 1833862 w 2274706"/>
                <a:gd name="connsiteY8" fmla="*/ 703133 h 765561"/>
                <a:gd name="connsiteX9" fmla="*/ 1419479 w 2274706"/>
                <a:gd name="connsiteY9" fmla="*/ 697563 h 765561"/>
                <a:gd name="connsiteX10" fmla="*/ 978647 w 2274706"/>
                <a:gd name="connsiteY10" fmla="*/ 691638 h 765561"/>
                <a:gd name="connsiteX11" fmla="*/ 401350 w 2274706"/>
                <a:gd name="connsiteY11" fmla="*/ 685356 h 765561"/>
                <a:gd name="connsiteX0" fmla="*/ 511364 w 2274706"/>
                <a:gd name="connsiteY0" fmla="*/ 685356 h 765561"/>
                <a:gd name="connsiteX1" fmla="*/ 210902 w 2274706"/>
                <a:gd name="connsiteY1" fmla="*/ 396150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971380 w 2274706"/>
                <a:gd name="connsiteY8" fmla="*/ 685176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74706" h="765561" fill="none" extrusionOk="0">
                  <a:moveTo>
                    <a:pt x="511364" y="685356"/>
                  </a:moveTo>
                  <a:cubicBezTo>
                    <a:pt x="389832" y="639297"/>
                    <a:pt x="310728" y="435741"/>
                    <a:pt x="265909" y="378191"/>
                  </a:cubicBezTo>
                  <a:cubicBezTo>
                    <a:pt x="136303" y="254490"/>
                    <a:pt x="176384" y="67216"/>
                    <a:pt x="0" y="45431"/>
                  </a:cubicBezTo>
                  <a:cubicBezTo>
                    <a:pt x="145125" y="53158"/>
                    <a:pt x="242162" y="101545"/>
                    <a:pt x="500432" y="49341"/>
                  </a:cubicBezTo>
                  <a:cubicBezTo>
                    <a:pt x="699157" y="-73689"/>
                    <a:pt x="853982" y="195924"/>
                    <a:pt x="1069108" y="53785"/>
                  </a:cubicBezTo>
                  <a:cubicBezTo>
                    <a:pt x="1207685" y="71580"/>
                    <a:pt x="1393047" y="218181"/>
                    <a:pt x="1683275" y="58585"/>
                  </a:cubicBezTo>
                  <a:cubicBezTo>
                    <a:pt x="1900192" y="-117157"/>
                    <a:pt x="1979813" y="49433"/>
                    <a:pt x="2274697" y="63206"/>
                  </a:cubicBezTo>
                  <a:cubicBezTo>
                    <a:pt x="2163203" y="221862"/>
                    <a:pt x="2128688" y="240131"/>
                    <a:pt x="2063096" y="370371"/>
                  </a:cubicBezTo>
                  <a:cubicBezTo>
                    <a:pt x="2016045" y="430416"/>
                    <a:pt x="1984882" y="559592"/>
                    <a:pt x="1833862" y="703133"/>
                  </a:cubicBezTo>
                  <a:cubicBezTo>
                    <a:pt x="1623392" y="739041"/>
                    <a:pt x="1467775" y="651548"/>
                    <a:pt x="1366580" y="696851"/>
                  </a:cubicBezTo>
                  <a:cubicBezTo>
                    <a:pt x="1219070" y="790698"/>
                    <a:pt x="1058903" y="587714"/>
                    <a:pt x="952197" y="691281"/>
                  </a:cubicBezTo>
                  <a:cubicBezTo>
                    <a:pt x="940688" y="745067"/>
                    <a:pt x="631614" y="691321"/>
                    <a:pt x="511364" y="685356"/>
                  </a:cubicBezTo>
                  <a:close/>
                </a:path>
                <a:path w="2274706" h="765561" stroke="0" extrusionOk="0">
                  <a:moveTo>
                    <a:pt x="401350" y="685356"/>
                  </a:moveTo>
                  <a:cubicBezTo>
                    <a:pt x="320382" y="604128"/>
                    <a:pt x="351624" y="504073"/>
                    <a:pt x="250568" y="358995"/>
                  </a:cubicBezTo>
                  <a:cubicBezTo>
                    <a:pt x="194344" y="331554"/>
                    <a:pt x="93845" y="139987"/>
                    <a:pt x="0" y="45431"/>
                  </a:cubicBezTo>
                  <a:cubicBezTo>
                    <a:pt x="47976" y="-154537"/>
                    <a:pt x="146546" y="286299"/>
                    <a:pt x="614167" y="50230"/>
                  </a:cubicBezTo>
                  <a:cubicBezTo>
                    <a:pt x="875641" y="-51731"/>
                    <a:pt x="968554" y="1746"/>
                    <a:pt x="1228336" y="55029"/>
                  </a:cubicBezTo>
                  <a:cubicBezTo>
                    <a:pt x="1440949" y="80519"/>
                    <a:pt x="1591455" y="255455"/>
                    <a:pt x="1774264" y="59296"/>
                  </a:cubicBezTo>
                  <a:cubicBezTo>
                    <a:pt x="1976083" y="56396"/>
                    <a:pt x="2211358" y="158733"/>
                    <a:pt x="2274697" y="63206"/>
                  </a:cubicBezTo>
                  <a:cubicBezTo>
                    <a:pt x="2293941" y="94065"/>
                    <a:pt x="2100367" y="264003"/>
                    <a:pt x="2054280" y="383170"/>
                  </a:cubicBezTo>
                  <a:cubicBezTo>
                    <a:pt x="2011988" y="501705"/>
                    <a:pt x="1949617" y="602787"/>
                    <a:pt x="1833862" y="703133"/>
                  </a:cubicBezTo>
                  <a:cubicBezTo>
                    <a:pt x="1696153" y="827303"/>
                    <a:pt x="1542691" y="751866"/>
                    <a:pt x="1419479" y="697563"/>
                  </a:cubicBezTo>
                  <a:cubicBezTo>
                    <a:pt x="1275192" y="850648"/>
                    <a:pt x="1147784" y="745398"/>
                    <a:pt x="978647" y="691638"/>
                  </a:cubicBezTo>
                  <a:cubicBezTo>
                    <a:pt x="761968" y="704357"/>
                    <a:pt x="577642" y="607677"/>
                    <a:pt x="401350" y="685356"/>
                  </a:cubicBezTo>
                  <a:close/>
                </a:path>
                <a:path w="2274706" h="765561" fill="none" stroke="0" extrusionOk="0">
                  <a:moveTo>
                    <a:pt x="511364" y="685356"/>
                  </a:moveTo>
                  <a:cubicBezTo>
                    <a:pt x="411020" y="625137"/>
                    <a:pt x="267520" y="444289"/>
                    <a:pt x="210902" y="396150"/>
                  </a:cubicBezTo>
                  <a:cubicBezTo>
                    <a:pt x="141502" y="451813"/>
                    <a:pt x="123502" y="228636"/>
                    <a:pt x="0" y="45431"/>
                  </a:cubicBezTo>
                  <a:cubicBezTo>
                    <a:pt x="186422" y="69684"/>
                    <a:pt x="274876" y="68607"/>
                    <a:pt x="500432" y="49341"/>
                  </a:cubicBezTo>
                  <a:cubicBezTo>
                    <a:pt x="710048" y="19214"/>
                    <a:pt x="839530" y="167095"/>
                    <a:pt x="1069108" y="53785"/>
                  </a:cubicBezTo>
                  <a:cubicBezTo>
                    <a:pt x="1214590" y="114340"/>
                    <a:pt x="1339620" y="162896"/>
                    <a:pt x="1683275" y="58585"/>
                  </a:cubicBezTo>
                  <a:cubicBezTo>
                    <a:pt x="1915349" y="-56296"/>
                    <a:pt x="1999011" y="120222"/>
                    <a:pt x="2274697" y="63206"/>
                  </a:cubicBezTo>
                  <a:cubicBezTo>
                    <a:pt x="2249031" y="260567"/>
                    <a:pt x="2136681" y="280984"/>
                    <a:pt x="2063096" y="370371"/>
                  </a:cubicBezTo>
                  <a:cubicBezTo>
                    <a:pt x="2029440" y="467471"/>
                    <a:pt x="1974731" y="539653"/>
                    <a:pt x="1833862" y="703133"/>
                  </a:cubicBezTo>
                  <a:cubicBezTo>
                    <a:pt x="1676463" y="717982"/>
                    <a:pt x="1495295" y="551577"/>
                    <a:pt x="1366580" y="696851"/>
                  </a:cubicBezTo>
                  <a:cubicBezTo>
                    <a:pt x="1210829" y="716868"/>
                    <a:pt x="1053045" y="610830"/>
                    <a:pt x="952197" y="691281"/>
                  </a:cubicBezTo>
                  <a:cubicBezTo>
                    <a:pt x="855045" y="784427"/>
                    <a:pt x="797949" y="616709"/>
                    <a:pt x="511364" y="685356"/>
                  </a:cubicBezTo>
                  <a:close/>
                </a:path>
                <a:path w="2274706" h="765561" fill="none" stroke="0" extrusionOk="0">
                  <a:moveTo>
                    <a:pt x="511364" y="685356"/>
                  </a:moveTo>
                  <a:cubicBezTo>
                    <a:pt x="425503" y="622589"/>
                    <a:pt x="318038" y="419922"/>
                    <a:pt x="265909" y="378191"/>
                  </a:cubicBezTo>
                  <a:cubicBezTo>
                    <a:pt x="219649" y="290733"/>
                    <a:pt x="153306" y="161885"/>
                    <a:pt x="0" y="45431"/>
                  </a:cubicBezTo>
                  <a:cubicBezTo>
                    <a:pt x="163987" y="29988"/>
                    <a:pt x="278932" y="91551"/>
                    <a:pt x="500432" y="49341"/>
                  </a:cubicBezTo>
                  <a:cubicBezTo>
                    <a:pt x="739156" y="47773"/>
                    <a:pt x="850566" y="114260"/>
                    <a:pt x="1069108" y="53785"/>
                  </a:cubicBezTo>
                  <a:cubicBezTo>
                    <a:pt x="1249421" y="37902"/>
                    <a:pt x="1409018" y="122516"/>
                    <a:pt x="1683275" y="58585"/>
                  </a:cubicBezTo>
                  <a:cubicBezTo>
                    <a:pt x="1955616" y="-23993"/>
                    <a:pt x="2022461" y="139230"/>
                    <a:pt x="2274697" y="63206"/>
                  </a:cubicBezTo>
                  <a:cubicBezTo>
                    <a:pt x="2174844" y="186611"/>
                    <a:pt x="2089724" y="253785"/>
                    <a:pt x="2063096" y="370371"/>
                  </a:cubicBezTo>
                  <a:cubicBezTo>
                    <a:pt x="1995601" y="467362"/>
                    <a:pt x="2077071" y="491627"/>
                    <a:pt x="1971380" y="685176"/>
                  </a:cubicBezTo>
                  <a:cubicBezTo>
                    <a:pt x="1779400" y="656962"/>
                    <a:pt x="1461741" y="611269"/>
                    <a:pt x="1366580" y="696851"/>
                  </a:cubicBezTo>
                  <a:cubicBezTo>
                    <a:pt x="1154773" y="792668"/>
                    <a:pt x="1059990" y="636412"/>
                    <a:pt x="952197" y="691281"/>
                  </a:cubicBezTo>
                  <a:cubicBezTo>
                    <a:pt x="861278" y="820743"/>
                    <a:pt x="649899" y="663327"/>
                    <a:pt x="511364" y="685356"/>
                  </a:cubicBezTo>
                  <a:close/>
                </a:path>
                <a:path w="2274706" h="765561" fill="none" stroke="0" extrusionOk="0">
                  <a:moveTo>
                    <a:pt x="511364" y="685356"/>
                  </a:moveTo>
                  <a:cubicBezTo>
                    <a:pt x="378363" y="637493"/>
                    <a:pt x="311841" y="456311"/>
                    <a:pt x="265909" y="378191"/>
                  </a:cubicBezTo>
                  <a:cubicBezTo>
                    <a:pt x="209461" y="277552"/>
                    <a:pt x="196719" y="86307"/>
                    <a:pt x="0" y="45431"/>
                  </a:cubicBezTo>
                  <a:cubicBezTo>
                    <a:pt x="135368" y="77305"/>
                    <a:pt x="252228" y="29171"/>
                    <a:pt x="500432" y="49341"/>
                  </a:cubicBezTo>
                  <a:cubicBezTo>
                    <a:pt x="711604" y="-67206"/>
                    <a:pt x="903932" y="174590"/>
                    <a:pt x="1069108" y="53785"/>
                  </a:cubicBezTo>
                  <a:cubicBezTo>
                    <a:pt x="1221537" y="83435"/>
                    <a:pt x="1363597" y="301798"/>
                    <a:pt x="1683275" y="58585"/>
                  </a:cubicBezTo>
                  <a:cubicBezTo>
                    <a:pt x="1925734" y="-45371"/>
                    <a:pt x="2017803" y="100679"/>
                    <a:pt x="2274697" y="63206"/>
                  </a:cubicBezTo>
                  <a:cubicBezTo>
                    <a:pt x="2197918" y="204663"/>
                    <a:pt x="2123023" y="228659"/>
                    <a:pt x="2063096" y="370371"/>
                  </a:cubicBezTo>
                  <a:cubicBezTo>
                    <a:pt x="1997481" y="469435"/>
                    <a:pt x="1960839" y="534845"/>
                    <a:pt x="1833862" y="703133"/>
                  </a:cubicBezTo>
                  <a:cubicBezTo>
                    <a:pt x="1704255" y="756050"/>
                    <a:pt x="1516779" y="673256"/>
                    <a:pt x="1366580" y="696851"/>
                  </a:cubicBezTo>
                  <a:cubicBezTo>
                    <a:pt x="1218259" y="772088"/>
                    <a:pt x="1050298" y="587741"/>
                    <a:pt x="952197" y="691281"/>
                  </a:cubicBezTo>
                  <a:cubicBezTo>
                    <a:pt x="925849" y="742304"/>
                    <a:pt x="674316" y="738149"/>
                    <a:pt x="511364" y="685356"/>
                  </a:cubicBezTo>
                  <a:close/>
                </a:path>
                <a:path w="2274706" h="765561" fill="none" stroke="0" extrusionOk="0">
                  <a:moveTo>
                    <a:pt x="511364" y="685356"/>
                  </a:moveTo>
                  <a:cubicBezTo>
                    <a:pt x="396223" y="632364"/>
                    <a:pt x="308645" y="453089"/>
                    <a:pt x="265909" y="378191"/>
                  </a:cubicBezTo>
                  <a:cubicBezTo>
                    <a:pt x="218694" y="267680"/>
                    <a:pt x="190169" y="113479"/>
                    <a:pt x="0" y="45431"/>
                  </a:cubicBezTo>
                  <a:cubicBezTo>
                    <a:pt x="120002" y="49575"/>
                    <a:pt x="274998" y="75965"/>
                    <a:pt x="500432" y="49341"/>
                  </a:cubicBezTo>
                  <a:cubicBezTo>
                    <a:pt x="730018" y="-56478"/>
                    <a:pt x="846973" y="150945"/>
                    <a:pt x="1069108" y="53785"/>
                  </a:cubicBezTo>
                  <a:cubicBezTo>
                    <a:pt x="1216168" y="99532"/>
                    <a:pt x="1379707" y="234039"/>
                    <a:pt x="1683275" y="58585"/>
                  </a:cubicBezTo>
                  <a:cubicBezTo>
                    <a:pt x="1885599" y="-74963"/>
                    <a:pt x="1997038" y="86321"/>
                    <a:pt x="2274697" y="63206"/>
                  </a:cubicBezTo>
                  <a:cubicBezTo>
                    <a:pt x="2186049" y="218602"/>
                    <a:pt x="2112711" y="249235"/>
                    <a:pt x="2063096" y="370371"/>
                  </a:cubicBezTo>
                  <a:cubicBezTo>
                    <a:pt x="2005005" y="440764"/>
                    <a:pt x="1959355" y="536530"/>
                    <a:pt x="1833862" y="703133"/>
                  </a:cubicBezTo>
                  <a:cubicBezTo>
                    <a:pt x="1629714" y="735205"/>
                    <a:pt x="1458910" y="635031"/>
                    <a:pt x="1366580" y="696851"/>
                  </a:cubicBezTo>
                  <a:cubicBezTo>
                    <a:pt x="1188655" y="765651"/>
                    <a:pt x="1109010" y="605661"/>
                    <a:pt x="952197" y="691281"/>
                  </a:cubicBezTo>
                  <a:cubicBezTo>
                    <a:pt x="896920" y="765832"/>
                    <a:pt x="685554" y="667821"/>
                    <a:pt x="511364" y="685356"/>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212079" y="2756549"/>
              <a:ext cx="1990578"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2702256"/>
            <a:ext cx="2312904" cy="2687020"/>
            <a:chOff x="5058567" y="2033712"/>
            <a:chExt cx="2312904" cy="2687020"/>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106573" y="4320622"/>
              <a:ext cx="2025747"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061246"/>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628280"/>
              <a:ext cx="2025747" cy="369332"/>
            </a:xfrm>
            <a:prstGeom prst="rect">
              <a:avLst/>
            </a:prstGeom>
            <a:noFill/>
          </p:spPr>
          <p:txBody>
            <a:bodyPr wrap="square" rtlCol="0">
              <a:spAutoFit/>
            </a:bodyPr>
            <a:lstStyle/>
            <a:p>
              <a:pPr algn="ctr"/>
              <a:endParaRPr lang="en-US" b="1"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922327" y="719700"/>
            <a:ext cx="2599208" cy="2736015"/>
            <a:chOff x="693094" y="-362161"/>
            <a:chExt cx="2907088" cy="3060102"/>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29"/>
              <a:ext cx="2858648" cy="2207362"/>
            </a:xfrm>
            <a:custGeom>
              <a:avLst/>
              <a:gdLst>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392581 h 2207362"/>
                <a:gd name="connsiteX8" fmla="*/ 2858648 w 2858648"/>
                <a:gd name="connsiteY8" fmla="*/ 1953388 h 2207362"/>
                <a:gd name="connsiteX9" fmla="*/ 2382197 w 2858648"/>
                <a:gd name="connsiteY9" fmla="*/ 2207362 h 2207362"/>
                <a:gd name="connsiteX10" fmla="*/ 1467437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562523 h 2207362"/>
                <a:gd name="connsiteX14" fmla="*/ 0 w 2858648"/>
                <a:gd name="connsiteY14" fmla="*/ 1120675 h 2207362"/>
                <a:gd name="connsiteX15" fmla="*/ 0 w 2858648"/>
                <a:gd name="connsiteY15" fmla="*/ 74680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58648" h="2207362" fill="none" extrusionOk="0">
                  <a:moveTo>
                    <a:pt x="0" y="253972"/>
                  </a:moveTo>
                  <a:cubicBezTo>
                    <a:pt x="110363" y="147148"/>
                    <a:pt x="173566" y="12908"/>
                    <a:pt x="476449" y="0"/>
                  </a:cubicBezTo>
                  <a:cubicBezTo>
                    <a:pt x="797830" y="37200"/>
                    <a:pt x="1123254" y="-29519"/>
                    <a:pt x="1467437" y="0"/>
                  </a:cubicBezTo>
                  <a:cubicBezTo>
                    <a:pt x="1847762" y="-35314"/>
                    <a:pt x="1960502" y="127665"/>
                    <a:pt x="2382197" y="0"/>
                  </a:cubicBezTo>
                  <a:cubicBezTo>
                    <a:pt x="2719663" y="34976"/>
                    <a:pt x="2900375" y="97839"/>
                    <a:pt x="2858648" y="253972"/>
                  </a:cubicBezTo>
                  <a:cubicBezTo>
                    <a:pt x="2919965" y="312628"/>
                    <a:pt x="2877993" y="527614"/>
                    <a:pt x="2858648" y="644837"/>
                  </a:cubicBezTo>
                  <a:cubicBezTo>
                    <a:pt x="2911219" y="779623"/>
                    <a:pt x="2832045" y="816560"/>
                    <a:pt x="2858648" y="1018709"/>
                  </a:cubicBezTo>
                  <a:cubicBezTo>
                    <a:pt x="2885211" y="1218493"/>
                    <a:pt x="2830498" y="1241252"/>
                    <a:pt x="2858648" y="1477552"/>
                  </a:cubicBezTo>
                  <a:cubicBezTo>
                    <a:pt x="2849154" y="1690615"/>
                    <a:pt x="2758536" y="1858849"/>
                    <a:pt x="2858648" y="1953388"/>
                  </a:cubicBezTo>
                  <a:cubicBezTo>
                    <a:pt x="2726463" y="2059579"/>
                    <a:pt x="2548916" y="2181595"/>
                    <a:pt x="2382197" y="2207362"/>
                  </a:cubicBezTo>
                  <a:cubicBezTo>
                    <a:pt x="2085765" y="2176095"/>
                    <a:pt x="1767175" y="2174289"/>
                    <a:pt x="1429324" y="2207362"/>
                  </a:cubicBezTo>
                  <a:cubicBezTo>
                    <a:pt x="1068082" y="2259564"/>
                    <a:pt x="943550" y="2183985"/>
                    <a:pt x="476449" y="2207362"/>
                  </a:cubicBezTo>
                  <a:cubicBezTo>
                    <a:pt x="211235" y="2193294"/>
                    <a:pt x="13328" y="2141303"/>
                    <a:pt x="0" y="1953388"/>
                  </a:cubicBezTo>
                  <a:cubicBezTo>
                    <a:pt x="-135197" y="1898332"/>
                    <a:pt x="-62117" y="1722872"/>
                    <a:pt x="0" y="1494545"/>
                  </a:cubicBezTo>
                  <a:cubicBezTo>
                    <a:pt x="4245" y="1270828"/>
                    <a:pt x="97923" y="1211952"/>
                    <a:pt x="0" y="1035703"/>
                  </a:cubicBezTo>
                  <a:cubicBezTo>
                    <a:pt x="-110243" y="794139"/>
                    <a:pt x="31294" y="825874"/>
                    <a:pt x="0" y="661832"/>
                  </a:cubicBezTo>
                  <a:cubicBezTo>
                    <a:pt x="-100271" y="559633"/>
                    <a:pt x="59079" y="379281"/>
                    <a:pt x="0" y="253972"/>
                  </a:cubicBezTo>
                  <a:close/>
                </a:path>
                <a:path w="2858648" h="2207362" stroke="0" extrusionOk="0">
                  <a:moveTo>
                    <a:pt x="0" y="253972"/>
                  </a:moveTo>
                  <a:cubicBezTo>
                    <a:pt x="57376" y="159690"/>
                    <a:pt x="231801" y="15713"/>
                    <a:pt x="476449" y="0"/>
                  </a:cubicBezTo>
                  <a:cubicBezTo>
                    <a:pt x="849219" y="-108646"/>
                    <a:pt x="1073285" y="-32854"/>
                    <a:pt x="1467437" y="0"/>
                  </a:cubicBezTo>
                  <a:cubicBezTo>
                    <a:pt x="1703508" y="-31846"/>
                    <a:pt x="2211687" y="-45392"/>
                    <a:pt x="2382197" y="0"/>
                  </a:cubicBezTo>
                  <a:cubicBezTo>
                    <a:pt x="2622123" y="13006"/>
                    <a:pt x="2924982" y="141108"/>
                    <a:pt x="2858648" y="253972"/>
                  </a:cubicBezTo>
                  <a:cubicBezTo>
                    <a:pt x="2884591" y="381974"/>
                    <a:pt x="2803335" y="568854"/>
                    <a:pt x="2858648" y="644837"/>
                  </a:cubicBezTo>
                  <a:cubicBezTo>
                    <a:pt x="2919638" y="680093"/>
                    <a:pt x="2727028" y="882879"/>
                    <a:pt x="2858648" y="1018709"/>
                  </a:cubicBezTo>
                  <a:cubicBezTo>
                    <a:pt x="2885132" y="1156676"/>
                    <a:pt x="2745370" y="1311420"/>
                    <a:pt x="2858648" y="1392581"/>
                  </a:cubicBezTo>
                  <a:cubicBezTo>
                    <a:pt x="2885450" y="1540853"/>
                    <a:pt x="2801702" y="1831682"/>
                    <a:pt x="2858648" y="1953388"/>
                  </a:cubicBezTo>
                  <a:cubicBezTo>
                    <a:pt x="2877880" y="2135052"/>
                    <a:pt x="2712319" y="2287956"/>
                    <a:pt x="2382197" y="2207362"/>
                  </a:cubicBezTo>
                  <a:cubicBezTo>
                    <a:pt x="1984012" y="2298943"/>
                    <a:pt x="1739582" y="2189141"/>
                    <a:pt x="1467437" y="2207362"/>
                  </a:cubicBezTo>
                  <a:cubicBezTo>
                    <a:pt x="1271555" y="2291746"/>
                    <a:pt x="1045805" y="2104668"/>
                    <a:pt x="476449" y="2207362"/>
                  </a:cubicBezTo>
                  <a:cubicBezTo>
                    <a:pt x="206496" y="2117342"/>
                    <a:pt x="49294" y="2114338"/>
                    <a:pt x="0" y="1953388"/>
                  </a:cubicBezTo>
                  <a:cubicBezTo>
                    <a:pt x="22198" y="1814778"/>
                    <a:pt x="23338" y="1661212"/>
                    <a:pt x="0" y="1562523"/>
                  </a:cubicBezTo>
                  <a:cubicBezTo>
                    <a:pt x="5534" y="1387138"/>
                    <a:pt x="76856" y="1355408"/>
                    <a:pt x="0" y="1120675"/>
                  </a:cubicBezTo>
                  <a:cubicBezTo>
                    <a:pt x="-170094" y="905202"/>
                    <a:pt x="103950" y="863274"/>
                    <a:pt x="0" y="746802"/>
                  </a:cubicBezTo>
                  <a:cubicBezTo>
                    <a:pt x="-43235" y="594551"/>
                    <a:pt x="-66829" y="410914"/>
                    <a:pt x="0" y="253972"/>
                  </a:cubicBezTo>
                  <a:close/>
                </a:path>
                <a:path w="2858648" h="2207362" fill="none" stroke="0" extrusionOk="0">
                  <a:moveTo>
                    <a:pt x="0" y="253972"/>
                  </a:moveTo>
                  <a:cubicBezTo>
                    <a:pt x="73397" y="38759"/>
                    <a:pt x="281584" y="48867"/>
                    <a:pt x="476449" y="0"/>
                  </a:cubicBezTo>
                  <a:cubicBezTo>
                    <a:pt x="817656" y="3921"/>
                    <a:pt x="1148932" y="90439"/>
                    <a:pt x="1467437" y="0"/>
                  </a:cubicBezTo>
                  <a:cubicBezTo>
                    <a:pt x="1783798" y="15161"/>
                    <a:pt x="2059914" y="40244"/>
                    <a:pt x="2382197" y="0"/>
                  </a:cubicBezTo>
                  <a:cubicBezTo>
                    <a:pt x="2648586" y="25606"/>
                    <a:pt x="2864015" y="148848"/>
                    <a:pt x="2858648" y="253972"/>
                  </a:cubicBezTo>
                  <a:cubicBezTo>
                    <a:pt x="2912554" y="411086"/>
                    <a:pt x="2839866" y="519030"/>
                    <a:pt x="2858648" y="644837"/>
                  </a:cubicBezTo>
                  <a:cubicBezTo>
                    <a:pt x="2902868" y="808739"/>
                    <a:pt x="2830041" y="845891"/>
                    <a:pt x="2858648" y="1018709"/>
                  </a:cubicBezTo>
                  <a:cubicBezTo>
                    <a:pt x="2883958" y="1188009"/>
                    <a:pt x="2851581" y="1253707"/>
                    <a:pt x="2858648" y="1477552"/>
                  </a:cubicBezTo>
                  <a:cubicBezTo>
                    <a:pt x="2883736" y="1689181"/>
                    <a:pt x="2802470" y="1808048"/>
                    <a:pt x="2858648" y="1953388"/>
                  </a:cubicBezTo>
                  <a:cubicBezTo>
                    <a:pt x="2795340" y="2114432"/>
                    <a:pt x="2634797" y="2142336"/>
                    <a:pt x="2382197" y="2207362"/>
                  </a:cubicBezTo>
                  <a:cubicBezTo>
                    <a:pt x="2116745" y="2189126"/>
                    <a:pt x="1842132" y="2099203"/>
                    <a:pt x="1429324" y="2207362"/>
                  </a:cubicBezTo>
                  <a:cubicBezTo>
                    <a:pt x="1026811" y="2134506"/>
                    <a:pt x="870370" y="2154559"/>
                    <a:pt x="476449" y="2207362"/>
                  </a:cubicBezTo>
                  <a:cubicBezTo>
                    <a:pt x="111847" y="2252331"/>
                    <a:pt x="-20611" y="2113654"/>
                    <a:pt x="0" y="1953388"/>
                  </a:cubicBezTo>
                  <a:cubicBezTo>
                    <a:pt x="-87914" y="1802773"/>
                    <a:pt x="52246" y="1702211"/>
                    <a:pt x="0" y="1494545"/>
                  </a:cubicBezTo>
                  <a:cubicBezTo>
                    <a:pt x="-11539" y="1223425"/>
                    <a:pt x="88864" y="1187689"/>
                    <a:pt x="0" y="1035703"/>
                  </a:cubicBezTo>
                  <a:cubicBezTo>
                    <a:pt x="-50244" y="862399"/>
                    <a:pt x="53443" y="809082"/>
                    <a:pt x="0" y="661832"/>
                  </a:cubicBezTo>
                  <a:cubicBezTo>
                    <a:pt x="13590" y="540533"/>
                    <a:pt x="85693" y="409395"/>
                    <a:pt x="0" y="253972"/>
                  </a:cubicBezTo>
                  <a:close/>
                </a:path>
                <a:path w="2858648" h="2207362" fill="none" stroke="0" extrusionOk="0">
                  <a:moveTo>
                    <a:pt x="0" y="253972"/>
                  </a:moveTo>
                  <a:cubicBezTo>
                    <a:pt x="100571" y="136779"/>
                    <a:pt x="212639" y="-4017"/>
                    <a:pt x="476449" y="0"/>
                  </a:cubicBezTo>
                  <a:cubicBezTo>
                    <a:pt x="787958" y="-17029"/>
                    <a:pt x="1073925" y="7377"/>
                    <a:pt x="1467437" y="0"/>
                  </a:cubicBezTo>
                  <a:cubicBezTo>
                    <a:pt x="1833292" y="11459"/>
                    <a:pt x="2024370" y="67944"/>
                    <a:pt x="2382197" y="0"/>
                  </a:cubicBezTo>
                  <a:cubicBezTo>
                    <a:pt x="2698566" y="29240"/>
                    <a:pt x="2872824" y="135197"/>
                    <a:pt x="2858648" y="253972"/>
                  </a:cubicBezTo>
                  <a:cubicBezTo>
                    <a:pt x="2920012" y="343195"/>
                    <a:pt x="2845117" y="513382"/>
                    <a:pt x="2858648" y="644837"/>
                  </a:cubicBezTo>
                  <a:cubicBezTo>
                    <a:pt x="2904680" y="805537"/>
                    <a:pt x="2836768" y="825781"/>
                    <a:pt x="2858648" y="1018709"/>
                  </a:cubicBezTo>
                  <a:cubicBezTo>
                    <a:pt x="2886499" y="1201800"/>
                    <a:pt x="2845630" y="1251022"/>
                    <a:pt x="2858648" y="1477552"/>
                  </a:cubicBezTo>
                  <a:cubicBezTo>
                    <a:pt x="2891522" y="1691652"/>
                    <a:pt x="2771958" y="1848705"/>
                    <a:pt x="2858648" y="1953388"/>
                  </a:cubicBezTo>
                  <a:cubicBezTo>
                    <a:pt x="2775215" y="2044099"/>
                    <a:pt x="2587139" y="2174506"/>
                    <a:pt x="2382197" y="2207362"/>
                  </a:cubicBezTo>
                  <a:cubicBezTo>
                    <a:pt x="2129765" y="2156285"/>
                    <a:pt x="1791585" y="2135001"/>
                    <a:pt x="1429324" y="2207362"/>
                  </a:cubicBezTo>
                  <a:cubicBezTo>
                    <a:pt x="1058421" y="2242522"/>
                    <a:pt x="901950" y="2180381"/>
                    <a:pt x="476449" y="2207362"/>
                  </a:cubicBezTo>
                  <a:cubicBezTo>
                    <a:pt x="150451" y="2215531"/>
                    <a:pt x="37221" y="2117181"/>
                    <a:pt x="0" y="1953388"/>
                  </a:cubicBezTo>
                  <a:cubicBezTo>
                    <a:pt x="-111765" y="1868596"/>
                    <a:pt x="-2194" y="1705982"/>
                    <a:pt x="0" y="1494545"/>
                  </a:cubicBezTo>
                  <a:cubicBezTo>
                    <a:pt x="1167" y="1243068"/>
                    <a:pt x="97672" y="1197473"/>
                    <a:pt x="0" y="1035703"/>
                  </a:cubicBezTo>
                  <a:cubicBezTo>
                    <a:pt x="-79489" y="826759"/>
                    <a:pt x="26051" y="814185"/>
                    <a:pt x="0" y="661832"/>
                  </a:cubicBezTo>
                  <a:cubicBezTo>
                    <a:pt x="-63981" y="537237"/>
                    <a:pt x="78413" y="383442"/>
                    <a:pt x="0" y="253972"/>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custGeom>
                      <a:avLst/>
                      <a:gdLst>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321069 h 1973587"/>
                        <a:gd name="connsiteX8" fmla="*/ 2555898 w 2555898"/>
                        <a:gd name="connsiteY8" fmla="*/ 1746511 h 1973587"/>
                        <a:gd name="connsiteX9" fmla="*/ 2129907 w 2555898"/>
                        <a:gd name="connsiteY9" fmla="*/ 1973587 h 1973587"/>
                        <a:gd name="connsiteX10" fmla="*/ 1277949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36263 h 1973587"/>
                        <a:gd name="connsiteX14" fmla="*/ 0 w 2555898"/>
                        <a:gd name="connsiteY14" fmla="*/ 926015 h 1973587"/>
                        <a:gd name="connsiteX15" fmla="*/ 0 w 2555898"/>
                        <a:gd name="connsiteY15" fmla="*/ 591740 h 1973587"/>
                        <a:gd name="connsiteX16" fmla="*/ 0 w 2555898"/>
                        <a:gd name="connsiteY16" fmla="*/ 227075 h 1973587"/>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245097 h 1973587"/>
                        <a:gd name="connsiteX8" fmla="*/ 2555898 w 2555898"/>
                        <a:gd name="connsiteY8" fmla="*/ 1746511 h 1973587"/>
                        <a:gd name="connsiteX9" fmla="*/ 2129907 w 2555898"/>
                        <a:gd name="connsiteY9" fmla="*/ 1973587 h 1973587"/>
                        <a:gd name="connsiteX10" fmla="*/ 1312026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97041 h 1973587"/>
                        <a:gd name="connsiteX14" fmla="*/ 0 w 2555898"/>
                        <a:gd name="connsiteY14" fmla="*/ 1001988 h 1973587"/>
                        <a:gd name="connsiteX15" fmla="*/ 0 w 2555898"/>
                        <a:gd name="connsiteY15" fmla="*/ 667711 h 1973587"/>
                        <a:gd name="connsiteX16" fmla="*/ 0 w 2555898"/>
                        <a:gd name="connsiteY16" fmla="*/ 227075 h 197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5898" h="1973587" fill="none" extrusionOk="0">
                          <a:moveTo>
                            <a:pt x="0" y="227075"/>
                          </a:moveTo>
                          <a:cubicBezTo>
                            <a:pt x="85765" y="125472"/>
                            <a:pt x="179420" y="6994"/>
                            <a:pt x="425990" y="0"/>
                          </a:cubicBezTo>
                          <a:cubicBezTo>
                            <a:pt x="718943" y="19544"/>
                            <a:pt x="1019020" y="-3405"/>
                            <a:pt x="1312026" y="0"/>
                          </a:cubicBezTo>
                          <a:cubicBezTo>
                            <a:pt x="1609533" y="-20897"/>
                            <a:pt x="1776079" y="90504"/>
                            <a:pt x="2129907" y="0"/>
                          </a:cubicBezTo>
                          <a:cubicBezTo>
                            <a:pt x="2422773" y="17220"/>
                            <a:pt x="2561716" y="100719"/>
                            <a:pt x="2555898" y="227075"/>
                          </a:cubicBezTo>
                          <a:cubicBezTo>
                            <a:pt x="2602526" y="292427"/>
                            <a:pt x="2542865" y="452588"/>
                            <a:pt x="2555898" y="576545"/>
                          </a:cubicBezTo>
                          <a:cubicBezTo>
                            <a:pt x="2599621" y="713196"/>
                            <a:pt x="2536243" y="736667"/>
                            <a:pt x="2555898" y="910821"/>
                          </a:cubicBezTo>
                          <a:cubicBezTo>
                            <a:pt x="2572692" y="1079449"/>
                            <a:pt x="2539995" y="1114237"/>
                            <a:pt x="2555898" y="1321069"/>
                          </a:cubicBezTo>
                          <a:cubicBezTo>
                            <a:pt x="2551264" y="1514584"/>
                            <a:pt x="2473056" y="1653983"/>
                            <a:pt x="2555898" y="1746511"/>
                          </a:cubicBezTo>
                          <a:cubicBezTo>
                            <a:pt x="2477570" y="1851806"/>
                            <a:pt x="2304354" y="1954432"/>
                            <a:pt x="2129907" y="1973587"/>
                          </a:cubicBezTo>
                          <a:cubicBezTo>
                            <a:pt x="1941607" y="1978464"/>
                            <a:pt x="1599977" y="1954157"/>
                            <a:pt x="1277949" y="1973587"/>
                          </a:cubicBezTo>
                          <a:cubicBezTo>
                            <a:pt x="946951" y="2009170"/>
                            <a:pt x="808371" y="1952238"/>
                            <a:pt x="425990" y="1973587"/>
                          </a:cubicBezTo>
                          <a:cubicBezTo>
                            <a:pt x="147371" y="1959979"/>
                            <a:pt x="8365" y="1889074"/>
                            <a:pt x="0" y="1746511"/>
                          </a:cubicBezTo>
                          <a:cubicBezTo>
                            <a:pt x="-106741" y="1673815"/>
                            <a:pt x="-19606" y="1533570"/>
                            <a:pt x="0" y="1336263"/>
                          </a:cubicBezTo>
                          <a:cubicBezTo>
                            <a:pt x="-2568" y="1139176"/>
                            <a:pt x="82445" y="1084504"/>
                            <a:pt x="0" y="926015"/>
                          </a:cubicBezTo>
                          <a:cubicBezTo>
                            <a:pt x="-80171" y="735966"/>
                            <a:pt x="37967" y="728889"/>
                            <a:pt x="0" y="591740"/>
                          </a:cubicBezTo>
                          <a:cubicBezTo>
                            <a:pt x="-68169" y="481591"/>
                            <a:pt x="50013" y="344145"/>
                            <a:pt x="0" y="227075"/>
                          </a:cubicBezTo>
                          <a:close/>
                        </a:path>
                        <a:path w="2555898" h="1973587" stroke="0" extrusionOk="0">
                          <a:moveTo>
                            <a:pt x="0" y="227075"/>
                          </a:moveTo>
                          <a:cubicBezTo>
                            <a:pt x="43851" y="116020"/>
                            <a:pt x="201940" y="-1276"/>
                            <a:pt x="425990" y="0"/>
                          </a:cubicBezTo>
                          <a:cubicBezTo>
                            <a:pt x="786522" y="-53055"/>
                            <a:pt x="1003570" y="-15513"/>
                            <a:pt x="1312026" y="0"/>
                          </a:cubicBezTo>
                          <a:cubicBezTo>
                            <a:pt x="1554136" y="-8660"/>
                            <a:pt x="1938058" y="-15680"/>
                            <a:pt x="2129907" y="0"/>
                          </a:cubicBezTo>
                          <a:cubicBezTo>
                            <a:pt x="2340409" y="12559"/>
                            <a:pt x="2592970" y="119742"/>
                            <a:pt x="2555898" y="227075"/>
                          </a:cubicBezTo>
                          <a:cubicBezTo>
                            <a:pt x="2595603" y="355454"/>
                            <a:pt x="2507572" y="503130"/>
                            <a:pt x="2555898" y="576545"/>
                          </a:cubicBezTo>
                          <a:cubicBezTo>
                            <a:pt x="2602489" y="655430"/>
                            <a:pt x="2474282" y="766944"/>
                            <a:pt x="2555898" y="910821"/>
                          </a:cubicBezTo>
                          <a:cubicBezTo>
                            <a:pt x="2598543" y="1043969"/>
                            <a:pt x="2476785" y="1142125"/>
                            <a:pt x="2555898" y="1245097"/>
                          </a:cubicBezTo>
                          <a:cubicBezTo>
                            <a:pt x="2599062" y="1374802"/>
                            <a:pt x="2512745" y="1626644"/>
                            <a:pt x="2555898" y="1746511"/>
                          </a:cubicBezTo>
                          <a:cubicBezTo>
                            <a:pt x="2573707" y="1883521"/>
                            <a:pt x="2402950" y="2010174"/>
                            <a:pt x="2129907" y="1973587"/>
                          </a:cubicBezTo>
                          <a:cubicBezTo>
                            <a:pt x="1814506" y="2011921"/>
                            <a:pt x="1523779" y="1963900"/>
                            <a:pt x="1312026" y="1973587"/>
                          </a:cubicBezTo>
                          <a:cubicBezTo>
                            <a:pt x="1130970" y="2034168"/>
                            <a:pt x="895358" y="1912394"/>
                            <a:pt x="425990" y="1973587"/>
                          </a:cubicBezTo>
                          <a:cubicBezTo>
                            <a:pt x="166836" y="1930245"/>
                            <a:pt x="11096" y="1893359"/>
                            <a:pt x="0" y="1746511"/>
                          </a:cubicBezTo>
                          <a:cubicBezTo>
                            <a:pt x="5718" y="1641849"/>
                            <a:pt x="29848" y="1510748"/>
                            <a:pt x="0" y="1397041"/>
                          </a:cubicBezTo>
                          <a:cubicBezTo>
                            <a:pt x="-7786" y="1249954"/>
                            <a:pt x="68555" y="1191993"/>
                            <a:pt x="0" y="1001988"/>
                          </a:cubicBezTo>
                          <a:cubicBezTo>
                            <a:pt x="-108143" y="817272"/>
                            <a:pt x="77963" y="803179"/>
                            <a:pt x="0" y="667711"/>
                          </a:cubicBezTo>
                          <a:cubicBezTo>
                            <a:pt x="-47161" y="524990"/>
                            <a:pt x="-30768" y="373017"/>
                            <a:pt x="0" y="227075"/>
                          </a:cubicBezTo>
                          <a:close/>
                        </a:path>
                        <a:path w="2555898" h="1973587" fill="none" stroke="0" extrusionOk="0">
                          <a:moveTo>
                            <a:pt x="0" y="227075"/>
                          </a:moveTo>
                          <a:cubicBezTo>
                            <a:pt x="49900" y="85521"/>
                            <a:pt x="230824" y="-9235"/>
                            <a:pt x="425990" y="0"/>
                          </a:cubicBezTo>
                          <a:cubicBezTo>
                            <a:pt x="725700" y="-57711"/>
                            <a:pt x="971515" y="26806"/>
                            <a:pt x="1312026" y="0"/>
                          </a:cubicBezTo>
                          <a:cubicBezTo>
                            <a:pt x="1616863" y="9340"/>
                            <a:pt x="1829817" y="36982"/>
                            <a:pt x="2129907" y="0"/>
                          </a:cubicBezTo>
                          <a:cubicBezTo>
                            <a:pt x="2383668" y="16191"/>
                            <a:pt x="2555043" y="141848"/>
                            <a:pt x="2555898" y="227075"/>
                          </a:cubicBezTo>
                          <a:cubicBezTo>
                            <a:pt x="2618974" y="336767"/>
                            <a:pt x="2514874" y="444249"/>
                            <a:pt x="2555898" y="576545"/>
                          </a:cubicBezTo>
                          <a:cubicBezTo>
                            <a:pt x="2597437" y="721803"/>
                            <a:pt x="2545803" y="760978"/>
                            <a:pt x="2555898" y="910821"/>
                          </a:cubicBezTo>
                          <a:cubicBezTo>
                            <a:pt x="2574712" y="1065664"/>
                            <a:pt x="2552535" y="1122070"/>
                            <a:pt x="2555898" y="1321069"/>
                          </a:cubicBezTo>
                          <a:cubicBezTo>
                            <a:pt x="2582623" y="1522322"/>
                            <a:pt x="2519524" y="1621467"/>
                            <a:pt x="2555898" y="1746511"/>
                          </a:cubicBezTo>
                          <a:cubicBezTo>
                            <a:pt x="2504247" y="1840679"/>
                            <a:pt x="2357478" y="1923623"/>
                            <a:pt x="2129907" y="1973587"/>
                          </a:cubicBezTo>
                          <a:cubicBezTo>
                            <a:pt x="1920684" y="1935744"/>
                            <a:pt x="1636195" y="1883562"/>
                            <a:pt x="1277949" y="1973587"/>
                          </a:cubicBezTo>
                          <a:cubicBezTo>
                            <a:pt x="917398" y="1937196"/>
                            <a:pt x="770979" y="1938587"/>
                            <a:pt x="425990" y="1973587"/>
                          </a:cubicBezTo>
                          <a:cubicBezTo>
                            <a:pt x="122208" y="1988386"/>
                            <a:pt x="19767" y="1878875"/>
                            <a:pt x="0" y="1746511"/>
                          </a:cubicBezTo>
                          <a:cubicBezTo>
                            <a:pt x="-78456" y="1634405"/>
                            <a:pt x="35487" y="1518034"/>
                            <a:pt x="0" y="1336263"/>
                          </a:cubicBezTo>
                          <a:cubicBezTo>
                            <a:pt x="-13959" y="1120178"/>
                            <a:pt x="69084" y="1064149"/>
                            <a:pt x="0" y="926015"/>
                          </a:cubicBezTo>
                          <a:cubicBezTo>
                            <a:pt x="-42887" y="769912"/>
                            <a:pt x="41941" y="721349"/>
                            <a:pt x="0" y="591740"/>
                          </a:cubicBezTo>
                          <a:cubicBezTo>
                            <a:pt x="-7627" y="457560"/>
                            <a:pt x="75617" y="350266"/>
                            <a:pt x="0" y="227075"/>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693094" y="360305"/>
              <a:ext cx="2907088" cy="2337636"/>
            </a:xfrm>
            <a:custGeom>
              <a:avLst/>
              <a:gdLst>
                <a:gd name="connsiteX0" fmla="*/ 0 w 2907088"/>
                <a:gd name="connsiteY0" fmla="*/ 268961 h 2337636"/>
                <a:gd name="connsiteX1" fmla="*/ 484523 w 2907088"/>
                <a:gd name="connsiteY1" fmla="*/ 0 h 2337636"/>
                <a:gd name="connsiteX2" fmla="*/ 1169297 w 2907088"/>
                <a:gd name="connsiteY2" fmla="*/ 0 h 2337636"/>
                <a:gd name="connsiteX3" fmla="*/ 1776549 w 2907088"/>
                <a:gd name="connsiteY3" fmla="*/ 0 h 2337636"/>
                <a:gd name="connsiteX4" fmla="*/ 2422563 w 2907088"/>
                <a:gd name="connsiteY4" fmla="*/ 0 h 2337636"/>
                <a:gd name="connsiteX5" fmla="*/ 2907088 w 2907088"/>
                <a:gd name="connsiteY5" fmla="*/ 268961 h 2337636"/>
                <a:gd name="connsiteX6" fmla="*/ 2907088 w 2907088"/>
                <a:gd name="connsiteY6" fmla="*/ 736886 h 2337636"/>
                <a:gd name="connsiteX7" fmla="*/ 2907088 w 2907088"/>
                <a:gd name="connsiteY7" fmla="*/ 1132822 h 2337636"/>
                <a:gd name="connsiteX8" fmla="*/ 2907088 w 2907088"/>
                <a:gd name="connsiteY8" fmla="*/ 1582751 h 2337636"/>
                <a:gd name="connsiteX9" fmla="*/ 2907088 w 2907088"/>
                <a:gd name="connsiteY9" fmla="*/ 2068672 h 2337636"/>
                <a:gd name="connsiteX10" fmla="*/ 2422563 w 2907088"/>
                <a:gd name="connsiteY10" fmla="*/ 2337634 h 2337636"/>
                <a:gd name="connsiteX11" fmla="*/ 1834692 w 2907088"/>
                <a:gd name="connsiteY11" fmla="*/ 2337634 h 2337636"/>
                <a:gd name="connsiteX12" fmla="*/ 1246819 w 2907088"/>
                <a:gd name="connsiteY12" fmla="*/ 2337634 h 2337636"/>
                <a:gd name="connsiteX13" fmla="*/ 484523 w 2907088"/>
                <a:gd name="connsiteY13" fmla="*/ 2337634 h 2337636"/>
                <a:gd name="connsiteX14" fmla="*/ 0 w 2907088"/>
                <a:gd name="connsiteY14" fmla="*/ 2068672 h 2337636"/>
                <a:gd name="connsiteX15" fmla="*/ 0 w 2907088"/>
                <a:gd name="connsiteY15" fmla="*/ 1672736 h 2337636"/>
                <a:gd name="connsiteX16" fmla="*/ 0 w 2907088"/>
                <a:gd name="connsiteY16" fmla="*/ 1240806 h 2337636"/>
                <a:gd name="connsiteX17" fmla="*/ 0 w 2907088"/>
                <a:gd name="connsiteY17" fmla="*/ 772880 h 2337636"/>
                <a:gd name="connsiteX18" fmla="*/ 0 w 2907088"/>
                <a:gd name="connsiteY18" fmla="*/ 268961 h 233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07088" h="2337636" extrusionOk="0">
                  <a:moveTo>
                    <a:pt x="0" y="268961"/>
                  </a:moveTo>
                  <a:cubicBezTo>
                    <a:pt x="74911" y="66282"/>
                    <a:pt x="287250" y="-57652"/>
                    <a:pt x="484523" y="0"/>
                  </a:cubicBezTo>
                  <a:cubicBezTo>
                    <a:pt x="790395" y="-73993"/>
                    <a:pt x="859137" y="36787"/>
                    <a:pt x="1169297" y="0"/>
                  </a:cubicBezTo>
                  <a:cubicBezTo>
                    <a:pt x="1467366" y="6864"/>
                    <a:pt x="1641158" y="-10018"/>
                    <a:pt x="1776549" y="0"/>
                  </a:cubicBezTo>
                  <a:cubicBezTo>
                    <a:pt x="1918893" y="4332"/>
                    <a:pt x="2133578" y="50557"/>
                    <a:pt x="2422563" y="0"/>
                  </a:cubicBezTo>
                  <a:cubicBezTo>
                    <a:pt x="2710376" y="32892"/>
                    <a:pt x="2906303" y="159882"/>
                    <a:pt x="2907088" y="268961"/>
                  </a:cubicBezTo>
                  <a:cubicBezTo>
                    <a:pt x="2927574" y="487207"/>
                    <a:pt x="2816346" y="632322"/>
                    <a:pt x="2907088" y="736886"/>
                  </a:cubicBezTo>
                  <a:cubicBezTo>
                    <a:pt x="3016916" y="890779"/>
                    <a:pt x="2879947" y="1074227"/>
                    <a:pt x="2907088" y="1132822"/>
                  </a:cubicBezTo>
                  <a:cubicBezTo>
                    <a:pt x="3016980" y="1210567"/>
                    <a:pt x="2934862" y="1371248"/>
                    <a:pt x="2907088" y="1582751"/>
                  </a:cubicBezTo>
                  <a:cubicBezTo>
                    <a:pt x="2936691" y="1751802"/>
                    <a:pt x="2930829" y="1863201"/>
                    <a:pt x="2907088" y="2068672"/>
                  </a:cubicBezTo>
                  <a:cubicBezTo>
                    <a:pt x="2938365" y="2181103"/>
                    <a:pt x="2615108" y="2294381"/>
                    <a:pt x="2422563" y="2337634"/>
                  </a:cubicBezTo>
                  <a:cubicBezTo>
                    <a:pt x="2253733" y="2336209"/>
                    <a:pt x="1941515" y="2288810"/>
                    <a:pt x="1834692" y="2337634"/>
                  </a:cubicBezTo>
                  <a:cubicBezTo>
                    <a:pt x="1670953" y="2384567"/>
                    <a:pt x="1572061" y="2309754"/>
                    <a:pt x="1246819" y="2337634"/>
                  </a:cubicBezTo>
                  <a:cubicBezTo>
                    <a:pt x="1086708" y="2321905"/>
                    <a:pt x="773897" y="2289449"/>
                    <a:pt x="484523" y="2337634"/>
                  </a:cubicBezTo>
                  <a:cubicBezTo>
                    <a:pt x="254716" y="2285917"/>
                    <a:pt x="34040" y="2173165"/>
                    <a:pt x="0" y="2068672"/>
                  </a:cubicBezTo>
                  <a:cubicBezTo>
                    <a:pt x="31462" y="2003468"/>
                    <a:pt x="37804" y="1816615"/>
                    <a:pt x="0" y="1672736"/>
                  </a:cubicBezTo>
                  <a:cubicBezTo>
                    <a:pt x="-41655" y="1526028"/>
                    <a:pt x="118018" y="1326282"/>
                    <a:pt x="0" y="1240806"/>
                  </a:cubicBezTo>
                  <a:cubicBezTo>
                    <a:pt x="-28756" y="1164301"/>
                    <a:pt x="20444" y="935972"/>
                    <a:pt x="0" y="772880"/>
                  </a:cubicBezTo>
                  <a:cubicBezTo>
                    <a:pt x="-90681" y="677295"/>
                    <a:pt x="57884" y="357609"/>
                    <a:pt x="0" y="26896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2599208"/>
                        <a:gd name="connsiteY0" fmla="*/ 240477 h 2090064"/>
                        <a:gd name="connsiteX1" fmla="*/ 433209 w 2599208"/>
                        <a:gd name="connsiteY1" fmla="*/ 0 h 2090064"/>
                        <a:gd name="connsiteX2" fmla="*/ 1045461 w 2599208"/>
                        <a:gd name="connsiteY2" fmla="*/ 0 h 2090064"/>
                        <a:gd name="connsiteX3" fmla="*/ 1588401 w 2599208"/>
                        <a:gd name="connsiteY3" fmla="*/ 0 h 2090064"/>
                        <a:gd name="connsiteX4" fmla="*/ 2165998 w 2599208"/>
                        <a:gd name="connsiteY4" fmla="*/ 0 h 2090064"/>
                        <a:gd name="connsiteX5" fmla="*/ 2599208 w 2599208"/>
                        <a:gd name="connsiteY5" fmla="*/ 240477 h 2090064"/>
                        <a:gd name="connsiteX6" fmla="*/ 2599208 w 2599208"/>
                        <a:gd name="connsiteY6" fmla="*/ 658845 h 2090064"/>
                        <a:gd name="connsiteX7" fmla="*/ 2599208 w 2599208"/>
                        <a:gd name="connsiteY7" fmla="*/ 1012849 h 2090064"/>
                        <a:gd name="connsiteX8" fmla="*/ 2599208 w 2599208"/>
                        <a:gd name="connsiteY8" fmla="*/ 1415127 h 2090064"/>
                        <a:gd name="connsiteX9" fmla="*/ 2599208 w 2599208"/>
                        <a:gd name="connsiteY9" fmla="*/ 1849586 h 2090064"/>
                        <a:gd name="connsiteX10" fmla="*/ 2165998 w 2599208"/>
                        <a:gd name="connsiteY10" fmla="*/ 2090063 h 2090064"/>
                        <a:gd name="connsiteX11" fmla="*/ 1640386 w 2599208"/>
                        <a:gd name="connsiteY11" fmla="*/ 2090063 h 2090064"/>
                        <a:gd name="connsiteX12" fmla="*/ 1114773 w 2599208"/>
                        <a:gd name="connsiteY12" fmla="*/ 2090063 h 2090064"/>
                        <a:gd name="connsiteX13" fmla="*/ 433209 w 2599208"/>
                        <a:gd name="connsiteY13" fmla="*/ 2090063 h 2090064"/>
                        <a:gd name="connsiteX14" fmla="*/ 0 w 2599208"/>
                        <a:gd name="connsiteY14" fmla="*/ 1849586 h 2090064"/>
                        <a:gd name="connsiteX15" fmla="*/ 0 w 2599208"/>
                        <a:gd name="connsiteY15" fmla="*/ 1495582 h 2090064"/>
                        <a:gd name="connsiteX16" fmla="*/ 0 w 2599208"/>
                        <a:gd name="connsiteY16" fmla="*/ 1109396 h 2090064"/>
                        <a:gd name="connsiteX17" fmla="*/ 0 w 2599208"/>
                        <a:gd name="connsiteY17" fmla="*/ 691027 h 2090064"/>
                        <a:gd name="connsiteX18" fmla="*/ 0 w 2599208"/>
                        <a:gd name="connsiteY18" fmla="*/ 240477 h 2090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9208" h="2090064" extrusionOk="0">
                          <a:moveTo>
                            <a:pt x="0" y="240477"/>
                          </a:moveTo>
                          <a:cubicBezTo>
                            <a:pt x="59105" y="65284"/>
                            <a:pt x="225544" y="-20596"/>
                            <a:pt x="433209" y="0"/>
                          </a:cubicBezTo>
                          <a:cubicBezTo>
                            <a:pt x="716626" y="-42215"/>
                            <a:pt x="791687" y="28890"/>
                            <a:pt x="1045461" y="0"/>
                          </a:cubicBezTo>
                          <a:cubicBezTo>
                            <a:pt x="1293245" y="-13555"/>
                            <a:pt x="1464979" y="-6875"/>
                            <a:pt x="1588401" y="0"/>
                          </a:cubicBezTo>
                          <a:cubicBezTo>
                            <a:pt x="1731828" y="-10542"/>
                            <a:pt x="1903811" y="34009"/>
                            <a:pt x="2165998" y="0"/>
                          </a:cubicBezTo>
                          <a:cubicBezTo>
                            <a:pt x="2410325" y="6640"/>
                            <a:pt x="2597339" y="134925"/>
                            <a:pt x="2599208" y="240477"/>
                          </a:cubicBezTo>
                          <a:cubicBezTo>
                            <a:pt x="2621336" y="425168"/>
                            <a:pt x="2517011" y="546400"/>
                            <a:pt x="2599208" y="658845"/>
                          </a:cubicBezTo>
                          <a:cubicBezTo>
                            <a:pt x="2686421" y="803115"/>
                            <a:pt x="2562291" y="947722"/>
                            <a:pt x="2599208" y="1012849"/>
                          </a:cubicBezTo>
                          <a:cubicBezTo>
                            <a:pt x="2689618" y="1082842"/>
                            <a:pt x="2600086" y="1230821"/>
                            <a:pt x="2599208" y="1415127"/>
                          </a:cubicBezTo>
                          <a:cubicBezTo>
                            <a:pt x="2625150" y="1569688"/>
                            <a:pt x="2604765" y="1684099"/>
                            <a:pt x="2599208" y="1849586"/>
                          </a:cubicBezTo>
                          <a:cubicBezTo>
                            <a:pt x="2631096" y="1955412"/>
                            <a:pt x="2337794" y="2060032"/>
                            <a:pt x="2165998" y="2090063"/>
                          </a:cubicBezTo>
                          <a:cubicBezTo>
                            <a:pt x="2015560" y="2092193"/>
                            <a:pt x="1746364" y="2061362"/>
                            <a:pt x="1640386" y="2090063"/>
                          </a:cubicBezTo>
                          <a:cubicBezTo>
                            <a:pt x="1503837" y="2116002"/>
                            <a:pt x="1400624" y="2064365"/>
                            <a:pt x="1114773" y="2090063"/>
                          </a:cubicBezTo>
                          <a:cubicBezTo>
                            <a:pt x="915403" y="2101712"/>
                            <a:pt x="674254" y="2055262"/>
                            <a:pt x="433209" y="2090063"/>
                          </a:cubicBezTo>
                          <a:cubicBezTo>
                            <a:pt x="227312" y="2047114"/>
                            <a:pt x="24537" y="1959741"/>
                            <a:pt x="0" y="1849586"/>
                          </a:cubicBezTo>
                          <a:cubicBezTo>
                            <a:pt x="8318" y="1784248"/>
                            <a:pt x="46101" y="1625005"/>
                            <a:pt x="0" y="1495582"/>
                          </a:cubicBezTo>
                          <a:cubicBezTo>
                            <a:pt x="-43165" y="1365087"/>
                            <a:pt x="74608" y="1187838"/>
                            <a:pt x="0" y="1109396"/>
                          </a:cubicBezTo>
                          <a:cubicBezTo>
                            <a:pt x="-37954" y="1035216"/>
                            <a:pt x="31110" y="834439"/>
                            <a:pt x="0" y="691027"/>
                          </a:cubicBezTo>
                          <a:cubicBezTo>
                            <a:pt x="-67321" y="571918"/>
                            <a:pt x="72133" y="351549"/>
                            <a:pt x="0" y="24047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1</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956168" y="686181"/>
              <a:ext cx="2555442" cy="791737"/>
            </a:xfrm>
            <a:prstGeom prst="rect">
              <a:avLst/>
            </a:prstGeom>
            <a:noFill/>
          </p:spPr>
          <p:txBody>
            <a:bodyPr wrap="square" rtlCol="0">
              <a:spAutoFit/>
            </a:bodyPr>
            <a:lstStyle/>
            <a:p>
              <a:pPr algn="r"/>
              <a:r>
                <a:rPr lang="ar-SY" sz="2000" b="1" dirty="0">
                  <a:latin typeface="Hand Of Sean" panose="02000500000000000000" pitchFamily="2" charset="-128"/>
                  <a:ea typeface="Hand Of Sean" panose="02000500000000000000" pitchFamily="2" charset="-128"/>
                </a:rPr>
                <a:t>ما فائدة معرفتنا لمميزات الأنسجة ؟</a:t>
              </a:r>
              <a:endParaRPr lang="en-US" sz="2400" b="1"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8629574" y="1200556"/>
            <a:ext cx="3146062" cy="2293854"/>
            <a:chOff x="1173900" y="-66891"/>
            <a:chExt cx="3117971" cy="2565561"/>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230616" y="456328"/>
              <a:ext cx="3013635" cy="2042342"/>
            </a:xfrm>
            <a:custGeom>
              <a:avLst/>
              <a:gdLst>
                <a:gd name="connsiteX0" fmla="*/ 0 w 3013635"/>
                <a:gd name="connsiteY0" fmla="*/ 340397 h 2042342"/>
                <a:gd name="connsiteX1" fmla="*/ 301629 w 3013635"/>
                <a:gd name="connsiteY1" fmla="*/ 0 h 2042342"/>
                <a:gd name="connsiteX2" fmla="*/ 735497 w 3013635"/>
                <a:gd name="connsiteY2" fmla="*/ 0 h 2042342"/>
                <a:gd name="connsiteX3" fmla="*/ 1145260 w 3013635"/>
                <a:gd name="connsiteY3" fmla="*/ 0 h 2042342"/>
                <a:gd name="connsiteX4" fmla="*/ 1675543 w 3013635"/>
                <a:gd name="connsiteY4" fmla="*/ 0 h 2042342"/>
                <a:gd name="connsiteX5" fmla="*/ 2085307 w 3013635"/>
                <a:gd name="connsiteY5" fmla="*/ 0 h 2042342"/>
                <a:gd name="connsiteX6" fmla="*/ 2712005 w 3013635"/>
                <a:gd name="connsiteY6" fmla="*/ 0 h 2042342"/>
                <a:gd name="connsiteX7" fmla="*/ 3013635 w 3013635"/>
                <a:gd name="connsiteY7" fmla="*/ 340397 h 2042342"/>
                <a:gd name="connsiteX8" fmla="*/ 3013635 w 3013635"/>
                <a:gd name="connsiteY8" fmla="*/ 794246 h 2042342"/>
                <a:gd name="connsiteX9" fmla="*/ 3013635 w 3013635"/>
                <a:gd name="connsiteY9" fmla="*/ 1207248 h 2042342"/>
                <a:gd name="connsiteX10" fmla="*/ 3013635 w 3013635"/>
                <a:gd name="connsiteY10" fmla="*/ 1701944 h 2042342"/>
                <a:gd name="connsiteX11" fmla="*/ 2712005 w 3013635"/>
                <a:gd name="connsiteY11" fmla="*/ 2042342 h 2042342"/>
                <a:gd name="connsiteX12" fmla="*/ 2229930 w 3013635"/>
                <a:gd name="connsiteY12" fmla="*/ 2042342 h 2042342"/>
                <a:gd name="connsiteX13" fmla="*/ 1723751 w 3013635"/>
                <a:gd name="connsiteY13" fmla="*/ 2042342 h 2042342"/>
                <a:gd name="connsiteX14" fmla="*/ 1265780 w 3013635"/>
                <a:gd name="connsiteY14" fmla="*/ 2042342 h 2042342"/>
                <a:gd name="connsiteX15" fmla="*/ 831911 w 3013635"/>
                <a:gd name="connsiteY15" fmla="*/ 2042342 h 2042342"/>
                <a:gd name="connsiteX16" fmla="*/ 301629 w 3013635"/>
                <a:gd name="connsiteY16" fmla="*/ 2042342 h 2042342"/>
                <a:gd name="connsiteX17" fmla="*/ 0 w 3013635"/>
                <a:gd name="connsiteY17" fmla="*/ 1701944 h 2042342"/>
                <a:gd name="connsiteX18" fmla="*/ 0 w 3013635"/>
                <a:gd name="connsiteY18" fmla="*/ 1234479 h 2042342"/>
                <a:gd name="connsiteX19" fmla="*/ 0 w 3013635"/>
                <a:gd name="connsiteY19" fmla="*/ 807862 h 2042342"/>
                <a:gd name="connsiteX20" fmla="*/ 0 w 3013635"/>
                <a:gd name="connsiteY20" fmla="*/ 340397 h 2042342"/>
                <a:gd name="connsiteX0" fmla="*/ 0 w 3013635"/>
                <a:gd name="connsiteY0" fmla="*/ 340397 h 2042342"/>
                <a:gd name="connsiteX1" fmla="*/ 301629 w 3013635"/>
                <a:gd name="connsiteY1" fmla="*/ 0 h 2042342"/>
                <a:gd name="connsiteX2" fmla="*/ 831911 w 3013635"/>
                <a:gd name="connsiteY2" fmla="*/ 0 h 2042342"/>
                <a:gd name="connsiteX3" fmla="*/ 1265780 w 3013635"/>
                <a:gd name="connsiteY3" fmla="*/ 0 h 2042342"/>
                <a:gd name="connsiteX4" fmla="*/ 1723751 w 3013635"/>
                <a:gd name="connsiteY4" fmla="*/ 0 h 2042342"/>
                <a:gd name="connsiteX5" fmla="*/ 2181723 w 3013635"/>
                <a:gd name="connsiteY5" fmla="*/ 0 h 2042342"/>
                <a:gd name="connsiteX6" fmla="*/ 2712005 w 3013635"/>
                <a:gd name="connsiteY6" fmla="*/ 0 h 2042342"/>
                <a:gd name="connsiteX7" fmla="*/ 3013635 w 3013635"/>
                <a:gd name="connsiteY7" fmla="*/ 340397 h 2042342"/>
                <a:gd name="connsiteX8" fmla="*/ 3013635 w 3013635"/>
                <a:gd name="connsiteY8" fmla="*/ 821477 h 2042342"/>
                <a:gd name="connsiteX9" fmla="*/ 3013635 w 3013635"/>
                <a:gd name="connsiteY9" fmla="*/ 1275326 h 2042342"/>
                <a:gd name="connsiteX10" fmla="*/ 3013635 w 3013635"/>
                <a:gd name="connsiteY10" fmla="*/ 1701944 h 2042342"/>
                <a:gd name="connsiteX11" fmla="*/ 2712005 w 3013635"/>
                <a:gd name="connsiteY11" fmla="*/ 2042342 h 2042342"/>
                <a:gd name="connsiteX12" fmla="*/ 2302241 w 3013635"/>
                <a:gd name="connsiteY12" fmla="*/ 2042342 h 2042342"/>
                <a:gd name="connsiteX13" fmla="*/ 1771958 w 3013635"/>
                <a:gd name="connsiteY13" fmla="*/ 2042342 h 2042342"/>
                <a:gd name="connsiteX14" fmla="*/ 1241676 w 3013635"/>
                <a:gd name="connsiteY14" fmla="*/ 2042342 h 2042342"/>
                <a:gd name="connsiteX15" fmla="*/ 735497 w 3013635"/>
                <a:gd name="connsiteY15" fmla="*/ 2042342 h 2042342"/>
                <a:gd name="connsiteX16" fmla="*/ 301629 w 3013635"/>
                <a:gd name="connsiteY16" fmla="*/ 2042342 h 2042342"/>
                <a:gd name="connsiteX17" fmla="*/ 0 w 3013635"/>
                <a:gd name="connsiteY17" fmla="*/ 1701944 h 2042342"/>
                <a:gd name="connsiteX18" fmla="*/ 0 w 3013635"/>
                <a:gd name="connsiteY18" fmla="*/ 1261710 h 2042342"/>
                <a:gd name="connsiteX19" fmla="*/ 0 w 3013635"/>
                <a:gd name="connsiteY19" fmla="*/ 794246 h 2042342"/>
                <a:gd name="connsiteX20" fmla="*/ 0 w 3013635"/>
                <a:gd name="connsiteY20" fmla="*/ 340397 h 2042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13635" h="2042342" fill="none" extrusionOk="0">
                  <a:moveTo>
                    <a:pt x="0" y="340397"/>
                  </a:moveTo>
                  <a:cubicBezTo>
                    <a:pt x="23646" y="128406"/>
                    <a:pt x="123331" y="41772"/>
                    <a:pt x="301629" y="0"/>
                  </a:cubicBezTo>
                  <a:cubicBezTo>
                    <a:pt x="498612" y="-39748"/>
                    <a:pt x="567043" y="23005"/>
                    <a:pt x="735497" y="0"/>
                  </a:cubicBezTo>
                  <a:cubicBezTo>
                    <a:pt x="909732" y="-15741"/>
                    <a:pt x="949970" y="12259"/>
                    <a:pt x="1145260" y="0"/>
                  </a:cubicBezTo>
                  <a:cubicBezTo>
                    <a:pt x="1328176" y="-21073"/>
                    <a:pt x="1451933" y="29013"/>
                    <a:pt x="1675543" y="0"/>
                  </a:cubicBezTo>
                  <a:cubicBezTo>
                    <a:pt x="1876342" y="-16918"/>
                    <a:pt x="1948983" y="45267"/>
                    <a:pt x="2085307" y="0"/>
                  </a:cubicBezTo>
                  <a:cubicBezTo>
                    <a:pt x="2153544" y="-67081"/>
                    <a:pt x="2489777" y="20842"/>
                    <a:pt x="2712005" y="0"/>
                  </a:cubicBezTo>
                  <a:cubicBezTo>
                    <a:pt x="2909395" y="19224"/>
                    <a:pt x="3059408" y="166563"/>
                    <a:pt x="3013635" y="340397"/>
                  </a:cubicBezTo>
                  <a:cubicBezTo>
                    <a:pt x="3056343" y="477540"/>
                    <a:pt x="3001198" y="692372"/>
                    <a:pt x="3013635" y="794246"/>
                  </a:cubicBezTo>
                  <a:cubicBezTo>
                    <a:pt x="3018736" y="911350"/>
                    <a:pt x="2949807" y="1033585"/>
                    <a:pt x="3013635" y="1207248"/>
                  </a:cubicBezTo>
                  <a:cubicBezTo>
                    <a:pt x="3083104" y="1369772"/>
                    <a:pt x="3011975" y="1555828"/>
                    <a:pt x="3013635" y="1701944"/>
                  </a:cubicBezTo>
                  <a:cubicBezTo>
                    <a:pt x="3048129" y="1876551"/>
                    <a:pt x="2863113" y="2063532"/>
                    <a:pt x="2712005" y="2042342"/>
                  </a:cubicBezTo>
                  <a:cubicBezTo>
                    <a:pt x="2472911" y="2090989"/>
                    <a:pt x="2396543" y="2001062"/>
                    <a:pt x="2229930" y="2042342"/>
                  </a:cubicBezTo>
                  <a:cubicBezTo>
                    <a:pt x="2083102" y="2077470"/>
                    <a:pt x="1977127" y="2020121"/>
                    <a:pt x="1723751" y="2042342"/>
                  </a:cubicBezTo>
                  <a:cubicBezTo>
                    <a:pt x="1470214" y="2078171"/>
                    <a:pt x="1428778" y="2033168"/>
                    <a:pt x="1265780" y="2042342"/>
                  </a:cubicBezTo>
                  <a:cubicBezTo>
                    <a:pt x="1081524" y="2040894"/>
                    <a:pt x="1047472" y="1985730"/>
                    <a:pt x="831911" y="2042342"/>
                  </a:cubicBezTo>
                  <a:cubicBezTo>
                    <a:pt x="638710" y="2086476"/>
                    <a:pt x="571156" y="1979948"/>
                    <a:pt x="301629" y="2042342"/>
                  </a:cubicBezTo>
                  <a:cubicBezTo>
                    <a:pt x="139795" y="2024134"/>
                    <a:pt x="24721" y="1925579"/>
                    <a:pt x="0" y="1701944"/>
                  </a:cubicBezTo>
                  <a:cubicBezTo>
                    <a:pt x="-14920" y="1515343"/>
                    <a:pt x="-6845" y="1342940"/>
                    <a:pt x="0" y="1234479"/>
                  </a:cubicBezTo>
                  <a:cubicBezTo>
                    <a:pt x="-7179" y="1129257"/>
                    <a:pt x="17118" y="961033"/>
                    <a:pt x="0" y="807862"/>
                  </a:cubicBezTo>
                  <a:cubicBezTo>
                    <a:pt x="-67800" y="688061"/>
                    <a:pt x="18372" y="563500"/>
                    <a:pt x="0" y="340397"/>
                  </a:cubicBezTo>
                  <a:close/>
                </a:path>
                <a:path w="3013635" h="2042342" stroke="0" extrusionOk="0">
                  <a:moveTo>
                    <a:pt x="0" y="340397"/>
                  </a:moveTo>
                  <a:cubicBezTo>
                    <a:pt x="18828" y="164512"/>
                    <a:pt x="181587" y="-8177"/>
                    <a:pt x="301629" y="0"/>
                  </a:cubicBezTo>
                  <a:cubicBezTo>
                    <a:pt x="521321" y="-37929"/>
                    <a:pt x="599192" y="53854"/>
                    <a:pt x="831911" y="0"/>
                  </a:cubicBezTo>
                  <a:cubicBezTo>
                    <a:pt x="1084524" y="-52472"/>
                    <a:pt x="1147760" y="17560"/>
                    <a:pt x="1265780" y="0"/>
                  </a:cubicBezTo>
                  <a:cubicBezTo>
                    <a:pt x="1397760" y="-33444"/>
                    <a:pt x="1625747" y="8972"/>
                    <a:pt x="1723751" y="0"/>
                  </a:cubicBezTo>
                  <a:cubicBezTo>
                    <a:pt x="1879340" y="-42473"/>
                    <a:pt x="1981805" y="20314"/>
                    <a:pt x="2181723" y="0"/>
                  </a:cubicBezTo>
                  <a:cubicBezTo>
                    <a:pt x="2389311" y="-57101"/>
                    <a:pt x="2450656" y="56842"/>
                    <a:pt x="2712005" y="0"/>
                  </a:cubicBezTo>
                  <a:cubicBezTo>
                    <a:pt x="2873577" y="35648"/>
                    <a:pt x="3028439" y="137570"/>
                    <a:pt x="3013635" y="340397"/>
                  </a:cubicBezTo>
                  <a:cubicBezTo>
                    <a:pt x="3064730" y="544391"/>
                    <a:pt x="2939299" y="627013"/>
                    <a:pt x="3013635" y="821477"/>
                  </a:cubicBezTo>
                  <a:cubicBezTo>
                    <a:pt x="3073799" y="975750"/>
                    <a:pt x="2996124" y="1141117"/>
                    <a:pt x="3013635" y="1275326"/>
                  </a:cubicBezTo>
                  <a:cubicBezTo>
                    <a:pt x="3036835" y="1444942"/>
                    <a:pt x="3013926" y="1549163"/>
                    <a:pt x="3013635" y="1701944"/>
                  </a:cubicBezTo>
                  <a:cubicBezTo>
                    <a:pt x="2974625" y="1887059"/>
                    <a:pt x="2898266" y="1989658"/>
                    <a:pt x="2712005" y="2042342"/>
                  </a:cubicBezTo>
                  <a:cubicBezTo>
                    <a:pt x="2545926" y="2061978"/>
                    <a:pt x="2427405" y="2006788"/>
                    <a:pt x="2302241" y="2042342"/>
                  </a:cubicBezTo>
                  <a:cubicBezTo>
                    <a:pt x="2159080" y="2116028"/>
                    <a:pt x="2030506" y="2049164"/>
                    <a:pt x="1771958" y="2042342"/>
                  </a:cubicBezTo>
                  <a:cubicBezTo>
                    <a:pt x="1531619" y="2067612"/>
                    <a:pt x="1443420" y="2030121"/>
                    <a:pt x="1241676" y="2042342"/>
                  </a:cubicBezTo>
                  <a:cubicBezTo>
                    <a:pt x="1025415" y="2047315"/>
                    <a:pt x="837441" y="2028201"/>
                    <a:pt x="735497" y="2042342"/>
                  </a:cubicBezTo>
                  <a:cubicBezTo>
                    <a:pt x="611174" y="2025526"/>
                    <a:pt x="470252" y="2032190"/>
                    <a:pt x="301629" y="2042342"/>
                  </a:cubicBezTo>
                  <a:cubicBezTo>
                    <a:pt x="95658" y="2055169"/>
                    <a:pt x="14952" y="1859511"/>
                    <a:pt x="0" y="1701944"/>
                  </a:cubicBezTo>
                  <a:cubicBezTo>
                    <a:pt x="-69097" y="1615175"/>
                    <a:pt x="34513" y="1420411"/>
                    <a:pt x="0" y="1261710"/>
                  </a:cubicBezTo>
                  <a:cubicBezTo>
                    <a:pt x="-2654" y="1076860"/>
                    <a:pt x="32580" y="953144"/>
                    <a:pt x="0" y="794246"/>
                  </a:cubicBezTo>
                  <a:cubicBezTo>
                    <a:pt x="-20929" y="613751"/>
                    <a:pt x="25594" y="501342"/>
                    <a:pt x="0" y="340397"/>
                  </a:cubicBezTo>
                  <a:close/>
                </a:path>
                <a:path w="3013635" h="2042342" fill="none" stroke="0" extrusionOk="0">
                  <a:moveTo>
                    <a:pt x="0" y="340397"/>
                  </a:moveTo>
                  <a:cubicBezTo>
                    <a:pt x="30359" y="134119"/>
                    <a:pt x="121165" y="18156"/>
                    <a:pt x="301629" y="0"/>
                  </a:cubicBezTo>
                  <a:cubicBezTo>
                    <a:pt x="487688" y="-36771"/>
                    <a:pt x="554300" y="36899"/>
                    <a:pt x="735497" y="0"/>
                  </a:cubicBezTo>
                  <a:cubicBezTo>
                    <a:pt x="904506" y="-26028"/>
                    <a:pt x="969076" y="-606"/>
                    <a:pt x="1145260" y="0"/>
                  </a:cubicBezTo>
                  <a:cubicBezTo>
                    <a:pt x="1329887" y="-6694"/>
                    <a:pt x="1472906" y="39567"/>
                    <a:pt x="1675543" y="0"/>
                  </a:cubicBezTo>
                  <a:cubicBezTo>
                    <a:pt x="1900124" y="9114"/>
                    <a:pt x="1979927" y="79058"/>
                    <a:pt x="2085307" y="0"/>
                  </a:cubicBezTo>
                  <a:cubicBezTo>
                    <a:pt x="2190541" y="-37087"/>
                    <a:pt x="2539442" y="80346"/>
                    <a:pt x="2712005" y="0"/>
                  </a:cubicBezTo>
                  <a:cubicBezTo>
                    <a:pt x="2929095" y="-12951"/>
                    <a:pt x="3034900" y="189906"/>
                    <a:pt x="3013635" y="340397"/>
                  </a:cubicBezTo>
                  <a:cubicBezTo>
                    <a:pt x="3051897" y="477084"/>
                    <a:pt x="3006907" y="688680"/>
                    <a:pt x="3013635" y="794246"/>
                  </a:cubicBezTo>
                  <a:cubicBezTo>
                    <a:pt x="3027524" y="891424"/>
                    <a:pt x="2989235" y="1018341"/>
                    <a:pt x="3013635" y="1207248"/>
                  </a:cubicBezTo>
                  <a:cubicBezTo>
                    <a:pt x="3025460" y="1359152"/>
                    <a:pt x="2971311" y="1550913"/>
                    <a:pt x="3013635" y="1701944"/>
                  </a:cubicBezTo>
                  <a:cubicBezTo>
                    <a:pt x="3054634" y="1865365"/>
                    <a:pt x="2869553" y="2034173"/>
                    <a:pt x="2712005" y="2042342"/>
                  </a:cubicBezTo>
                  <a:cubicBezTo>
                    <a:pt x="2478314" y="2096596"/>
                    <a:pt x="2387253" y="2027544"/>
                    <a:pt x="2229930" y="2042342"/>
                  </a:cubicBezTo>
                  <a:cubicBezTo>
                    <a:pt x="2108203" y="2043958"/>
                    <a:pt x="1986139" y="1979193"/>
                    <a:pt x="1723751" y="2042342"/>
                  </a:cubicBezTo>
                  <a:cubicBezTo>
                    <a:pt x="1482418" y="2087704"/>
                    <a:pt x="1438782" y="2033563"/>
                    <a:pt x="1265780" y="2042342"/>
                  </a:cubicBezTo>
                  <a:cubicBezTo>
                    <a:pt x="1109208" y="2054163"/>
                    <a:pt x="1007543" y="1995869"/>
                    <a:pt x="831911" y="2042342"/>
                  </a:cubicBezTo>
                  <a:cubicBezTo>
                    <a:pt x="663046" y="2084186"/>
                    <a:pt x="594949" y="1975483"/>
                    <a:pt x="301629" y="2042342"/>
                  </a:cubicBezTo>
                  <a:cubicBezTo>
                    <a:pt x="203577" y="2064166"/>
                    <a:pt x="-4972" y="1913699"/>
                    <a:pt x="0" y="1701944"/>
                  </a:cubicBezTo>
                  <a:cubicBezTo>
                    <a:pt x="-20833" y="1535238"/>
                    <a:pt x="-1516" y="1331161"/>
                    <a:pt x="0" y="1234479"/>
                  </a:cubicBezTo>
                  <a:cubicBezTo>
                    <a:pt x="10584" y="1128496"/>
                    <a:pt x="18782" y="951885"/>
                    <a:pt x="0" y="807862"/>
                  </a:cubicBezTo>
                  <a:cubicBezTo>
                    <a:pt x="-13189" y="723365"/>
                    <a:pt x="76014" y="511866"/>
                    <a:pt x="0" y="340397"/>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custGeom>
                      <a:avLst/>
                      <a:gdLst>
                        <a:gd name="connsiteX0" fmla="*/ 0 w 3040786"/>
                        <a:gd name="connsiteY0" fmla="*/ 304347 h 1826044"/>
                        <a:gd name="connsiteX1" fmla="*/ 304347 w 3040786"/>
                        <a:gd name="connsiteY1" fmla="*/ 0 h 1826044"/>
                        <a:gd name="connsiteX2" fmla="*/ 742124 w 3040786"/>
                        <a:gd name="connsiteY2" fmla="*/ 0 h 1826044"/>
                        <a:gd name="connsiteX3" fmla="*/ 1155579 w 3040786"/>
                        <a:gd name="connsiteY3" fmla="*/ 0 h 1826044"/>
                        <a:gd name="connsiteX4" fmla="*/ 1690639 w 3040786"/>
                        <a:gd name="connsiteY4" fmla="*/ 0 h 1826044"/>
                        <a:gd name="connsiteX5" fmla="*/ 2104095 w 3040786"/>
                        <a:gd name="connsiteY5" fmla="*/ 0 h 1826044"/>
                        <a:gd name="connsiteX6" fmla="*/ 2736439 w 3040786"/>
                        <a:gd name="connsiteY6" fmla="*/ 0 h 1826044"/>
                        <a:gd name="connsiteX7" fmla="*/ 3040786 w 3040786"/>
                        <a:gd name="connsiteY7" fmla="*/ 304347 h 1826044"/>
                        <a:gd name="connsiteX8" fmla="*/ 3040786 w 3040786"/>
                        <a:gd name="connsiteY8" fmla="*/ 710130 h 1826044"/>
                        <a:gd name="connsiteX9" fmla="*/ 3040786 w 3040786"/>
                        <a:gd name="connsiteY9" fmla="*/ 1079393 h 1826044"/>
                        <a:gd name="connsiteX10" fmla="*/ 3040786 w 3040786"/>
                        <a:gd name="connsiteY10" fmla="*/ 1521697 h 1826044"/>
                        <a:gd name="connsiteX11" fmla="*/ 2736439 w 3040786"/>
                        <a:gd name="connsiteY11" fmla="*/ 1826044 h 1826044"/>
                        <a:gd name="connsiteX12" fmla="*/ 2250021 w 3040786"/>
                        <a:gd name="connsiteY12" fmla="*/ 1826044 h 1826044"/>
                        <a:gd name="connsiteX13" fmla="*/ 1739281 w 3040786"/>
                        <a:gd name="connsiteY13" fmla="*/ 1826044 h 1826044"/>
                        <a:gd name="connsiteX14" fmla="*/ 1277184 w 3040786"/>
                        <a:gd name="connsiteY14" fmla="*/ 1826044 h 1826044"/>
                        <a:gd name="connsiteX15" fmla="*/ 839407 w 3040786"/>
                        <a:gd name="connsiteY15" fmla="*/ 1826044 h 1826044"/>
                        <a:gd name="connsiteX16" fmla="*/ 304347 w 3040786"/>
                        <a:gd name="connsiteY16" fmla="*/ 1826044 h 1826044"/>
                        <a:gd name="connsiteX17" fmla="*/ 0 w 3040786"/>
                        <a:gd name="connsiteY17" fmla="*/ 1521697 h 1826044"/>
                        <a:gd name="connsiteX18" fmla="*/ 0 w 3040786"/>
                        <a:gd name="connsiteY18" fmla="*/ 1103740 h 1826044"/>
                        <a:gd name="connsiteX19" fmla="*/ 0 w 3040786"/>
                        <a:gd name="connsiteY19" fmla="*/ 722304 h 1826044"/>
                        <a:gd name="connsiteX20" fmla="*/ 0 w 3040786"/>
                        <a:gd name="connsiteY20" fmla="*/ 304347 h 182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40786" h="1826044" fill="none" extrusionOk="0">
                          <a:moveTo>
                            <a:pt x="0" y="304347"/>
                          </a:moveTo>
                          <a:cubicBezTo>
                            <a:pt x="10350" y="133663"/>
                            <a:pt x="108405" y="28376"/>
                            <a:pt x="304347" y="0"/>
                          </a:cubicBezTo>
                          <a:cubicBezTo>
                            <a:pt x="499072" y="-17958"/>
                            <a:pt x="578858" y="30045"/>
                            <a:pt x="742124" y="0"/>
                          </a:cubicBezTo>
                          <a:cubicBezTo>
                            <a:pt x="905390" y="-30045"/>
                            <a:pt x="961433" y="12195"/>
                            <a:pt x="1155579" y="0"/>
                          </a:cubicBezTo>
                          <a:cubicBezTo>
                            <a:pt x="1349725" y="-12195"/>
                            <a:pt x="1477471" y="12696"/>
                            <a:pt x="1690639" y="0"/>
                          </a:cubicBezTo>
                          <a:cubicBezTo>
                            <a:pt x="1903807" y="-12696"/>
                            <a:pt x="1993401" y="44113"/>
                            <a:pt x="2104095" y="0"/>
                          </a:cubicBezTo>
                          <a:cubicBezTo>
                            <a:pt x="2214789" y="-44113"/>
                            <a:pt x="2560320" y="40295"/>
                            <a:pt x="2736439" y="0"/>
                          </a:cubicBezTo>
                          <a:cubicBezTo>
                            <a:pt x="2925372" y="4637"/>
                            <a:pt x="3038236" y="148374"/>
                            <a:pt x="3040786" y="304347"/>
                          </a:cubicBezTo>
                          <a:cubicBezTo>
                            <a:pt x="3075354" y="426778"/>
                            <a:pt x="3027888" y="616829"/>
                            <a:pt x="3040786" y="710130"/>
                          </a:cubicBezTo>
                          <a:cubicBezTo>
                            <a:pt x="3053684" y="803431"/>
                            <a:pt x="3008137" y="918767"/>
                            <a:pt x="3040786" y="1079393"/>
                          </a:cubicBezTo>
                          <a:cubicBezTo>
                            <a:pt x="3073435" y="1240019"/>
                            <a:pt x="2997573" y="1397585"/>
                            <a:pt x="3040786" y="1521697"/>
                          </a:cubicBezTo>
                          <a:cubicBezTo>
                            <a:pt x="3086075" y="1690907"/>
                            <a:pt x="2905244" y="1831193"/>
                            <a:pt x="2736439" y="1826044"/>
                          </a:cubicBezTo>
                          <a:cubicBezTo>
                            <a:pt x="2514482" y="1854601"/>
                            <a:pt x="2403661" y="1812109"/>
                            <a:pt x="2250021" y="1826044"/>
                          </a:cubicBezTo>
                          <a:cubicBezTo>
                            <a:pt x="2096381" y="1839979"/>
                            <a:pt x="1983896" y="1777940"/>
                            <a:pt x="1739281" y="1826044"/>
                          </a:cubicBezTo>
                          <a:cubicBezTo>
                            <a:pt x="1494666" y="1874148"/>
                            <a:pt x="1450861" y="1820416"/>
                            <a:pt x="1277184" y="1826044"/>
                          </a:cubicBezTo>
                          <a:cubicBezTo>
                            <a:pt x="1103507" y="1831672"/>
                            <a:pt x="1038525" y="1785726"/>
                            <a:pt x="839407" y="1826044"/>
                          </a:cubicBezTo>
                          <a:cubicBezTo>
                            <a:pt x="640289" y="1866362"/>
                            <a:pt x="568004" y="1768135"/>
                            <a:pt x="304347" y="1826044"/>
                          </a:cubicBezTo>
                          <a:cubicBezTo>
                            <a:pt x="167993" y="1829911"/>
                            <a:pt x="28717" y="1705417"/>
                            <a:pt x="0" y="1521697"/>
                          </a:cubicBezTo>
                          <a:cubicBezTo>
                            <a:pt x="-16611" y="1363089"/>
                            <a:pt x="2383" y="1195594"/>
                            <a:pt x="0" y="1103740"/>
                          </a:cubicBezTo>
                          <a:cubicBezTo>
                            <a:pt x="-2383" y="1011886"/>
                            <a:pt x="38574" y="833362"/>
                            <a:pt x="0" y="722304"/>
                          </a:cubicBezTo>
                          <a:cubicBezTo>
                            <a:pt x="-38574" y="611246"/>
                            <a:pt x="46090" y="469061"/>
                            <a:pt x="0" y="304347"/>
                          </a:cubicBezTo>
                          <a:close/>
                        </a:path>
                        <a:path w="3040786" h="1826044" stroke="0" extrusionOk="0">
                          <a:moveTo>
                            <a:pt x="0" y="304347"/>
                          </a:moveTo>
                          <a:cubicBezTo>
                            <a:pt x="19704" y="121189"/>
                            <a:pt x="166982" y="-30393"/>
                            <a:pt x="304347" y="0"/>
                          </a:cubicBezTo>
                          <a:cubicBezTo>
                            <a:pt x="544089" y="-51081"/>
                            <a:pt x="586575" y="51490"/>
                            <a:pt x="839407" y="0"/>
                          </a:cubicBezTo>
                          <a:cubicBezTo>
                            <a:pt x="1092239" y="-51490"/>
                            <a:pt x="1147934" y="22652"/>
                            <a:pt x="1277184" y="0"/>
                          </a:cubicBezTo>
                          <a:cubicBezTo>
                            <a:pt x="1406434" y="-22652"/>
                            <a:pt x="1604742" y="10842"/>
                            <a:pt x="1739281" y="0"/>
                          </a:cubicBezTo>
                          <a:cubicBezTo>
                            <a:pt x="1873820" y="-10842"/>
                            <a:pt x="2008331" y="39951"/>
                            <a:pt x="2201379" y="0"/>
                          </a:cubicBezTo>
                          <a:cubicBezTo>
                            <a:pt x="2394427" y="-39951"/>
                            <a:pt x="2472512" y="26556"/>
                            <a:pt x="2736439" y="0"/>
                          </a:cubicBezTo>
                          <a:cubicBezTo>
                            <a:pt x="2930808" y="36890"/>
                            <a:pt x="3048456" y="136472"/>
                            <a:pt x="3040786" y="304347"/>
                          </a:cubicBezTo>
                          <a:cubicBezTo>
                            <a:pt x="3064777" y="467802"/>
                            <a:pt x="2991098" y="564959"/>
                            <a:pt x="3040786" y="734477"/>
                          </a:cubicBezTo>
                          <a:cubicBezTo>
                            <a:pt x="3090474" y="903995"/>
                            <a:pt x="3019762" y="1012748"/>
                            <a:pt x="3040786" y="1140261"/>
                          </a:cubicBezTo>
                          <a:cubicBezTo>
                            <a:pt x="3061810" y="1267774"/>
                            <a:pt x="3026829" y="1372849"/>
                            <a:pt x="3040786" y="1521697"/>
                          </a:cubicBezTo>
                          <a:cubicBezTo>
                            <a:pt x="3034697" y="1681553"/>
                            <a:pt x="2906414" y="1780273"/>
                            <a:pt x="2736439" y="1826044"/>
                          </a:cubicBezTo>
                          <a:cubicBezTo>
                            <a:pt x="2582471" y="1838414"/>
                            <a:pt x="2447531" y="1796650"/>
                            <a:pt x="2322983" y="1826044"/>
                          </a:cubicBezTo>
                          <a:cubicBezTo>
                            <a:pt x="2198435" y="1855438"/>
                            <a:pt x="2018537" y="1810217"/>
                            <a:pt x="1787923" y="1826044"/>
                          </a:cubicBezTo>
                          <a:cubicBezTo>
                            <a:pt x="1557309" y="1841871"/>
                            <a:pt x="1473458" y="1819673"/>
                            <a:pt x="1252863" y="1826044"/>
                          </a:cubicBezTo>
                          <a:cubicBezTo>
                            <a:pt x="1032268" y="1832415"/>
                            <a:pt x="858249" y="1817931"/>
                            <a:pt x="742124" y="1826044"/>
                          </a:cubicBezTo>
                          <a:cubicBezTo>
                            <a:pt x="625999" y="1834157"/>
                            <a:pt x="496651" y="1823918"/>
                            <a:pt x="304347" y="1826044"/>
                          </a:cubicBezTo>
                          <a:cubicBezTo>
                            <a:pt x="97330" y="1830299"/>
                            <a:pt x="24007" y="1700085"/>
                            <a:pt x="0" y="1521697"/>
                          </a:cubicBezTo>
                          <a:cubicBezTo>
                            <a:pt x="-34397" y="1420139"/>
                            <a:pt x="2833" y="1287441"/>
                            <a:pt x="0" y="1128087"/>
                          </a:cubicBezTo>
                          <a:cubicBezTo>
                            <a:pt x="-2833" y="968733"/>
                            <a:pt x="17676" y="874998"/>
                            <a:pt x="0" y="710130"/>
                          </a:cubicBezTo>
                          <a:cubicBezTo>
                            <a:pt x="-17676" y="545262"/>
                            <a:pt x="39150" y="444869"/>
                            <a:pt x="0" y="30434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230615" y="452546"/>
              <a:ext cx="3061255" cy="2002849"/>
            </a:xfrm>
            <a:custGeom>
              <a:avLst/>
              <a:gdLst>
                <a:gd name="connsiteX0" fmla="*/ 0 w 3061255"/>
                <a:gd name="connsiteY0" fmla="*/ 230441 h 2002849"/>
                <a:gd name="connsiteX1" fmla="*/ 510218 w 3061255"/>
                <a:gd name="connsiteY1" fmla="*/ 0 h 2002849"/>
                <a:gd name="connsiteX2" fmla="*/ 1231307 w 3061255"/>
                <a:gd name="connsiteY2" fmla="*/ 0 h 2002849"/>
                <a:gd name="connsiteX3" fmla="*/ 1870762 w 3061255"/>
                <a:gd name="connsiteY3" fmla="*/ 0 h 2002849"/>
                <a:gd name="connsiteX4" fmla="*/ 2551035 w 3061255"/>
                <a:gd name="connsiteY4" fmla="*/ 0 h 2002849"/>
                <a:gd name="connsiteX5" fmla="*/ 3061255 w 3061255"/>
                <a:gd name="connsiteY5" fmla="*/ 230441 h 2002849"/>
                <a:gd name="connsiteX6" fmla="*/ 3061255 w 3061255"/>
                <a:gd name="connsiteY6" fmla="*/ 631352 h 2002849"/>
                <a:gd name="connsiteX7" fmla="*/ 3061255 w 3061255"/>
                <a:gd name="connsiteY7" fmla="*/ 970584 h 2002849"/>
                <a:gd name="connsiteX8" fmla="*/ 3061255 w 3061255"/>
                <a:gd name="connsiteY8" fmla="*/ 1356075 h 2002849"/>
                <a:gd name="connsiteX9" fmla="*/ 3061255 w 3061255"/>
                <a:gd name="connsiteY9" fmla="*/ 1772406 h 2002849"/>
                <a:gd name="connsiteX10" fmla="*/ 2551035 w 3061255"/>
                <a:gd name="connsiteY10" fmla="*/ 2002849 h 2002849"/>
                <a:gd name="connsiteX11" fmla="*/ 1931987 w 3061255"/>
                <a:gd name="connsiteY11" fmla="*/ 2002849 h 2002849"/>
                <a:gd name="connsiteX12" fmla="*/ 1312940 w 3061255"/>
                <a:gd name="connsiteY12" fmla="*/ 2002849 h 2002849"/>
                <a:gd name="connsiteX13" fmla="*/ 510218 w 3061255"/>
                <a:gd name="connsiteY13" fmla="*/ 2002849 h 2002849"/>
                <a:gd name="connsiteX14" fmla="*/ 0 w 3061255"/>
                <a:gd name="connsiteY14" fmla="*/ 1772406 h 2002849"/>
                <a:gd name="connsiteX15" fmla="*/ 0 w 3061255"/>
                <a:gd name="connsiteY15" fmla="*/ 1433173 h 2002849"/>
                <a:gd name="connsiteX16" fmla="*/ 0 w 3061255"/>
                <a:gd name="connsiteY16" fmla="*/ 1063102 h 2002849"/>
                <a:gd name="connsiteX17" fmla="*/ 0 w 3061255"/>
                <a:gd name="connsiteY17" fmla="*/ 662191 h 2002849"/>
                <a:gd name="connsiteX18" fmla="*/ 0 w 3061255"/>
                <a:gd name="connsiteY18" fmla="*/ 230441 h 200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61255" h="2002849" extrusionOk="0">
                  <a:moveTo>
                    <a:pt x="0" y="230441"/>
                  </a:moveTo>
                  <a:cubicBezTo>
                    <a:pt x="36171" y="79019"/>
                    <a:pt x="321076" y="-78561"/>
                    <a:pt x="510218" y="0"/>
                  </a:cubicBezTo>
                  <a:cubicBezTo>
                    <a:pt x="835123" y="-67613"/>
                    <a:pt x="906230" y="33314"/>
                    <a:pt x="1231307" y="0"/>
                  </a:cubicBezTo>
                  <a:cubicBezTo>
                    <a:pt x="1556908" y="29314"/>
                    <a:pt x="1714615" y="-4757"/>
                    <a:pt x="1870762" y="0"/>
                  </a:cubicBezTo>
                  <a:cubicBezTo>
                    <a:pt x="2012109" y="17449"/>
                    <a:pt x="2256343" y="84253"/>
                    <a:pt x="2551035" y="0"/>
                  </a:cubicBezTo>
                  <a:cubicBezTo>
                    <a:pt x="2842686" y="18446"/>
                    <a:pt x="3059742" y="143663"/>
                    <a:pt x="3061255" y="230441"/>
                  </a:cubicBezTo>
                  <a:cubicBezTo>
                    <a:pt x="3070427" y="459819"/>
                    <a:pt x="2964834" y="542865"/>
                    <a:pt x="3061255" y="631352"/>
                  </a:cubicBezTo>
                  <a:cubicBezTo>
                    <a:pt x="3172042" y="763488"/>
                    <a:pt x="3023398" y="916345"/>
                    <a:pt x="3061255" y="970584"/>
                  </a:cubicBezTo>
                  <a:cubicBezTo>
                    <a:pt x="3183483" y="1035829"/>
                    <a:pt x="3049401" y="1180913"/>
                    <a:pt x="3061255" y="1356075"/>
                  </a:cubicBezTo>
                  <a:cubicBezTo>
                    <a:pt x="3093033" y="1489235"/>
                    <a:pt x="3067259" y="1607301"/>
                    <a:pt x="3061255" y="1772406"/>
                  </a:cubicBezTo>
                  <a:cubicBezTo>
                    <a:pt x="3121529" y="1895212"/>
                    <a:pt x="2753899" y="1950632"/>
                    <a:pt x="2551035" y="2002849"/>
                  </a:cubicBezTo>
                  <a:cubicBezTo>
                    <a:pt x="2370144" y="1971647"/>
                    <a:pt x="2050820" y="1959148"/>
                    <a:pt x="1931987" y="2002849"/>
                  </a:cubicBezTo>
                  <a:cubicBezTo>
                    <a:pt x="1762049" y="2048120"/>
                    <a:pt x="1651920" y="1980806"/>
                    <a:pt x="1312940" y="2002849"/>
                  </a:cubicBezTo>
                  <a:cubicBezTo>
                    <a:pt x="1101330" y="1996728"/>
                    <a:pt x="831880" y="1947073"/>
                    <a:pt x="510218" y="2002849"/>
                  </a:cubicBezTo>
                  <a:cubicBezTo>
                    <a:pt x="268650" y="1943605"/>
                    <a:pt x="37477" y="1847838"/>
                    <a:pt x="0" y="1772406"/>
                  </a:cubicBezTo>
                  <a:cubicBezTo>
                    <a:pt x="11404" y="1712903"/>
                    <a:pt x="-8625" y="1552865"/>
                    <a:pt x="0" y="1433173"/>
                  </a:cubicBezTo>
                  <a:cubicBezTo>
                    <a:pt x="-33189" y="1305637"/>
                    <a:pt x="92599" y="1137494"/>
                    <a:pt x="0" y="1063102"/>
                  </a:cubicBezTo>
                  <a:cubicBezTo>
                    <a:pt x="-19840" y="1005293"/>
                    <a:pt x="11253" y="805953"/>
                    <a:pt x="0" y="662191"/>
                  </a:cubicBezTo>
                  <a:cubicBezTo>
                    <a:pt x="-84653" y="568824"/>
                    <a:pt x="84501" y="332974"/>
                    <a:pt x="0" y="23044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3088835"/>
                        <a:gd name="connsiteY0" fmla="*/ 206036 h 1790734"/>
                        <a:gd name="connsiteX1" fmla="*/ 514815 w 3088835"/>
                        <a:gd name="connsiteY1" fmla="*/ 0 h 1790734"/>
                        <a:gd name="connsiteX2" fmla="*/ 1242401 w 3088835"/>
                        <a:gd name="connsiteY2" fmla="*/ 0 h 1790734"/>
                        <a:gd name="connsiteX3" fmla="*/ 1887617 w 3088835"/>
                        <a:gd name="connsiteY3" fmla="*/ 0 h 1790734"/>
                        <a:gd name="connsiteX4" fmla="*/ 2574019 w 3088835"/>
                        <a:gd name="connsiteY4" fmla="*/ 0 h 1790734"/>
                        <a:gd name="connsiteX5" fmla="*/ 3088835 w 3088835"/>
                        <a:gd name="connsiteY5" fmla="*/ 206036 h 1790734"/>
                        <a:gd name="connsiteX6" fmla="*/ 3088835 w 3088835"/>
                        <a:gd name="connsiteY6" fmla="*/ 564488 h 1790734"/>
                        <a:gd name="connsiteX7" fmla="*/ 3088835 w 3088835"/>
                        <a:gd name="connsiteY7" fmla="*/ 867793 h 1790734"/>
                        <a:gd name="connsiteX8" fmla="*/ 3088835 w 3088835"/>
                        <a:gd name="connsiteY8" fmla="*/ 1212458 h 1790734"/>
                        <a:gd name="connsiteX9" fmla="*/ 3088835 w 3088835"/>
                        <a:gd name="connsiteY9" fmla="*/ 1584697 h 1790734"/>
                        <a:gd name="connsiteX10" fmla="*/ 2574019 w 3088835"/>
                        <a:gd name="connsiteY10" fmla="*/ 1790734 h 1790734"/>
                        <a:gd name="connsiteX11" fmla="*/ 1949394 w 3088835"/>
                        <a:gd name="connsiteY11" fmla="*/ 1790734 h 1790734"/>
                        <a:gd name="connsiteX12" fmla="*/ 1324769 w 3088835"/>
                        <a:gd name="connsiteY12" fmla="*/ 1790734 h 1790734"/>
                        <a:gd name="connsiteX13" fmla="*/ 514815 w 3088835"/>
                        <a:gd name="connsiteY13" fmla="*/ 1790734 h 1790734"/>
                        <a:gd name="connsiteX14" fmla="*/ 0 w 3088835"/>
                        <a:gd name="connsiteY14" fmla="*/ 1584697 h 1790734"/>
                        <a:gd name="connsiteX15" fmla="*/ 0 w 3088835"/>
                        <a:gd name="connsiteY15" fmla="*/ 1281391 h 1790734"/>
                        <a:gd name="connsiteX16" fmla="*/ 0 w 3088835"/>
                        <a:gd name="connsiteY16" fmla="*/ 950513 h 1790734"/>
                        <a:gd name="connsiteX17" fmla="*/ 0 w 3088835"/>
                        <a:gd name="connsiteY17" fmla="*/ 592061 h 1790734"/>
                        <a:gd name="connsiteX18" fmla="*/ 0 w 3088835"/>
                        <a:gd name="connsiteY18" fmla="*/ 206036 h 179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8835" h="1790734" extrusionOk="0">
                          <a:moveTo>
                            <a:pt x="0" y="206036"/>
                          </a:moveTo>
                          <a:cubicBezTo>
                            <a:pt x="15944" y="84582"/>
                            <a:pt x="278125" y="-30052"/>
                            <a:pt x="514815" y="0"/>
                          </a:cubicBezTo>
                          <a:cubicBezTo>
                            <a:pt x="854876" y="-34351"/>
                            <a:pt x="937982" y="26233"/>
                            <a:pt x="1242401" y="0"/>
                          </a:cubicBezTo>
                          <a:cubicBezTo>
                            <a:pt x="1553302" y="9771"/>
                            <a:pt x="1721420" y="2471"/>
                            <a:pt x="1887617" y="0"/>
                          </a:cubicBezTo>
                          <a:cubicBezTo>
                            <a:pt x="2061675" y="-9252"/>
                            <a:pt x="2260898" y="34235"/>
                            <a:pt x="2574019" y="0"/>
                          </a:cubicBezTo>
                          <a:cubicBezTo>
                            <a:pt x="2864083" y="9954"/>
                            <a:pt x="3087037" y="126798"/>
                            <a:pt x="3088835" y="206036"/>
                          </a:cubicBezTo>
                          <a:cubicBezTo>
                            <a:pt x="3102906" y="399431"/>
                            <a:pt x="2991083" y="478073"/>
                            <a:pt x="3088835" y="564488"/>
                          </a:cubicBezTo>
                          <a:cubicBezTo>
                            <a:pt x="3198987" y="683510"/>
                            <a:pt x="3042317" y="811876"/>
                            <a:pt x="3088835" y="867793"/>
                          </a:cubicBezTo>
                          <a:cubicBezTo>
                            <a:pt x="3172879" y="928265"/>
                            <a:pt x="3067338" y="1057539"/>
                            <a:pt x="3088835" y="1212458"/>
                          </a:cubicBezTo>
                          <a:cubicBezTo>
                            <a:pt x="3116865" y="1354690"/>
                            <a:pt x="3086961" y="1445252"/>
                            <a:pt x="3088835" y="1584697"/>
                          </a:cubicBezTo>
                          <a:cubicBezTo>
                            <a:pt x="3158947" y="1705627"/>
                            <a:pt x="2777338" y="1773514"/>
                            <a:pt x="2574019" y="1790734"/>
                          </a:cubicBezTo>
                          <a:cubicBezTo>
                            <a:pt x="2392878" y="1770968"/>
                            <a:pt x="2083330" y="1769424"/>
                            <a:pt x="1949394" y="1790734"/>
                          </a:cubicBezTo>
                          <a:cubicBezTo>
                            <a:pt x="1799164" y="1800590"/>
                            <a:pt x="1655388" y="1769450"/>
                            <a:pt x="1324769" y="1790734"/>
                          </a:cubicBezTo>
                          <a:cubicBezTo>
                            <a:pt x="1071668" y="1801304"/>
                            <a:pt x="818590" y="1749491"/>
                            <a:pt x="514815" y="1790734"/>
                          </a:cubicBezTo>
                          <a:cubicBezTo>
                            <a:pt x="267796" y="1760069"/>
                            <a:pt x="26798" y="1679831"/>
                            <a:pt x="0" y="1584697"/>
                          </a:cubicBezTo>
                          <a:cubicBezTo>
                            <a:pt x="7242" y="1530153"/>
                            <a:pt x="25413" y="1390326"/>
                            <a:pt x="0" y="1281391"/>
                          </a:cubicBezTo>
                          <a:cubicBezTo>
                            <a:pt x="-39395" y="1167959"/>
                            <a:pt x="74107" y="1018145"/>
                            <a:pt x="0" y="950513"/>
                          </a:cubicBezTo>
                          <a:cubicBezTo>
                            <a:pt x="-55479" y="883999"/>
                            <a:pt x="54141" y="713483"/>
                            <a:pt x="0" y="592061"/>
                          </a:cubicBezTo>
                          <a:cubicBezTo>
                            <a:pt x="-81976" y="501128"/>
                            <a:pt x="89622" y="303739"/>
                            <a:pt x="0" y="206036"/>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85196"/>
            </a:xfrm>
            <a:prstGeom prst="rect">
              <a:avLst/>
            </a:prstGeom>
            <a:noFill/>
          </p:spPr>
          <p:txBody>
            <a:bodyPr wrap="square" rtlCol="0">
              <a:spAutoFit/>
            </a:bodyPr>
            <a:lstStyle/>
            <a:p>
              <a:pPr algn="ctr"/>
              <a:endParaRPr lang="en-US" sz="2800" dirty="0">
                <a:solidFill>
                  <a:schemeClr val="bg1"/>
                </a:solidFill>
                <a:latin typeface="Hand Of Sean" panose="02000500000000000000" pitchFamily="2" charset="-128"/>
                <a:ea typeface="Hand Of Sean" panose="02000500000000000000" pitchFamily="2" charset="-128"/>
              </a:endParaRPr>
            </a:p>
          </p:txBody>
        </p:sp>
        <p:sp>
          <p:nvSpPr>
            <p:cNvPr id="225" name="TextBox 64">
              <a:extLst>
                <a:ext uri="{FF2B5EF4-FFF2-40B4-BE49-F238E27FC236}">
                  <a16:creationId xmlns:a16="http://schemas.microsoft.com/office/drawing/2014/main" id="{92AC5195-109E-4399-B96D-ED879F2F197A}"/>
                </a:ext>
              </a:extLst>
            </p:cNvPr>
            <p:cNvSpPr txBox="1"/>
            <p:nvPr/>
          </p:nvSpPr>
          <p:spPr>
            <a:xfrm>
              <a:off x="1173900" y="740115"/>
              <a:ext cx="3117971" cy="1755589"/>
            </a:xfrm>
            <a:prstGeom prst="rect">
              <a:avLst/>
            </a:prstGeom>
            <a:noFill/>
          </p:spPr>
          <p:txBody>
            <a:bodyPr wrap="square" rtlCol="0">
              <a:spAutoFit/>
            </a:bodyPr>
            <a:lstStyle/>
            <a:p>
              <a:pPr algn="r"/>
              <a:r>
                <a:rPr lang="ar-SY" sz="2400" b="1" dirty="0">
                  <a:solidFill>
                    <a:schemeClr val="bg1"/>
                  </a:solidFill>
                  <a:latin typeface="Hand Of Sean" panose="02000500000000000000" pitchFamily="2" charset="-128"/>
                  <a:ea typeface="Hand Of Sean" panose="02000500000000000000" pitchFamily="2" charset="-128"/>
                </a:rPr>
                <a:t>لكي نستطيع التعامل معها بالشكل الصحيح أثناء الغسل و الكي و لنحافظ عليها أطول وقت ممكن</a:t>
              </a: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67427" y="1793959"/>
            <a:ext cx="3052689"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079866"/>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284267"/>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1436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fill="hold"/>
                                        <p:tgtEl>
                                          <p:spTgt spid="179"/>
                                        </p:tgtEl>
                                        <p:attrNameLst>
                                          <p:attrName>ppt_x</p:attrName>
                                        </p:attrNameLst>
                                      </p:cBhvr>
                                      <p:tavLst>
                                        <p:tav tm="0">
                                          <p:val>
                                            <p:strVal val="#ppt_x"/>
                                          </p:val>
                                        </p:tav>
                                        <p:tav tm="100000">
                                          <p:val>
                                            <p:strVal val="#ppt_x"/>
                                          </p:val>
                                        </p:tav>
                                      </p:tavLst>
                                    </p:anim>
                                    <p:anim calcmode="lin" valueType="num">
                                      <p:cBhvr additive="base">
                                        <p:cTn id="8" dur="500" fill="hold"/>
                                        <p:tgtEl>
                                          <p:spTgt spid="1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29"/>
                                        </p:tgtEl>
                                        <p:attrNameLst>
                                          <p:attrName>style.visibility</p:attrName>
                                        </p:attrNameLst>
                                      </p:cBhvr>
                                      <p:to>
                                        <p:strVal val="visible"/>
                                      </p:to>
                                    </p:set>
                                    <p:animEffect transition="in" filter="wipe(down)">
                                      <p:cBhvr>
                                        <p:cTn id="12" dur="500"/>
                                        <p:tgtEl>
                                          <p:spTgt spid="22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8"/>
                                        </p:tgtEl>
                                        <p:attrNameLst>
                                          <p:attrName>style.visibility</p:attrName>
                                        </p:attrNameLst>
                                      </p:cBhvr>
                                      <p:to>
                                        <p:strVal val="visible"/>
                                      </p:to>
                                    </p:set>
                                  </p:childTnLst>
                                </p:cTn>
                              </p:par>
                            </p:childTnLst>
                          </p:cTn>
                        </p:par>
                        <p:par>
                          <p:cTn id="21" fill="hold">
                            <p:stCondLst>
                              <p:cond delay="0"/>
                            </p:stCondLst>
                            <p:childTnLst>
                              <p:par>
                                <p:cTn id="22" presetID="22" presetClass="entr" presetSubtype="2" fill="hold" grpId="0" nodeType="afterEffect">
                                  <p:stCondLst>
                                    <p:cond delay="0"/>
                                  </p:stCondLst>
                                  <p:childTnLst>
                                    <p:set>
                                      <p:cBhvr>
                                        <p:cTn id="23" dur="1" fill="hold">
                                          <p:stCondLst>
                                            <p:cond delay="0"/>
                                          </p:stCondLst>
                                        </p:cTn>
                                        <p:tgtEl>
                                          <p:spTgt spid="227"/>
                                        </p:tgtEl>
                                        <p:attrNameLst>
                                          <p:attrName>style.visibility</p:attrName>
                                        </p:attrNameLst>
                                      </p:cBhvr>
                                      <p:to>
                                        <p:strVal val="visible"/>
                                      </p:to>
                                    </p:set>
                                    <p:animEffect transition="in" filter="wipe(right)">
                                      <p:cBhvr>
                                        <p:cTn id="24" dur="500"/>
                                        <p:tgtEl>
                                          <p:spTgt spid="227"/>
                                        </p:tgtEl>
                                      </p:cBhvr>
                                    </p:animEffect>
                                  </p:childTnLst>
                                </p:cTn>
                              </p:par>
                            </p:childTnLst>
                          </p:cTn>
                        </p:par>
                        <p:par>
                          <p:cTn id="25" fill="hold">
                            <p:stCondLst>
                              <p:cond delay="500"/>
                            </p:stCondLst>
                            <p:childTnLst>
                              <p:par>
                                <p:cTn id="26" presetID="17" presetClass="entr" presetSubtype="2" fill="hold" nodeType="afterEffect">
                                  <p:stCondLst>
                                    <p:cond delay="0"/>
                                  </p:stCondLst>
                                  <p:childTnLst>
                                    <p:set>
                                      <p:cBhvr>
                                        <p:cTn id="27" dur="1" fill="hold">
                                          <p:stCondLst>
                                            <p:cond delay="0"/>
                                          </p:stCondLst>
                                        </p:cTn>
                                        <p:tgtEl>
                                          <p:spTgt spid="207"/>
                                        </p:tgtEl>
                                        <p:attrNameLst>
                                          <p:attrName>style.visibility</p:attrName>
                                        </p:attrNameLst>
                                      </p:cBhvr>
                                      <p:to>
                                        <p:strVal val="visible"/>
                                      </p:to>
                                    </p:set>
                                    <p:anim calcmode="lin" valueType="num">
                                      <p:cBhvr>
                                        <p:cTn id="28" dur="500" fill="hold"/>
                                        <p:tgtEl>
                                          <p:spTgt spid="207"/>
                                        </p:tgtEl>
                                        <p:attrNameLst>
                                          <p:attrName>ppt_x</p:attrName>
                                        </p:attrNameLst>
                                      </p:cBhvr>
                                      <p:tavLst>
                                        <p:tav tm="0">
                                          <p:val>
                                            <p:strVal val="#ppt_x+#ppt_w/2"/>
                                          </p:val>
                                        </p:tav>
                                        <p:tav tm="100000">
                                          <p:val>
                                            <p:strVal val="#ppt_x"/>
                                          </p:val>
                                        </p:tav>
                                      </p:tavLst>
                                    </p:anim>
                                    <p:anim calcmode="lin" valueType="num">
                                      <p:cBhvr>
                                        <p:cTn id="29" dur="500" fill="hold"/>
                                        <p:tgtEl>
                                          <p:spTgt spid="207"/>
                                        </p:tgtEl>
                                        <p:attrNameLst>
                                          <p:attrName>ppt_y</p:attrName>
                                        </p:attrNameLst>
                                      </p:cBhvr>
                                      <p:tavLst>
                                        <p:tav tm="0">
                                          <p:val>
                                            <p:strVal val="#ppt_y"/>
                                          </p:val>
                                        </p:tav>
                                        <p:tav tm="100000">
                                          <p:val>
                                            <p:strVal val="#ppt_y"/>
                                          </p:val>
                                        </p:tav>
                                      </p:tavLst>
                                    </p:anim>
                                    <p:anim calcmode="lin" valueType="num">
                                      <p:cBhvr>
                                        <p:cTn id="30" dur="500" fill="hold"/>
                                        <p:tgtEl>
                                          <p:spTgt spid="207"/>
                                        </p:tgtEl>
                                        <p:attrNameLst>
                                          <p:attrName>ppt_w</p:attrName>
                                        </p:attrNameLst>
                                      </p:cBhvr>
                                      <p:tavLst>
                                        <p:tav tm="0">
                                          <p:val>
                                            <p:fltVal val="0"/>
                                          </p:val>
                                        </p:tav>
                                        <p:tav tm="100000">
                                          <p:val>
                                            <p:strVal val="#ppt_w"/>
                                          </p:val>
                                        </p:tav>
                                      </p:tavLst>
                                    </p:anim>
                                    <p:anim calcmode="lin" valueType="num">
                                      <p:cBhvr>
                                        <p:cTn id="31"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4"/>
                                        </p:tgtEl>
                                        <p:attrNameLst>
                                          <p:attrName>style.visibility</p:attrName>
                                        </p:attrNameLst>
                                      </p:cBhvr>
                                      <p:to>
                                        <p:strVal val="visible"/>
                                      </p:to>
                                    </p:set>
                                  </p:childTnLst>
                                </p:cTn>
                              </p:par>
                            </p:childTnLst>
                          </p:cTn>
                        </p:par>
                        <p:par>
                          <p:cTn id="40" fill="hold">
                            <p:stCondLst>
                              <p:cond delay="0"/>
                            </p:stCondLst>
                            <p:childTnLst>
                              <p:par>
                                <p:cTn id="41" presetID="22" presetClass="entr" presetSubtype="8" fill="hold" grpId="0" nodeType="afterEffect">
                                  <p:stCondLst>
                                    <p:cond delay="0"/>
                                  </p:stCondLst>
                                  <p:childTnLst>
                                    <p:set>
                                      <p:cBhvr>
                                        <p:cTn id="42" dur="1" fill="hold">
                                          <p:stCondLst>
                                            <p:cond delay="0"/>
                                          </p:stCondLst>
                                        </p:cTn>
                                        <p:tgtEl>
                                          <p:spTgt spid="226"/>
                                        </p:tgtEl>
                                        <p:attrNameLst>
                                          <p:attrName>style.visibility</p:attrName>
                                        </p:attrNameLst>
                                      </p:cBhvr>
                                      <p:to>
                                        <p:strVal val="visible"/>
                                      </p:to>
                                    </p:set>
                                    <p:animEffect transition="in" filter="wipe(left)">
                                      <p:cBhvr>
                                        <p:cTn id="43" dur="500"/>
                                        <p:tgtEl>
                                          <p:spTgt spid="226"/>
                                        </p:tgtEl>
                                      </p:cBhvr>
                                    </p:animEffect>
                                  </p:childTnLst>
                                </p:cTn>
                              </p:par>
                            </p:childTnLst>
                          </p:cTn>
                        </p:par>
                        <p:par>
                          <p:cTn id="44" fill="hold">
                            <p:stCondLst>
                              <p:cond delay="500"/>
                            </p:stCondLst>
                            <p:childTnLst>
                              <p:par>
                                <p:cTn id="45" presetID="17" presetClass="entr" presetSubtype="8" fill="hold" nodeType="afterEffect">
                                  <p:stCondLst>
                                    <p:cond delay="0"/>
                                  </p:stCondLst>
                                  <p:childTnLst>
                                    <p:set>
                                      <p:cBhvr>
                                        <p:cTn id="46" dur="1" fill="hold">
                                          <p:stCondLst>
                                            <p:cond delay="0"/>
                                          </p:stCondLst>
                                        </p:cTn>
                                        <p:tgtEl>
                                          <p:spTgt spid="220"/>
                                        </p:tgtEl>
                                        <p:attrNameLst>
                                          <p:attrName>style.visibility</p:attrName>
                                        </p:attrNameLst>
                                      </p:cBhvr>
                                      <p:to>
                                        <p:strVal val="visible"/>
                                      </p:to>
                                    </p:set>
                                    <p:anim calcmode="lin" valueType="num">
                                      <p:cBhvr>
                                        <p:cTn id="47" dur="500" fill="hold"/>
                                        <p:tgtEl>
                                          <p:spTgt spid="220"/>
                                        </p:tgtEl>
                                        <p:attrNameLst>
                                          <p:attrName>ppt_x</p:attrName>
                                        </p:attrNameLst>
                                      </p:cBhvr>
                                      <p:tavLst>
                                        <p:tav tm="0">
                                          <p:val>
                                            <p:strVal val="#ppt_x-#ppt_w/2"/>
                                          </p:val>
                                        </p:tav>
                                        <p:tav tm="100000">
                                          <p:val>
                                            <p:strVal val="#ppt_x"/>
                                          </p:val>
                                        </p:tav>
                                      </p:tavLst>
                                    </p:anim>
                                    <p:anim calcmode="lin" valueType="num">
                                      <p:cBhvr>
                                        <p:cTn id="48" dur="500" fill="hold"/>
                                        <p:tgtEl>
                                          <p:spTgt spid="220"/>
                                        </p:tgtEl>
                                        <p:attrNameLst>
                                          <p:attrName>ppt_y</p:attrName>
                                        </p:attrNameLst>
                                      </p:cBhvr>
                                      <p:tavLst>
                                        <p:tav tm="0">
                                          <p:val>
                                            <p:strVal val="#ppt_y"/>
                                          </p:val>
                                        </p:tav>
                                        <p:tav tm="100000">
                                          <p:val>
                                            <p:strVal val="#ppt_y"/>
                                          </p:val>
                                        </p:tav>
                                      </p:tavLst>
                                    </p:anim>
                                    <p:anim calcmode="lin" valueType="num">
                                      <p:cBhvr>
                                        <p:cTn id="49" dur="500" fill="hold"/>
                                        <p:tgtEl>
                                          <p:spTgt spid="220"/>
                                        </p:tgtEl>
                                        <p:attrNameLst>
                                          <p:attrName>ppt_w</p:attrName>
                                        </p:attrNameLst>
                                      </p:cBhvr>
                                      <p:tavLst>
                                        <p:tav tm="0">
                                          <p:val>
                                            <p:fltVal val="0"/>
                                          </p:val>
                                        </p:tav>
                                        <p:tav tm="100000">
                                          <p:val>
                                            <p:strVal val="#ppt_w"/>
                                          </p:val>
                                        </p:tav>
                                      </p:tavLst>
                                    </p:anim>
                                    <p:anim calcmode="lin" valueType="num">
                                      <p:cBhvr>
                                        <p:cTn id="50"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 name="Group 20">
            <a:extLst>
              <a:ext uri="{FF2B5EF4-FFF2-40B4-BE49-F238E27FC236}">
                <a16:creationId xmlns:a16="http://schemas.microsoft.com/office/drawing/2014/main" id="{9495562D-A7AB-40B6-9D9B-68732AD1C8F9}"/>
              </a:ext>
            </a:extLst>
          </p:cNvPr>
          <p:cNvGrpSpPr/>
          <p:nvPr/>
        </p:nvGrpSpPr>
        <p:grpSpPr>
          <a:xfrm>
            <a:off x="3900668" y="1691089"/>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dirty="0"/>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endParaRPr lang="en-US" sz="2400" b="1"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268349" y="2787173"/>
              <a:ext cx="1842868" cy="308084"/>
            </a:xfrm>
            <a:custGeom>
              <a:avLst/>
              <a:gdLst>
                <a:gd name="connsiteX0" fmla="*/ 0 w 1842868"/>
                <a:gd name="connsiteY0" fmla="*/ 0 h 308084"/>
                <a:gd name="connsiteX1" fmla="*/ 460717 w 1842868"/>
                <a:gd name="connsiteY1" fmla="*/ 77021 h 308084"/>
                <a:gd name="connsiteX2" fmla="*/ 921434 w 1842868"/>
                <a:gd name="connsiteY2" fmla="*/ 154042 h 308084"/>
                <a:gd name="connsiteX3" fmla="*/ 1363722 w 1842868"/>
                <a:gd name="connsiteY3" fmla="*/ 227982 h 308084"/>
                <a:gd name="connsiteX4" fmla="*/ 1842868 w 1842868"/>
                <a:gd name="connsiteY4" fmla="*/ 308084 h 308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308084" fill="none" extrusionOk="0">
                  <a:moveTo>
                    <a:pt x="0" y="0"/>
                  </a:moveTo>
                  <a:cubicBezTo>
                    <a:pt x="108125" y="-9259"/>
                    <a:pt x="304140" y="62169"/>
                    <a:pt x="460717" y="77021"/>
                  </a:cubicBezTo>
                  <a:cubicBezTo>
                    <a:pt x="617294" y="91873"/>
                    <a:pt x="781269" y="137606"/>
                    <a:pt x="921434" y="154042"/>
                  </a:cubicBezTo>
                  <a:cubicBezTo>
                    <a:pt x="1061599" y="170478"/>
                    <a:pt x="1249180" y="211687"/>
                    <a:pt x="1363722" y="227982"/>
                  </a:cubicBezTo>
                  <a:cubicBezTo>
                    <a:pt x="1478264" y="244277"/>
                    <a:pt x="1672782" y="300196"/>
                    <a:pt x="1842868" y="308084"/>
                  </a:cubicBezTo>
                </a:path>
                <a:path w="1842868" h="308084" stroke="0" extrusionOk="0">
                  <a:moveTo>
                    <a:pt x="0" y="0"/>
                  </a:moveTo>
                  <a:cubicBezTo>
                    <a:pt x="197321" y="-25809"/>
                    <a:pt x="341259" y="87350"/>
                    <a:pt x="497574" y="83183"/>
                  </a:cubicBezTo>
                  <a:cubicBezTo>
                    <a:pt x="653889" y="79016"/>
                    <a:pt x="890607" y="174171"/>
                    <a:pt x="995149" y="166365"/>
                  </a:cubicBezTo>
                  <a:cubicBezTo>
                    <a:pt x="1099691" y="158560"/>
                    <a:pt x="1650029" y="334945"/>
                    <a:pt x="1842868" y="308084"/>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err="1"/>
                <a:t>ممممالففضيال</a:t>
              </a:r>
              <a:endParaRPr lang="en-US" dirty="0"/>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3953777"/>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4" y="3308431"/>
            <a:ext cx="2274706" cy="765561"/>
            <a:chOff x="5044509" y="2639887"/>
            <a:chExt cx="2274706" cy="765561"/>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09" y="2639887"/>
              <a:ext cx="2274706" cy="765561"/>
            </a:xfrm>
            <a:custGeom>
              <a:avLst/>
              <a:gdLst>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401350 w 2274706"/>
                <a:gd name="connsiteY0" fmla="*/ 685356 h 765561"/>
                <a:gd name="connsiteX1" fmla="*/ 250568 w 2274706"/>
                <a:gd name="connsiteY1" fmla="*/ 358995 h 765561"/>
                <a:gd name="connsiteX2" fmla="*/ 0 w 2274706"/>
                <a:gd name="connsiteY2" fmla="*/ 45431 h 765561"/>
                <a:gd name="connsiteX3" fmla="*/ 614167 w 2274706"/>
                <a:gd name="connsiteY3" fmla="*/ 50230 h 765561"/>
                <a:gd name="connsiteX4" fmla="*/ 1228336 w 2274706"/>
                <a:gd name="connsiteY4" fmla="*/ 55029 h 765561"/>
                <a:gd name="connsiteX5" fmla="*/ 1774264 w 2274706"/>
                <a:gd name="connsiteY5" fmla="*/ 59296 h 765561"/>
                <a:gd name="connsiteX6" fmla="*/ 2274697 w 2274706"/>
                <a:gd name="connsiteY6" fmla="*/ 63206 h 765561"/>
                <a:gd name="connsiteX7" fmla="*/ 2054280 w 2274706"/>
                <a:gd name="connsiteY7" fmla="*/ 383170 h 765561"/>
                <a:gd name="connsiteX8" fmla="*/ 1833862 w 2274706"/>
                <a:gd name="connsiteY8" fmla="*/ 703133 h 765561"/>
                <a:gd name="connsiteX9" fmla="*/ 1419479 w 2274706"/>
                <a:gd name="connsiteY9" fmla="*/ 697563 h 765561"/>
                <a:gd name="connsiteX10" fmla="*/ 978647 w 2274706"/>
                <a:gd name="connsiteY10" fmla="*/ 691638 h 765561"/>
                <a:gd name="connsiteX11" fmla="*/ 401350 w 2274706"/>
                <a:gd name="connsiteY11" fmla="*/ 685356 h 765561"/>
                <a:gd name="connsiteX0" fmla="*/ 511364 w 2274706"/>
                <a:gd name="connsiteY0" fmla="*/ 685356 h 765561"/>
                <a:gd name="connsiteX1" fmla="*/ 210902 w 2274706"/>
                <a:gd name="connsiteY1" fmla="*/ 396150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971380 w 2274706"/>
                <a:gd name="connsiteY8" fmla="*/ 685176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74706" h="765561" fill="none" extrusionOk="0">
                  <a:moveTo>
                    <a:pt x="511364" y="685356"/>
                  </a:moveTo>
                  <a:cubicBezTo>
                    <a:pt x="389832" y="639297"/>
                    <a:pt x="310728" y="435741"/>
                    <a:pt x="265909" y="378191"/>
                  </a:cubicBezTo>
                  <a:cubicBezTo>
                    <a:pt x="136303" y="254490"/>
                    <a:pt x="176384" y="67216"/>
                    <a:pt x="0" y="45431"/>
                  </a:cubicBezTo>
                  <a:cubicBezTo>
                    <a:pt x="145125" y="53158"/>
                    <a:pt x="242162" y="101545"/>
                    <a:pt x="500432" y="49341"/>
                  </a:cubicBezTo>
                  <a:cubicBezTo>
                    <a:pt x="699157" y="-73689"/>
                    <a:pt x="853982" y="195924"/>
                    <a:pt x="1069108" y="53785"/>
                  </a:cubicBezTo>
                  <a:cubicBezTo>
                    <a:pt x="1207685" y="71580"/>
                    <a:pt x="1393047" y="218181"/>
                    <a:pt x="1683275" y="58585"/>
                  </a:cubicBezTo>
                  <a:cubicBezTo>
                    <a:pt x="1900192" y="-117157"/>
                    <a:pt x="1979813" y="49433"/>
                    <a:pt x="2274697" y="63206"/>
                  </a:cubicBezTo>
                  <a:cubicBezTo>
                    <a:pt x="2163203" y="221862"/>
                    <a:pt x="2128688" y="240131"/>
                    <a:pt x="2063096" y="370371"/>
                  </a:cubicBezTo>
                  <a:cubicBezTo>
                    <a:pt x="2016045" y="430416"/>
                    <a:pt x="1984882" y="559592"/>
                    <a:pt x="1833862" y="703133"/>
                  </a:cubicBezTo>
                  <a:cubicBezTo>
                    <a:pt x="1623392" y="739041"/>
                    <a:pt x="1467775" y="651548"/>
                    <a:pt x="1366580" y="696851"/>
                  </a:cubicBezTo>
                  <a:cubicBezTo>
                    <a:pt x="1219070" y="790698"/>
                    <a:pt x="1058903" y="587714"/>
                    <a:pt x="952197" y="691281"/>
                  </a:cubicBezTo>
                  <a:cubicBezTo>
                    <a:pt x="940688" y="745067"/>
                    <a:pt x="631614" y="691321"/>
                    <a:pt x="511364" y="685356"/>
                  </a:cubicBezTo>
                  <a:close/>
                </a:path>
                <a:path w="2274706" h="765561" stroke="0" extrusionOk="0">
                  <a:moveTo>
                    <a:pt x="401350" y="685356"/>
                  </a:moveTo>
                  <a:cubicBezTo>
                    <a:pt x="320382" y="604128"/>
                    <a:pt x="351624" y="504073"/>
                    <a:pt x="250568" y="358995"/>
                  </a:cubicBezTo>
                  <a:cubicBezTo>
                    <a:pt x="194344" y="331554"/>
                    <a:pt x="93845" y="139987"/>
                    <a:pt x="0" y="45431"/>
                  </a:cubicBezTo>
                  <a:cubicBezTo>
                    <a:pt x="47976" y="-154537"/>
                    <a:pt x="146546" y="286299"/>
                    <a:pt x="614167" y="50230"/>
                  </a:cubicBezTo>
                  <a:cubicBezTo>
                    <a:pt x="875641" y="-51731"/>
                    <a:pt x="968554" y="1746"/>
                    <a:pt x="1228336" y="55029"/>
                  </a:cubicBezTo>
                  <a:cubicBezTo>
                    <a:pt x="1440949" y="80519"/>
                    <a:pt x="1591455" y="255455"/>
                    <a:pt x="1774264" y="59296"/>
                  </a:cubicBezTo>
                  <a:cubicBezTo>
                    <a:pt x="1976083" y="56396"/>
                    <a:pt x="2211358" y="158733"/>
                    <a:pt x="2274697" y="63206"/>
                  </a:cubicBezTo>
                  <a:cubicBezTo>
                    <a:pt x="2293941" y="94065"/>
                    <a:pt x="2100367" y="264003"/>
                    <a:pt x="2054280" y="383170"/>
                  </a:cubicBezTo>
                  <a:cubicBezTo>
                    <a:pt x="2011988" y="501705"/>
                    <a:pt x="1949617" y="602787"/>
                    <a:pt x="1833862" y="703133"/>
                  </a:cubicBezTo>
                  <a:cubicBezTo>
                    <a:pt x="1696153" y="827303"/>
                    <a:pt x="1542691" y="751866"/>
                    <a:pt x="1419479" y="697563"/>
                  </a:cubicBezTo>
                  <a:cubicBezTo>
                    <a:pt x="1275192" y="850648"/>
                    <a:pt x="1147784" y="745398"/>
                    <a:pt x="978647" y="691638"/>
                  </a:cubicBezTo>
                  <a:cubicBezTo>
                    <a:pt x="761968" y="704357"/>
                    <a:pt x="577642" y="607677"/>
                    <a:pt x="401350" y="685356"/>
                  </a:cubicBezTo>
                  <a:close/>
                </a:path>
                <a:path w="2274706" h="765561" fill="none" stroke="0" extrusionOk="0">
                  <a:moveTo>
                    <a:pt x="511364" y="685356"/>
                  </a:moveTo>
                  <a:cubicBezTo>
                    <a:pt x="411020" y="625137"/>
                    <a:pt x="267520" y="444289"/>
                    <a:pt x="210902" y="396150"/>
                  </a:cubicBezTo>
                  <a:cubicBezTo>
                    <a:pt x="141502" y="451813"/>
                    <a:pt x="123502" y="228636"/>
                    <a:pt x="0" y="45431"/>
                  </a:cubicBezTo>
                  <a:cubicBezTo>
                    <a:pt x="186422" y="69684"/>
                    <a:pt x="274876" y="68607"/>
                    <a:pt x="500432" y="49341"/>
                  </a:cubicBezTo>
                  <a:cubicBezTo>
                    <a:pt x="710048" y="19214"/>
                    <a:pt x="839530" y="167095"/>
                    <a:pt x="1069108" y="53785"/>
                  </a:cubicBezTo>
                  <a:cubicBezTo>
                    <a:pt x="1214590" y="114340"/>
                    <a:pt x="1339620" y="162896"/>
                    <a:pt x="1683275" y="58585"/>
                  </a:cubicBezTo>
                  <a:cubicBezTo>
                    <a:pt x="1915349" y="-56296"/>
                    <a:pt x="1999011" y="120222"/>
                    <a:pt x="2274697" y="63206"/>
                  </a:cubicBezTo>
                  <a:cubicBezTo>
                    <a:pt x="2249031" y="260567"/>
                    <a:pt x="2136681" y="280984"/>
                    <a:pt x="2063096" y="370371"/>
                  </a:cubicBezTo>
                  <a:cubicBezTo>
                    <a:pt x="2029440" y="467471"/>
                    <a:pt x="1974731" y="539653"/>
                    <a:pt x="1833862" y="703133"/>
                  </a:cubicBezTo>
                  <a:cubicBezTo>
                    <a:pt x="1676463" y="717982"/>
                    <a:pt x="1495295" y="551577"/>
                    <a:pt x="1366580" y="696851"/>
                  </a:cubicBezTo>
                  <a:cubicBezTo>
                    <a:pt x="1210829" y="716868"/>
                    <a:pt x="1053045" y="610830"/>
                    <a:pt x="952197" y="691281"/>
                  </a:cubicBezTo>
                  <a:cubicBezTo>
                    <a:pt x="855045" y="784427"/>
                    <a:pt x="797949" y="616709"/>
                    <a:pt x="511364" y="685356"/>
                  </a:cubicBezTo>
                  <a:close/>
                </a:path>
                <a:path w="2274706" h="765561" fill="none" stroke="0" extrusionOk="0">
                  <a:moveTo>
                    <a:pt x="511364" y="685356"/>
                  </a:moveTo>
                  <a:cubicBezTo>
                    <a:pt x="425503" y="622589"/>
                    <a:pt x="318038" y="419922"/>
                    <a:pt x="265909" y="378191"/>
                  </a:cubicBezTo>
                  <a:cubicBezTo>
                    <a:pt x="219649" y="290733"/>
                    <a:pt x="153306" y="161885"/>
                    <a:pt x="0" y="45431"/>
                  </a:cubicBezTo>
                  <a:cubicBezTo>
                    <a:pt x="163987" y="29988"/>
                    <a:pt x="278932" y="91551"/>
                    <a:pt x="500432" y="49341"/>
                  </a:cubicBezTo>
                  <a:cubicBezTo>
                    <a:pt x="739156" y="47773"/>
                    <a:pt x="850566" y="114260"/>
                    <a:pt x="1069108" y="53785"/>
                  </a:cubicBezTo>
                  <a:cubicBezTo>
                    <a:pt x="1249421" y="37902"/>
                    <a:pt x="1409018" y="122516"/>
                    <a:pt x="1683275" y="58585"/>
                  </a:cubicBezTo>
                  <a:cubicBezTo>
                    <a:pt x="1955616" y="-23993"/>
                    <a:pt x="2022461" y="139230"/>
                    <a:pt x="2274697" y="63206"/>
                  </a:cubicBezTo>
                  <a:cubicBezTo>
                    <a:pt x="2174844" y="186611"/>
                    <a:pt x="2089724" y="253785"/>
                    <a:pt x="2063096" y="370371"/>
                  </a:cubicBezTo>
                  <a:cubicBezTo>
                    <a:pt x="1995601" y="467362"/>
                    <a:pt x="2077071" y="491627"/>
                    <a:pt x="1971380" y="685176"/>
                  </a:cubicBezTo>
                  <a:cubicBezTo>
                    <a:pt x="1779400" y="656962"/>
                    <a:pt x="1461741" y="611269"/>
                    <a:pt x="1366580" y="696851"/>
                  </a:cubicBezTo>
                  <a:cubicBezTo>
                    <a:pt x="1154773" y="792668"/>
                    <a:pt x="1059990" y="636412"/>
                    <a:pt x="952197" y="691281"/>
                  </a:cubicBezTo>
                  <a:cubicBezTo>
                    <a:pt x="861278" y="820743"/>
                    <a:pt x="649899" y="663327"/>
                    <a:pt x="511364" y="685356"/>
                  </a:cubicBezTo>
                  <a:close/>
                </a:path>
                <a:path w="2274706" h="765561" fill="none" stroke="0" extrusionOk="0">
                  <a:moveTo>
                    <a:pt x="511364" y="685356"/>
                  </a:moveTo>
                  <a:cubicBezTo>
                    <a:pt x="378363" y="637493"/>
                    <a:pt x="311841" y="456311"/>
                    <a:pt x="265909" y="378191"/>
                  </a:cubicBezTo>
                  <a:cubicBezTo>
                    <a:pt x="209461" y="277552"/>
                    <a:pt x="196719" y="86307"/>
                    <a:pt x="0" y="45431"/>
                  </a:cubicBezTo>
                  <a:cubicBezTo>
                    <a:pt x="135368" y="77305"/>
                    <a:pt x="252228" y="29171"/>
                    <a:pt x="500432" y="49341"/>
                  </a:cubicBezTo>
                  <a:cubicBezTo>
                    <a:pt x="711604" y="-67206"/>
                    <a:pt x="903932" y="174590"/>
                    <a:pt x="1069108" y="53785"/>
                  </a:cubicBezTo>
                  <a:cubicBezTo>
                    <a:pt x="1221537" y="83435"/>
                    <a:pt x="1363597" y="301798"/>
                    <a:pt x="1683275" y="58585"/>
                  </a:cubicBezTo>
                  <a:cubicBezTo>
                    <a:pt x="1925734" y="-45371"/>
                    <a:pt x="2017803" y="100679"/>
                    <a:pt x="2274697" y="63206"/>
                  </a:cubicBezTo>
                  <a:cubicBezTo>
                    <a:pt x="2197918" y="204663"/>
                    <a:pt x="2123023" y="228659"/>
                    <a:pt x="2063096" y="370371"/>
                  </a:cubicBezTo>
                  <a:cubicBezTo>
                    <a:pt x="1997481" y="469435"/>
                    <a:pt x="1960839" y="534845"/>
                    <a:pt x="1833862" y="703133"/>
                  </a:cubicBezTo>
                  <a:cubicBezTo>
                    <a:pt x="1704255" y="756050"/>
                    <a:pt x="1516779" y="673256"/>
                    <a:pt x="1366580" y="696851"/>
                  </a:cubicBezTo>
                  <a:cubicBezTo>
                    <a:pt x="1218259" y="772088"/>
                    <a:pt x="1050298" y="587741"/>
                    <a:pt x="952197" y="691281"/>
                  </a:cubicBezTo>
                  <a:cubicBezTo>
                    <a:pt x="925849" y="742304"/>
                    <a:pt x="674316" y="738149"/>
                    <a:pt x="511364" y="685356"/>
                  </a:cubicBezTo>
                  <a:close/>
                </a:path>
                <a:path w="2274706" h="765561" fill="none" stroke="0" extrusionOk="0">
                  <a:moveTo>
                    <a:pt x="511364" y="685356"/>
                  </a:moveTo>
                  <a:cubicBezTo>
                    <a:pt x="396223" y="632364"/>
                    <a:pt x="308645" y="453089"/>
                    <a:pt x="265909" y="378191"/>
                  </a:cubicBezTo>
                  <a:cubicBezTo>
                    <a:pt x="218694" y="267680"/>
                    <a:pt x="190169" y="113479"/>
                    <a:pt x="0" y="45431"/>
                  </a:cubicBezTo>
                  <a:cubicBezTo>
                    <a:pt x="120002" y="49575"/>
                    <a:pt x="274998" y="75965"/>
                    <a:pt x="500432" y="49341"/>
                  </a:cubicBezTo>
                  <a:cubicBezTo>
                    <a:pt x="730018" y="-56478"/>
                    <a:pt x="846973" y="150945"/>
                    <a:pt x="1069108" y="53785"/>
                  </a:cubicBezTo>
                  <a:cubicBezTo>
                    <a:pt x="1216168" y="99532"/>
                    <a:pt x="1379707" y="234039"/>
                    <a:pt x="1683275" y="58585"/>
                  </a:cubicBezTo>
                  <a:cubicBezTo>
                    <a:pt x="1885599" y="-74963"/>
                    <a:pt x="1997038" y="86321"/>
                    <a:pt x="2274697" y="63206"/>
                  </a:cubicBezTo>
                  <a:cubicBezTo>
                    <a:pt x="2186049" y="218602"/>
                    <a:pt x="2112711" y="249235"/>
                    <a:pt x="2063096" y="370371"/>
                  </a:cubicBezTo>
                  <a:cubicBezTo>
                    <a:pt x="2005005" y="440764"/>
                    <a:pt x="1959355" y="536530"/>
                    <a:pt x="1833862" y="703133"/>
                  </a:cubicBezTo>
                  <a:cubicBezTo>
                    <a:pt x="1629714" y="735205"/>
                    <a:pt x="1458910" y="635031"/>
                    <a:pt x="1366580" y="696851"/>
                  </a:cubicBezTo>
                  <a:cubicBezTo>
                    <a:pt x="1188655" y="765651"/>
                    <a:pt x="1109010" y="605661"/>
                    <a:pt x="952197" y="691281"/>
                  </a:cubicBezTo>
                  <a:cubicBezTo>
                    <a:pt x="896920" y="765832"/>
                    <a:pt x="685554" y="667821"/>
                    <a:pt x="511364" y="685356"/>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212079" y="2756549"/>
              <a:ext cx="1990578"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2702256"/>
            <a:ext cx="2312904" cy="2687020"/>
            <a:chOff x="5058567" y="2033712"/>
            <a:chExt cx="2312904" cy="2687020"/>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106573" y="4320622"/>
              <a:ext cx="2025747"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061246"/>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628280"/>
              <a:ext cx="2025747" cy="369332"/>
            </a:xfrm>
            <a:prstGeom prst="rect">
              <a:avLst/>
            </a:prstGeom>
            <a:noFill/>
          </p:spPr>
          <p:txBody>
            <a:bodyPr wrap="square" rtlCol="0">
              <a:spAutoFit/>
            </a:bodyPr>
            <a:lstStyle/>
            <a:p>
              <a:pPr algn="ctr"/>
              <a:endParaRPr lang="en-US" b="1"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922327" y="719700"/>
            <a:ext cx="2599208" cy="2736015"/>
            <a:chOff x="693094" y="-362161"/>
            <a:chExt cx="2907088" cy="3060102"/>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29"/>
              <a:ext cx="2858648" cy="2207362"/>
            </a:xfrm>
            <a:custGeom>
              <a:avLst/>
              <a:gdLst>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392581 h 2207362"/>
                <a:gd name="connsiteX8" fmla="*/ 2858648 w 2858648"/>
                <a:gd name="connsiteY8" fmla="*/ 1953388 h 2207362"/>
                <a:gd name="connsiteX9" fmla="*/ 2382197 w 2858648"/>
                <a:gd name="connsiteY9" fmla="*/ 2207362 h 2207362"/>
                <a:gd name="connsiteX10" fmla="*/ 1467437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562523 h 2207362"/>
                <a:gd name="connsiteX14" fmla="*/ 0 w 2858648"/>
                <a:gd name="connsiteY14" fmla="*/ 1120675 h 2207362"/>
                <a:gd name="connsiteX15" fmla="*/ 0 w 2858648"/>
                <a:gd name="connsiteY15" fmla="*/ 74680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58648" h="2207362" fill="none" extrusionOk="0">
                  <a:moveTo>
                    <a:pt x="0" y="253972"/>
                  </a:moveTo>
                  <a:cubicBezTo>
                    <a:pt x="110363" y="147148"/>
                    <a:pt x="173566" y="12908"/>
                    <a:pt x="476449" y="0"/>
                  </a:cubicBezTo>
                  <a:cubicBezTo>
                    <a:pt x="797830" y="37200"/>
                    <a:pt x="1123254" y="-29519"/>
                    <a:pt x="1467437" y="0"/>
                  </a:cubicBezTo>
                  <a:cubicBezTo>
                    <a:pt x="1847762" y="-35314"/>
                    <a:pt x="1960502" y="127665"/>
                    <a:pt x="2382197" y="0"/>
                  </a:cubicBezTo>
                  <a:cubicBezTo>
                    <a:pt x="2719663" y="34976"/>
                    <a:pt x="2900375" y="97839"/>
                    <a:pt x="2858648" y="253972"/>
                  </a:cubicBezTo>
                  <a:cubicBezTo>
                    <a:pt x="2919965" y="312628"/>
                    <a:pt x="2877993" y="527614"/>
                    <a:pt x="2858648" y="644837"/>
                  </a:cubicBezTo>
                  <a:cubicBezTo>
                    <a:pt x="2911219" y="779623"/>
                    <a:pt x="2832045" y="816560"/>
                    <a:pt x="2858648" y="1018709"/>
                  </a:cubicBezTo>
                  <a:cubicBezTo>
                    <a:pt x="2885211" y="1218493"/>
                    <a:pt x="2830498" y="1241252"/>
                    <a:pt x="2858648" y="1477552"/>
                  </a:cubicBezTo>
                  <a:cubicBezTo>
                    <a:pt x="2849154" y="1690615"/>
                    <a:pt x="2758536" y="1858849"/>
                    <a:pt x="2858648" y="1953388"/>
                  </a:cubicBezTo>
                  <a:cubicBezTo>
                    <a:pt x="2726463" y="2059579"/>
                    <a:pt x="2548916" y="2181595"/>
                    <a:pt x="2382197" y="2207362"/>
                  </a:cubicBezTo>
                  <a:cubicBezTo>
                    <a:pt x="2085765" y="2176095"/>
                    <a:pt x="1767175" y="2174289"/>
                    <a:pt x="1429324" y="2207362"/>
                  </a:cubicBezTo>
                  <a:cubicBezTo>
                    <a:pt x="1068082" y="2259564"/>
                    <a:pt x="943550" y="2183985"/>
                    <a:pt x="476449" y="2207362"/>
                  </a:cubicBezTo>
                  <a:cubicBezTo>
                    <a:pt x="211235" y="2193294"/>
                    <a:pt x="13328" y="2141303"/>
                    <a:pt x="0" y="1953388"/>
                  </a:cubicBezTo>
                  <a:cubicBezTo>
                    <a:pt x="-135197" y="1898332"/>
                    <a:pt x="-62117" y="1722872"/>
                    <a:pt x="0" y="1494545"/>
                  </a:cubicBezTo>
                  <a:cubicBezTo>
                    <a:pt x="4245" y="1270828"/>
                    <a:pt x="97923" y="1211952"/>
                    <a:pt x="0" y="1035703"/>
                  </a:cubicBezTo>
                  <a:cubicBezTo>
                    <a:pt x="-110243" y="794139"/>
                    <a:pt x="31294" y="825874"/>
                    <a:pt x="0" y="661832"/>
                  </a:cubicBezTo>
                  <a:cubicBezTo>
                    <a:pt x="-100271" y="559633"/>
                    <a:pt x="59079" y="379281"/>
                    <a:pt x="0" y="253972"/>
                  </a:cubicBezTo>
                  <a:close/>
                </a:path>
                <a:path w="2858648" h="2207362" stroke="0" extrusionOk="0">
                  <a:moveTo>
                    <a:pt x="0" y="253972"/>
                  </a:moveTo>
                  <a:cubicBezTo>
                    <a:pt x="57376" y="159690"/>
                    <a:pt x="231801" y="15713"/>
                    <a:pt x="476449" y="0"/>
                  </a:cubicBezTo>
                  <a:cubicBezTo>
                    <a:pt x="849219" y="-108646"/>
                    <a:pt x="1073285" y="-32854"/>
                    <a:pt x="1467437" y="0"/>
                  </a:cubicBezTo>
                  <a:cubicBezTo>
                    <a:pt x="1703508" y="-31846"/>
                    <a:pt x="2211687" y="-45392"/>
                    <a:pt x="2382197" y="0"/>
                  </a:cubicBezTo>
                  <a:cubicBezTo>
                    <a:pt x="2622123" y="13006"/>
                    <a:pt x="2924982" y="141108"/>
                    <a:pt x="2858648" y="253972"/>
                  </a:cubicBezTo>
                  <a:cubicBezTo>
                    <a:pt x="2884591" y="381974"/>
                    <a:pt x="2803335" y="568854"/>
                    <a:pt x="2858648" y="644837"/>
                  </a:cubicBezTo>
                  <a:cubicBezTo>
                    <a:pt x="2919638" y="680093"/>
                    <a:pt x="2727028" y="882879"/>
                    <a:pt x="2858648" y="1018709"/>
                  </a:cubicBezTo>
                  <a:cubicBezTo>
                    <a:pt x="2885132" y="1156676"/>
                    <a:pt x="2745370" y="1311420"/>
                    <a:pt x="2858648" y="1392581"/>
                  </a:cubicBezTo>
                  <a:cubicBezTo>
                    <a:pt x="2885450" y="1540853"/>
                    <a:pt x="2801702" y="1831682"/>
                    <a:pt x="2858648" y="1953388"/>
                  </a:cubicBezTo>
                  <a:cubicBezTo>
                    <a:pt x="2877880" y="2135052"/>
                    <a:pt x="2712319" y="2287956"/>
                    <a:pt x="2382197" y="2207362"/>
                  </a:cubicBezTo>
                  <a:cubicBezTo>
                    <a:pt x="1984012" y="2298943"/>
                    <a:pt x="1739582" y="2189141"/>
                    <a:pt x="1467437" y="2207362"/>
                  </a:cubicBezTo>
                  <a:cubicBezTo>
                    <a:pt x="1271555" y="2291746"/>
                    <a:pt x="1045805" y="2104668"/>
                    <a:pt x="476449" y="2207362"/>
                  </a:cubicBezTo>
                  <a:cubicBezTo>
                    <a:pt x="206496" y="2117342"/>
                    <a:pt x="49294" y="2114338"/>
                    <a:pt x="0" y="1953388"/>
                  </a:cubicBezTo>
                  <a:cubicBezTo>
                    <a:pt x="22198" y="1814778"/>
                    <a:pt x="23338" y="1661212"/>
                    <a:pt x="0" y="1562523"/>
                  </a:cubicBezTo>
                  <a:cubicBezTo>
                    <a:pt x="5534" y="1387138"/>
                    <a:pt x="76856" y="1355408"/>
                    <a:pt x="0" y="1120675"/>
                  </a:cubicBezTo>
                  <a:cubicBezTo>
                    <a:pt x="-170094" y="905202"/>
                    <a:pt x="103950" y="863274"/>
                    <a:pt x="0" y="746802"/>
                  </a:cubicBezTo>
                  <a:cubicBezTo>
                    <a:pt x="-43235" y="594551"/>
                    <a:pt x="-66829" y="410914"/>
                    <a:pt x="0" y="253972"/>
                  </a:cubicBezTo>
                  <a:close/>
                </a:path>
                <a:path w="2858648" h="2207362" fill="none" stroke="0" extrusionOk="0">
                  <a:moveTo>
                    <a:pt x="0" y="253972"/>
                  </a:moveTo>
                  <a:cubicBezTo>
                    <a:pt x="73397" y="38759"/>
                    <a:pt x="281584" y="48867"/>
                    <a:pt x="476449" y="0"/>
                  </a:cubicBezTo>
                  <a:cubicBezTo>
                    <a:pt x="817656" y="3921"/>
                    <a:pt x="1148932" y="90439"/>
                    <a:pt x="1467437" y="0"/>
                  </a:cubicBezTo>
                  <a:cubicBezTo>
                    <a:pt x="1783798" y="15161"/>
                    <a:pt x="2059914" y="40244"/>
                    <a:pt x="2382197" y="0"/>
                  </a:cubicBezTo>
                  <a:cubicBezTo>
                    <a:pt x="2648586" y="25606"/>
                    <a:pt x="2864015" y="148848"/>
                    <a:pt x="2858648" y="253972"/>
                  </a:cubicBezTo>
                  <a:cubicBezTo>
                    <a:pt x="2912554" y="411086"/>
                    <a:pt x="2839866" y="519030"/>
                    <a:pt x="2858648" y="644837"/>
                  </a:cubicBezTo>
                  <a:cubicBezTo>
                    <a:pt x="2902868" y="808739"/>
                    <a:pt x="2830041" y="845891"/>
                    <a:pt x="2858648" y="1018709"/>
                  </a:cubicBezTo>
                  <a:cubicBezTo>
                    <a:pt x="2883958" y="1188009"/>
                    <a:pt x="2851581" y="1253707"/>
                    <a:pt x="2858648" y="1477552"/>
                  </a:cubicBezTo>
                  <a:cubicBezTo>
                    <a:pt x="2883736" y="1689181"/>
                    <a:pt x="2802470" y="1808048"/>
                    <a:pt x="2858648" y="1953388"/>
                  </a:cubicBezTo>
                  <a:cubicBezTo>
                    <a:pt x="2795340" y="2114432"/>
                    <a:pt x="2634797" y="2142336"/>
                    <a:pt x="2382197" y="2207362"/>
                  </a:cubicBezTo>
                  <a:cubicBezTo>
                    <a:pt x="2116745" y="2189126"/>
                    <a:pt x="1842132" y="2099203"/>
                    <a:pt x="1429324" y="2207362"/>
                  </a:cubicBezTo>
                  <a:cubicBezTo>
                    <a:pt x="1026811" y="2134506"/>
                    <a:pt x="870370" y="2154559"/>
                    <a:pt x="476449" y="2207362"/>
                  </a:cubicBezTo>
                  <a:cubicBezTo>
                    <a:pt x="111847" y="2252331"/>
                    <a:pt x="-20611" y="2113654"/>
                    <a:pt x="0" y="1953388"/>
                  </a:cubicBezTo>
                  <a:cubicBezTo>
                    <a:pt x="-87914" y="1802773"/>
                    <a:pt x="52246" y="1702211"/>
                    <a:pt x="0" y="1494545"/>
                  </a:cubicBezTo>
                  <a:cubicBezTo>
                    <a:pt x="-11539" y="1223425"/>
                    <a:pt x="88864" y="1187689"/>
                    <a:pt x="0" y="1035703"/>
                  </a:cubicBezTo>
                  <a:cubicBezTo>
                    <a:pt x="-50244" y="862399"/>
                    <a:pt x="53443" y="809082"/>
                    <a:pt x="0" y="661832"/>
                  </a:cubicBezTo>
                  <a:cubicBezTo>
                    <a:pt x="13590" y="540533"/>
                    <a:pt x="85693" y="409395"/>
                    <a:pt x="0" y="253972"/>
                  </a:cubicBezTo>
                  <a:close/>
                </a:path>
                <a:path w="2858648" h="2207362" fill="none" stroke="0" extrusionOk="0">
                  <a:moveTo>
                    <a:pt x="0" y="253972"/>
                  </a:moveTo>
                  <a:cubicBezTo>
                    <a:pt x="100571" y="136779"/>
                    <a:pt x="212639" y="-4017"/>
                    <a:pt x="476449" y="0"/>
                  </a:cubicBezTo>
                  <a:cubicBezTo>
                    <a:pt x="787958" y="-17029"/>
                    <a:pt x="1073925" y="7377"/>
                    <a:pt x="1467437" y="0"/>
                  </a:cubicBezTo>
                  <a:cubicBezTo>
                    <a:pt x="1833292" y="11459"/>
                    <a:pt x="2024370" y="67944"/>
                    <a:pt x="2382197" y="0"/>
                  </a:cubicBezTo>
                  <a:cubicBezTo>
                    <a:pt x="2698566" y="29240"/>
                    <a:pt x="2872824" y="135197"/>
                    <a:pt x="2858648" y="253972"/>
                  </a:cubicBezTo>
                  <a:cubicBezTo>
                    <a:pt x="2920012" y="343195"/>
                    <a:pt x="2845117" y="513382"/>
                    <a:pt x="2858648" y="644837"/>
                  </a:cubicBezTo>
                  <a:cubicBezTo>
                    <a:pt x="2904680" y="805537"/>
                    <a:pt x="2836768" y="825781"/>
                    <a:pt x="2858648" y="1018709"/>
                  </a:cubicBezTo>
                  <a:cubicBezTo>
                    <a:pt x="2886499" y="1201800"/>
                    <a:pt x="2845630" y="1251022"/>
                    <a:pt x="2858648" y="1477552"/>
                  </a:cubicBezTo>
                  <a:cubicBezTo>
                    <a:pt x="2891522" y="1691652"/>
                    <a:pt x="2771958" y="1848705"/>
                    <a:pt x="2858648" y="1953388"/>
                  </a:cubicBezTo>
                  <a:cubicBezTo>
                    <a:pt x="2775215" y="2044099"/>
                    <a:pt x="2587139" y="2174506"/>
                    <a:pt x="2382197" y="2207362"/>
                  </a:cubicBezTo>
                  <a:cubicBezTo>
                    <a:pt x="2129765" y="2156285"/>
                    <a:pt x="1791585" y="2135001"/>
                    <a:pt x="1429324" y="2207362"/>
                  </a:cubicBezTo>
                  <a:cubicBezTo>
                    <a:pt x="1058421" y="2242522"/>
                    <a:pt x="901950" y="2180381"/>
                    <a:pt x="476449" y="2207362"/>
                  </a:cubicBezTo>
                  <a:cubicBezTo>
                    <a:pt x="150451" y="2215531"/>
                    <a:pt x="37221" y="2117181"/>
                    <a:pt x="0" y="1953388"/>
                  </a:cubicBezTo>
                  <a:cubicBezTo>
                    <a:pt x="-111765" y="1868596"/>
                    <a:pt x="-2194" y="1705982"/>
                    <a:pt x="0" y="1494545"/>
                  </a:cubicBezTo>
                  <a:cubicBezTo>
                    <a:pt x="1167" y="1243068"/>
                    <a:pt x="97672" y="1197473"/>
                    <a:pt x="0" y="1035703"/>
                  </a:cubicBezTo>
                  <a:cubicBezTo>
                    <a:pt x="-79489" y="826759"/>
                    <a:pt x="26051" y="814185"/>
                    <a:pt x="0" y="661832"/>
                  </a:cubicBezTo>
                  <a:cubicBezTo>
                    <a:pt x="-63981" y="537237"/>
                    <a:pt x="78413" y="383442"/>
                    <a:pt x="0" y="253972"/>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custGeom>
                      <a:avLst/>
                      <a:gdLst>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321069 h 1973587"/>
                        <a:gd name="connsiteX8" fmla="*/ 2555898 w 2555898"/>
                        <a:gd name="connsiteY8" fmla="*/ 1746511 h 1973587"/>
                        <a:gd name="connsiteX9" fmla="*/ 2129907 w 2555898"/>
                        <a:gd name="connsiteY9" fmla="*/ 1973587 h 1973587"/>
                        <a:gd name="connsiteX10" fmla="*/ 1277949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36263 h 1973587"/>
                        <a:gd name="connsiteX14" fmla="*/ 0 w 2555898"/>
                        <a:gd name="connsiteY14" fmla="*/ 926015 h 1973587"/>
                        <a:gd name="connsiteX15" fmla="*/ 0 w 2555898"/>
                        <a:gd name="connsiteY15" fmla="*/ 591740 h 1973587"/>
                        <a:gd name="connsiteX16" fmla="*/ 0 w 2555898"/>
                        <a:gd name="connsiteY16" fmla="*/ 227075 h 1973587"/>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245097 h 1973587"/>
                        <a:gd name="connsiteX8" fmla="*/ 2555898 w 2555898"/>
                        <a:gd name="connsiteY8" fmla="*/ 1746511 h 1973587"/>
                        <a:gd name="connsiteX9" fmla="*/ 2129907 w 2555898"/>
                        <a:gd name="connsiteY9" fmla="*/ 1973587 h 1973587"/>
                        <a:gd name="connsiteX10" fmla="*/ 1312026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97041 h 1973587"/>
                        <a:gd name="connsiteX14" fmla="*/ 0 w 2555898"/>
                        <a:gd name="connsiteY14" fmla="*/ 1001988 h 1973587"/>
                        <a:gd name="connsiteX15" fmla="*/ 0 w 2555898"/>
                        <a:gd name="connsiteY15" fmla="*/ 667711 h 1973587"/>
                        <a:gd name="connsiteX16" fmla="*/ 0 w 2555898"/>
                        <a:gd name="connsiteY16" fmla="*/ 227075 h 197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5898" h="1973587" fill="none" extrusionOk="0">
                          <a:moveTo>
                            <a:pt x="0" y="227075"/>
                          </a:moveTo>
                          <a:cubicBezTo>
                            <a:pt x="85765" y="125472"/>
                            <a:pt x="179420" y="6994"/>
                            <a:pt x="425990" y="0"/>
                          </a:cubicBezTo>
                          <a:cubicBezTo>
                            <a:pt x="718943" y="19544"/>
                            <a:pt x="1019020" y="-3405"/>
                            <a:pt x="1312026" y="0"/>
                          </a:cubicBezTo>
                          <a:cubicBezTo>
                            <a:pt x="1609533" y="-20897"/>
                            <a:pt x="1776079" y="90504"/>
                            <a:pt x="2129907" y="0"/>
                          </a:cubicBezTo>
                          <a:cubicBezTo>
                            <a:pt x="2422773" y="17220"/>
                            <a:pt x="2561716" y="100719"/>
                            <a:pt x="2555898" y="227075"/>
                          </a:cubicBezTo>
                          <a:cubicBezTo>
                            <a:pt x="2602526" y="292427"/>
                            <a:pt x="2542865" y="452588"/>
                            <a:pt x="2555898" y="576545"/>
                          </a:cubicBezTo>
                          <a:cubicBezTo>
                            <a:pt x="2599621" y="713196"/>
                            <a:pt x="2536243" y="736667"/>
                            <a:pt x="2555898" y="910821"/>
                          </a:cubicBezTo>
                          <a:cubicBezTo>
                            <a:pt x="2572692" y="1079449"/>
                            <a:pt x="2539995" y="1114237"/>
                            <a:pt x="2555898" y="1321069"/>
                          </a:cubicBezTo>
                          <a:cubicBezTo>
                            <a:pt x="2551264" y="1514584"/>
                            <a:pt x="2473056" y="1653983"/>
                            <a:pt x="2555898" y="1746511"/>
                          </a:cubicBezTo>
                          <a:cubicBezTo>
                            <a:pt x="2477570" y="1851806"/>
                            <a:pt x="2304354" y="1954432"/>
                            <a:pt x="2129907" y="1973587"/>
                          </a:cubicBezTo>
                          <a:cubicBezTo>
                            <a:pt x="1941607" y="1978464"/>
                            <a:pt x="1599977" y="1954157"/>
                            <a:pt x="1277949" y="1973587"/>
                          </a:cubicBezTo>
                          <a:cubicBezTo>
                            <a:pt x="946951" y="2009170"/>
                            <a:pt x="808371" y="1952238"/>
                            <a:pt x="425990" y="1973587"/>
                          </a:cubicBezTo>
                          <a:cubicBezTo>
                            <a:pt x="147371" y="1959979"/>
                            <a:pt x="8365" y="1889074"/>
                            <a:pt x="0" y="1746511"/>
                          </a:cubicBezTo>
                          <a:cubicBezTo>
                            <a:pt x="-106741" y="1673815"/>
                            <a:pt x="-19606" y="1533570"/>
                            <a:pt x="0" y="1336263"/>
                          </a:cubicBezTo>
                          <a:cubicBezTo>
                            <a:pt x="-2568" y="1139176"/>
                            <a:pt x="82445" y="1084504"/>
                            <a:pt x="0" y="926015"/>
                          </a:cubicBezTo>
                          <a:cubicBezTo>
                            <a:pt x="-80171" y="735966"/>
                            <a:pt x="37967" y="728889"/>
                            <a:pt x="0" y="591740"/>
                          </a:cubicBezTo>
                          <a:cubicBezTo>
                            <a:pt x="-68169" y="481591"/>
                            <a:pt x="50013" y="344145"/>
                            <a:pt x="0" y="227075"/>
                          </a:cubicBezTo>
                          <a:close/>
                        </a:path>
                        <a:path w="2555898" h="1973587" stroke="0" extrusionOk="0">
                          <a:moveTo>
                            <a:pt x="0" y="227075"/>
                          </a:moveTo>
                          <a:cubicBezTo>
                            <a:pt x="43851" y="116020"/>
                            <a:pt x="201940" y="-1276"/>
                            <a:pt x="425990" y="0"/>
                          </a:cubicBezTo>
                          <a:cubicBezTo>
                            <a:pt x="786522" y="-53055"/>
                            <a:pt x="1003570" y="-15513"/>
                            <a:pt x="1312026" y="0"/>
                          </a:cubicBezTo>
                          <a:cubicBezTo>
                            <a:pt x="1554136" y="-8660"/>
                            <a:pt x="1938058" y="-15680"/>
                            <a:pt x="2129907" y="0"/>
                          </a:cubicBezTo>
                          <a:cubicBezTo>
                            <a:pt x="2340409" y="12559"/>
                            <a:pt x="2592970" y="119742"/>
                            <a:pt x="2555898" y="227075"/>
                          </a:cubicBezTo>
                          <a:cubicBezTo>
                            <a:pt x="2595603" y="355454"/>
                            <a:pt x="2507572" y="503130"/>
                            <a:pt x="2555898" y="576545"/>
                          </a:cubicBezTo>
                          <a:cubicBezTo>
                            <a:pt x="2602489" y="655430"/>
                            <a:pt x="2474282" y="766944"/>
                            <a:pt x="2555898" y="910821"/>
                          </a:cubicBezTo>
                          <a:cubicBezTo>
                            <a:pt x="2598543" y="1043969"/>
                            <a:pt x="2476785" y="1142125"/>
                            <a:pt x="2555898" y="1245097"/>
                          </a:cubicBezTo>
                          <a:cubicBezTo>
                            <a:pt x="2599062" y="1374802"/>
                            <a:pt x="2512745" y="1626644"/>
                            <a:pt x="2555898" y="1746511"/>
                          </a:cubicBezTo>
                          <a:cubicBezTo>
                            <a:pt x="2573707" y="1883521"/>
                            <a:pt x="2402950" y="2010174"/>
                            <a:pt x="2129907" y="1973587"/>
                          </a:cubicBezTo>
                          <a:cubicBezTo>
                            <a:pt x="1814506" y="2011921"/>
                            <a:pt x="1523779" y="1963900"/>
                            <a:pt x="1312026" y="1973587"/>
                          </a:cubicBezTo>
                          <a:cubicBezTo>
                            <a:pt x="1130970" y="2034168"/>
                            <a:pt x="895358" y="1912394"/>
                            <a:pt x="425990" y="1973587"/>
                          </a:cubicBezTo>
                          <a:cubicBezTo>
                            <a:pt x="166836" y="1930245"/>
                            <a:pt x="11096" y="1893359"/>
                            <a:pt x="0" y="1746511"/>
                          </a:cubicBezTo>
                          <a:cubicBezTo>
                            <a:pt x="5718" y="1641849"/>
                            <a:pt x="29848" y="1510748"/>
                            <a:pt x="0" y="1397041"/>
                          </a:cubicBezTo>
                          <a:cubicBezTo>
                            <a:pt x="-7786" y="1249954"/>
                            <a:pt x="68555" y="1191993"/>
                            <a:pt x="0" y="1001988"/>
                          </a:cubicBezTo>
                          <a:cubicBezTo>
                            <a:pt x="-108143" y="817272"/>
                            <a:pt x="77963" y="803179"/>
                            <a:pt x="0" y="667711"/>
                          </a:cubicBezTo>
                          <a:cubicBezTo>
                            <a:pt x="-47161" y="524990"/>
                            <a:pt x="-30768" y="373017"/>
                            <a:pt x="0" y="227075"/>
                          </a:cubicBezTo>
                          <a:close/>
                        </a:path>
                        <a:path w="2555898" h="1973587" fill="none" stroke="0" extrusionOk="0">
                          <a:moveTo>
                            <a:pt x="0" y="227075"/>
                          </a:moveTo>
                          <a:cubicBezTo>
                            <a:pt x="49900" y="85521"/>
                            <a:pt x="230824" y="-9235"/>
                            <a:pt x="425990" y="0"/>
                          </a:cubicBezTo>
                          <a:cubicBezTo>
                            <a:pt x="725700" y="-57711"/>
                            <a:pt x="971515" y="26806"/>
                            <a:pt x="1312026" y="0"/>
                          </a:cubicBezTo>
                          <a:cubicBezTo>
                            <a:pt x="1616863" y="9340"/>
                            <a:pt x="1829817" y="36982"/>
                            <a:pt x="2129907" y="0"/>
                          </a:cubicBezTo>
                          <a:cubicBezTo>
                            <a:pt x="2383668" y="16191"/>
                            <a:pt x="2555043" y="141848"/>
                            <a:pt x="2555898" y="227075"/>
                          </a:cubicBezTo>
                          <a:cubicBezTo>
                            <a:pt x="2618974" y="336767"/>
                            <a:pt x="2514874" y="444249"/>
                            <a:pt x="2555898" y="576545"/>
                          </a:cubicBezTo>
                          <a:cubicBezTo>
                            <a:pt x="2597437" y="721803"/>
                            <a:pt x="2545803" y="760978"/>
                            <a:pt x="2555898" y="910821"/>
                          </a:cubicBezTo>
                          <a:cubicBezTo>
                            <a:pt x="2574712" y="1065664"/>
                            <a:pt x="2552535" y="1122070"/>
                            <a:pt x="2555898" y="1321069"/>
                          </a:cubicBezTo>
                          <a:cubicBezTo>
                            <a:pt x="2582623" y="1522322"/>
                            <a:pt x="2519524" y="1621467"/>
                            <a:pt x="2555898" y="1746511"/>
                          </a:cubicBezTo>
                          <a:cubicBezTo>
                            <a:pt x="2504247" y="1840679"/>
                            <a:pt x="2357478" y="1923623"/>
                            <a:pt x="2129907" y="1973587"/>
                          </a:cubicBezTo>
                          <a:cubicBezTo>
                            <a:pt x="1920684" y="1935744"/>
                            <a:pt x="1636195" y="1883562"/>
                            <a:pt x="1277949" y="1973587"/>
                          </a:cubicBezTo>
                          <a:cubicBezTo>
                            <a:pt x="917398" y="1937196"/>
                            <a:pt x="770979" y="1938587"/>
                            <a:pt x="425990" y="1973587"/>
                          </a:cubicBezTo>
                          <a:cubicBezTo>
                            <a:pt x="122208" y="1988386"/>
                            <a:pt x="19767" y="1878875"/>
                            <a:pt x="0" y="1746511"/>
                          </a:cubicBezTo>
                          <a:cubicBezTo>
                            <a:pt x="-78456" y="1634405"/>
                            <a:pt x="35487" y="1518034"/>
                            <a:pt x="0" y="1336263"/>
                          </a:cubicBezTo>
                          <a:cubicBezTo>
                            <a:pt x="-13959" y="1120178"/>
                            <a:pt x="69084" y="1064149"/>
                            <a:pt x="0" y="926015"/>
                          </a:cubicBezTo>
                          <a:cubicBezTo>
                            <a:pt x="-42887" y="769912"/>
                            <a:pt x="41941" y="721349"/>
                            <a:pt x="0" y="591740"/>
                          </a:cubicBezTo>
                          <a:cubicBezTo>
                            <a:pt x="-7627" y="457560"/>
                            <a:pt x="75617" y="350266"/>
                            <a:pt x="0" y="227075"/>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693094" y="360305"/>
              <a:ext cx="2907088" cy="2337636"/>
            </a:xfrm>
            <a:custGeom>
              <a:avLst/>
              <a:gdLst>
                <a:gd name="connsiteX0" fmla="*/ 0 w 2907088"/>
                <a:gd name="connsiteY0" fmla="*/ 268961 h 2337636"/>
                <a:gd name="connsiteX1" fmla="*/ 484523 w 2907088"/>
                <a:gd name="connsiteY1" fmla="*/ 0 h 2337636"/>
                <a:gd name="connsiteX2" fmla="*/ 1169297 w 2907088"/>
                <a:gd name="connsiteY2" fmla="*/ 0 h 2337636"/>
                <a:gd name="connsiteX3" fmla="*/ 1776549 w 2907088"/>
                <a:gd name="connsiteY3" fmla="*/ 0 h 2337636"/>
                <a:gd name="connsiteX4" fmla="*/ 2422563 w 2907088"/>
                <a:gd name="connsiteY4" fmla="*/ 0 h 2337636"/>
                <a:gd name="connsiteX5" fmla="*/ 2907088 w 2907088"/>
                <a:gd name="connsiteY5" fmla="*/ 268961 h 2337636"/>
                <a:gd name="connsiteX6" fmla="*/ 2907088 w 2907088"/>
                <a:gd name="connsiteY6" fmla="*/ 736886 h 2337636"/>
                <a:gd name="connsiteX7" fmla="*/ 2907088 w 2907088"/>
                <a:gd name="connsiteY7" fmla="*/ 1132822 h 2337636"/>
                <a:gd name="connsiteX8" fmla="*/ 2907088 w 2907088"/>
                <a:gd name="connsiteY8" fmla="*/ 1582751 h 2337636"/>
                <a:gd name="connsiteX9" fmla="*/ 2907088 w 2907088"/>
                <a:gd name="connsiteY9" fmla="*/ 2068672 h 2337636"/>
                <a:gd name="connsiteX10" fmla="*/ 2422563 w 2907088"/>
                <a:gd name="connsiteY10" fmla="*/ 2337634 h 2337636"/>
                <a:gd name="connsiteX11" fmla="*/ 1834692 w 2907088"/>
                <a:gd name="connsiteY11" fmla="*/ 2337634 h 2337636"/>
                <a:gd name="connsiteX12" fmla="*/ 1246819 w 2907088"/>
                <a:gd name="connsiteY12" fmla="*/ 2337634 h 2337636"/>
                <a:gd name="connsiteX13" fmla="*/ 484523 w 2907088"/>
                <a:gd name="connsiteY13" fmla="*/ 2337634 h 2337636"/>
                <a:gd name="connsiteX14" fmla="*/ 0 w 2907088"/>
                <a:gd name="connsiteY14" fmla="*/ 2068672 h 2337636"/>
                <a:gd name="connsiteX15" fmla="*/ 0 w 2907088"/>
                <a:gd name="connsiteY15" fmla="*/ 1672736 h 2337636"/>
                <a:gd name="connsiteX16" fmla="*/ 0 w 2907088"/>
                <a:gd name="connsiteY16" fmla="*/ 1240806 h 2337636"/>
                <a:gd name="connsiteX17" fmla="*/ 0 w 2907088"/>
                <a:gd name="connsiteY17" fmla="*/ 772880 h 2337636"/>
                <a:gd name="connsiteX18" fmla="*/ 0 w 2907088"/>
                <a:gd name="connsiteY18" fmla="*/ 268961 h 233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07088" h="2337636" extrusionOk="0">
                  <a:moveTo>
                    <a:pt x="0" y="268961"/>
                  </a:moveTo>
                  <a:cubicBezTo>
                    <a:pt x="74911" y="66282"/>
                    <a:pt x="287250" y="-57652"/>
                    <a:pt x="484523" y="0"/>
                  </a:cubicBezTo>
                  <a:cubicBezTo>
                    <a:pt x="790395" y="-73993"/>
                    <a:pt x="859137" y="36787"/>
                    <a:pt x="1169297" y="0"/>
                  </a:cubicBezTo>
                  <a:cubicBezTo>
                    <a:pt x="1467366" y="6864"/>
                    <a:pt x="1641158" y="-10018"/>
                    <a:pt x="1776549" y="0"/>
                  </a:cubicBezTo>
                  <a:cubicBezTo>
                    <a:pt x="1918893" y="4332"/>
                    <a:pt x="2133578" y="50557"/>
                    <a:pt x="2422563" y="0"/>
                  </a:cubicBezTo>
                  <a:cubicBezTo>
                    <a:pt x="2710376" y="32892"/>
                    <a:pt x="2906303" y="159882"/>
                    <a:pt x="2907088" y="268961"/>
                  </a:cubicBezTo>
                  <a:cubicBezTo>
                    <a:pt x="2927574" y="487207"/>
                    <a:pt x="2816346" y="632322"/>
                    <a:pt x="2907088" y="736886"/>
                  </a:cubicBezTo>
                  <a:cubicBezTo>
                    <a:pt x="3016916" y="890779"/>
                    <a:pt x="2879947" y="1074227"/>
                    <a:pt x="2907088" y="1132822"/>
                  </a:cubicBezTo>
                  <a:cubicBezTo>
                    <a:pt x="3016980" y="1210567"/>
                    <a:pt x="2934862" y="1371248"/>
                    <a:pt x="2907088" y="1582751"/>
                  </a:cubicBezTo>
                  <a:cubicBezTo>
                    <a:pt x="2936691" y="1751802"/>
                    <a:pt x="2930829" y="1863201"/>
                    <a:pt x="2907088" y="2068672"/>
                  </a:cubicBezTo>
                  <a:cubicBezTo>
                    <a:pt x="2938365" y="2181103"/>
                    <a:pt x="2615108" y="2294381"/>
                    <a:pt x="2422563" y="2337634"/>
                  </a:cubicBezTo>
                  <a:cubicBezTo>
                    <a:pt x="2253733" y="2336209"/>
                    <a:pt x="1941515" y="2288810"/>
                    <a:pt x="1834692" y="2337634"/>
                  </a:cubicBezTo>
                  <a:cubicBezTo>
                    <a:pt x="1670953" y="2384567"/>
                    <a:pt x="1572061" y="2309754"/>
                    <a:pt x="1246819" y="2337634"/>
                  </a:cubicBezTo>
                  <a:cubicBezTo>
                    <a:pt x="1086708" y="2321905"/>
                    <a:pt x="773897" y="2289449"/>
                    <a:pt x="484523" y="2337634"/>
                  </a:cubicBezTo>
                  <a:cubicBezTo>
                    <a:pt x="254716" y="2285917"/>
                    <a:pt x="34040" y="2173165"/>
                    <a:pt x="0" y="2068672"/>
                  </a:cubicBezTo>
                  <a:cubicBezTo>
                    <a:pt x="31462" y="2003468"/>
                    <a:pt x="37804" y="1816615"/>
                    <a:pt x="0" y="1672736"/>
                  </a:cubicBezTo>
                  <a:cubicBezTo>
                    <a:pt x="-41655" y="1526028"/>
                    <a:pt x="118018" y="1326282"/>
                    <a:pt x="0" y="1240806"/>
                  </a:cubicBezTo>
                  <a:cubicBezTo>
                    <a:pt x="-28756" y="1164301"/>
                    <a:pt x="20444" y="935972"/>
                    <a:pt x="0" y="772880"/>
                  </a:cubicBezTo>
                  <a:cubicBezTo>
                    <a:pt x="-90681" y="677295"/>
                    <a:pt x="57884" y="357609"/>
                    <a:pt x="0" y="26896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2599208"/>
                        <a:gd name="connsiteY0" fmla="*/ 240477 h 2090064"/>
                        <a:gd name="connsiteX1" fmla="*/ 433209 w 2599208"/>
                        <a:gd name="connsiteY1" fmla="*/ 0 h 2090064"/>
                        <a:gd name="connsiteX2" fmla="*/ 1045461 w 2599208"/>
                        <a:gd name="connsiteY2" fmla="*/ 0 h 2090064"/>
                        <a:gd name="connsiteX3" fmla="*/ 1588401 w 2599208"/>
                        <a:gd name="connsiteY3" fmla="*/ 0 h 2090064"/>
                        <a:gd name="connsiteX4" fmla="*/ 2165998 w 2599208"/>
                        <a:gd name="connsiteY4" fmla="*/ 0 h 2090064"/>
                        <a:gd name="connsiteX5" fmla="*/ 2599208 w 2599208"/>
                        <a:gd name="connsiteY5" fmla="*/ 240477 h 2090064"/>
                        <a:gd name="connsiteX6" fmla="*/ 2599208 w 2599208"/>
                        <a:gd name="connsiteY6" fmla="*/ 658845 h 2090064"/>
                        <a:gd name="connsiteX7" fmla="*/ 2599208 w 2599208"/>
                        <a:gd name="connsiteY7" fmla="*/ 1012849 h 2090064"/>
                        <a:gd name="connsiteX8" fmla="*/ 2599208 w 2599208"/>
                        <a:gd name="connsiteY8" fmla="*/ 1415127 h 2090064"/>
                        <a:gd name="connsiteX9" fmla="*/ 2599208 w 2599208"/>
                        <a:gd name="connsiteY9" fmla="*/ 1849586 h 2090064"/>
                        <a:gd name="connsiteX10" fmla="*/ 2165998 w 2599208"/>
                        <a:gd name="connsiteY10" fmla="*/ 2090063 h 2090064"/>
                        <a:gd name="connsiteX11" fmla="*/ 1640386 w 2599208"/>
                        <a:gd name="connsiteY11" fmla="*/ 2090063 h 2090064"/>
                        <a:gd name="connsiteX12" fmla="*/ 1114773 w 2599208"/>
                        <a:gd name="connsiteY12" fmla="*/ 2090063 h 2090064"/>
                        <a:gd name="connsiteX13" fmla="*/ 433209 w 2599208"/>
                        <a:gd name="connsiteY13" fmla="*/ 2090063 h 2090064"/>
                        <a:gd name="connsiteX14" fmla="*/ 0 w 2599208"/>
                        <a:gd name="connsiteY14" fmla="*/ 1849586 h 2090064"/>
                        <a:gd name="connsiteX15" fmla="*/ 0 w 2599208"/>
                        <a:gd name="connsiteY15" fmla="*/ 1495582 h 2090064"/>
                        <a:gd name="connsiteX16" fmla="*/ 0 w 2599208"/>
                        <a:gd name="connsiteY16" fmla="*/ 1109396 h 2090064"/>
                        <a:gd name="connsiteX17" fmla="*/ 0 w 2599208"/>
                        <a:gd name="connsiteY17" fmla="*/ 691027 h 2090064"/>
                        <a:gd name="connsiteX18" fmla="*/ 0 w 2599208"/>
                        <a:gd name="connsiteY18" fmla="*/ 240477 h 2090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9208" h="2090064" extrusionOk="0">
                          <a:moveTo>
                            <a:pt x="0" y="240477"/>
                          </a:moveTo>
                          <a:cubicBezTo>
                            <a:pt x="59105" y="65284"/>
                            <a:pt x="225544" y="-20596"/>
                            <a:pt x="433209" y="0"/>
                          </a:cubicBezTo>
                          <a:cubicBezTo>
                            <a:pt x="716626" y="-42215"/>
                            <a:pt x="791687" y="28890"/>
                            <a:pt x="1045461" y="0"/>
                          </a:cubicBezTo>
                          <a:cubicBezTo>
                            <a:pt x="1293245" y="-13555"/>
                            <a:pt x="1464979" y="-6875"/>
                            <a:pt x="1588401" y="0"/>
                          </a:cubicBezTo>
                          <a:cubicBezTo>
                            <a:pt x="1731828" y="-10542"/>
                            <a:pt x="1903811" y="34009"/>
                            <a:pt x="2165998" y="0"/>
                          </a:cubicBezTo>
                          <a:cubicBezTo>
                            <a:pt x="2410325" y="6640"/>
                            <a:pt x="2597339" y="134925"/>
                            <a:pt x="2599208" y="240477"/>
                          </a:cubicBezTo>
                          <a:cubicBezTo>
                            <a:pt x="2621336" y="425168"/>
                            <a:pt x="2517011" y="546400"/>
                            <a:pt x="2599208" y="658845"/>
                          </a:cubicBezTo>
                          <a:cubicBezTo>
                            <a:pt x="2686421" y="803115"/>
                            <a:pt x="2562291" y="947722"/>
                            <a:pt x="2599208" y="1012849"/>
                          </a:cubicBezTo>
                          <a:cubicBezTo>
                            <a:pt x="2689618" y="1082842"/>
                            <a:pt x="2600086" y="1230821"/>
                            <a:pt x="2599208" y="1415127"/>
                          </a:cubicBezTo>
                          <a:cubicBezTo>
                            <a:pt x="2625150" y="1569688"/>
                            <a:pt x="2604765" y="1684099"/>
                            <a:pt x="2599208" y="1849586"/>
                          </a:cubicBezTo>
                          <a:cubicBezTo>
                            <a:pt x="2631096" y="1955412"/>
                            <a:pt x="2337794" y="2060032"/>
                            <a:pt x="2165998" y="2090063"/>
                          </a:cubicBezTo>
                          <a:cubicBezTo>
                            <a:pt x="2015560" y="2092193"/>
                            <a:pt x="1746364" y="2061362"/>
                            <a:pt x="1640386" y="2090063"/>
                          </a:cubicBezTo>
                          <a:cubicBezTo>
                            <a:pt x="1503837" y="2116002"/>
                            <a:pt x="1400624" y="2064365"/>
                            <a:pt x="1114773" y="2090063"/>
                          </a:cubicBezTo>
                          <a:cubicBezTo>
                            <a:pt x="915403" y="2101712"/>
                            <a:pt x="674254" y="2055262"/>
                            <a:pt x="433209" y="2090063"/>
                          </a:cubicBezTo>
                          <a:cubicBezTo>
                            <a:pt x="227312" y="2047114"/>
                            <a:pt x="24537" y="1959741"/>
                            <a:pt x="0" y="1849586"/>
                          </a:cubicBezTo>
                          <a:cubicBezTo>
                            <a:pt x="8318" y="1784248"/>
                            <a:pt x="46101" y="1625005"/>
                            <a:pt x="0" y="1495582"/>
                          </a:cubicBezTo>
                          <a:cubicBezTo>
                            <a:pt x="-43165" y="1365087"/>
                            <a:pt x="74608" y="1187838"/>
                            <a:pt x="0" y="1109396"/>
                          </a:cubicBezTo>
                          <a:cubicBezTo>
                            <a:pt x="-37954" y="1035216"/>
                            <a:pt x="31110" y="834439"/>
                            <a:pt x="0" y="691027"/>
                          </a:cubicBezTo>
                          <a:cubicBezTo>
                            <a:pt x="-67321" y="571918"/>
                            <a:pt x="72133" y="351549"/>
                            <a:pt x="0" y="24047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2</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956168" y="686181"/>
              <a:ext cx="2555442" cy="1135971"/>
            </a:xfrm>
            <a:prstGeom prst="rect">
              <a:avLst/>
            </a:prstGeom>
            <a:noFill/>
          </p:spPr>
          <p:txBody>
            <a:bodyPr wrap="square" rtlCol="0">
              <a:spAutoFit/>
            </a:bodyPr>
            <a:lstStyle/>
            <a:p>
              <a:pPr algn="r"/>
              <a:r>
                <a:rPr lang="ar-SY" sz="2000" b="1" dirty="0">
                  <a:latin typeface="Hand Of Sean" panose="02000500000000000000" pitchFamily="2" charset="-128"/>
                  <a:ea typeface="Hand Of Sean" panose="02000500000000000000" pitchFamily="2" charset="-128"/>
                </a:rPr>
                <a:t>هل يمكن اتباع الطريقة نفسها في تنظيف هذه الملابس ؟ ولماذا؟</a:t>
              </a:r>
              <a:endParaRPr lang="en-US" sz="2400" b="1"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8629574" y="1200556"/>
            <a:ext cx="3146062" cy="2293851"/>
            <a:chOff x="1173900" y="-66891"/>
            <a:chExt cx="3117971" cy="2565561"/>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230616" y="456328"/>
              <a:ext cx="3013635" cy="2042342"/>
            </a:xfrm>
            <a:custGeom>
              <a:avLst/>
              <a:gdLst>
                <a:gd name="connsiteX0" fmla="*/ 0 w 3013635"/>
                <a:gd name="connsiteY0" fmla="*/ 340397 h 2042342"/>
                <a:gd name="connsiteX1" fmla="*/ 301629 w 3013635"/>
                <a:gd name="connsiteY1" fmla="*/ 0 h 2042342"/>
                <a:gd name="connsiteX2" fmla="*/ 735497 w 3013635"/>
                <a:gd name="connsiteY2" fmla="*/ 0 h 2042342"/>
                <a:gd name="connsiteX3" fmla="*/ 1145260 w 3013635"/>
                <a:gd name="connsiteY3" fmla="*/ 0 h 2042342"/>
                <a:gd name="connsiteX4" fmla="*/ 1675543 w 3013635"/>
                <a:gd name="connsiteY4" fmla="*/ 0 h 2042342"/>
                <a:gd name="connsiteX5" fmla="*/ 2085307 w 3013635"/>
                <a:gd name="connsiteY5" fmla="*/ 0 h 2042342"/>
                <a:gd name="connsiteX6" fmla="*/ 2712005 w 3013635"/>
                <a:gd name="connsiteY6" fmla="*/ 0 h 2042342"/>
                <a:gd name="connsiteX7" fmla="*/ 3013635 w 3013635"/>
                <a:gd name="connsiteY7" fmla="*/ 340397 h 2042342"/>
                <a:gd name="connsiteX8" fmla="*/ 3013635 w 3013635"/>
                <a:gd name="connsiteY8" fmla="*/ 794246 h 2042342"/>
                <a:gd name="connsiteX9" fmla="*/ 3013635 w 3013635"/>
                <a:gd name="connsiteY9" fmla="*/ 1207248 h 2042342"/>
                <a:gd name="connsiteX10" fmla="*/ 3013635 w 3013635"/>
                <a:gd name="connsiteY10" fmla="*/ 1701944 h 2042342"/>
                <a:gd name="connsiteX11" fmla="*/ 2712005 w 3013635"/>
                <a:gd name="connsiteY11" fmla="*/ 2042342 h 2042342"/>
                <a:gd name="connsiteX12" fmla="*/ 2229930 w 3013635"/>
                <a:gd name="connsiteY12" fmla="*/ 2042342 h 2042342"/>
                <a:gd name="connsiteX13" fmla="*/ 1723751 w 3013635"/>
                <a:gd name="connsiteY13" fmla="*/ 2042342 h 2042342"/>
                <a:gd name="connsiteX14" fmla="*/ 1265780 w 3013635"/>
                <a:gd name="connsiteY14" fmla="*/ 2042342 h 2042342"/>
                <a:gd name="connsiteX15" fmla="*/ 831911 w 3013635"/>
                <a:gd name="connsiteY15" fmla="*/ 2042342 h 2042342"/>
                <a:gd name="connsiteX16" fmla="*/ 301629 w 3013635"/>
                <a:gd name="connsiteY16" fmla="*/ 2042342 h 2042342"/>
                <a:gd name="connsiteX17" fmla="*/ 0 w 3013635"/>
                <a:gd name="connsiteY17" fmla="*/ 1701944 h 2042342"/>
                <a:gd name="connsiteX18" fmla="*/ 0 w 3013635"/>
                <a:gd name="connsiteY18" fmla="*/ 1234479 h 2042342"/>
                <a:gd name="connsiteX19" fmla="*/ 0 w 3013635"/>
                <a:gd name="connsiteY19" fmla="*/ 807862 h 2042342"/>
                <a:gd name="connsiteX20" fmla="*/ 0 w 3013635"/>
                <a:gd name="connsiteY20" fmla="*/ 340397 h 2042342"/>
                <a:gd name="connsiteX0" fmla="*/ 0 w 3013635"/>
                <a:gd name="connsiteY0" fmla="*/ 340397 h 2042342"/>
                <a:gd name="connsiteX1" fmla="*/ 301629 w 3013635"/>
                <a:gd name="connsiteY1" fmla="*/ 0 h 2042342"/>
                <a:gd name="connsiteX2" fmla="*/ 831911 w 3013635"/>
                <a:gd name="connsiteY2" fmla="*/ 0 h 2042342"/>
                <a:gd name="connsiteX3" fmla="*/ 1265780 w 3013635"/>
                <a:gd name="connsiteY3" fmla="*/ 0 h 2042342"/>
                <a:gd name="connsiteX4" fmla="*/ 1723751 w 3013635"/>
                <a:gd name="connsiteY4" fmla="*/ 0 h 2042342"/>
                <a:gd name="connsiteX5" fmla="*/ 2181723 w 3013635"/>
                <a:gd name="connsiteY5" fmla="*/ 0 h 2042342"/>
                <a:gd name="connsiteX6" fmla="*/ 2712005 w 3013635"/>
                <a:gd name="connsiteY6" fmla="*/ 0 h 2042342"/>
                <a:gd name="connsiteX7" fmla="*/ 3013635 w 3013635"/>
                <a:gd name="connsiteY7" fmla="*/ 340397 h 2042342"/>
                <a:gd name="connsiteX8" fmla="*/ 3013635 w 3013635"/>
                <a:gd name="connsiteY8" fmla="*/ 821477 h 2042342"/>
                <a:gd name="connsiteX9" fmla="*/ 3013635 w 3013635"/>
                <a:gd name="connsiteY9" fmla="*/ 1275326 h 2042342"/>
                <a:gd name="connsiteX10" fmla="*/ 3013635 w 3013635"/>
                <a:gd name="connsiteY10" fmla="*/ 1701944 h 2042342"/>
                <a:gd name="connsiteX11" fmla="*/ 2712005 w 3013635"/>
                <a:gd name="connsiteY11" fmla="*/ 2042342 h 2042342"/>
                <a:gd name="connsiteX12" fmla="*/ 2302241 w 3013635"/>
                <a:gd name="connsiteY12" fmla="*/ 2042342 h 2042342"/>
                <a:gd name="connsiteX13" fmla="*/ 1771958 w 3013635"/>
                <a:gd name="connsiteY13" fmla="*/ 2042342 h 2042342"/>
                <a:gd name="connsiteX14" fmla="*/ 1241676 w 3013635"/>
                <a:gd name="connsiteY14" fmla="*/ 2042342 h 2042342"/>
                <a:gd name="connsiteX15" fmla="*/ 735497 w 3013635"/>
                <a:gd name="connsiteY15" fmla="*/ 2042342 h 2042342"/>
                <a:gd name="connsiteX16" fmla="*/ 301629 w 3013635"/>
                <a:gd name="connsiteY16" fmla="*/ 2042342 h 2042342"/>
                <a:gd name="connsiteX17" fmla="*/ 0 w 3013635"/>
                <a:gd name="connsiteY17" fmla="*/ 1701944 h 2042342"/>
                <a:gd name="connsiteX18" fmla="*/ 0 w 3013635"/>
                <a:gd name="connsiteY18" fmla="*/ 1261710 h 2042342"/>
                <a:gd name="connsiteX19" fmla="*/ 0 w 3013635"/>
                <a:gd name="connsiteY19" fmla="*/ 794246 h 2042342"/>
                <a:gd name="connsiteX20" fmla="*/ 0 w 3013635"/>
                <a:gd name="connsiteY20" fmla="*/ 340397 h 2042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13635" h="2042342" fill="none" extrusionOk="0">
                  <a:moveTo>
                    <a:pt x="0" y="340397"/>
                  </a:moveTo>
                  <a:cubicBezTo>
                    <a:pt x="23646" y="128406"/>
                    <a:pt x="123331" y="41772"/>
                    <a:pt x="301629" y="0"/>
                  </a:cubicBezTo>
                  <a:cubicBezTo>
                    <a:pt x="498612" y="-39748"/>
                    <a:pt x="567043" y="23005"/>
                    <a:pt x="735497" y="0"/>
                  </a:cubicBezTo>
                  <a:cubicBezTo>
                    <a:pt x="909732" y="-15741"/>
                    <a:pt x="949970" y="12259"/>
                    <a:pt x="1145260" y="0"/>
                  </a:cubicBezTo>
                  <a:cubicBezTo>
                    <a:pt x="1328176" y="-21073"/>
                    <a:pt x="1451933" y="29013"/>
                    <a:pt x="1675543" y="0"/>
                  </a:cubicBezTo>
                  <a:cubicBezTo>
                    <a:pt x="1876342" y="-16918"/>
                    <a:pt x="1948983" y="45267"/>
                    <a:pt x="2085307" y="0"/>
                  </a:cubicBezTo>
                  <a:cubicBezTo>
                    <a:pt x="2153544" y="-67081"/>
                    <a:pt x="2489777" y="20842"/>
                    <a:pt x="2712005" y="0"/>
                  </a:cubicBezTo>
                  <a:cubicBezTo>
                    <a:pt x="2909395" y="19224"/>
                    <a:pt x="3059408" y="166563"/>
                    <a:pt x="3013635" y="340397"/>
                  </a:cubicBezTo>
                  <a:cubicBezTo>
                    <a:pt x="3056343" y="477540"/>
                    <a:pt x="3001198" y="692372"/>
                    <a:pt x="3013635" y="794246"/>
                  </a:cubicBezTo>
                  <a:cubicBezTo>
                    <a:pt x="3018736" y="911350"/>
                    <a:pt x="2949807" y="1033585"/>
                    <a:pt x="3013635" y="1207248"/>
                  </a:cubicBezTo>
                  <a:cubicBezTo>
                    <a:pt x="3083104" y="1369772"/>
                    <a:pt x="3011975" y="1555828"/>
                    <a:pt x="3013635" y="1701944"/>
                  </a:cubicBezTo>
                  <a:cubicBezTo>
                    <a:pt x="3048129" y="1876551"/>
                    <a:pt x="2863113" y="2063532"/>
                    <a:pt x="2712005" y="2042342"/>
                  </a:cubicBezTo>
                  <a:cubicBezTo>
                    <a:pt x="2472911" y="2090989"/>
                    <a:pt x="2396543" y="2001062"/>
                    <a:pt x="2229930" y="2042342"/>
                  </a:cubicBezTo>
                  <a:cubicBezTo>
                    <a:pt x="2083102" y="2077470"/>
                    <a:pt x="1977127" y="2020121"/>
                    <a:pt x="1723751" y="2042342"/>
                  </a:cubicBezTo>
                  <a:cubicBezTo>
                    <a:pt x="1470214" y="2078171"/>
                    <a:pt x="1428778" y="2033168"/>
                    <a:pt x="1265780" y="2042342"/>
                  </a:cubicBezTo>
                  <a:cubicBezTo>
                    <a:pt x="1081524" y="2040894"/>
                    <a:pt x="1047472" y="1985730"/>
                    <a:pt x="831911" y="2042342"/>
                  </a:cubicBezTo>
                  <a:cubicBezTo>
                    <a:pt x="638710" y="2086476"/>
                    <a:pt x="571156" y="1979948"/>
                    <a:pt x="301629" y="2042342"/>
                  </a:cubicBezTo>
                  <a:cubicBezTo>
                    <a:pt x="139795" y="2024134"/>
                    <a:pt x="24721" y="1925579"/>
                    <a:pt x="0" y="1701944"/>
                  </a:cubicBezTo>
                  <a:cubicBezTo>
                    <a:pt x="-14920" y="1515343"/>
                    <a:pt x="-6845" y="1342940"/>
                    <a:pt x="0" y="1234479"/>
                  </a:cubicBezTo>
                  <a:cubicBezTo>
                    <a:pt x="-7179" y="1129257"/>
                    <a:pt x="17118" y="961033"/>
                    <a:pt x="0" y="807862"/>
                  </a:cubicBezTo>
                  <a:cubicBezTo>
                    <a:pt x="-67800" y="688061"/>
                    <a:pt x="18372" y="563500"/>
                    <a:pt x="0" y="340397"/>
                  </a:cubicBezTo>
                  <a:close/>
                </a:path>
                <a:path w="3013635" h="2042342" stroke="0" extrusionOk="0">
                  <a:moveTo>
                    <a:pt x="0" y="340397"/>
                  </a:moveTo>
                  <a:cubicBezTo>
                    <a:pt x="18828" y="164512"/>
                    <a:pt x="181587" y="-8177"/>
                    <a:pt x="301629" y="0"/>
                  </a:cubicBezTo>
                  <a:cubicBezTo>
                    <a:pt x="521321" y="-37929"/>
                    <a:pt x="599192" y="53854"/>
                    <a:pt x="831911" y="0"/>
                  </a:cubicBezTo>
                  <a:cubicBezTo>
                    <a:pt x="1084524" y="-52472"/>
                    <a:pt x="1147760" y="17560"/>
                    <a:pt x="1265780" y="0"/>
                  </a:cubicBezTo>
                  <a:cubicBezTo>
                    <a:pt x="1397760" y="-33444"/>
                    <a:pt x="1625747" y="8972"/>
                    <a:pt x="1723751" y="0"/>
                  </a:cubicBezTo>
                  <a:cubicBezTo>
                    <a:pt x="1879340" y="-42473"/>
                    <a:pt x="1981805" y="20314"/>
                    <a:pt x="2181723" y="0"/>
                  </a:cubicBezTo>
                  <a:cubicBezTo>
                    <a:pt x="2389311" y="-57101"/>
                    <a:pt x="2450656" y="56842"/>
                    <a:pt x="2712005" y="0"/>
                  </a:cubicBezTo>
                  <a:cubicBezTo>
                    <a:pt x="2873577" y="35648"/>
                    <a:pt x="3028439" y="137570"/>
                    <a:pt x="3013635" y="340397"/>
                  </a:cubicBezTo>
                  <a:cubicBezTo>
                    <a:pt x="3064730" y="544391"/>
                    <a:pt x="2939299" y="627013"/>
                    <a:pt x="3013635" y="821477"/>
                  </a:cubicBezTo>
                  <a:cubicBezTo>
                    <a:pt x="3073799" y="975750"/>
                    <a:pt x="2996124" y="1141117"/>
                    <a:pt x="3013635" y="1275326"/>
                  </a:cubicBezTo>
                  <a:cubicBezTo>
                    <a:pt x="3036835" y="1444942"/>
                    <a:pt x="3013926" y="1549163"/>
                    <a:pt x="3013635" y="1701944"/>
                  </a:cubicBezTo>
                  <a:cubicBezTo>
                    <a:pt x="2974625" y="1887059"/>
                    <a:pt x="2898266" y="1989658"/>
                    <a:pt x="2712005" y="2042342"/>
                  </a:cubicBezTo>
                  <a:cubicBezTo>
                    <a:pt x="2545926" y="2061978"/>
                    <a:pt x="2427405" y="2006788"/>
                    <a:pt x="2302241" y="2042342"/>
                  </a:cubicBezTo>
                  <a:cubicBezTo>
                    <a:pt x="2159080" y="2116028"/>
                    <a:pt x="2030506" y="2049164"/>
                    <a:pt x="1771958" y="2042342"/>
                  </a:cubicBezTo>
                  <a:cubicBezTo>
                    <a:pt x="1531619" y="2067612"/>
                    <a:pt x="1443420" y="2030121"/>
                    <a:pt x="1241676" y="2042342"/>
                  </a:cubicBezTo>
                  <a:cubicBezTo>
                    <a:pt x="1025415" y="2047315"/>
                    <a:pt x="837441" y="2028201"/>
                    <a:pt x="735497" y="2042342"/>
                  </a:cubicBezTo>
                  <a:cubicBezTo>
                    <a:pt x="611174" y="2025526"/>
                    <a:pt x="470252" y="2032190"/>
                    <a:pt x="301629" y="2042342"/>
                  </a:cubicBezTo>
                  <a:cubicBezTo>
                    <a:pt x="95658" y="2055169"/>
                    <a:pt x="14952" y="1859511"/>
                    <a:pt x="0" y="1701944"/>
                  </a:cubicBezTo>
                  <a:cubicBezTo>
                    <a:pt x="-69097" y="1615175"/>
                    <a:pt x="34513" y="1420411"/>
                    <a:pt x="0" y="1261710"/>
                  </a:cubicBezTo>
                  <a:cubicBezTo>
                    <a:pt x="-2654" y="1076860"/>
                    <a:pt x="32580" y="953144"/>
                    <a:pt x="0" y="794246"/>
                  </a:cubicBezTo>
                  <a:cubicBezTo>
                    <a:pt x="-20929" y="613751"/>
                    <a:pt x="25594" y="501342"/>
                    <a:pt x="0" y="340397"/>
                  </a:cubicBezTo>
                  <a:close/>
                </a:path>
                <a:path w="3013635" h="2042342" fill="none" stroke="0" extrusionOk="0">
                  <a:moveTo>
                    <a:pt x="0" y="340397"/>
                  </a:moveTo>
                  <a:cubicBezTo>
                    <a:pt x="30359" y="134119"/>
                    <a:pt x="121165" y="18156"/>
                    <a:pt x="301629" y="0"/>
                  </a:cubicBezTo>
                  <a:cubicBezTo>
                    <a:pt x="487688" y="-36771"/>
                    <a:pt x="554300" y="36899"/>
                    <a:pt x="735497" y="0"/>
                  </a:cubicBezTo>
                  <a:cubicBezTo>
                    <a:pt x="904506" y="-26028"/>
                    <a:pt x="969076" y="-606"/>
                    <a:pt x="1145260" y="0"/>
                  </a:cubicBezTo>
                  <a:cubicBezTo>
                    <a:pt x="1329887" y="-6694"/>
                    <a:pt x="1472906" y="39567"/>
                    <a:pt x="1675543" y="0"/>
                  </a:cubicBezTo>
                  <a:cubicBezTo>
                    <a:pt x="1900124" y="9114"/>
                    <a:pt x="1979927" y="79058"/>
                    <a:pt x="2085307" y="0"/>
                  </a:cubicBezTo>
                  <a:cubicBezTo>
                    <a:pt x="2190541" y="-37087"/>
                    <a:pt x="2539442" y="80346"/>
                    <a:pt x="2712005" y="0"/>
                  </a:cubicBezTo>
                  <a:cubicBezTo>
                    <a:pt x="2929095" y="-12951"/>
                    <a:pt x="3034900" y="189906"/>
                    <a:pt x="3013635" y="340397"/>
                  </a:cubicBezTo>
                  <a:cubicBezTo>
                    <a:pt x="3051897" y="477084"/>
                    <a:pt x="3006907" y="688680"/>
                    <a:pt x="3013635" y="794246"/>
                  </a:cubicBezTo>
                  <a:cubicBezTo>
                    <a:pt x="3027524" y="891424"/>
                    <a:pt x="2989235" y="1018341"/>
                    <a:pt x="3013635" y="1207248"/>
                  </a:cubicBezTo>
                  <a:cubicBezTo>
                    <a:pt x="3025460" y="1359152"/>
                    <a:pt x="2971311" y="1550913"/>
                    <a:pt x="3013635" y="1701944"/>
                  </a:cubicBezTo>
                  <a:cubicBezTo>
                    <a:pt x="3054634" y="1865365"/>
                    <a:pt x="2869553" y="2034173"/>
                    <a:pt x="2712005" y="2042342"/>
                  </a:cubicBezTo>
                  <a:cubicBezTo>
                    <a:pt x="2478314" y="2096596"/>
                    <a:pt x="2387253" y="2027544"/>
                    <a:pt x="2229930" y="2042342"/>
                  </a:cubicBezTo>
                  <a:cubicBezTo>
                    <a:pt x="2108203" y="2043958"/>
                    <a:pt x="1986139" y="1979193"/>
                    <a:pt x="1723751" y="2042342"/>
                  </a:cubicBezTo>
                  <a:cubicBezTo>
                    <a:pt x="1482418" y="2087704"/>
                    <a:pt x="1438782" y="2033563"/>
                    <a:pt x="1265780" y="2042342"/>
                  </a:cubicBezTo>
                  <a:cubicBezTo>
                    <a:pt x="1109208" y="2054163"/>
                    <a:pt x="1007543" y="1995869"/>
                    <a:pt x="831911" y="2042342"/>
                  </a:cubicBezTo>
                  <a:cubicBezTo>
                    <a:pt x="663046" y="2084186"/>
                    <a:pt x="594949" y="1975483"/>
                    <a:pt x="301629" y="2042342"/>
                  </a:cubicBezTo>
                  <a:cubicBezTo>
                    <a:pt x="203577" y="2064166"/>
                    <a:pt x="-4972" y="1913699"/>
                    <a:pt x="0" y="1701944"/>
                  </a:cubicBezTo>
                  <a:cubicBezTo>
                    <a:pt x="-20833" y="1535238"/>
                    <a:pt x="-1516" y="1331161"/>
                    <a:pt x="0" y="1234479"/>
                  </a:cubicBezTo>
                  <a:cubicBezTo>
                    <a:pt x="10584" y="1128496"/>
                    <a:pt x="18782" y="951885"/>
                    <a:pt x="0" y="807862"/>
                  </a:cubicBezTo>
                  <a:cubicBezTo>
                    <a:pt x="-13189" y="723365"/>
                    <a:pt x="76014" y="511866"/>
                    <a:pt x="0" y="340397"/>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custGeom>
                      <a:avLst/>
                      <a:gdLst>
                        <a:gd name="connsiteX0" fmla="*/ 0 w 3040786"/>
                        <a:gd name="connsiteY0" fmla="*/ 304347 h 1826044"/>
                        <a:gd name="connsiteX1" fmla="*/ 304347 w 3040786"/>
                        <a:gd name="connsiteY1" fmla="*/ 0 h 1826044"/>
                        <a:gd name="connsiteX2" fmla="*/ 742124 w 3040786"/>
                        <a:gd name="connsiteY2" fmla="*/ 0 h 1826044"/>
                        <a:gd name="connsiteX3" fmla="*/ 1155579 w 3040786"/>
                        <a:gd name="connsiteY3" fmla="*/ 0 h 1826044"/>
                        <a:gd name="connsiteX4" fmla="*/ 1690639 w 3040786"/>
                        <a:gd name="connsiteY4" fmla="*/ 0 h 1826044"/>
                        <a:gd name="connsiteX5" fmla="*/ 2104095 w 3040786"/>
                        <a:gd name="connsiteY5" fmla="*/ 0 h 1826044"/>
                        <a:gd name="connsiteX6" fmla="*/ 2736439 w 3040786"/>
                        <a:gd name="connsiteY6" fmla="*/ 0 h 1826044"/>
                        <a:gd name="connsiteX7" fmla="*/ 3040786 w 3040786"/>
                        <a:gd name="connsiteY7" fmla="*/ 304347 h 1826044"/>
                        <a:gd name="connsiteX8" fmla="*/ 3040786 w 3040786"/>
                        <a:gd name="connsiteY8" fmla="*/ 710130 h 1826044"/>
                        <a:gd name="connsiteX9" fmla="*/ 3040786 w 3040786"/>
                        <a:gd name="connsiteY9" fmla="*/ 1079393 h 1826044"/>
                        <a:gd name="connsiteX10" fmla="*/ 3040786 w 3040786"/>
                        <a:gd name="connsiteY10" fmla="*/ 1521697 h 1826044"/>
                        <a:gd name="connsiteX11" fmla="*/ 2736439 w 3040786"/>
                        <a:gd name="connsiteY11" fmla="*/ 1826044 h 1826044"/>
                        <a:gd name="connsiteX12" fmla="*/ 2250021 w 3040786"/>
                        <a:gd name="connsiteY12" fmla="*/ 1826044 h 1826044"/>
                        <a:gd name="connsiteX13" fmla="*/ 1739281 w 3040786"/>
                        <a:gd name="connsiteY13" fmla="*/ 1826044 h 1826044"/>
                        <a:gd name="connsiteX14" fmla="*/ 1277184 w 3040786"/>
                        <a:gd name="connsiteY14" fmla="*/ 1826044 h 1826044"/>
                        <a:gd name="connsiteX15" fmla="*/ 839407 w 3040786"/>
                        <a:gd name="connsiteY15" fmla="*/ 1826044 h 1826044"/>
                        <a:gd name="connsiteX16" fmla="*/ 304347 w 3040786"/>
                        <a:gd name="connsiteY16" fmla="*/ 1826044 h 1826044"/>
                        <a:gd name="connsiteX17" fmla="*/ 0 w 3040786"/>
                        <a:gd name="connsiteY17" fmla="*/ 1521697 h 1826044"/>
                        <a:gd name="connsiteX18" fmla="*/ 0 w 3040786"/>
                        <a:gd name="connsiteY18" fmla="*/ 1103740 h 1826044"/>
                        <a:gd name="connsiteX19" fmla="*/ 0 w 3040786"/>
                        <a:gd name="connsiteY19" fmla="*/ 722304 h 1826044"/>
                        <a:gd name="connsiteX20" fmla="*/ 0 w 3040786"/>
                        <a:gd name="connsiteY20" fmla="*/ 304347 h 182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40786" h="1826044" fill="none" extrusionOk="0">
                          <a:moveTo>
                            <a:pt x="0" y="304347"/>
                          </a:moveTo>
                          <a:cubicBezTo>
                            <a:pt x="10350" y="133663"/>
                            <a:pt x="108405" y="28376"/>
                            <a:pt x="304347" y="0"/>
                          </a:cubicBezTo>
                          <a:cubicBezTo>
                            <a:pt x="499072" y="-17958"/>
                            <a:pt x="578858" y="30045"/>
                            <a:pt x="742124" y="0"/>
                          </a:cubicBezTo>
                          <a:cubicBezTo>
                            <a:pt x="905390" y="-30045"/>
                            <a:pt x="961433" y="12195"/>
                            <a:pt x="1155579" y="0"/>
                          </a:cubicBezTo>
                          <a:cubicBezTo>
                            <a:pt x="1349725" y="-12195"/>
                            <a:pt x="1477471" y="12696"/>
                            <a:pt x="1690639" y="0"/>
                          </a:cubicBezTo>
                          <a:cubicBezTo>
                            <a:pt x="1903807" y="-12696"/>
                            <a:pt x="1993401" y="44113"/>
                            <a:pt x="2104095" y="0"/>
                          </a:cubicBezTo>
                          <a:cubicBezTo>
                            <a:pt x="2214789" y="-44113"/>
                            <a:pt x="2560320" y="40295"/>
                            <a:pt x="2736439" y="0"/>
                          </a:cubicBezTo>
                          <a:cubicBezTo>
                            <a:pt x="2925372" y="4637"/>
                            <a:pt x="3038236" y="148374"/>
                            <a:pt x="3040786" y="304347"/>
                          </a:cubicBezTo>
                          <a:cubicBezTo>
                            <a:pt x="3075354" y="426778"/>
                            <a:pt x="3027888" y="616829"/>
                            <a:pt x="3040786" y="710130"/>
                          </a:cubicBezTo>
                          <a:cubicBezTo>
                            <a:pt x="3053684" y="803431"/>
                            <a:pt x="3008137" y="918767"/>
                            <a:pt x="3040786" y="1079393"/>
                          </a:cubicBezTo>
                          <a:cubicBezTo>
                            <a:pt x="3073435" y="1240019"/>
                            <a:pt x="2997573" y="1397585"/>
                            <a:pt x="3040786" y="1521697"/>
                          </a:cubicBezTo>
                          <a:cubicBezTo>
                            <a:pt x="3086075" y="1690907"/>
                            <a:pt x="2905244" y="1831193"/>
                            <a:pt x="2736439" y="1826044"/>
                          </a:cubicBezTo>
                          <a:cubicBezTo>
                            <a:pt x="2514482" y="1854601"/>
                            <a:pt x="2403661" y="1812109"/>
                            <a:pt x="2250021" y="1826044"/>
                          </a:cubicBezTo>
                          <a:cubicBezTo>
                            <a:pt x="2096381" y="1839979"/>
                            <a:pt x="1983896" y="1777940"/>
                            <a:pt x="1739281" y="1826044"/>
                          </a:cubicBezTo>
                          <a:cubicBezTo>
                            <a:pt x="1494666" y="1874148"/>
                            <a:pt x="1450861" y="1820416"/>
                            <a:pt x="1277184" y="1826044"/>
                          </a:cubicBezTo>
                          <a:cubicBezTo>
                            <a:pt x="1103507" y="1831672"/>
                            <a:pt x="1038525" y="1785726"/>
                            <a:pt x="839407" y="1826044"/>
                          </a:cubicBezTo>
                          <a:cubicBezTo>
                            <a:pt x="640289" y="1866362"/>
                            <a:pt x="568004" y="1768135"/>
                            <a:pt x="304347" y="1826044"/>
                          </a:cubicBezTo>
                          <a:cubicBezTo>
                            <a:pt x="167993" y="1829911"/>
                            <a:pt x="28717" y="1705417"/>
                            <a:pt x="0" y="1521697"/>
                          </a:cubicBezTo>
                          <a:cubicBezTo>
                            <a:pt x="-16611" y="1363089"/>
                            <a:pt x="2383" y="1195594"/>
                            <a:pt x="0" y="1103740"/>
                          </a:cubicBezTo>
                          <a:cubicBezTo>
                            <a:pt x="-2383" y="1011886"/>
                            <a:pt x="38574" y="833362"/>
                            <a:pt x="0" y="722304"/>
                          </a:cubicBezTo>
                          <a:cubicBezTo>
                            <a:pt x="-38574" y="611246"/>
                            <a:pt x="46090" y="469061"/>
                            <a:pt x="0" y="304347"/>
                          </a:cubicBezTo>
                          <a:close/>
                        </a:path>
                        <a:path w="3040786" h="1826044" stroke="0" extrusionOk="0">
                          <a:moveTo>
                            <a:pt x="0" y="304347"/>
                          </a:moveTo>
                          <a:cubicBezTo>
                            <a:pt x="19704" y="121189"/>
                            <a:pt x="166982" y="-30393"/>
                            <a:pt x="304347" y="0"/>
                          </a:cubicBezTo>
                          <a:cubicBezTo>
                            <a:pt x="544089" y="-51081"/>
                            <a:pt x="586575" y="51490"/>
                            <a:pt x="839407" y="0"/>
                          </a:cubicBezTo>
                          <a:cubicBezTo>
                            <a:pt x="1092239" y="-51490"/>
                            <a:pt x="1147934" y="22652"/>
                            <a:pt x="1277184" y="0"/>
                          </a:cubicBezTo>
                          <a:cubicBezTo>
                            <a:pt x="1406434" y="-22652"/>
                            <a:pt x="1604742" y="10842"/>
                            <a:pt x="1739281" y="0"/>
                          </a:cubicBezTo>
                          <a:cubicBezTo>
                            <a:pt x="1873820" y="-10842"/>
                            <a:pt x="2008331" y="39951"/>
                            <a:pt x="2201379" y="0"/>
                          </a:cubicBezTo>
                          <a:cubicBezTo>
                            <a:pt x="2394427" y="-39951"/>
                            <a:pt x="2472512" y="26556"/>
                            <a:pt x="2736439" y="0"/>
                          </a:cubicBezTo>
                          <a:cubicBezTo>
                            <a:pt x="2930808" y="36890"/>
                            <a:pt x="3048456" y="136472"/>
                            <a:pt x="3040786" y="304347"/>
                          </a:cubicBezTo>
                          <a:cubicBezTo>
                            <a:pt x="3064777" y="467802"/>
                            <a:pt x="2991098" y="564959"/>
                            <a:pt x="3040786" y="734477"/>
                          </a:cubicBezTo>
                          <a:cubicBezTo>
                            <a:pt x="3090474" y="903995"/>
                            <a:pt x="3019762" y="1012748"/>
                            <a:pt x="3040786" y="1140261"/>
                          </a:cubicBezTo>
                          <a:cubicBezTo>
                            <a:pt x="3061810" y="1267774"/>
                            <a:pt x="3026829" y="1372849"/>
                            <a:pt x="3040786" y="1521697"/>
                          </a:cubicBezTo>
                          <a:cubicBezTo>
                            <a:pt x="3034697" y="1681553"/>
                            <a:pt x="2906414" y="1780273"/>
                            <a:pt x="2736439" y="1826044"/>
                          </a:cubicBezTo>
                          <a:cubicBezTo>
                            <a:pt x="2582471" y="1838414"/>
                            <a:pt x="2447531" y="1796650"/>
                            <a:pt x="2322983" y="1826044"/>
                          </a:cubicBezTo>
                          <a:cubicBezTo>
                            <a:pt x="2198435" y="1855438"/>
                            <a:pt x="2018537" y="1810217"/>
                            <a:pt x="1787923" y="1826044"/>
                          </a:cubicBezTo>
                          <a:cubicBezTo>
                            <a:pt x="1557309" y="1841871"/>
                            <a:pt x="1473458" y="1819673"/>
                            <a:pt x="1252863" y="1826044"/>
                          </a:cubicBezTo>
                          <a:cubicBezTo>
                            <a:pt x="1032268" y="1832415"/>
                            <a:pt x="858249" y="1817931"/>
                            <a:pt x="742124" y="1826044"/>
                          </a:cubicBezTo>
                          <a:cubicBezTo>
                            <a:pt x="625999" y="1834157"/>
                            <a:pt x="496651" y="1823918"/>
                            <a:pt x="304347" y="1826044"/>
                          </a:cubicBezTo>
                          <a:cubicBezTo>
                            <a:pt x="97330" y="1830299"/>
                            <a:pt x="24007" y="1700085"/>
                            <a:pt x="0" y="1521697"/>
                          </a:cubicBezTo>
                          <a:cubicBezTo>
                            <a:pt x="-34397" y="1420139"/>
                            <a:pt x="2833" y="1287441"/>
                            <a:pt x="0" y="1128087"/>
                          </a:cubicBezTo>
                          <a:cubicBezTo>
                            <a:pt x="-2833" y="968733"/>
                            <a:pt x="17676" y="874998"/>
                            <a:pt x="0" y="710130"/>
                          </a:cubicBezTo>
                          <a:cubicBezTo>
                            <a:pt x="-17676" y="545262"/>
                            <a:pt x="39150" y="444869"/>
                            <a:pt x="0" y="30434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230615" y="452546"/>
              <a:ext cx="3061255" cy="2002849"/>
            </a:xfrm>
            <a:custGeom>
              <a:avLst/>
              <a:gdLst>
                <a:gd name="connsiteX0" fmla="*/ 0 w 3061255"/>
                <a:gd name="connsiteY0" fmla="*/ 230441 h 2002849"/>
                <a:gd name="connsiteX1" fmla="*/ 510218 w 3061255"/>
                <a:gd name="connsiteY1" fmla="*/ 0 h 2002849"/>
                <a:gd name="connsiteX2" fmla="*/ 1231307 w 3061255"/>
                <a:gd name="connsiteY2" fmla="*/ 0 h 2002849"/>
                <a:gd name="connsiteX3" fmla="*/ 1870762 w 3061255"/>
                <a:gd name="connsiteY3" fmla="*/ 0 h 2002849"/>
                <a:gd name="connsiteX4" fmla="*/ 2551035 w 3061255"/>
                <a:gd name="connsiteY4" fmla="*/ 0 h 2002849"/>
                <a:gd name="connsiteX5" fmla="*/ 3061255 w 3061255"/>
                <a:gd name="connsiteY5" fmla="*/ 230441 h 2002849"/>
                <a:gd name="connsiteX6" fmla="*/ 3061255 w 3061255"/>
                <a:gd name="connsiteY6" fmla="*/ 631352 h 2002849"/>
                <a:gd name="connsiteX7" fmla="*/ 3061255 w 3061255"/>
                <a:gd name="connsiteY7" fmla="*/ 970584 h 2002849"/>
                <a:gd name="connsiteX8" fmla="*/ 3061255 w 3061255"/>
                <a:gd name="connsiteY8" fmla="*/ 1356075 h 2002849"/>
                <a:gd name="connsiteX9" fmla="*/ 3061255 w 3061255"/>
                <a:gd name="connsiteY9" fmla="*/ 1772406 h 2002849"/>
                <a:gd name="connsiteX10" fmla="*/ 2551035 w 3061255"/>
                <a:gd name="connsiteY10" fmla="*/ 2002849 h 2002849"/>
                <a:gd name="connsiteX11" fmla="*/ 1931987 w 3061255"/>
                <a:gd name="connsiteY11" fmla="*/ 2002849 h 2002849"/>
                <a:gd name="connsiteX12" fmla="*/ 1312940 w 3061255"/>
                <a:gd name="connsiteY12" fmla="*/ 2002849 h 2002849"/>
                <a:gd name="connsiteX13" fmla="*/ 510218 w 3061255"/>
                <a:gd name="connsiteY13" fmla="*/ 2002849 h 2002849"/>
                <a:gd name="connsiteX14" fmla="*/ 0 w 3061255"/>
                <a:gd name="connsiteY14" fmla="*/ 1772406 h 2002849"/>
                <a:gd name="connsiteX15" fmla="*/ 0 w 3061255"/>
                <a:gd name="connsiteY15" fmla="*/ 1433173 h 2002849"/>
                <a:gd name="connsiteX16" fmla="*/ 0 w 3061255"/>
                <a:gd name="connsiteY16" fmla="*/ 1063102 h 2002849"/>
                <a:gd name="connsiteX17" fmla="*/ 0 w 3061255"/>
                <a:gd name="connsiteY17" fmla="*/ 662191 h 2002849"/>
                <a:gd name="connsiteX18" fmla="*/ 0 w 3061255"/>
                <a:gd name="connsiteY18" fmla="*/ 230441 h 200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61255" h="2002849" extrusionOk="0">
                  <a:moveTo>
                    <a:pt x="0" y="230441"/>
                  </a:moveTo>
                  <a:cubicBezTo>
                    <a:pt x="36171" y="79019"/>
                    <a:pt x="321076" y="-78561"/>
                    <a:pt x="510218" y="0"/>
                  </a:cubicBezTo>
                  <a:cubicBezTo>
                    <a:pt x="835123" y="-67613"/>
                    <a:pt x="906230" y="33314"/>
                    <a:pt x="1231307" y="0"/>
                  </a:cubicBezTo>
                  <a:cubicBezTo>
                    <a:pt x="1556908" y="29314"/>
                    <a:pt x="1714615" y="-4757"/>
                    <a:pt x="1870762" y="0"/>
                  </a:cubicBezTo>
                  <a:cubicBezTo>
                    <a:pt x="2012109" y="17449"/>
                    <a:pt x="2256343" y="84253"/>
                    <a:pt x="2551035" y="0"/>
                  </a:cubicBezTo>
                  <a:cubicBezTo>
                    <a:pt x="2842686" y="18446"/>
                    <a:pt x="3059742" y="143663"/>
                    <a:pt x="3061255" y="230441"/>
                  </a:cubicBezTo>
                  <a:cubicBezTo>
                    <a:pt x="3070427" y="459819"/>
                    <a:pt x="2964834" y="542865"/>
                    <a:pt x="3061255" y="631352"/>
                  </a:cubicBezTo>
                  <a:cubicBezTo>
                    <a:pt x="3172042" y="763488"/>
                    <a:pt x="3023398" y="916345"/>
                    <a:pt x="3061255" y="970584"/>
                  </a:cubicBezTo>
                  <a:cubicBezTo>
                    <a:pt x="3183483" y="1035829"/>
                    <a:pt x="3049401" y="1180913"/>
                    <a:pt x="3061255" y="1356075"/>
                  </a:cubicBezTo>
                  <a:cubicBezTo>
                    <a:pt x="3093033" y="1489235"/>
                    <a:pt x="3067259" y="1607301"/>
                    <a:pt x="3061255" y="1772406"/>
                  </a:cubicBezTo>
                  <a:cubicBezTo>
                    <a:pt x="3121529" y="1895212"/>
                    <a:pt x="2753899" y="1950632"/>
                    <a:pt x="2551035" y="2002849"/>
                  </a:cubicBezTo>
                  <a:cubicBezTo>
                    <a:pt x="2370144" y="1971647"/>
                    <a:pt x="2050820" y="1959148"/>
                    <a:pt x="1931987" y="2002849"/>
                  </a:cubicBezTo>
                  <a:cubicBezTo>
                    <a:pt x="1762049" y="2048120"/>
                    <a:pt x="1651920" y="1980806"/>
                    <a:pt x="1312940" y="2002849"/>
                  </a:cubicBezTo>
                  <a:cubicBezTo>
                    <a:pt x="1101330" y="1996728"/>
                    <a:pt x="831880" y="1947073"/>
                    <a:pt x="510218" y="2002849"/>
                  </a:cubicBezTo>
                  <a:cubicBezTo>
                    <a:pt x="268650" y="1943605"/>
                    <a:pt x="37477" y="1847838"/>
                    <a:pt x="0" y="1772406"/>
                  </a:cubicBezTo>
                  <a:cubicBezTo>
                    <a:pt x="11404" y="1712903"/>
                    <a:pt x="-8625" y="1552865"/>
                    <a:pt x="0" y="1433173"/>
                  </a:cubicBezTo>
                  <a:cubicBezTo>
                    <a:pt x="-33189" y="1305637"/>
                    <a:pt x="92599" y="1137494"/>
                    <a:pt x="0" y="1063102"/>
                  </a:cubicBezTo>
                  <a:cubicBezTo>
                    <a:pt x="-19840" y="1005293"/>
                    <a:pt x="11253" y="805953"/>
                    <a:pt x="0" y="662191"/>
                  </a:cubicBezTo>
                  <a:cubicBezTo>
                    <a:pt x="-84653" y="568824"/>
                    <a:pt x="84501" y="332974"/>
                    <a:pt x="0" y="23044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3088835"/>
                        <a:gd name="connsiteY0" fmla="*/ 206036 h 1790734"/>
                        <a:gd name="connsiteX1" fmla="*/ 514815 w 3088835"/>
                        <a:gd name="connsiteY1" fmla="*/ 0 h 1790734"/>
                        <a:gd name="connsiteX2" fmla="*/ 1242401 w 3088835"/>
                        <a:gd name="connsiteY2" fmla="*/ 0 h 1790734"/>
                        <a:gd name="connsiteX3" fmla="*/ 1887617 w 3088835"/>
                        <a:gd name="connsiteY3" fmla="*/ 0 h 1790734"/>
                        <a:gd name="connsiteX4" fmla="*/ 2574019 w 3088835"/>
                        <a:gd name="connsiteY4" fmla="*/ 0 h 1790734"/>
                        <a:gd name="connsiteX5" fmla="*/ 3088835 w 3088835"/>
                        <a:gd name="connsiteY5" fmla="*/ 206036 h 1790734"/>
                        <a:gd name="connsiteX6" fmla="*/ 3088835 w 3088835"/>
                        <a:gd name="connsiteY6" fmla="*/ 564488 h 1790734"/>
                        <a:gd name="connsiteX7" fmla="*/ 3088835 w 3088835"/>
                        <a:gd name="connsiteY7" fmla="*/ 867793 h 1790734"/>
                        <a:gd name="connsiteX8" fmla="*/ 3088835 w 3088835"/>
                        <a:gd name="connsiteY8" fmla="*/ 1212458 h 1790734"/>
                        <a:gd name="connsiteX9" fmla="*/ 3088835 w 3088835"/>
                        <a:gd name="connsiteY9" fmla="*/ 1584697 h 1790734"/>
                        <a:gd name="connsiteX10" fmla="*/ 2574019 w 3088835"/>
                        <a:gd name="connsiteY10" fmla="*/ 1790734 h 1790734"/>
                        <a:gd name="connsiteX11" fmla="*/ 1949394 w 3088835"/>
                        <a:gd name="connsiteY11" fmla="*/ 1790734 h 1790734"/>
                        <a:gd name="connsiteX12" fmla="*/ 1324769 w 3088835"/>
                        <a:gd name="connsiteY12" fmla="*/ 1790734 h 1790734"/>
                        <a:gd name="connsiteX13" fmla="*/ 514815 w 3088835"/>
                        <a:gd name="connsiteY13" fmla="*/ 1790734 h 1790734"/>
                        <a:gd name="connsiteX14" fmla="*/ 0 w 3088835"/>
                        <a:gd name="connsiteY14" fmla="*/ 1584697 h 1790734"/>
                        <a:gd name="connsiteX15" fmla="*/ 0 w 3088835"/>
                        <a:gd name="connsiteY15" fmla="*/ 1281391 h 1790734"/>
                        <a:gd name="connsiteX16" fmla="*/ 0 w 3088835"/>
                        <a:gd name="connsiteY16" fmla="*/ 950513 h 1790734"/>
                        <a:gd name="connsiteX17" fmla="*/ 0 w 3088835"/>
                        <a:gd name="connsiteY17" fmla="*/ 592061 h 1790734"/>
                        <a:gd name="connsiteX18" fmla="*/ 0 w 3088835"/>
                        <a:gd name="connsiteY18" fmla="*/ 206036 h 179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8835" h="1790734" extrusionOk="0">
                          <a:moveTo>
                            <a:pt x="0" y="206036"/>
                          </a:moveTo>
                          <a:cubicBezTo>
                            <a:pt x="15944" y="84582"/>
                            <a:pt x="278125" y="-30052"/>
                            <a:pt x="514815" y="0"/>
                          </a:cubicBezTo>
                          <a:cubicBezTo>
                            <a:pt x="854876" y="-34351"/>
                            <a:pt x="937982" y="26233"/>
                            <a:pt x="1242401" y="0"/>
                          </a:cubicBezTo>
                          <a:cubicBezTo>
                            <a:pt x="1553302" y="9771"/>
                            <a:pt x="1721420" y="2471"/>
                            <a:pt x="1887617" y="0"/>
                          </a:cubicBezTo>
                          <a:cubicBezTo>
                            <a:pt x="2061675" y="-9252"/>
                            <a:pt x="2260898" y="34235"/>
                            <a:pt x="2574019" y="0"/>
                          </a:cubicBezTo>
                          <a:cubicBezTo>
                            <a:pt x="2864083" y="9954"/>
                            <a:pt x="3087037" y="126798"/>
                            <a:pt x="3088835" y="206036"/>
                          </a:cubicBezTo>
                          <a:cubicBezTo>
                            <a:pt x="3102906" y="399431"/>
                            <a:pt x="2991083" y="478073"/>
                            <a:pt x="3088835" y="564488"/>
                          </a:cubicBezTo>
                          <a:cubicBezTo>
                            <a:pt x="3198987" y="683510"/>
                            <a:pt x="3042317" y="811876"/>
                            <a:pt x="3088835" y="867793"/>
                          </a:cubicBezTo>
                          <a:cubicBezTo>
                            <a:pt x="3172879" y="928265"/>
                            <a:pt x="3067338" y="1057539"/>
                            <a:pt x="3088835" y="1212458"/>
                          </a:cubicBezTo>
                          <a:cubicBezTo>
                            <a:pt x="3116865" y="1354690"/>
                            <a:pt x="3086961" y="1445252"/>
                            <a:pt x="3088835" y="1584697"/>
                          </a:cubicBezTo>
                          <a:cubicBezTo>
                            <a:pt x="3158947" y="1705627"/>
                            <a:pt x="2777338" y="1773514"/>
                            <a:pt x="2574019" y="1790734"/>
                          </a:cubicBezTo>
                          <a:cubicBezTo>
                            <a:pt x="2392878" y="1770968"/>
                            <a:pt x="2083330" y="1769424"/>
                            <a:pt x="1949394" y="1790734"/>
                          </a:cubicBezTo>
                          <a:cubicBezTo>
                            <a:pt x="1799164" y="1800590"/>
                            <a:pt x="1655388" y="1769450"/>
                            <a:pt x="1324769" y="1790734"/>
                          </a:cubicBezTo>
                          <a:cubicBezTo>
                            <a:pt x="1071668" y="1801304"/>
                            <a:pt x="818590" y="1749491"/>
                            <a:pt x="514815" y="1790734"/>
                          </a:cubicBezTo>
                          <a:cubicBezTo>
                            <a:pt x="267796" y="1760069"/>
                            <a:pt x="26798" y="1679831"/>
                            <a:pt x="0" y="1584697"/>
                          </a:cubicBezTo>
                          <a:cubicBezTo>
                            <a:pt x="7242" y="1530153"/>
                            <a:pt x="25413" y="1390326"/>
                            <a:pt x="0" y="1281391"/>
                          </a:cubicBezTo>
                          <a:cubicBezTo>
                            <a:pt x="-39395" y="1167959"/>
                            <a:pt x="74107" y="1018145"/>
                            <a:pt x="0" y="950513"/>
                          </a:cubicBezTo>
                          <a:cubicBezTo>
                            <a:pt x="-55479" y="883999"/>
                            <a:pt x="54141" y="713483"/>
                            <a:pt x="0" y="592061"/>
                          </a:cubicBezTo>
                          <a:cubicBezTo>
                            <a:pt x="-81976" y="501128"/>
                            <a:pt x="89622" y="303739"/>
                            <a:pt x="0" y="206036"/>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85196"/>
            </a:xfrm>
            <a:prstGeom prst="rect">
              <a:avLst/>
            </a:prstGeom>
            <a:noFill/>
          </p:spPr>
          <p:txBody>
            <a:bodyPr wrap="square" rtlCol="0">
              <a:spAutoFit/>
            </a:bodyPr>
            <a:lstStyle/>
            <a:p>
              <a:pPr algn="ctr"/>
              <a:endParaRPr lang="en-US" sz="2800" dirty="0">
                <a:solidFill>
                  <a:schemeClr val="bg1"/>
                </a:solidFill>
                <a:latin typeface="Hand Of Sean" panose="02000500000000000000" pitchFamily="2" charset="-128"/>
                <a:ea typeface="Hand Of Sean" panose="02000500000000000000" pitchFamily="2" charset="-128"/>
              </a:endParaRPr>
            </a:p>
          </p:txBody>
        </p:sp>
        <p:sp>
          <p:nvSpPr>
            <p:cNvPr id="225" name="TextBox 64">
              <a:extLst>
                <a:ext uri="{FF2B5EF4-FFF2-40B4-BE49-F238E27FC236}">
                  <a16:creationId xmlns:a16="http://schemas.microsoft.com/office/drawing/2014/main" id="{92AC5195-109E-4399-B96D-ED879F2F197A}"/>
                </a:ext>
              </a:extLst>
            </p:cNvPr>
            <p:cNvSpPr txBox="1"/>
            <p:nvPr/>
          </p:nvSpPr>
          <p:spPr>
            <a:xfrm>
              <a:off x="1173900" y="907771"/>
              <a:ext cx="3117971" cy="1342510"/>
            </a:xfrm>
            <a:prstGeom prst="rect">
              <a:avLst/>
            </a:prstGeom>
            <a:noFill/>
          </p:spPr>
          <p:txBody>
            <a:bodyPr wrap="square" rtlCol="0">
              <a:spAutoFit/>
            </a:bodyPr>
            <a:lstStyle/>
            <a:p>
              <a:pPr algn="r"/>
              <a:r>
                <a:rPr lang="ar-SY" sz="2400" b="1" dirty="0">
                  <a:solidFill>
                    <a:schemeClr val="bg1"/>
                  </a:solidFill>
                  <a:latin typeface="Hand Of Sean" panose="02000500000000000000" pitchFamily="2" charset="-128"/>
                  <a:ea typeface="Hand Of Sean" panose="02000500000000000000" pitchFamily="2" charset="-128"/>
                </a:rPr>
                <a:t>لا يمكن لأن على كل قطعة ملبسية إرشادات يجب علينا التقيد بها</a:t>
              </a: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67427" y="1793959"/>
            <a:ext cx="3052689"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079866"/>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284267"/>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9588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fill="hold"/>
                                        <p:tgtEl>
                                          <p:spTgt spid="179"/>
                                        </p:tgtEl>
                                        <p:attrNameLst>
                                          <p:attrName>ppt_x</p:attrName>
                                        </p:attrNameLst>
                                      </p:cBhvr>
                                      <p:tavLst>
                                        <p:tav tm="0">
                                          <p:val>
                                            <p:strVal val="#ppt_x"/>
                                          </p:val>
                                        </p:tav>
                                        <p:tav tm="100000">
                                          <p:val>
                                            <p:strVal val="#ppt_x"/>
                                          </p:val>
                                        </p:tav>
                                      </p:tavLst>
                                    </p:anim>
                                    <p:anim calcmode="lin" valueType="num">
                                      <p:cBhvr additive="base">
                                        <p:cTn id="8" dur="500" fill="hold"/>
                                        <p:tgtEl>
                                          <p:spTgt spid="1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29"/>
                                        </p:tgtEl>
                                        <p:attrNameLst>
                                          <p:attrName>style.visibility</p:attrName>
                                        </p:attrNameLst>
                                      </p:cBhvr>
                                      <p:to>
                                        <p:strVal val="visible"/>
                                      </p:to>
                                    </p:set>
                                    <p:animEffect transition="in" filter="wipe(down)">
                                      <p:cBhvr>
                                        <p:cTn id="12" dur="500"/>
                                        <p:tgtEl>
                                          <p:spTgt spid="22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8"/>
                                        </p:tgtEl>
                                        <p:attrNameLst>
                                          <p:attrName>style.visibility</p:attrName>
                                        </p:attrNameLst>
                                      </p:cBhvr>
                                      <p:to>
                                        <p:strVal val="visible"/>
                                      </p:to>
                                    </p:set>
                                  </p:childTnLst>
                                </p:cTn>
                              </p:par>
                            </p:childTnLst>
                          </p:cTn>
                        </p:par>
                        <p:par>
                          <p:cTn id="21" fill="hold">
                            <p:stCondLst>
                              <p:cond delay="0"/>
                            </p:stCondLst>
                            <p:childTnLst>
                              <p:par>
                                <p:cTn id="22" presetID="22" presetClass="entr" presetSubtype="2" fill="hold" grpId="0" nodeType="afterEffect">
                                  <p:stCondLst>
                                    <p:cond delay="0"/>
                                  </p:stCondLst>
                                  <p:childTnLst>
                                    <p:set>
                                      <p:cBhvr>
                                        <p:cTn id="23" dur="1" fill="hold">
                                          <p:stCondLst>
                                            <p:cond delay="0"/>
                                          </p:stCondLst>
                                        </p:cTn>
                                        <p:tgtEl>
                                          <p:spTgt spid="227"/>
                                        </p:tgtEl>
                                        <p:attrNameLst>
                                          <p:attrName>style.visibility</p:attrName>
                                        </p:attrNameLst>
                                      </p:cBhvr>
                                      <p:to>
                                        <p:strVal val="visible"/>
                                      </p:to>
                                    </p:set>
                                    <p:animEffect transition="in" filter="wipe(right)">
                                      <p:cBhvr>
                                        <p:cTn id="24" dur="500"/>
                                        <p:tgtEl>
                                          <p:spTgt spid="227"/>
                                        </p:tgtEl>
                                      </p:cBhvr>
                                    </p:animEffect>
                                  </p:childTnLst>
                                </p:cTn>
                              </p:par>
                            </p:childTnLst>
                          </p:cTn>
                        </p:par>
                        <p:par>
                          <p:cTn id="25" fill="hold">
                            <p:stCondLst>
                              <p:cond delay="500"/>
                            </p:stCondLst>
                            <p:childTnLst>
                              <p:par>
                                <p:cTn id="26" presetID="17" presetClass="entr" presetSubtype="2" fill="hold" nodeType="afterEffect">
                                  <p:stCondLst>
                                    <p:cond delay="0"/>
                                  </p:stCondLst>
                                  <p:childTnLst>
                                    <p:set>
                                      <p:cBhvr>
                                        <p:cTn id="27" dur="1" fill="hold">
                                          <p:stCondLst>
                                            <p:cond delay="0"/>
                                          </p:stCondLst>
                                        </p:cTn>
                                        <p:tgtEl>
                                          <p:spTgt spid="207"/>
                                        </p:tgtEl>
                                        <p:attrNameLst>
                                          <p:attrName>style.visibility</p:attrName>
                                        </p:attrNameLst>
                                      </p:cBhvr>
                                      <p:to>
                                        <p:strVal val="visible"/>
                                      </p:to>
                                    </p:set>
                                    <p:anim calcmode="lin" valueType="num">
                                      <p:cBhvr>
                                        <p:cTn id="28" dur="500" fill="hold"/>
                                        <p:tgtEl>
                                          <p:spTgt spid="207"/>
                                        </p:tgtEl>
                                        <p:attrNameLst>
                                          <p:attrName>ppt_x</p:attrName>
                                        </p:attrNameLst>
                                      </p:cBhvr>
                                      <p:tavLst>
                                        <p:tav tm="0">
                                          <p:val>
                                            <p:strVal val="#ppt_x+#ppt_w/2"/>
                                          </p:val>
                                        </p:tav>
                                        <p:tav tm="100000">
                                          <p:val>
                                            <p:strVal val="#ppt_x"/>
                                          </p:val>
                                        </p:tav>
                                      </p:tavLst>
                                    </p:anim>
                                    <p:anim calcmode="lin" valueType="num">
                                      <p:cBhvr>
                                        <p:cTn id="29" dur="500" fill="hold"/>
                                        <p:tgtEl>
                                          <p:spTgt spid="207"/>
                                        </p:tgtEl>
                                        <p:attrNameLst>
                                          <p:attrName>ppt_y</p:attrName>
                                        </p:attrNameLst>
                                      </p:cBhvr>
                                      <p:tavLst>
                                        <p:tav tm="0">
                                          <p:val>
                                            <p:strVal val="#ppt_y"/>
                                          </p:val>
                                        </p:tav>
                                        <p:tav tm="100000">
                                          <p:val>
                                            <p:strVal val="#ppt_y"/>
                                          </p:val>
                                        </p:tav>
                                      </p:tavLst>
                                    </p:anim>
                                    <p:anim calcmode="lin" valueType="num">
                                      <p:cBhvr>
                                        <p:cTn id="30" dur="500" fill="hold"/>
                                        <p:tgtEl>
                                          <p:spTgt spid="207"/>
                                        </p:tgtEl>
                                        <p:attrNameLst>
                                          <p:attrName>ppt_w</p:attrName>
                                        </p:attrNameLst>
                                      </p:cBhvr>
                                      <p:tavLst>
                                        <p:tav tm="0">
                                          <p:val>
                                            <p:fltVal val="0"/>
                                          </p:val>
                                        </p:tav>
                                        <p:tav tm="100000">
                                          <p:val>
                                            <p:strVal val="#ppt_w"/>
                                          </p:val>
                                        </p:tav>
                                      </p:tavLst>
                                    </p:anim>
                                    <p:anim calcmode="lin" valueType="num">
                                      <p:cBhvr>
                                        <p:cTn id="31"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4"/>
                                        </p:tgtEl>
                                        <p:attrNameLst>
                                          <p:attrName>style.visibility</p:attrName>
                                        </p:attrNameLst>
                                      </p:cBhvr>
                                      <p:to>
                                        <p:strVal val="visible"/>
                                      </p:to>
                                    </p:set>
                                  </p:childTnLst>
                                </p:cTn>
                              </p:par>
                            </p:childTnLst>
                          </p:cTn>
                        </p:par>
                        <p:par>
                          <p:cTn id="40" fill="hold">
                            <p:stCondLst>
                              <p:cond delay="0"/>
                            </p:stCondLst>
                            <p:childTnLst>
                              <p:par>
                                <p:cTn id="41" presetID="22" presetClass="entr" presetSubtype="8" fill="hold" grpId="0" nodeType="afterEffect">
                                  <p:stCondLst>
                                    <p:cond delay="0"/>
                                  </p:stCondLst>
                                  <p:childTnLst>
                                    <p:set>
                                      <p:cBhvr>
                                        <p:cTn id="42" dur="1" fill="hold">
                                          <p:stCondLst>
                                            <p:cond delay="0"/>
                                          </p:stCondLst>
                                        </p:cTn>
                                        <p:tgtEl>
                                          <p:spTgt spid="226"/>
                                        </p:tgtEl>
                                        <p:attrNameLst>
                                          <p:attrName>style.visibility</p:attrName>
                                        </p:attrNameLst>
                                      </p:cBhvr>
                                      <p:to>
                                        <p:strVal val="visible"/>
                                      </p:to>
                                    </p:set>
                                    <p:animEffect transition="in" filter="wipe(left)">
                                      <p:cBhvr>
                                        <p:cTn id="43" dur="500"/>
                                        <p:tgtEl>
                                          <p:spTgt spid="226"/>
                                        </p:tgtEl>
                                      </p:cBhvr>
                                    </p:animEffect>
                                  </p:childTnLst>
                                </p:cTn>
                              </p:par>
                            </p:childTnLst>
                          </p:cTn>
                        </p:par>
                        <p:par>
                          <p:cTn id="44" fill="hold">
                            <p:stCondLst>
                              <p:cond delay="500"/>
                            </p:stCondLst>
                            <p:childTnLst>
                              <p:par>
                                <p:cTn id="45" presetID="17" presetClass="entr" presetSubtype="8" fill="hold" nodeType="afterEffect">
                                  <p:stCondLst>
                                    <p:cond delay="0"/>
                                  </p:stCondLst>
                                  <p:childTnLst>
                                    <p:set>
                                      <p:cBhvr>
                                        <p:cTn id="46" dur="1" fill="hold">
                                          <p:stCondLst>
                                            <p:cond delay="0"/>
                                          </p:stCondLst>
                                        </p:cTn>
                                        <p:tgtEl>
                                          <p:spTgt spid="220"/>
                                        </p:tgtEl>
                                        <p:attrNameLst>
                                          <p:attrName>style.visibility</p:attrName>
                                        </p:attrNameLst>
                                      </p:cBhvr>
                                      <p:to>
                                        <p:strVal val="visible"/>
                                      </p:to>
                                    </p:set>
                                    <p:anim calcmode="lin" valueType="num">
                                      <p:cBhvr>
                                        <p:cTn id="47" dur="500" fill="hold"/>
                                        <p:tgtEl>
                                          <p:spTgt spid="220"/>
                                        </p:tgtEl>
                                        <p:attrNameLst>
                                          <p:attrName>ppt_x</p:attrName>
                                        </p:attrNameLst>
                                      </p:cBhvr>
                                      <p:tavLst>
                                        <p:tav tm="0">
                                          <p:val>
                                            <p:strVal val="#ppt_x-#ppt_w/2"/>
                                          </p:val>
                                        </p:tav>
                                        <p:tav tm="100000">
                                          <p:val>
                                            <p:strVal val="#ppt_x"/>
                                          </p:val>
                                        </p:tav>
                                      </p:tavLst>
                                    </p:anim>
                                    <p:anim calcmode="lin" valueType="num">
                                      <p:cBhvr>
                                        <p:cTn id="48" dur="500" fill="hold"/>
                                        <p:tgtEl>
                                          <p:spTgt spid="220"/>
                                        </p:tgtEl>
                                        <p:attrNameLst>
                                          <p:attrName>ppt_y</p:attrName>
                                        </p:attrNameLst>
                                      </p:cBhvr>
                                      <p:tavLst>
                                        <p:tav tm="0">
                                          <p:val>
                                            <p:strVal val="#ppt_y"/>
                                          </p:val>
                                        </p:tav>
                                        <p:tav tm="100000">
                                          <p:val>
                                            <p:strVal val="#ppt_y"/>
                                          </p:val>
                                        </p:tav>
                                      </p:tavLst>
                                    </p:anim>
                                    <p:anim calcmode="lin" valueType="num">
                                      <p:cBhvr>
                                        <p:cTn id="49" dur="500" fill="hold"/>
                                        <p:tgtEl>
                                          <p:spTgt spid="220"/>
                                        </p:tgtEl>
                                        <p:attrNameLst>
                                          <p:attrName>ppt_w</p:attrName>
                                        </p:attrNameLst>
                                      </p:cBhvr>
                                      <p:tavLst>
                                        <p:tav tm="0">
                                          <p:val>
                                            <p:fltVal val="0"/>
                                          </p:val>
                                        </p:tav>
                                        <p:tav tm="100000">
                                          <p:val>
                                            <p:strVal val="#ppt_w"/>
                                          </p:val>
                                        </p:tav>
                                      </p:tavLst>
                                    </p:anim>
                                    <p:anim calcmode="lin" valueType="num">
                                      <p:cBhvr>
                                        <p:cTn id="50"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 name="Group 20">
            <a:extLst>
              <a:ext uri="{FF2B5EF4-FFF2-40B4-BE49-F238E27FC236}">
                <a16:creationId xmlns:a16="http://schemas.microsoft.com/office/drawing/2014/main" id="{9495562D-A7AB-40B6-9D9B-68732AD1C8F9}"/>
              </a:ext>
            </a:extLst>
          </p:cNvPr>
          <p:cNvGrpSpPr/>
          <p:nvPr/>
        </p:nvGrpSpPr>
        <p:grpSpPr>
          <a:xfrm>
            <a:off x="3900668" y="1691089"/>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dirty="0"/>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endParaRPr lang="en-US" sz="2400" b="1"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268349" y="2787173"/>
              <a:ext cx="1842868" cy="308084"/>
            </a:xfrm>
            <a:custGeom>
              <a:avLst/>
              <a:gdLst>
                <a:gd name="connsiteX0" fmla="*/ 0 w 1842868"/>
                <a:gd name="connsiteY0" fmla="*/ 0 h 308084"/>
                <a:gd name="connsiteX1" fmla="*/ 460717 w 1842868"/>
                <a:gd name="connsiteY1" fmla="*/ 77021 h 308084"/>
                <a:gd name="connsiteX2" fmla="*/ 921434 w 1842868"/>
                <a:gd name="connsiteY2" fmla="*/ 154042 h 308084"/>
                <a:gd name="connsiteX3" fmla="*/ 1363722 w 1842868"/>
                <a:gd name="connsiteY3" fmla="*/ 227982 h 308084"/>
                <a:gd name="connsiteX4" fmla="*/ 1842868 w 1842868"/>
                <a:gd name="connsiteY4" fmla="*/ 308084 h 308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308084" fill="none" extrusionOk="0">
                  <a:moveTo>
                    <a:pt x="0" y="0"/>
                  </a:moveTo>
                  <a:cubicBezTo>
                    <a:pt x="108125" y="-9259"/>
                    <a:pt x="304140" y="62169"/>
                    <a:pt x="460717" y="77021"/>
                  </a:cubicBezTo>
                  <a:cubicBezTo>
                    <a:pt x="617294" y="91873"/>
                    <a:pt x="781269" y="137606"/>
                    <a:pt x="921434" y="154042"/>
                  </a:cubicBezTo>
                  <a:cubicBezTo>
                    <a:pt x="1061599" y="170478"/>
                    <a:pt x="1249180" y="211687"/>
                    <a:pt x="1363722" y="227982"/>
                  </a:cubicBezTo>
                  <a:cubicBezTo>
                    <a:pt x="1478264" y="244277"/>
                    <a:pt x="1672782" y="300196"/>
                    <a:pt x="1842868" y="308084"/>
                  </a:cubicBezTo>
                </a:path>
                <a:path w="1842868" h="308084" stroke="0" extrusionOk="0">
                  <a:moveTo>
                    <a:pt x="0" y="0"/>
                  </a:moveTo>
                  <a:cubicBezTo>
                    <a:pt x="197321" y="-25809"/>
                    <a:pt x="341259" y="87350"/>
                    <a:pt x="497574" y="83183"/>
                  </a:cubicBezTo>
                  <a:cubicBezTo>
                    <a:pt x="653889" y="79016"/>
                    <a:pt x="890607" y="174171"/>
                    <a:pt x="995149" y="166365"/>
                  </a:cubicBezTo>
                  <a:cubicBezTo>
                    <a:pt x="1099691" y="158560"/>
                    <a:pt x="1650029" y="334945"/>
                    <a:pt x="1842868" y="308084"/>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err="1"/>
                <a:t>ممممالففضيال</a:t>
              </a:r>
              <a:endParaRPr lang="en-US" dirty="0"/>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3953777"/>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4" y="3308431"/>
            <a:ext cx="2274706" cy="765561"/>
            <a:chOff x="5044509" y="2639887"/>
            <a:chExt cx="2274706" cy="765561"/>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09" y="2639887"/>
              <a:ext cx="2274706" cy="765561"/>
            </a:xfrm>
            <a:custGeom>
              <a:avLst/>
              <a:gdLst>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401350 w 2274706"/>
                <a:gd name="connsiteY0" fmla="*/ 685356 h 765561"/>
                <a:gd name="connsiteX1" fmla="*/ 250568 w 2274706"/>
                <a:gd name="connsiteY1" fmla="*/ 358995 h 765561"/>
                <a:gd name="connsiteX2" fmla="*/ 0 w 2274706"/>
                <a:gd name="connsiteY2" fmla="*/ 45431 h 765561"/>
                <a:gd name="connsiteX3" fmla="*/ 614167 w 2274706"/>
                <a:gd name="connsiteY3" fmla="*/ 50230 h 765561"/>
                <a:gd name="connsiteX4" fmla="*/ 1228336 w 2274706"/>
                <a:gd name="connsiteY4" fmla="*/ 55029 h 765561"/>
                <a:gd name="connsiteX5" fmla="*/ 1774264 w 2274706"/>
                <a:gd name="connsiteY5" fmla="*/ 59296 h 765561"/>
                <a:gd name="connsiteX6" fmla="*/ 2274697 w 2274706"/>
                <a:gd name="connsiteY6" fmla="*/ 63206 h 765561"/>
                <a:gd name="connsiteX7" fmla="*/ 2054280 w 2274706"/>
                <a:gd name="connsiteY7" fmla="*/ 383170 h 765561"/>
                <a:gd name="connsiteX8" fmla="*/ 1833862 w 2274706"/>
                <a:gd name="connsiteY8" fmla="*/ 703133 h 765561"/>
                <a:gd name="connsiteX9" fmla="*/ 1419479 w 2274706"/>
                <a:gd name="connsiteY9" fmla="*/ 697563 h 765561"/>
                <a:gd name="connsiteX10" fmla="*/ 978647 w 2274706"/>
                <a:gd name="connsiteY10" fmla="*/ 691638 h 765561"/>
                <a:gd name="connsiteX11" fmla="*/ 401350 w 2274706"/>
                <a:gd name="connsiteY11" fmla="*/ 685356 h 765561"/>
                <a:gd name="connsiteX0" fmla="*/ 511364 w 2274706"/>
                <a:gd name="connsiteY0" fmla="*/ 685356 h 765561"/>
                <a:gd name="connsiteX1" fmla="*/ 210902 w 2274706"/>
                <a:gd name="connsiteY1" fmla="*/ 396150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971380 w 2274706"/>
                <a:gd name="connsiteY8" fmla="*/ 685176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74706" h="765561" fill="none" extrusionOk="0">
                  <a:moveTo>
                    <a:pt x="511364" y="685356"/>
                  </a:moveTo>
                  <a:cubicBezTo>
                    <a:pt x="389832" y="639297"/>
                    <a:pt x="310728" y="435741"/>
                    <a:pt x="265909" y="378191"/>
                  </a:cubicBezTo>
                  <a:cubicBezTo>
                    <a:pt x="136303" y="254490"/>
                    <a:pt x="176384" y="67216"/>
                    <a:pt x="0" y="45431"/>
                  </a:cubicBezTo>
                  <a:cubicBezTo>
                    <a:pt x="145125" y="53158"/>
                    <a:pt x="242162" y="101545"/>
                    <a:pt x="500432" y="49341"/>
                  </a:cubicBezTo>
                  <a:cubicBezTo>
                    <a:pt x="699157" y="-73689"/>
                    <a:pt x="853982" y="195924"/>
                    <a:pt x="1069108" y="53785"/>
                  </a:cubicBezTo>
                  <a:cubicBezTo>
                    <a:pt x="1207685" y="71580"/>
                    <a:pt x="1393047" y="218181"/>
                    <a:pt x="1683275" y="58585"/>
                  </a:cubicBezTo>
                  <a:cubicBezTo>
                    <a:pt x="1900192" y="-117157"/>
                    <a:pt x="1979813" y="49433"/>
                    <a:pt x="2274697" y="63206"/>
                  </a:cubicBezTo>
                  <a:cubicBezTo>
                    <a:pt x="2163203" y="221862"/>
                    <a:pt x="2128688" y="240131"/>
                    <a:pt x="2063096" y="370371"/>
                  </a:cubicBezTo>
                  <a:cubicBezTo>
                    <a:pt x="2016045" y="430416"/>
                    <a:pt x="1984882" y="559592"/>
                    <a:pt x="1833862" y="703133"/>
                  </a:cubicBezTo>
                  <a:cubicBezTo>
                    <a:pt x="1623392" y="739041"/>
                    <a:pt x="1467775" y="651548"/>
                    <a:pt x="1366580" y="696851"/>
                  </a:cubicBezTo>
                  <a:cubicBezTo>
                    <a:pt x="1219070" y="790698"/>
                    <a:pt x="1058903" y="587714"/>
                    <a:pt x="952197" y="691281"/>
                  </a:cubicBezTo>
                  <a:cubicBezTo>
                    <a:pt x="940688" y="745067"/>
                    <a:pt x="631614" y="691321"/>
                    <a:pt x="511364" y="685356"/>
                  </a:cubicBezTo>
                  <a:close/>
                </a:path>
                <a:path w="2274706" h="765561" stroke="0" extrusionOk="0">
                  <a:moveTo>
                    <a:pt x="401350" y="685356"/>
                  </a:moveTo>
                  <a:cubicBezTo>
                    <a:pt x="320382" y="604128"/>
                    <a:pt x="351624" y="504073"/>
                    <a:pt x="250568" y="358995"/>
                  </a:cubicBezTo>
                  <a:cubicBezTo>
                    <a:pt x="194344" y="331554"/>
                    <a:pt x="93845" y="139987"/>
                    <a:pt x="0" y="45431"/>
                  </a:cubicBezTo>
                  <a:cubicBezTo>
                    <a:pt x="47976" y="-154537"/>
                    <a:pt x="146546" y="286299"/>
                    <a:pt x="614167" y="50230"/>
                  </a:cubicBezTo>
                  <a:cubicBezTo>
                    <a:pt x="875641" y="-51731"/>
                    <a:pt x="968554" y="1746"/>
                    <a:pt x="1228336" y="55029"/>
                  </a:cubicBezTo>
                  <a:cubicBezTo>
                    <a:pt x="1440949" y="80519"/>
                    <a:pt x="1591455" y="255455"/>
                    <a:pt x="1774264" y="59296"/>
                  </a:cubicBezTo>
                  <a:cubicBezTo>
                    <a:pt x="1976083" y="56396"/>
                    <a:pt x="2211358" y="158733"/>
                    <a:pt x="2274697" y="63206"/>
                  </a:cubicBezTo>
                  <a:cubicBezTo>
                    <a:pt x="2293941" y="94065"/>
                    <a:pt x="2100367" y="264003"/>
                    <a:pt x="2054280" y="383170"/>
                  </a:cubicBezTo>
                  <a:cubicBezTo>
                    <a:pt x="2011988" y="501705"/>
                    <a:pt x="1949617" y="602787"/>
                    <a:pt x="1833862" y="703133"/>
                  </a:cubicBezTo>
                  <a:cubicBezTo>
                    <a:pt x="1696153" y="827303"/>
                    <a:pt x="1542691" y="751866"/>
                    <a:pt x="1419479" y="697563"/>
                  </a:cubicBezTo>
                  <a:cubicBezTo>
                    <a:pt x="1275192" y="850648"/>
                    <a:pt x="1147784" y="745398"/>
                    <a:pt x="978647" y="691638"/>
                  </a:cubicBezTo>
                  <a:cubicBezTo>
                    <a:pt x="761968" y="704357"/>
                    <a:pt x="577642" y="607677"/>
                    <a:pt x="401350" y="685356"/>
                  </a:cubicBezTo>
                  <a:close/>
                </a:path>
                <a:path w="2274706" h="765561" fill="none" stroke="0" extrusionOk="0">
                  <a:moveTo>
                    <a:pt x="511364" y="685356"/>
                  </a:moveTo>
                  <a:cubicBezTo>
                    <a:pt x="411020" y="625137"/>
                    <a:pt x="267520" y="444289"/>
                    <a:pt x="210902" y="396150"/>
                  </a:cubicBezTo>
                  <a:cubicBezTo>
                    <a:pt x="141502" y="451813"/>
                    <a:pt x="123502" y="228636"/>
                    <a:pt x="0" y="45431"/>
                  </a:cubicBezTo>
                  <a:cubicBezTo>
                    <a:pt x="186422" y="69684"/>
                    <a:pt x="274876" y="68607"/>
                    <a:pt x="500432" y="49341"/>
                  </a:cubicBezTo>
                  <a:cubicBezTo>
                    <a:pt x="710048" y="19214"/>
                    <a:pt x="839530" y="167095"/>
                    <a:pt x="1069108" y="53785"/>
                  </a:cubicBezTo>
                  <a:cubicBezTo>
                    <a:pt x="1214590" y="114340"/>
                    <a:pt x="1339620" y="162896"/>
                    <a:pt x="1683275" y="58585"/>
                  </a:cubicBezTo>
                  <a:cubicBezTo>
                    <a:pt x="1915349" y="-56296"/>
                    <a:pt x="1999011" y="120222"/>
                    <a:pt x="2274697" y="63206"/>
                  </a:cubicBezTo>
                  <a:cubicBezTo>
                    <a:pt x="2249031" y="260567"/>
                    <a:pt x="2136681" y="280984"/>
                    <a:pt x="2063096" y="370371"/>
                  </a:cubicBezTo>
                  <a:cubicBezTo>
                    <a:pt x="2029440" y="467471"/>
                    <a:pt x="1974731" y="539653"/>
                    <a:pt x="1833862" y="703133"/>
                  </a:cubicBezTo>
                  <a:cubicBezTo>
                    <a:pt x="1676463" y="717982"/>
                    <a:pt x="1495295" y="551577"/>
                    <a:pt x="1366580" y="696851"/>
                  </a:cubicBezTo>
                  <a:cubicBezTo>
                    <a:pt x="1210829" y="716868"/>
                    <a:pt x="1053045" y="610830"/>
                    <a:pt x="952197" y="691281"/>
                  </a:cubicBezTo>
                  <a:cubicBezTo>
                    <a:pt x="855045" y="784427"/>
                    <a:pt x="797949" y="616709"/>
                    <a:pt x="511364" y="685356"/>
                  </a:cubicBezTo>
                  <a:close/>
                </a:path>
                <a:path w="2274706" h="765561" fill="none" stroke="0" extrusionOk="0">
                  <a:moveTo>
                    <a:pt x="511364" y="685356"/>
                  </a:moveTo>
                  <a:cubicBezTo>
                    <a:pt x="425503" y="622589"/>
                    <a:pt x="318038" y="419922"/>
                    <a:pt x="265909" y="378191"/>
                  </a:cubicBezTo>
                  <a:cubicBezTo>
                    <a:pt x="219649" y="290733"/>
                    <a:pt x="153306" y="161885"/>
                    <a:pt x="0" y="45431"/>
                  </a:cubicBezTo>
                  <a:cubicBezTo>
                    <a:pt x="163987" y="29988"/>
                    <a:pt x="278932" y="91551"/>
                    <a:pt x="500432" y="49341"/>
                  </a:cubicBezTo>
                  <a:cubicBezTo>
                    <a:pt x="739156" y="47773"/>
                    <a:pt x="850566" y="114260"/>
                    <a:pt x="1069108" y="53785"/>
                  </a:cubicBezTo>
                  <a:cubicBezTo>
                    <a:pt x="1249421" y="37902"/>
                    <a:pt x="1409018" y="122516"/>
                    <a:pt x="1683275" y="58585"/>
                  </a:cubicBezTo>
                  <a:cubicBezTo>
                    <a:pt x="1955616" y="-23993"/>
                    <a:pt x="2022461" y="139230"/>
                    <a:pt x="2274697" y="63206"/>
                  </a:cubicBezTo>
                  <a:cubicBezTo>
                    <a:pt x="2174844" y="186611"/>
                    <a:pt x="2089724" y="253785"/>
                    <a:pt x="2063096" y="370371"/>
                  </a:cubicBezTo>
                  <a:cubicBezTo>
                    <a:pt x="1995601" y="467362"/>
                    <a:pt x="2077071" y="491627"/>
                    <a:pt x="1971380" y="685176"/>
                  </a:cubicBezTo>
                  <a:cubicBezTo>
                    <a:pt x="1779400" y="656962"/>
                    <a:pt x="1461741" y="611269"/>
                    <a:pt x="1366580" y="696851"/>
                  </a:cubicBezTo>
                  <a:cubicBezTo>
                    <a:pt x="1154773" y="792668"/>
                    <a:pt x="1059990" y="636412"/>
                    <a:pt x="952197" y="691281"/>
                  </a:cubicBezTo>
                  <a:cubicBezTo>
                    <a:pt x="861278" y="820743"/>
                    <a:pt x="649899" y="663327"/>
                    <a:pt x="511364" y="685356"/>
                  </a:cubicBezTo>
                  <a:close/>
                </a:path>
                <a:path w="2274706" h="765561" fill="none" stroke="0" extrusionOk="0">
                  <a:moveTo>
                    <a:pt x="511364" y="685356"/>
                  </a:moveTo>
                  <a:cubicBezTo>
                    <a:pt x="378363" y="637493"/>
                    <a:pt x="311841" y="456311"/>
                    <a:pt x="265909" y="378191"/>
                  </a:cubicBezTo>
                  <a:cubicBezTo>
                    <a:pt x="209461" y="277552"/>
                    <a:pt x="196719" y="86307"/>
                    <a:pt x="0" y="45431"/>
                  </a:cubicBezTo>
                  <a:cubicBezTo>
                    <a:pt x="135368" y="77305"/>
                    <a:pt x="252228" y="29171"/>
                    <a:pt x="500432" y="49341"/>
                  </a:cubicBezTo>
                  <a:cubicBezTo>
                    <a:pt x="711604" y="-67206"/>
                    <a:pt x="903932" y="174590"/>
                    <a:pt x="1069108" y="53785"/>
                  </a:cubicBezTo>
                  <a:cubicBezTo>
                    <a:pt x="1221537" y="83435"/>
                    <a:pt x="1363597" y="301798"/>
                    <a:pt x="1683275" y="58585"/>
                  </a:cubicBezTo>
                  <a:cubicBezTo>
                    <a:pt x="1925734" y="-45371"/>
                    <a:pt x="2017803" y="100679"/>
                    <a:pt x="2274697" y="63206"/>
                  </a:cubicBezTo>
                  <a:cubicBezTo>
                    <a:pt x="2197918" y="204663"/>
                    <a:pt x="2123023" y="228659"/>
                    <a:pt x="2063096" y="370371"/>
                  </a:cubicBezTo>
                  <a:cubicBezTo>
                    <a:pt x="1997481" y="469435"/>
                    <a:pt x="1960839" y="534845"/>
                    <a:pt x="1833862" y="703133"/>
                  </a:cubicBezTo>
                  <a:cubicBezTo>
                    <a:pt x="1704255" y="756050"/>
                    <a:pt x="1516779" y="673256"/>
                    <a:pt x="1366580" y="696851"/>
                  </a:cubicBezTo>
                  <a:cubicBezTo>
                    <a:pt x="1218259" y="772088"/>
                    <a:pt x="1050298" y="587741"/>
                    <a:pt x="952197" y="691281"/>
                  </a:cubicBezTo>
                  <a:cubicBezTo>
                    <a:pt x="925849" y="742304"/>
                    <a:pt x="674316" y="738149"/>
                    <a:pt x="511364" y="685356"/>
                  </a:cubicBezTo>
                  <a:close/>
                </a:path>
                <a:path w="2274706" h="765561" fill="none" stroke="0" extrusionOk="0">
                  <a:moveTo>
                    <a:pt x="511364" y="685356"/>
                  </a:moveTo>
                  <a:cubicBezTo>
                    <a:pt x="396223" y="632364"/>
                    <a:pt x="308645" y="453089"/>
                    <a:pt x="265909" y="378191"/>
                  </a:cubicBezTo>
                  <a:cubicBezTo>
                    <a:pt x="218694" y="267680"/>
                    <a:pt x="190169" y="113479"/>
                    <a:pt x="0" y="45431"/>
                  </a:cubicBezTo>
                  <a:cubicBezTo>
                    <a:pt x="120002" y="49575"/>
                    <a:pt x="274998" y="75965"/>
                    <a:pt x="500432" y="49341"/>
                  </a:cubicBezTo>
                  <a:cubicBezTo>
                    <a:pt x="730018" y="-56478"/>
                    <a:pt x="846973" y="150945"/>
                    <a:pt x="1069108" y="53785"/>
                  </a:cubicBezTo>
                  <a:cubicBezTo>
                    <a:pt x="1216168" y="99532"/>
                    <a:pt x="1379707" y="234039"/>
                    <a:pt x="1683275" y="58585"/>
                  </a:cubicBezTo>
                  <a:cubicBezTo>
                    <a:pt x="1885599" y="-74963"/>
                    <a:pt x="1997038" y="86321"/>
                    <a:pt x="2274697" y="63206"/>
                  </a:cubicBezTo>
                  <a:cubicBezTo>
                    <a:pt x="2186049" y="218602"/>
                    <a:pt x="2112711" y="249235"/>
                    <a:pt x="2063096" y="370371"/>
                  </a:cubicBezTo>
                  <a:cubicBezTo>
                    <a:pt x="2005005" y="440764"/>
                    <a:pt x="1959355" y="536530"/>
                    <a:pt x="1833862" y="703133"/>
                  </a:cubicBezTo>
                  <a:cubicBezTo>
                    <a:pt x="1629714" y="735205"/>
                    <a:pt x="1458910" y="635031"/>
                    <a:pt x="1366580" y="696851"/>
                  </a:cubicBezTo>
                  <a:cubicBezTo>
                    <a:pt x="1188655" y="765651"/>
                    <a:pt x="1109010" y="605661"/>
                    <a:pt x="952197" y="691281"/>
                  </a:cubicBezTo>
                  <a:cubicBezTo>
                    <a:pt x="896920" y="765832"/>
                    <a:pt x="685554" y="667821"/>
                    <a:pt x="511364" y="685356"/>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212079" y="2756549"/>
              <a:ext cx="1990578"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2702256"/>
            <a:ext cx="2312904" cy="2687020"/>
            <a:chOff x="5058567" y="2033712"/>
            <a:chExt cx="2312904" cy="2687020"/>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106573" y="4320622"/>
              <a:ext cx="2025747"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061246"/>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628280"/>
              <a:ext cx="2025747" cy="369332"/>
            </a:xfrm>
            <a:prstGeom prst="rect">
              <a:avLst/>
            </a:prstGeom>
            <a:noFill/>
          </p:spPr>
          <p:txBody>
            <a:bodyPr wrap="square" rtlCol="0">
              <a:spAutoFit/>
            </a:bodyPr>
            <a:lstStyle/>
            <a:p>
              <a:pPr algn="ctr"/>
              <a:endParaRPr lang="en-US" b="1"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922327" y="719700"/>
            <a:ext cx="2599208" cy="2736015"/>
            <a:chOff x="693094" y="-362161"/>
            <a:chExt cx="2907088" cy="3060102"/>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29"/>
              <a:ext cx="2858648" cy="2207362"/>
            </a:xfrm>
            <a:custGeom>
              <a:avLst/>
              <a:gdLst>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392581 h 2207362"/>
                <a:gd name="connsiteX8" fmla="*/ 2858648 w 2858648"/>
                <a:gd name="connsiteY8" fmla="*/ 1953388 h 2207362"/>
                <a:gd name="connsiteX9" fmla="*/ 2382197 w 2858648"/>
                <a:gd name="connsiteY9" fmla="*/ 2207362 h 2207362"/>
                <a:gd name="connsiteX10" fmla="*/ 1467437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562523 h 2207362"/>
                <a:gd name="connsiteX14" fmla="*/ 0 w 2858648"/>
                <a:gd name="connsiteY14" fmla="*/ 1120675 h 2207362"/>
                <a:gd name="connsiteX15" fmla="*/ 0 w 2858648"/>
                <a:gd name="connsiteY15" fmla="*/ 74680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58648" h="2207362" fill="none" extrusionOk="0">
                  <a:moveTo>
                    <a:pt x="0" y="253972"/>
                  </a:moveTo>
                  <a:cubicBezTo>
                    <a:pt x="110363" y="147148"/>
                    <a:pt x="173566" y="12908"/>
                    <a:pt x="476449" y="0"/>
                  </a:cubicBezTo>
                  <a:cubicBezTo>
                    <a:pt x="797830" y="37200"/>
                    <a:pt x="1123254" y="-29519"/>
                    <a:pt x="1467437" y="0"/>
                  </a:cubicBezTo>
                  <a:cubicBezTo>
                    <a:pt x="1847762" y="-35314"/>
                    <a:pt x="1960502" y="127665"/>
                    <a:pt x="2382197" y="0"/>
                  </a:cubicBezTo>
                  <a:cubicBezTo>
                    <a:pt x="2719663" y="34976"/>
                    <a:pt x="2900375" y="97839"/>
                    <a:pt x="2858648" y="253972"/>
                  </a:cubicBezTo>
                  <a:cubicBezTo>
                    <a:pt x="2919965" y="312628"/>
                    <a:pt x="2877993" y="527614"/>
                    <a:pt x="2858648" y="644837"/>
                  </a:cubicBezTo>
                  <a:cubicBezTo>
                    <a:pt x="2911219" y="779623"/>
                    <a:pt x="2832045" y="816560"/>
                    <a:pt x="2858648" y="1018709"/>
                  </a:cubicBezTo>
                  <a:cubicBezTo>
                    <a:pt x="2885211" y="1218493"/>
                    <a:pt x="2830498" y="1241252"/>
                    <a:pt x="2858648" y="1477552"/>
                  </a:cubicBezTo>
                  <a:cubicBezTo>
                    <a:pt x="2849154" y="1690615"/>
                    <a:pt x="2758536" y="1858849"/>
                    <a:pt x="2858648" y="1953388"/>
                  </a:cubicBezTo>
                  <a:cubicBezTo>
                    <a:pt x="2726463" y="2059579"/>
                    <a:pt x="2548916" y="2181595"/>
                    <a:pt x="2382197" y="2207362"/>
                  </a:cubicBezTo>
                  <a:cubicBezTo>
                    <a:pt x="2085765" y="2176095"/>
                    <a:pt x="1767175" y="2174289"/>
                    <a:pt x="1429324" y="2207362"/>
                  </a:cubicBezTo>
                  <a:cubicBezTo>
                    <a:pt x="1068082" y="2259564"/>
                    <a:pt x="943550" y="2183985"/>
                    <a:pt x="476449" y="2207362"/>
                  </a:cubicBezTo>
                  <a:cubicBezTo>
                    <a:pt x="211235" y="2193294"/>
                    <a:pt x="13328" y="2141303"/>
                    <a:pt x="0" y="1953388"/>
                  </a:cubicBezTo>
                  <a:cubicBezTo>
                    <a:pt x="-135197" y="1898332"/>
                    <a:pt x="-62117" y="1722872"/>
                    <a:pt x="0" y="1494545"/>
                  </a:cubicBezTo>
                  <a:cubicBezTo>
                    <a:pt x="4245" y="1270828"/>
                    <a:pt x="97923" y="1211952"/>
                    <a:pt x="0" y="1035703"/>
                  </a:cubicBezTo>
                  <a:cubicBezTo>
                    <a:pt x="-110243" y="794139"/>
                    <a:pt x="31294" y="825874"/>
                    <a:pt x="0" y="661832"/>
                  </a:cubicBezTo>
                  <a:cubicBezTo>
                    <a:pt x="-100271" y="559633"/>
                    <a:pt x="59079" y="379281"/>
                    <a:pt x="0" y="253972"/>
                  </a:cubicBezTo>
                  <a:close/>
                </a:path>
                <a:path w="2858648" h="2207362" stroke="0" extrusionOk="0">
                  <a:moveTo>
                    <a:pt x="0" y="253972"/>
                  </a:moveTo>
                  <a:cubicBezTo>
                    <a:pt x="57376" y="159690"/>
                    <a:pt x="231801" y="15713"/>
                    <a:pt x="476449" y="0"/>
                  </a:cubicBezTo>
                  <a:cubicBezTo>
                    <a:pt x="849219" y="-108646"/>
                    <a:pt x="1073285" y="-32854"/>
                    <a:pt x="1467437" y="0"/>
                  </a:cubicBezTo>
                  <a:cubicBezTo>
                    <a:pt x="1703508" y="-31846"/>
                    <a:pt x="2211687" y="-45392"/>
                    <a:pt x="2382197" y="0"/>
                  </a:cubicBezTo>
                  <a:cubicBezTo>
                    <a:pt x="2622123" y="13006"/>
                    <a:pt x="2924982" y="141108"/>
                    <a:pt x="2858648" y="253972"/>
                  </a:cubicBezTo>
                  <a:cubicBezTo>
                    <a:pt x="2884591" y="381974"/>
                    <a:pt x="2803335" y="568854"/>
                    <a:pt x="2858648" y="644837"/>
                  </a:cubicBezTo>
                  <a:cubicBezTo>
                    <a:pt x="2919638" y="680093"/>
                    <a:pt x="2727028" y="882879"/>
                    <a:pt x="2858648" y="1018709"/>
                  </a:cubicBezTo>
                  <a:cubicBezTo>
                    <a:pt x="2885132" y="1156676"/>
                    <a:pt x="2745370" y="1311420"/>
                    <a:pt x="2858648" y="1392581"/>
                  </a:cubicBezTo>
                  <a:cubicBezTo>
                    <a:pt x="2885450" y="1540853"/>
                    <a:pt x="2801702" y="1831682"/>
                    <a:pt x="2858648" y="1953388"/>
                  </a:cubicBezTo>
                  <a:cubicBezTo>
                    <a:pt x="2877880" y="2135052"/>
                    <a:pt x="2712319" y="2287956"/>
                    <a:pt x="2382197" y="2207362"/>
                  </a:cubicBezTo>
                  <a:cubicBezTo>
                    <a:pt x="1984012" y="2298943"/>
                    <a:pt x="1739582" y="2189141"/>
                    <a:pt x="1467437" y="2207362"/>
                  </a:cubicBezTo>
                  <a:cubicBezTo>
                    <a:pt x="1271555" y="2291746"/>
                    <a:pt x="1045805" y="2104668"/>
                    <a:pt x="476449" y="2207362"/>
                  </a:cubicBezTo>
                  <a:cubicBezTo>
                    <a:pt x="206496" y="2117342"/>
                    <a:pt x="49294" y="2114338"/>
                    <a:pt x="0" y="1953388"/>
                  </a:cubicBezTo>
                  <a:cubicBezTo>
                    <a:pt x="22198" y="1814778"/>
                    <a:pt x="23338" y="1661212"/>
                    <a:pt x="0" y="1562523"/>
                  </a:cubicBezTo>
                  <a:cubicBezTo>
                    <a:pt x="5534" y="1387138"/>
                    <a:pt x="76856" y="1355408"/>
                    <a:pt x="0" y="1120675"/>
                  </a:cubicBezTo>
                  <a:cubicBezTo>
                    <a:pt x="-170094" y="905202"/>
                    <a:pt x="103950" y="863274"/>
                    <a:pt x="0" y="746802"/>
                  </a:cubicBezTo>
                  <a:cubicBezTo>
                    <a:pt x="-43235" y="594551"/>
                    <a:pt x="-66829" y="410914"/>
                    <a:pt x="0" y="253972"/>
                  </a:cubicBezTo>
                  <a:close/>
                </a:path>
                <a:path w="2858648" h="2207362" fill="none" stroke="0" extrusionOk="0">
                  <a:moveTo>
                    <a:pt x="0" y="253972"/>
                  </a:moveTo>
                  <a:cubicBezTo>
                    <a:pt x="73397" y="38759"/>
                    <a:pt x="281584" y="48867"/>
                    <a:pt x="476449" y="0"/>
                  </a:cubicBezTo>
                  <a:cubicBezTo>
                    <a:pt x="817656" y="3921"/>
                    <a:pt x="1148932" y="90439"/>
                    <a:pt x="1467437" y="0"/>
                  </a:cubicBezTo>
                  <a:cubicBezTo>
                    <a:pt x="1783798" y="15161"/>
                    <a:pt x="2059914" y="40244"/>
                    <a:pt x="2382197" y="0"/>
                  </a:cubicBezTo>
                  <a:cubicBezTo>
                    <a:pt x="2648586" y="25606"/>
                    <a:pt x="2864015" y="148848"/>
                    <a:pt x="2858648" y="253972"/>
                  </a:cubicBezTo>
                  <a:cubicBezTo>
                    <a:pt x="2912554" y="411086"/>
                    <a:pt x="2839866" y="519030"/>
                    <a:pt x="2858648" y="644837"/>
                  </a:cubicBezTo>
                  <a:cubicBezTo>
                    <a:pt x="2902868" y="808739"/>
                    <a:pt x="2830041" y="845891"/>
                    <a:pt x="2858648" y="1018709"/>
                  </a:cubicBezTo>
                  <a:cubicBezTo>
                    <a:pt x="2883958" y="1188009"/>
                    <a:pt x="2851581" y="1253707"/>
                    <a:pt x="2858648" y="1477552"/>
                  </a:cubicBezTo>
                  <a:cubicBezTo>
                    <a:pt x="2883736" y="1689181"/>
                    <a:pt x="2802470" y="1808048"/>
                    <a:pt x="2858648" y="1953388"/>
                  </a:cubicBezTo>
                  <a:cubicBezTo>
                    <a:pt x="2795340" y="2114432"/>
                    <a:pt x="2634797" y="2142336"/>
                    <a:pt x="2382197" y="2207362"/>
                  </a:cubicBezTo>
                  <a:cubicBezTo>
                    <a:pt x="2116745" y="2189126"/>
                    <a:pt x="1842132" y="2099203"/>
                    <a:pt x="1429324" y="2207362"/>
                  </a:cubicBezTo>
                  <a:cubicBezTo>
                    <a:pt x="1026811" y="2134506"/>
                    <a:pt x="870370" y="2154559"/>
                    <a:pt x="476449" y="2207362"/>
                  </a:cubicBezTo>
                  <a:cubicBezTo>
                    <a:pt x="111847" y="2252331"/>
                    <a:pt x="-20611" y="2113654"/>
                    <a:pt x="0" y="1953388"/>
                  </a:cubicBezTo>
                  <a:cubicBezTo>
                    <a:pt x="-87914" y="1802773"/>
                    <a:pt x="52246" y="1702211"/>
                    <a:pt x="0" y="1494545"/>
                  </a:cubicBezTo>
                  <a:cubicBezTo>
                    <a:pt x="-11539" y="1223425"/>
                    <a:pt x="88864" y="1187689"/>
                    <a:pt x="0" y="1035703"/>
                  </a:cubicBezTo>
                  <a:cubicBezTo>
                    <a:pt x="-50244" y="862399"/>
                    <a:pt x="53443" y="809082"/>
                    <a:pt x="0" y="661832"/>
                  </a:cubicBezTo>
                  <a:cubicBezTo>
                    <a:pt x="13590" y="540533"/>
                    <a:pt x="85693" y="409395"/>
                    <a:pt x="0" y="253972"/>
                  </a:cubicBezTo>
                  <a:close/>
                </a:path>
                <a:path w="2858648" h="2207362" fill="none" stroke="0" extrusionOk="0">
                  <a:moveTo>
                    <a:pt x="0" y="253972"/>
                  </a:moveTo>
                  <a:cubicBezTo>
                    <a:pt x="100571" y="136779"/>
                    <a:pt x="212639" y="-4017"/>
                    <a:pt x="476449" y="0"/>
                  </a:cubicBezTo>
                  <a:cubicBezTo>
                    <a:pt x="787958" y="-17029"/>
                    <a:pt x="1073925" y="7377"/>
                    <a:pt x="1467437" y="0"/>
                  </a:cubicBezTo>
                  <a:cubicBezTo>
                    <a:pt x="1833292" y="11459"/>
                    <a:pt x="2024370" y="67944"/>
                    <a:pt x="2382197" y="0"/>
                  </a:cubicBezTo>
                  <a:cubicBezTo>
                    <a:pt x="2698566" y="29240"/>
                    <a:pt x="2872824" y="135197"/>
                    <a:pt x="2858648" y="253972"/>
                  </a:cubicBezTo>
                  <a:cubicBezTo>
                    <a:pt x="2920012" y="343195"/>
                    <a:pt x="2845117" y="513382"/>
                    <a:pt x="2858648" y="644837"/>
                  </a:cubicBezTo>
                  <a:cubicBezTo>
                    <a:pt x="2904680" y="805537"/>
                    <a:pt x="2836768" y="825781"/>
                    <a:pt x="2858648" y="1018709"/>
                  </a:cubicBezTo>
                  <a:cubicBezTo>
                    <a:pt x="2886499" y="1201800"/>
                    <a:pt x="2845630" y="1251022"/>
                    <a:pt x="2858648" y="1477552"/>
                  </a:cubicBezTo>
                  <a:cubicBezTo>
                    <a:pt x="2891522" y="1691652"/>
                    <a:pt x="2771958" y="1848705"/>
                    <a:pt x="2858648" y="1953388"/>
                  </a:cubicBezTo>
                  <a:cubicBezTo>
                    <a:pt x="2775215" y="2044099"/>
                    <a:pt x="2587139" y="2174506"/>
                    <a:pt x="2382197" y="2207362"/>
                  </a:cubicBezTo>
                  <a:cubicBezTo>
                    <a:pt x="2129765" y="2156285"/>
                    <a:pt x="1791585" y="2135001"/>
                    <a:pt x="1429324" y="2207362"/>
                  </a:cubicBezTo>
                  <a:cubicBezTo>
                    <a:pt x="1058421" y="2242522"/>
                    <a:pt x="901950" y="2180381"/>
                    <a:pt x="476449" y="2207362"/>
                  </a:cubicBezTo>
                  <a:cubicBezTo>
                    <a:pt x="150451" y="2215531"/>
                    <a:pt x="37221" y="2117181"/>
                    <a:pt x="0" y="1953388"/>
                  </a:cubicBezTo>
                  <a:cubicBezTo>
                    <a:pt x="-111765" y="1868596"/>
                    <a:pt x="-2194" y="1705982"/>
                    <a:pt x="0" y="1494545"/>
                  </a:cubicBezTo>
                  <a:cubicBezTo>
                    <a:pt x="1167" y="1243068"/>
                    <a:pt x="97672" y="1197473"/>
                    <a:pt x="0" y="1035703"/>
                  </a:cubicBezTo>
                  <a:cubicBezTo>
                    <a:pt x="-79489" y="826759"/>
                    <a:pt x="26051" y="814185"/>
                    <a:pt x="0" y="661832"/>
                  </a:cubicBezTo>
                  <a:cubicBezTo>
                    <a:pt x="-63981" y="537237"/>
                    <a:pt x="78413" y="383442"/>
                    <a:pt x="0" y="253972"/>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custGeom>
                      <a:avLst/>
                      <a:gdLst>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321069 h 1973587"/>
                        <a:gd name="connsiteX8" fmla="*/ 2555898 w 2555898"/>
                        <a:gd name="connsiteY8" fmla="*/ 1746511 h 1973587"/>
                        <a:gd name="connsiteX9" fmla="*/ 2129907 w 2555898"/>
                        <a:gd name="connsiteY9" fmla="*/ 1973587 h 1973587"/>
                        <a:gd name="connsiteX10" fmla="*/ 1277949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36263 h 1973587"/>
                        <a:gd name="connsiteX14" fmla="*/ 0 w 2555898"/>
                        <a:gd name="connsiteY14" fmla="*/ 926015 h 1973587"/>
                        <a:gd name="connsiteX15" fmla="*/ 0 w 2555898"/>
                        <a:gd name="connsiteY15" fmla="*/ 591740 h 1973587"/>
                        <a:gd name="connsiteX16" fmla="*/ 0 w 2555898"/>
                        <a:gd name="connsiteY16" fmla="*/ 227075 h 1973587"/>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245097 h 1973587"/>
                        <a:gd name="connsiteX8" fmla="*/ 2555898 w 2555898"/>
                        <a:gd name="connsiteY8" fmla="*/ 1746511 h 1973587"/>
                        <a:gd name="connsiteX9" fmla="*/ 2129907 w 2555898"/>
                        <a:gd name="connsiteY9" fmla="*/ 1973587 h 1973587"/>
                        <a:gd name="connsiteX10" fmla="*/ 1312026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97041 h 1973587"/>
                        <a:gd name="connsiteX14" fmla="*/ 0 w 2555898"/>
                        <a:gd name="connsiteY14" fmla="*/ 1001988 h 1973587"/>
                        <a:gd name="connsiteX15" fmla="*/ 0 w 2555898"/>
                        <a:gd name="connsiteY15" fmla="*/ 667711 h 1973587"/>
                        <a:gd name="connsiteX16" fmla="*/ 0 w 2555898"/>
                        <a:gd name="connsiteY16" fmla="*/ 227075 h 197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5898" h="1973587" fill="none" extrusionOk="0">
                          <a:moveTo>
                            <a:pt x="0" y="227075"/>
                          </a:moveTo>
                          <a:cubicBezTo>
                            <a:pt x="85765" y="125472"/>
                            <a:pt x="179420" y="6994"/>
                            <a:pt x="425990" y="0"/>
                          </a:cubicBezTo>
                          <a:cubicBezTo>
                            <a:pt x="718943" y="19544"/>
                            <a:pt x="1019020" y="-3405"/>
                            <a:pt x="1312026" y="0"/>
                          </a:cubicBezTo>
                          <a:cubicBezTo>
                            <a:pt x="1609533" y="-20897"/>
                            <a:pt x="1776079" y="90504"/>
                            <a:pt x="2129907" y="0"/>
                          </a:cubicBezTo>
                          <a:cubicBezTo>
                            <a:pt x="2422773" y="17220"/>
                            <a:pt x="2561716" y="100719"/>
                            <a:pt x="2555898" y="227075"/>
                          </a:cubicBezTo>
                          <a:cubicBezTo>
                            <a:pt x="2602526" y="292427"/>
                            <a:pt x="2542865" y="452588"/>
                            <a:pt x="2555898" y="576545"/>
                          </a:cubicBezTo>
                          <a:cubicBezTo>
                            <a:pt x="2599621" y="713196"/>
                            <a:pt x="2536243" y="736667"/>
                            <a:pt x="2555898" y="910821"/>
                          </a:cubicBezTo>
                          <a:cubicBezTo>
                            <a:pt x="2572692" y="1079449"/>
                            <a:pt x="2539995" y="1114237"/>
                            <a:pt x="2555898" y="1321069"/>
                          </a:cubicBezTo>
                          <a:cubicBezTo>
                            <a:pt x="2551264" y="1514584"/>
                            <a:pt x="2473056" y="1653983"/>
                            <a:pt x="2555898" y="1746511"/>
                          </a:cubicBezTo>
                          <a:cubicBezTo>
                            <a:pt x="2477570" y="1851806"/>
                            <a:pt x="2304354" y="1954432"/>
                            <a:pt x="2129907" y="1973587"/>
                          </a:cubicBezTo>
                          <a:cubicBezTo>
                            <a:pt x="1941607" y="1978464"/>
                            <a:pt x="1599977" y="1954157"/>
                            <a:pt x="1277949" y="1973587"/>
                          </a:cubicBezTo>
                          <a:cubicBezTo>
                            <a:pt x="946951" y="2009170"/>
                            <a:pt x="808371" y="1952238"/>
                            <a:pt x="425990" y="1973587"/>
                          </a:cubicBezTo>
                          <a:cubicBezTo>
                            <a:pt x="147371" y="1959979"/>
                            <a:pt x="8365" y="1889074"/>
                            <a:pt x="0" y="1746511"/>
                          </a:cubicBezTo>
                          <a:cubicBezTo>
                            <a:pt x="-106741" y="1673815"/>
                            <a:pt x="-19606" y="1533570"/>
                            <a:pt x="0" y="1336263"/>
                          </a:cubicBezTo>
                          <a:cubicBezTo>
                            <a:pt x="-2568" y="1139176"/>
                            <a:pt x="82445" y="1084504"/>
                            <a:pt x="0" y="926015"/>
                          </a:cubicBezTo>
                          <a:cubicBezTo>
                            <a:pt x="-80171" y="735966"/>
                            <a:pt x="37967" y="728889"/>
                            <a:pt x="0" y="591740"/>
                          </a:cubicBezTo>
                          <a:cubicBezTo>
                            <a:pt x="-68169" y="481591"/>
                            <a:pt x="50013" y="344145"/>
                            <a:pt x="0" y="227075"/>
                          </a:cubicBezTo>
                          <a:close/>
                        </a:path>
                        <a:path w="2555898" h="1973587" stroke="0" extrusionOk="0">
                          <a:moveTo>
                            <a:pt x="0" y="227075"/>
                          </a:moveTo>
                          <a:cubicBezTo>
                            <a:pt x="43851" y="116020"/>
                            <a:pt x="201940" y="-1276"/>
                            <a:pt x="425990" y="0"/>
                          </a:cubicBezTo>
                          <a:cubicBezTo>
                            <a:pt x="786522" y="-53055"/>
                            <a:pt x="1003570" y="-15513"/>
                            <a:pt x="1312026" y="0"/>
                          </a:cubicBezTo>
                          <a:cubicBezTo>
                            <a:pt x="1554136" y="-8660"/>
                            <a:pt x="1938058" y="-15680"/>
                            <a:pt x="2129907" y="0"/>
                          </a:cubicBezTo>
                          <a:cubicBezTo>
                            <a:pt x="2340409" y="12559"/>
                            <a:pt x="2592970" y="119742"/>
                            <a:pt x="2555898" y="227075"/>
                          </a:cubicBezTo>
                          <a:cubicBezTo>
                            <a:pt x="2595603" y="355454"/>
                            <a:pt x="2507572" y="503130"/>
                            <a:pt x="2555898" y="576545"/>
                          </a:cubicBezTo>
                          <a:cubicBezTo>
                            <a:pt x="2602489" y="655430"/>
                            <a:pt x="2474282" y="766944"/>
                            <a:pt x="2555898" y="910821"/>
                          </a:cubicBezTo>
                          <a:cubicBezTo>
                            <a:pt x="2598543" y="1043969"/>
                            <a:pt x="2476785" y="1142125"/>
                            <a:pt x="2555898" y="1245097"/>
                          </a:cubicBezTo>
                          <a:cubicBezTo>
                            <a:pt x="2599062" y="1374802"/>
                            <a:pt x="2512745" y="1626644"/>
                            <a:pt x="2555898" y="1746511"/>
                          </a:cubicBezTo>
                          <a:cubicBezTo>
                            <a:pt x="2573707" y="1883521"/>
                            <a:pt x="2402950" y="2010174"/>
                            <a:pt x="2129907" y="1973587"/>
                          </a:cubicBezTo>
                          <a:cubicBezTo>
                            <a:pt x="1814506" y="2011921"/>
                            <a:pt x="1523779" y="1963900"/>
                            <a:pt x="1312026" y="1973587"/>
                          </a:cubicBezTo>
                          <a:cubicBezTo>
                            <a:pt x="1130970" y="2034168"/>
                            <a:pt x="895358" y="1912394"/>
                            <a:pt x="425990" y="1973587"/>
                          </a:cubicBezTo>
                          <a:cubicBezTo>
                            <a:pt x="166836" y="1930245"/>
                            <a:pt x="11096" y="1893359"/>
                            <a:pt x="0" y="1746511"/>
                          </a:cubicBezTo>
                          <a:cubicBezTo>
                            <a:pt x="5718" y="1641849"/>
                            <a:pt x="29848" y="1510748"/>
                            <a:pt x="0" y="1397041"/>
                          </a:cubicBezTo>
                          <a:cubicBezTo>
                            <a:pt x="-7786" y="1249954"/>
                            <a:pt x="68555" y="1191993"/>
                            <a:pt x="0" y="1001988"/>
                          </a:cubicBezTo>
                          <a:cubicBezTo>
                            <a:pt x="-108143" y="817272"/>
                            <a:pt x="77963" y="803179"/>
                            <a:pt x="0" y="667711"/>
                          </a:cubicBezTo>
                          <a:cubicBezTo>
                            <a:pt x="-47161" y="524990"/>
                            <a:pt x="-30768" y="373017"/>
                            <a:pt x="0" y="227075"/>
                          </a:cubicBezTo>
                          <a:close/>
                        </a:path>
                        <a:path w="2555898" h="1973587" fill="none" stroke="0" extrusionOk="0">
                          <a:moveTo>
                            <a:pt x="0" y="227075"/>
                          </a:moveTo>
                          <a:cubicBezTo>
                            <a:pt x="49900" y="85521"/>
                            <a:pt x="230824" y="-9235"/>
                            <a:pt x="425990" y="0"/>
                          </a:cubicBezTo>
                          <a:cubicBezTo>
                            <a:pt x="725700" y="-57711"/>
                            <a:pt x="971515" y="26806"/>
                            <a:pt x="1312026" y="0"/>
                          </a:cubicBezTo>
                          <a:cubicBezTo>
                            <a:pt x="1616863" y="9340"/>
                            <a:pt x="1829817" y="36982"/>
                            <a:pt x="2129907" y="0"/>
                          </a:cubicBezTo>
                          <a:cubicBezTo>
                            <a:pt x="2383668" y="16191"/>
                            <a:pt x="2555043" y="141848"/>
                            <a:pt x="2555898" y="227075"/>
                          </a:cubicBezTo>
                          <a:cubicBezTo>
                            <a:pt x="2618974" y="336767"/>
                            <a:pt x="2514874" y="444249"/>
                            <a:pt x="2555898" y="576545"/>
                          </a:cubicBezTo>
                          <a:cubicBezTo>
                            <a:pt x="2597437" y="721803"/>
                            <a:pt x="2545803" y="760978"/>
                            <a:pt x="2555898" y="910821"/>
                          </a:cubicBezTo>
                          <a:cubicBezTo>
                            <a:pt x="2574712" y="1065664"/>
                            <a:pt x="2552535" y="1122070"/>
                            <a:pt x="2555898" y="1321069"/>
                          </a:cubicBezTo>
                          <a:cubicBezTo>
                            <a:pt x="2582623" y="1522322"/>
                            <a:pt x="2519524" y="1621467"/>
                            <a:pt x="2555898" y="1746511"/>
                          </a:cubicBezTo>
                          <a:cubicBezTo>
                            <a:pt x="2504247" y="1840679"/>
                            <a:pt x="2357478" y="1923623"/>
                            <a:pt x="2129907" y="1973587"/>
                          </a:cubicBezTo>
                          <a:cubicBezTo>
                            <a:pt x="1920684" y="1935744"/>
                            <a:pt x="1636195" y="1883562"/>
                            <a:pt x="1277949" y="1973587"/>
                          </a:cubicBezTo>
                          <a:cubicBezTo>
                            <a:pt x="917398" y="1937196"/>
                            <a:pt x="770979" y="1938587"/>
                            <a:pt x="425990" y="1973587"/>
                          </a:cubicBezTo>
                          <a:cubicBezTo>
                            <a:pt x="122208" y="1988386"/>
                            <a:pt x="19767" y="1878875"/>
                            <a:pt x="0" y="1746511"/>
                          </a:cubicBezTo>
                          <a:cubicBezTo>
                            <a:pt x="-78456" y="1634405"/>
                            <a:pt x="35487" y="1518034"/>
                            <a:pt x="0" y="1336263"/>
                          </a:cubicBezTo>
                          <a:cubicBezTo>
                            <a:pt x="-13959" y="1120178"/>
                            <a:pt x="69084" y="1064149"/>
                            <a:pt x="0" y="926015"/>
                          </a:cubicBezTo>
                          <a:cubicBezTo>
                            <a:pt x="-42887" y="769912"/>
                            <a:pt x="41941" y="721349"/>
                            <a:pt x="0" y="591740"/>
                          </a:cubicBezTo>
                          <a:cubicBezTo>
                            <a:pt x="-7627" y="457560"/>
                            <a:pt x="75617" y="350266"/>
                            <a:pt x="0" y="227075"/>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693094" y="360305"/>
              <a:ext cx="2907088" cy="2337636"/>
            </a:xfrm>
            <a:custGeom>
              <a:avLst/>
              <a:gdLst>
                <a:gd name="connsiteX0" fmla="*/ 0 w 2907088"/>
                <a:gd name="connsiteY0" fmla="*/ 268961 h 2337636"/>
                <a:gd name="connsiteX1" fmla="*/ 484523 w 2907088"/>
                <a:gd name="connsiteY1" fmla="*/ 0 h 2337636"/>
                <a:gd name="connsiteX2" fmla="*/ 1169297 w 2907088"/>
                <a:gd name="connsiteY2" fmla="*/ 0 h 2337636"/>
                <a:gd name="connsiteX3" fmla="*/ 1776549 w 2907088"/>
                <a:gd name="connsiteY3" fmla="*/ 0 h 2337636"/>
                <a:gd name="connsiteX4" fmla="*/ 2422563 w 2907088"/>
                <a:gd name="connsiteY4" fmla="*/ 0 h 2337636"/>
                <a:gd name="connsiteX5" fmla="*/ 2907088 w 2907088"/>
                <a:gd name="connsiteY5" fmla="*/ 268961 h 2337636"/>
                <a:gd name="connsiteX6" fmla="*/ 2907088 w 2907088"/>
                <a:gd name="connsiteY6" fmla="*/ 736886 h 2337636"/>
                <a:gd name="connsiteX7" fmla="*/ 2907088 w 2907088"/>
                <a:gd name="connsiteY7" fmla="*/ 1132822 h 2337636"/>
                <a:gd name="connsiteX8" fmla="*/ 2907088 w 2907088"/>
                <a:gd name="connsiteY8" fmla="*/ 1582751 h 2337636"/>
                <a:gd name="connsiteX9" fmla="*/ 2907088 w 2907088"/>
                <a:gd name="connsiteY9" fmla="*/ 2068672 h 2337636"/>
                <a:gd name="connsiteX10" fmla="*/ 2422563 w 2907088"/>
                <a:gd name="connsiteY10" fmla="*/ 2337634 h 2337636"/>
                <a:gd name="connsiteX11" fmla="*/ 1834692 w 2907088"/>
                <a:gd name="connsiteY11" fmla="*/ 2337634 h 2337636"/>
                <a:gd name="connsiteX12" fmla="*/ 1246819 w 2907088"/>
                <a:gd name="connsiteY12" fmla="*/ 2337634 h 2337636"/>
                <a:gd name="connsiteX13" fmla="*/ 484523 w 2907088"/>
                <a:gd name="connsiteY13" fmla="*/ 2337634 h 2337636"/>
                <a:gd name="connsiteX14" fmla="*/ 0 w 2907088"/>
                <a:gd name="connsiteY14" fmla="*/ 2068672 h 2337636"/>
                <a:gd name="connsiteX15" fmla="*/ 0 w 2907088"/>
                <a:gd name="connsiteY15" fmla="*/ 1672736 h 2337636"/>
                <a:gd name="connsiteX16" fmla="*/ 0 w 2907088"/>
                <a:gd name="connsiteY16" fmla="*/ 1240806 h 2337636"/>
                <a:gd name="connsiteX17" fmla="*/ 0 w 2907088"/>
                <a:gd name="connsiteY17" fmla="*/ 772880 h 2337636"/>
                <a:gd name="connsiteX18" fmla="*/ 0 w 2907088"/>
                <a:gd name="connsiteY18" fmla="*/ 268961 h 233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07088" h="2337636" extrusionOk="0">
                  <a:moveTo>
                    <a:pt x="0" y="268961"/>
                  </a:moveTo>
                  <a:cubicBezTo>
                    <a:pt x="74911" y="66282"/>
                    <a:pt x="287250" y="-57652"/>
                    <a:pt x="484523" y="0"/>
                  </a:cubicBezTo>
                  <a:cubicBezTo>
                    <a:pt x="790395" y="-73993"/>
                    <a:pt x="859137" y="36787"/>
                    <a:pt x="1169297" y="0"/>
                  </a:cubicBezTo>
                  <a:cubicBezTo>
                    <a:pt x="1467366" y="6864"/>
                    <a:pt x="1641158" y="-10018"/>
                    <a:pt x="1776549" y="0"/>
                  </a:cubicBezTo>
                  <a:cubicBezTo>
                    <a:pt x="1918893" y="4332"/>
                    <a:pt x="2133578" y="50557"/>
                    <a:pt x="2422563" y="0"/>
                  </a:cubicBezTo>
                  <a:cubicBezTo>
                    <a:pt x="2710376" y="32892"/>
                    <a:pt x="2906303" y="159882"/>
                    <a:pt x="2907088" y="268961"/>
                  </a:cubicBezTo>
                  <a:cubicBezTo>
                    <a:pt x="2927574" y="487207"/>
                    <a:pt x="2816346" y="632322"/>
                    <a:pt x="2907088" y="736886"/>
                  </a:cubicBezTo>
                  <a:cubicBezTo>
                    <a:pt x="3016916" y="890779"/>
                    <a:pt x="2879947" y="1074227"/>
                    <a:pt x="2907088" y="1132822"/>
                  </a:cubicBezTo>
                  <a:cubicBezTo>
                    <a:pt x="3016980" y="1210567"/>
                    <a:pt x="2934862" y="1371248"/>
                    <a:pt x="2907088" y="1582751"/>
                  </a:cubicBezTo>
                  <a:cubicBezTo>
                    <a:pt x="2936691" y="1751802"/>
                    <a:pt x="2930829" y="1863201"/>
                    <a:pt x="2907088" y="2068672"/>
                  </a:cubicBezTo>
                  <a:cubicBezTo>
                    <a:pt x="2938365" y="2181103"/>
                    <a:pt x="2615108" y="2294381"/>
                    <a:pt x="2422563" y="2337634"/>
                  </a:cubicBezTo>
                  <a:cubicBezTo>
                    <a:pt x="2253733" y="2336209"/>
                    <a:pt x="1941515" y="2288810"/>
                    <a:pt x="1834692" y="2337634"/>
                  </a:cubicBezTo>
                  <a:cubicBezTo>
                    <a:pt x="1670953" y="2384567"/>
                    <a:pt x="1572061" y="2309754"/>
                    <a:pt x="1246819" y="2337634"/>
                  </a:cubicBezTo>
                  <a:cubicBezTo>
                    <a:pt x="1086708" y="2321905"/>
                    <a:pt x="773897" y="2289449"/>
                    <a:pt x="484523" y="2337634"/>
                  </a:cubicBezTo>
                  <a:cubicBezTo>
                    <a:pt x="254716" y="2285917"/>
                    <a:pt x="34040" y="2173165"/>
                    <a:pt x="0" y="2068672"/>
                  </a:cubicBezTo>
                  <a:cubicBezTo>
                    <a:pt x="31462" y="2003468"/>
                    <a:pt x="37804" y="1816615"/>
                    <a:pt x="0" y="1672736"/>
                  </a:cubicBezTo>
                  <a:cubicBezTo>
                    <a:pt x="-41655" y="1526028"/>
                    <a:pt x="118018" y="1326282"/>
                    <a:pt x="0" y="1240806"/>
                  </a:cubicBezTo>
                  <a:cubicBezTo>
                    <a:pt x="-28756" y="1164301"/>
                    <a:pt x="20444" y="935972"/>
                    <a:pt x="0" y="772880"/>
                  </a:cubicBezTo>
                  <a:cubicBezTo>
                    <a:pt x="-90681" y="677295"/>
                    <a:pt x="57884" y="357609"/>
                    <a:pt x="0" y="26896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2599208"/>
                        <a:gd name="connsiteY0" fmla="*/ 240477 h 2090064"/>
                        <a:gd name="connsiteX1" fmla="*/ 433209 w 2599208"/>
                        <a:gd name="connsiteY1" fmla="*/ 0 h 2090064"/>
                        <a:gd name="connsiteX2" fmla="*/ 1045461 w 2599208"/>
                        <a:gd name="connsiteY2" fmla="*/ 0 h 2090064"/>
                        <a:gd name="connsiteX3" fmla="*/ 1588401 w 2599208"/>
                        <a:gd name="connsiteY3" fmla="*/ 0 h 2090064"/>
                        <a:gd name="connsiteX4" fmla="*/ 2165998 w 2599208"/>
                        <a:gd name="connsiteY4" fmla="*/ 0 h 2090064"/>
                        <a:gd name="connsiteX5" fmla="*/ 2599208 w 2599208"/>
                        <a:gd name="connsiteY5" fmla="*/ 240477 h 2090064"/>
                        <a:gd name="connsiteX6" fmla="*/ 2599208 w 2599208"/>
                        <a:gd name="connsiteY6" fmla="*/ 658845 h 2090064"/>
                        <a:gd name="connsiteX7" fmla="*/ 2599208 w 2599208"/>
                        <a:gd name="connsiteY7" fmla="*/ 1012849 h 2090064"/>
                        <a:gd name="connsiteX8" fmla="*/ 2599208 w 2599208"/>
                        <a:gd name="connsiteY8" fmla="*/ 1415127 h 2090064"/>
                        <a:gd name="connsiteX9" fmla="*/ 2599208 w 2599208"/>
                        <a:gd name="connsiteY9" fmla="*/ 1849586 h 2090064"/>
                        <a:gd name="connsiteX10" fmla="*/ 2165998 w 2599208"/>
                        <a:gd name="connsiteY10" fmla="*/ 2090063 h 2090064"/>
                        <a:gd name="connsiteX11" fmla="*/ 1640386 w 2599208"/>
                        <a:gd name="connsiteY11" fmla="*/ 2090063 h 2090064"/>
                        <a:gd name="connsiteX12" fmla="*/ 1114773 w 2599208"/>
                        <a:gd name="connsiteY12" fmla="*/ 2090063 h 2090064"/>
                        <a:gd name="connsiteX13" fmla="*/ 433209 w 2599208"/>
                        <a:gd name="connsiteY13" fmla="*/ 2090063 h 2090064"/>
                        <a:gd name="connsiteX14" fmla="*/ 0 w 2599208"/>
                        <a:gd name="connsiteY14" fmla="*/ 1849586 h 2090064"/>
                        <a:gd name="connsiteX15" fmla="*/ 0 w 2599208"/>
                        <a:gd name="connsiteY15" fmla="*/ 1495582 h 2090064"/>
                        <a:gd name="connsiteX16" fmla="*/ 0 w 2599208"/>
                        <a:gd name="connsiteY16" fmla="*/ 1109396 h 2090064"/>
                        <a:gd name="connsiteX17" fmla="*/ 0 w 2599208"/>
                        <a:gd name="connsiteY17" fmla="*/ 691027 h 2090064"/>
                        <a:gd name="connsiteX18" fmla="*/ 0 w 2599208"/>
                        <a:gd name="connsiteY18" fmla="*/ 240477 h 2090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9208" h="2090064" extrusionOk="0">
                          <a:moveTo>
                            <a:pt x="0" y="240477"/>
                          </a:moveTo>
                          <a:cubicBezTo>
                            <a:pt x="59105" y="65284"/>
                            <a:pt x="225544" y="-20596"/>
                            <a:pt x="433209" y="0"/>
                          </a:cubicBezTo>
                          <a:cubicBezTo>
                            <a:pt x="716626" y="-42215"/>
                            <a:pt x="791687" y="28890"/>
                            <a:pt x="1045461" y="0"/>
                          </a:cubicBezTo>
                          <a:cubicBezTo>
                            <a:pt x="1293245" y="-13555"/>
                            <a:pt x="1464979" y="-6875"/>
                            <a:pt x="1588401" y="0"/>
                          </a:cubicBezTo>
                          <a:cubicBezTo>
                            <a:pt x="1731828" y="-10542"/>
                            <a:pt x="1903811" y="34009"/>
                            <a:pt x="2165998" y="0"/>
                          </a:cubicBezTo>
                          <a:cubicBezTo>
                            <a:pt x="2410325" y="6640"/>
                            <a:pt x="2597339" y="134925"/>
                            <a:pt x="2599208" y="240477"/>
                          </a:cubicBezTo>
                          <a:cubicBezTo>
                            <a:pt x="2621336" y="425168"/>
                            <a:pt x="2517011" y="546400"/>
                            <a:pt x="2599208" y="658845"/>
                          </a:cubicBezTo>
                          <a:cubicBezTo>
                            <a:pt x="2686421" y="803115"/>
                            <a:pt x="2562291" y="947722"/>
                            <a:pt x="2599208" y="1012849"/>
                          </a:cubicBezTo>
                          <a:cubicBezTo>
                            <a:pt x="2689618" y="1082842"/>
                            <a:pt x="2600086" y="1230821"/>
                            <a:pt x="2599208" y="1415127"/>
                          </a:cubicBezTo>
                          <a:cubicBezTo>
                            <a:pt x="2625150" y="1569688"/>
                            <a:pt x="2604765" y="1684099"/>
                            <a:pt x="2599208" y="1849586"/>
                          </a:cubicBezTo>
                          <a:cubicBezTo>
                            <a:pt x="2631096" y="1955412"/>
                            <a:pt x="2337794" y="2060032"/>
                            <a:pt x="2165998" y="2090063"/>
                          </a:cubicBezTo>
                          <a:cubicBezTo>
                            <a:pt x="2015560" y="2092193"/>
                            <a:pt x="1746364" y="2061362"/>
                            <a:pt x="1640386" y="2090063"/>
                          </a:cubicBezTo>
                          <a:cubicBezTo>
                            <a:pt x="1503837" y="2116002"/>
                            <a:pt x="1400624" y="2064365"/>
                            <a:pt x="1114773" y="2090063"/>
                          </a:cubicBezTo>
                          <a:cubicBezTo>
                            <a:pt x="915403" y="2101712"/>
                            <a:pt x="674254" y="2055262"/>
                            <a:pt x="433209" y="2090063"/>
                          </a:cubicBezTo>
                          <a:cubicBezTo>
                            <a:pt x="227312" y="2047114"/>
                            <a:pt x="24537" y="1959741"/>
                            <a:pt x="0" y="1849586"/>
                          </a:cubicBezTo>
                          <a:cubicBezTo>
                            <a:pt x="8318" y="1784248"/>
                            <a:pt x="46101" y="1625005"/>
                            <a:pt x="0" y="1495582"/>
                          </a:cubicBezTo>
                          <a:cubicBezTo>
                            <a:pt x="-43165" y="1365087"/>
                            <a:pt x="74608" y="1187838"/>
                            <a:pt x="0" y="1109396"/>
                          </a:cubicBezTo>
                          <a:cubicBezTo>
                            <a:pt x="-37954" y="1035216"/>
                            <a:pt x="31110" y="834439"/>
                            <a:pt x="0" y="691027"/>
                          </a:cubicBezTo>
                          <a:cubicBezTo>
                            <a:pt x="-67321" y="571918"/>
                            <a:pt x="72133" y="351549"/>
                            <a:pt x="0" y="24047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3</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1025132" y="686181"/>
              <a:ext cx="2486479" cy="791737"/>
            </a:xfrm>
            <a:prstGeom prst="rect">
              <a:avLst/>
            </a:prstGeom>
            <a:noFill/>
          </p:spPr>
          <p:txBody>
            <a:bodyPr wrap="square" rtlCol="0">
              <a:spAutoFit/>
            </a:bodyPr>
            <a:lstStyle/>
            <a:p>
              <a:pPr algn="r"/>
              <a:r>
                <a:rPr lang="ar-SY" sz="2000" b="1" dirty="0">
                  <a:latin typeface="Hand Of Sean" panose="02000500000000000000" pitchFamily="2" charset="-128"/>
                  <a:ea typeface="Hand Of Sean" panose="02000500000000000000" pitchFamily="2" charset="-128"/>
                </a:rPr>
                <a:t>ما المنظفات التي نحتاجها ؟</a:t>
              </a:r>
              <a:endParaRPr lang="en-US" sz="2400" b="1"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8629574" y="1200556"/>
            <a:ext cx="3146062" cy="2293851"/>
            <a:chOff x="1173900" y="-66891"/>
            <a:chExt cx="3117971" cy="2565561"/>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230616" y="456328"/>
              <a:ext cx="3013635" cy="2042342"/>
            </a:xfrm>
            <a:custGeom>
              <a:avLst/>
              <a:gdLst>
                <a:gd name="connsiteX0" fmla="*/ 0 w 3013635"/>
                <a:gd name="connsiteY0" fmla="*/ 340397 h 2042342"/>
                <a:gd name="connsiteX1" fmla="*/ 301629 w 3013635"/>
                <a:gd name="connsiteY1" fmla="*/ 0 h 2042342"/>
                <a:gd name="connsiteX2" fmla="*/ 735497 w 3013635"/>
                <a:gd name="connsiteY2" fmla="*/ 0 h 2042342"/>
                <a:gd name="connsiteX3" fmla="*/ 1145260 w 3013635"/>
                <a:gd name="connsiteY3" fmla="*/ 0 h 2042342"/>
                <a:gd name="connsiteX4" fmla="*/ 1675543 w 3013635"/>
                <a:gd name="connsiteY4" fmla="*/ 0 h 2042342"/>
                <a:gd name="connsiteX5" fmla="*/ 2085307 w 3013635"/>
                <a:gd name="connsiteY5" fmla="*/ 0 h 2042342"/>
                <a:gd name="connsiteX6" fmla="*/ 2712005 w 3013635"/>
                <a:gd name="connsiteY6" fmla="*/ 0 h 2042342"/>
                <a:gd name="connsiteX7" fmla="*/ 3013635 w 3013635"/>
                <a:gd name="connsiteY7" fmla="*/ 340397 h 2042342"/>
                <a:gd name="connsiteX8" fmla="*/ 3013635 w 3013635"/>
                <a:gd name="connsiteY8" fmla="*/ 794246 h 2042342"/>
                <a:gd name="connsiteX9" fmla="*/ 3013635 w 3013635"/>
                <a:gd name="connsiteY9" fmla="*/ 1207248 h 2042342"/>
                <a:gd name="connsiteX10" fmla="*/ 3013635 w 3013635"/>
                <a:gd name="connsiteY10" fmla="*/ 1701944 h 2042342"/>
                <a:gd name="connsiteX11" fmla="*/ 2712005 w 3013635"/>
                <a:gd name="connsiteY11" fmla="*/ 2042342 h 2042342"/>
                <a:gd name="connsiteX12" fmla="*/ 2229930 w 3013635"/>
                <a:gd name="connsiteY12" fmla="*/ 2042342 h 2042342"/>
                <a:gd name="connsiteX13" fmla="*/ 1723751 w 3013635"/>
                <a:gd name="connsiteY13" fmla="*/ 2042342 h 2042342"/>
                <a:gd name="connsiteX14" fmla="*/ 1265780 w 3013635"/>
                <a:gd name="connsiteY14" fmla="*/ 2042342 h 2042342"/>
                <a:gd name="connsiteX15" fmla="*/ 831911 w 3013635"/>
                <a:gd name="connsiteY15" fmla="*/ 2042342 h 2042342"/>
                <a:gd name="connsiteX16" fmla="*/ 301629 w 3013635"/>
                <a:gd name="connsiteY16" fmla="*/ 2042342 h 2042342"/>
                <a:gd name="connsiteX17" fmla="*/ 0 w 3013635"/>
                <a:gd name="connsiteY17" fmla="*/ 1701944 h 2042342"/>
                <a:gd name="connsiteX18" fmla="*/ 0 w 3013635"/>
                <a:gd name="connsiteY18" fmla="*/ 1234479 h 2042342"/>
                <a:gd name="connsiteX19" fmla="*/ 0 w 3013635"/>
                <a:gd name="connsiteY19" fmla="*/ 807862 h 2042342"/>
                <a:gd name="connsiteX20" fmla="*/ 0 w 3013635"/>
                <a:gd name="connsiteY20" fmla="*/ 340397 h 2042342"/>
                <a:gd name="connsiteX0" fmla="*/ 0 w 3013635"/>
                <a:gd name="connsiteY0" fmla="*/ 340397 h 2042342"/>
                <a:gd name="connsiteX1" fmla="*/ 301629 w 3013635"/>
                <a:gd name="connsiteY1" fmla="*/ 0 h 2042342"/>
                <a:gd name="connsiteX2" fmla="*/ 831911 w 3013635"/>
                <a:gd name="connsiteY2" fmla="*/ 0 h 2042342"/>
                <a:gd name="connsiteX3" fmla="*/ 1265780 w 3013635"/>
                <a:gd name="connsiteY3" fmla="*/ 0 h 2042342"/>
                <a:gd name="connsiteX4" fmla="*/ 1723751 w 3013635"/>
                <a:gd name="connsiteY4" fmla="*/ 0 h 2042342"/>
                <a:gd name="connsiteX5" fmla="*/ 2181723 w 3013635"/>
                <a:gd name="connsiteY5" fmla="*/ 0 h 2042342"/>
                <a:gd name="connsiteX6" fmla="*/ 2712005 w 3013635"/>
                <a:gd name="connsiteY6" fmla="*/ 0 h 2042342"/>
                <a:gd name="connsiteX7" fmla="*/ 3013635 w 3013635"/>
                <a:gd name="connsiteY7" fmla="*/ 340397 h 2042342"/>
                <a:gd name="connsiteX8" fmla="*/ 3013635 w 3013635"/>
                <a:gd name="connsiteY8" fmla="*/ 821477 h 2042342"/>
                <a:gd name="connsiteX9" fmla="*/ 3013635 w 3013635"/>
                <a:gd name="connsiteY9" fmla="*/ 1275326 h 2042342"/>
                <a:gd name="connsiteX10" fmla="*/ 3013635 w 3013635"/>
                <a:gd name="connsiteY10" fmla="*/ 1701944 h 2042342"/>
                <a:gd name="connsiteX11" fmla="*/ 2712005 w 3013635"/>
                <a:gd name="connsiteY11" fmla="*/ 2042342 h 2042342"/>
                <a:gd name="connsiteX12" fmla="*/ 2302241 w 3013635"/>
                <a:gd name="connsiteY12" fmla="*/ 2042342 h 2042342"/>
                <a:gd name="connsiteX13" fmla="*/ 1771958 w 3013635"/>
                <a:gd name="connsiteY13" fmla="*/ 2042342 h 2042342"/>
                <a:gd name="connsiteX14" fmla="*/ 1241676 w 3013635"/>
                <a:gd name="connsiteY14" fmla="*/ 2042342 h 2042342"/>
                <a:gd name="connsiteX15" fmla="*/ 735497 w 3013635"/>
                <a:gd name="connsiteY15" fmla="*/ 2042342 h 2042342"/>
                <a:gd name="connsiteX16" fmla="*/ 301629 w 3013635"/>
                <a:gd name="connsiteY16" fmla="*/ 2042342 h 2042342"/>
                <a:gd name="connsiteX17" fmla="*/ 0 w 3013635"/>
                <a:gd name="connsiteY17" fmla="*/ 1701944 h 2042342"/>
                <a:gd name="connsiteX18" fmla="*/ 0 w 3013635"/>
                <a:gd name="connsiteY18" fmla="*/ 1261710 h 2042342"/>
                <a:gd name="connsiteX19" fmla="*/ 0 w 3013635"/>
                <a:gd name="connsiteY19" fmla="*/ 794246 h 2042342"/>
                <a:gd name="connsiteX20" fmla="*/ 0 w 3013635"/>
                <a:gd name="connsiteY20" fmla="*/ 340397 h 2042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13635" h="2042342" fill="none" extrusionOk="0">
                  <a:moveTo>
                    <a:pt x="0" y="340397"/>
                  </a:moveTo>
                  <a:cubicBezTo>
                    <a:pt x="23646" y="128406"/>
                    <a:pt x="123331" y="41772"/>
                    <a:pt x="301629" y="0"/>
                  </a:cubicBezTo>
                  <a:cubicBezTo>
                    <a:pt x="498612" y="-39748"/>
                    <a:pt x="567043" y="23005"/>
                    <a:pt x="735497" y="0"/>
                  </a:cubicBezTo>
                  <a:cubicBezTo>
                    <a:pt x="909732" y="-15741"/>
                    <a:pt x="949970" y="12259"/>
                    <a:pt x="1145260" y="0"/>
                  </a:cubicBezTo>
                  <a:cubicBezTo>
                    <a:pt x="1328176" y="-21073"/>
                    <a:pt x="1451933" y="29013"/>
                    <a:pt x="1675543" y="0"/>
                  </a:cubicBezTo>
                  <a:cubicBezTo>
                    <a:pt x="1876342" y="-16918"/>
                    <a:pt x="1948983" y="45267"/>
                    <a:pt x="2085307" y="0"/>
                  </a:cubicBezTo>
                  <a:cubicBezTo>
                    <a:pt x="2153544" y="-67081"/>
                    <a:pt x="2489777" y="20842"/>
                    <a:pt x="2712005" y="0"/>
                  </a:cubicBezTo>
                  <a:cubicBezTo>
                    <a:pt x="2909395" y="19224"/>
                    <a:pt x="3059408" y="166563"/>
                    <a:pt x="3013635" y="340397"/>
                  </a:cubicBezTo>
                  <a:cubicBezTo>
                    <a:pt x="3056343" y="477540"/>
                    <a:pt x="3001198" y="692372"/>
                    <a:pt x="3013635" y="794246"/>
                  </a:cubicBezTo>
                  <a:cubicBezTo>
                    <a:pt x="3018736" y="911350"/>
                    <a:pt x="2949807" y="1033585"/>
                    <a:pt x="3013635" y="1207248"/>
                  </a:cubicBezTo>
                  <a:cubicBezTo>
                    <a:pt x="3083104" y="1369772"/>
                    <a:pt x="3011975" y="1555828"/>
                    <a:pt x="3013635" y="1701944"/>
                  </a:cubicBezTo>
                  <a:cubicBezTo>
                    <a:pt x="3048129" y="1876551"/>
                    <a:pt x="2863113" y="2063532"/>
                    <a:pt x="2712005" y="2042342"/>
                  </a:cubicBezTo>
                  <a:cubicBezTo>
                    <a:pt x="2472911" y="2090989"/>
                    <a:pt x="2396543" y="2001062"/>
                    <a:pt x="2229930" y="2042342"/>
                  </a:cubicBezTo>
                  <a:cubicBezTo>
                    <a:pt x="2083102" y="2077470"/>
                    <a:pt x="1977127" y="2020121"/>
                    <a:pt x="1723751" y="2042342"/>
                  </a:cubicBezTo>
                  <a:cubicBezTo>
                    <a:pt x="1470214" y="2078171"/>
                    <a:pt x="1428778" y="2033168"/>
                    <a:pt x="1265780" y="2042342"/>
                  </a:cubicBezTo>
                  <a:cubicBezTo>
                    <a:pt x="1081524" y="2040894"/>
                    <a:pt x="1047472" y="1985730"/>
                    <a:pt x="831911" y="2042342"/>
                  </a:cubicBezTo>
                  <a:cubicBezTo>
                    <a:pt x="638710" y="2086476"/>
                    <a:pt x="571156" y="1979948"/>
                    <a:pt x="301629" y="2042342"/>
                  </a:cubicBezTo>
                  <a:cubicBezTo>
                    <a:pt x="139795" y="2024134"/>
                    <a:pt x="24721" y="1925579"/>
                    <a:pt x="0" y="1701944"/>
                  </a:cubicBezTo>
                  <a:cubicBezTo>
                    <a:pt x="-14920" y="1515343"/>
                    <a:pt x="-6845" y="1342940"/>
                    <a:pt x="0" y="1234479"/>
                  </a:cubicBezTo>
                  <a:cubicBezTo>
                    <a:pt x="-7179" y="1129257"/>
                    <a:pt x="17118" y="961033"/>
                    <a:pt x="0" y="807862"/>
                  </a:cubicBezTo>
                  <a:cubicBezTo>
                    <a:pt x="-67800" y="688061"/>
                    <a:pt x="18372" y="563500"/>
                    <a:pt x="0" y="340397"/>
                  </a:cubicBezTo>
                  <a:close/>
                </a:path>
                <a:path w="3013635" h="2042342" stroke="0" extrusionOk="0">
                  <a:moveTo>
                    <a:pt x="0" y="340397"/>
                  </a:moveTo>
                  <a:cubicBezTo>
                    <a:pt x="18828" y="164512"/>
                    <a:pt x="181587" y="-8177"/>
                    <a:pt x="301629" y="0"/>
                  </a:cubicBezTo>
                  <a:cubicBezTo>
                    <a:pt x="521321" y="-37929"/>
                    <a:pt x="599192" y="53854"/>
                    <a:pt x="831911" y="0"/>
                  </a:cubicBezTo>
                  <a:cubicBezTo>
                    <a:pt x="1084524" y="-52472"/>
                    <a:pt x="1147760" y="17560"/>
                    <a:pt x="1265780" y="0"/>
                  </a:cubicBezTo>
                  <a:cubicBezTo>
                    <a:pt x="1397760" y="-33444"/>
                    <a:pt x="1625747" y="8972"/>
                    <a:pt x="1723751" y="0"/>
                  </a:cubicBezTo>
                  <a:cubicBezTo>
                    <a:pt x="1879340" y="-42473"/>
                    <a:pt x="1981805" y="20314"/>
                    <a:pt x="2181723" y="0"/>
                  </a:cubicBezTo>
                  <a:cubicBezTo>
                    <a:pt x="2389311" y="-57101"/>
                    <a:pt x="2450656" y="56842"/>
                    <a:pt x="2712005" y="0"/>
                  </a:cubicBezTo>
                  <a:cubicBezTo>
                    <a:pt x="2873577" y="35648"/>
                    <a:pt x="3028439" y="137570"/>
                    <a:pt x="3013635" y="340397"/>
                  </a:cubicBezTo>
                  <a:cubicBezTo>
                    <a:pt x="3064730" y="544391"/>
                    <a:pt x="2939299" y="627013"/>
                    <a:pt x="3013635" y="821477"/>
                  </a:cubicBezTo>
                  <a:cubicBezTo>
                    <a:pt x="3073799" y="975750"/>
                    <a:pt x="2996124" y="1141117"/>
                    <a:pt x="3013635" y="1275326"/>
                  </a:cubicBezTo>
                  <a:cubicBezTo>
                    <a:pt x="3036835" y="1444942"/>
                    <a:pt x="3013926" y="1549163"/>
                    <a:pt x="3013635" y="1701944"/>
                  </a:cubicBezTo>
                  <a:cubicBezTo>
                    <a:pt x="2974625" y="1887059"/>
                    <a:pt x="2898266" y="1989658"/>
                    <a:pt x="2712005" y="2042342"/>
                  </a:cubicBezTo>
                  <a:cubicBezTo>
                    <a:pt x="2545926" y="2061978"/>
                    <a:pt x="2427405" y="2006788"/>
                    <a:pt x="2302241" y="2042342"/>
                  </a:cubicBezTo>
                  <a:cubicBezTo>
                    <a:pt x="2159080" y="2116028"/>
                    <a:pt x="2030506" y="2049164"/>
                    <a:pt x="1771958" y="2042342"/>
                  </a:cubicBezTo>
                  <a:cubicBezTo>
                    <a:pt x="1531619" y="2067612"/>
                    <a:pt x="1443420" y="2030121"/>
                    <a:pt x="1241676" y="2042342"/>
                  </a:cubicBezTo>
                  <a:cubicBezTo>
                    <a:pt x="1025415" y="2047315"/>
                    <a:pt x="837441" y="2028201"/>
                    <a:pt x="735497" y="2042342"/>
                  </a:cubicBezTo>
                  <a:cubicBezTo>
                    <a:pt x="611174" y="2025526"/>
                    <a:pt x="470252" y="2032190"/>
                    <a:pt x="301629" y="2042342"/>
                  </a:cubicBezTo>
                  <a:cubicBezTo>
                    <a:pt x="95658" y="2055169"/>
                    <a:pt x="14952" y="1859511"/>
                    <a:pt x="0" y="1701944"/>
                  </a:cubicBezTo>
                  <a:cubicBezTo>
                    <a:pt x="-69097" y="1615175"/>
                    <a:pt x="34513" y="1420411"/>
                    <a:pt x="0" y="1261710"/>
                  </a:cubicBezTo>
                  <a:cubicBezTo>
                    <a:pt x="-2654" y="1076860"/>
                    <a:pt x="32580" y="953144"/>
                    <a:pt x="0" y="794246"/>
                  </a:cubicBezTo>
                  <a:cubicBezTo>
                    <a:pt x="-20929" y="613751"/>
                    <a:pt x="25594" y="501342"/>
                    <a:pt x="0" y="340397"/>
                  </a:cubicBezTo>
                  <a:close/>
                </a:path>
                <a:path w="3013635" h="2042342" fill="none" stroke="0" extrusionOk="0">
                  <a:moveTo>
                    <a:pt x="0" y="340397"/>
                  </a:moveTo>
                  <a:cubicBezTo>
                    <a:pt x="30359" y="134119"/>
                    <a:pt x="121165" y="18156"/>
                    <a:pt x="301629" y="0"/>
                  </a:cubicBezTo>
                  <a:cubicBezTo>
                    <a:pt x="487688" y="-36771"/>
                    <a:pt x="554300" y="36899"/>
                    <a:pt x="735497" y="0"/>
                  </a:cubicBezTo>
                  <a:cubicBezTo>
                    <a:pt x="904506" y="-26028"/>
                    <a:pt x="969076" y="-606"/>
                    <a:pt x="1145260" y="0"/>
                  </a:cubicBezTo>
                  <a:cubicBezTo>
                    <a:pt x="1329887" y="-6694"/>
                    <a:pt x="1472906" y="39567"/>
                    <a:pt x="1675543" y="0"/>
                  </a:cubicBezTo>
                  <a:cubicBezTo>
                    <a:pt x="1900124" y="9114"/>
                    <a:pt x="1979927" y="79058"/>
                    <a:pt x="2085307" y="0"/>
                  </a:cubicBezTo>
                  <a:cubicBezTo>
                    <a:pt x="2190541" y="-37087"/>
                    <a:pt x="2539442" y="80346"/>
                    <a:pt x="2712005" y="0"/>
                  </a:cubicBezTo>
                  <a:cubicBezTo>
                    <a:pt x="2929095" y="-12951"/>
                    <a:pt x="3034900" y="189906"/>
                    <a:pt x="3013635" y="340397"/>
                  </a:cubicBezTo>
                  <a:cubicBezTo>
                    <a:pt x="3051897" y="477084"/>
                    <a:pt x="3006907" y="688680"/>
                    <a:pt x="3013635" y="794246"/>
                  </a:cubicBezTo>
                  <a:cubicBezTo>
                    <a:pt x="3027524" y="891424"/>
                    <a:pt x="2989235" y="1018341"/>
                    <a:pt x="3013635" y="1207248"/>
                  </a:cubicBezTo>
                  <a:cubicBezTo>
                    <a:pt x="3025460" y="1359152"/>
                    <a:pt x="2971311" y="1550913"/>
                    <a:pt x="3013635" y="1701944"/>
                  </a:cubicBezTo>
                  <a:cubicBezTo>
                    <a:pt x="3054634" y="1865365"/>
                    <a:pt x="2869553" y="2034173"/>
                    <a:pt x="2712005" y="2042342"/>
                  </a:cubicBezTo>
                  <a:cubicBezTo>
                    <a:pt x="2478314" y="2096596"/>
                    <a:pt x="2387253" y="2027544"/>
                    <a:pt x="2229930" y="2042342"/>
                  </a:cubicBezTo>
                  <a:cubicBezTo>
                    <a:pt x="2108203" y="2043958"/>
                    <a:pt x="1986139" y="1979193"/>
                    <a:pt x="1723751" y="2042342"/>
                  </a:cubicBezTo>
                  <a:cubicBezTo>
                    <a:pt x="1482418" y="2087704"/>
                    <a:pt x="1438782" y="2033563"/>
                    <a:pt x="1265780" y="2042342"/>
                  </a:cubicBezTo>
                  <a:cubicBezTo>
                    <a:pt x="1109208" y="2054163"/>
                    <a:pt x="1007543" y="1995869"/>
                    <a:pt x="831911" y="2042342"/>
                  </a:cubicBezTo>
                  <a:cubicBezTo>
                    <a:pt x="663046" y="2084186"/>
                    <a:pt x="594949" y="1975483"/>
                    <a:pt x="301629" y="2042342"/>
                  </a:cubicBezTo>
                  <a:cubicBezTo>
                    <a:pt x="203577" y="2064166"/>
                    <a:pt x="-4972" y="1913699"/>
                    <a:pt x="0" y="1701944"/>
                  </a:cubicBezTo>
                  <a:cubicBezTo>
                    <a:pt x="-20833" y="1535238"/>
                    <a:pt x="-1516" y="1331161"/>
                    <a:pt x="0" y="1234479"/>
                  </a:cubicBezTo>
                  <a:cubicBezTo>
                    <a:pt x="10584" y="1128496"/>
                    <a:pt x="18782" y="951885"/>
                    <a:pt x="0" y="807862"/>
                  </a:cubicBezTo>
                  <a:cubicBezTo>
                    <a:pt x="-13189" y="723365"/>
                    <a:pt x="76014" y="511866"/>
                    <a:pt x="0" y="340397"/>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custGeom>
                      <a:avLst/>
                      <a:gdLst>
                        <a:gd name="connsiteX0" fmla="*/ 0 w 3040786"/>
                        <a:gd name="connsiteY0" fmla="*/ 304347 h 1826044"/>
                        <a:gd name="connsiteX1" fmla="*/ 304347 w 3040786"/>
                        <a:gd name="connsiteY1" fmla="*/ 0 h 1826044"/>
                        <a:gd name="connsiteX2" fmla="*/ 742124 w 3040786"/>
                        <a:gd name="connsiteY2" fmla="*/ 0 h 1826044"/>
                        <a:gd name="connsiteX3" fmla="*/ 1155579 w 3040786"/>
                        <a:gd name="connsiteY3" fmla="*/ 0 h 1826044"/>
                        <a:gd name="connsiteX4" fmla="*/ 1690639 w 3040786"/>
                        <a:gd name="connsiteY4" fmla="*/ 0 h 1826044"/>
                        <a:gd name="connsiteX5" fmla="*/ 2104095 w 3040786"/>
                        <a:gd name="connsiteY5" fmla="*/ 0 h 1826044"/>
                        <a:gd name="connsiteX6" fmla="*/ 2736439 w 3040786"/>
                        <a:gd name="connsiteY6" fmla="*/ 0 h 1826044"/>
                        <a:gd name="connsiteX7" fmla="*/ 3040786 w 3040786"/>
                        <a:gd name="connsiteY7" fmla="*/ 304347 h 1826044"/>
                        <a:gd name="connsiteX8" fmla="*/ 3040786 w 3040786"/>
                        <a:gd name="connsiteY8" fmla="*/ 710130 h 1826044"/>
                        <a:gd name="connsiteX9" fmla="*/ 3040786 w 3040786"/>
                        <a:gd name="connsiteY9" fmla="*/ 1079393 h 1826044"/>
                        <a:gd name="connsiteX10" fmla="*/ 3040786 w 3040786"/>
                        <a:gd name="connsiteY10" fmla="*/ 1521697 h 1826044"/>
                        <a:gd name="connsiteX11" fmla="*/ 2736439 w 3040786"/>
                        <a:gd name="connsiteY11" fmla="*/ 1826044 h 1826044"/>
                        <a:gd name="connsiteX12" fmla="*/ 2250021 w 3040786"/>
                        <a:gd name="connsiteY12" fmla="*/ 1826044 h 1826044"/>
                        <a:gd name="connsiteX13" fmla="*/ 1739281 w 3040786"/>
                        <a:gd name="connsiteY13" fmla="*/ 1826044 h 1826044"/>
                        <a:gd name="connsiteX14" fmla="*/ 1277184 w 3040786"/>
                        <a:gd name="connsiteY14" fmla="*/ 1826044 h 1826044"/>
                        <a:gd name="connsiteX15" fmla="*/ 839407 w 3040786"/>
                        <a:gd name="connsiteY15" fmla="*/ 1826044 h 1826044"/>
                        <a:gd name="connsiteX16" fmla="*/ 304347 w 3040786"/>
                        <a:gd name="connsiteY16" fmla="*/ 1826044 h 1826044"/>
                        <a:gd name="connsiteX17" fmla="*/ 0 w 3040786"/>
                        <a:gd name="connsiteY17" fmla="*/ 1521697 h 1826044"/>
                        <a:gd name="connsiteX18" fmla="*/ 0 w 3040786"/>
                        <a:gd name="connsiteY18" fmla="*/ 1103740 h 1826044"/>
                        <a:gd name="connsiteX19" fmla="*/ 0 w 3040786"/>
                        <a:gd name="connsiteY19" fmla="*/ 722304 h 1826044"/>
                        <a:gd name="connsiteX20" fmla="*/ 0 w 3040786"/>
                        <a:gd name="connsiteY20" fmla="*/ 304347 h 182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40786" h="1826044" fill="none" extrusionOk="0">
                          <a:moveTo>
                            <a:pt x="0" y="304347"/>
                          </a:moveTo>
                          <a:cubicBezTo>
                            <a:pt x="10350" y="133663"/>
                            <a:pt x="108405" y="28376"/>
                            <a:pt x="304347" y="0"/>
                          </a:cubicBezTo>
                          <a:cubicBezTo>
                            <a:pt x="499072" y="-17958"/>
                            <a:pt x="578858" y="30045"/>
                            <a:pt x="742124" y="0"/>
                          </a:cubicBezTo>
                          <a:cubicBezTo>
                            <a:pt x="905390" y="-30045"/>
                            <a:pt x="961433" y="12195"/>
                            <a:pt x="1155579" y="0"/>
                          </a:cubicBezTo>
                          <a:cubicBezTo>
                            <a:pt x="1349725" y="-12195"/>
                            <a:pt x="1477471" y="12696"/>
                            <a:pt x="1690639" y="0"/>
                          </a:cubicBezTo>
                          <a:cubicBezTo>
                            <a:pt x="1903807" y="-12696"/>
                            <a:pt x="1993401" y="44113"/>
                            <a:pt x="2104095" y="0"/>
                          </a:cubicBezTo>
                          <a:cubicBezTo>
                            <a:pt x="2214789" y="-44113"/>
                            <a:pt x="2560320" y="40295"/>
                            <a:pt x="2736439" y="0"/>
                          </a:cubicBezTo>
                          <a:cubicBezTo>
                            <a:pt x="2925372" y="4637"/>
                            <a:pt x="3038236" y="148374"/>
                            <a:pt x="3040786" y="304347"/>
                          </a:cubicBezTo>
                          <a:cubicBezTo>
                            <a:pt x="3075354" y="426778"/>
                            <a:pt x="3027888" y="616829"/>
                            <a:pt x="3040786" y="710130"/>
                          </a:cubicBezTo>
                          <a:cubicBezTo>
                            <a:pt x="3053684" y="803431"/>
                            <a:pt x="3008137" y="918767"/>
                            <a:pt x="3040786" y="1079393"/>
                          </a:cubicBezTo>
                          <a:cubicBezTo>
                            <a:pt x="3073435" y="1240019"/>
                            <a:pt x="2997573" y="1397585"/>
                            <a:pt x="3040786" y="1521697"/>
                          </a:cubicBezTo>
                          <a:cubicBezTo>
                            <a:pt x="3086075" y="1690907"/>
                            <a:pt x="2905244" y="1831193"/>
                            <a:pt x="2736439" y="1826044"/>
                          </a:cubicBezTo>
                          <a:cubicBezTo>
                            <a:pt x="2514482" y="1854601"/>
                            <a:pt x="2403661" y="1812109"/>
                            <a:pt x="2250021" y="1826044"/>
                          </a:cubicBezTo>
                          <a:cubicBezTo>
                            <a:pt x="2096381" y="1839979"/>
                            <a:pt x="1983896" y="1777940"/>
                            <a:pt x="1739281" y="1826044"/>
                          </a:cubicBezTo>
                          <a:cubicBezTo>
                            <a:pt x="1494666" y="1874148"/>
                            <a:pt x="1450861" y="1820416"/>
                            <a:pt x="1277184" y="1826044"/>
                          </a:cubicBezTo>
                          <a:cubicBezTo>
                            <a:pt x="1103507" y="1831672"/>
                            <a:pt x="1038525" y="1785726"/>
                            <a:pt x="839407" y="1826044"/>
                          </a:cubicBezTo>
                          <a:cubicBezTo>
                            <a:pt x="640289" y="1866362"/>
                            <a:pt x="568004" y="1768135"/>
                            <a:pt x="304347" y="1826044"/>
                          </a:cubicBezTo>
                          <a:cubicBezTo>
                            <a:pt x="167993" y="1829911"/>
                            <a:pt x="28717" y="1705417"/>
                            <a:pt x="0" y="1521697"/>
                          </a:cubicBezTo>
                          <a:cubicBezTo>
                            <a:pt x="-16611" y="1363089"/>
                            <a:pt x="2383" y="1195594"/>
                            <a:pt x="0" y="1103740"/>
                          </a:cubicBezTo>
                          <a:cubicBezTo>
                            <a:pt x="-2383" y="1011886"/>
                            <a:pt x="38574" y="833362"/>
                            <a:pt x="0" y="722304"/>
                          </a:cubicBezTo>
                          <a:cubicBezTo>
                            <a:pt x="-38574" y="611246"/>
                            <a:pt x="46090" y="469061"/>
                            <a:pt x="0" y="304347"/>
                          </a:cubicBezTo>
                          <a:close/>
                        </a:path>
                        <a:path w="3040786" h="1826044" stroke="0" extrusionOk="0">
                          <a:moveTo>
                            <a:pt x="0" y="304347"/>
                          </a:moveTo>
                          <a:cubicBezTo>
                            <a:pt x="19704" y="121189"/>
                            <a:pt x="166982" y="-30393"/>
                            <a:pt x="304347" y="0"/>
                          </a:cubicBezTo>
                          <a:cubicBezTo>
                            <a:pt x="544089" y="-51081"/>
                            <a:pt x="586575" y="51490"/>
                            <a:pt x="839407" y="0"/>
                          </a:cubicBezTo>
                          <a:cubicBezTo>
                            <a:pt x="1092239" y="-51490"/>
                            <a:pt x="1147934" y="22652"/>
                            <a:pt x="1277184" y="0"/>
                          </a:cubicBezTo>
                          <a:cubicBezTo>
                            <a:pt x="1406434" y="-22652"/>
                            <a:pt x="1604742" y="10842"/>
                            <a:pt x="1739281" y="0"/>
                          </a:cubicBezTo>
                          <a:cubicBezTo>
                            <a:pt x="1873820" y="-10842"/>
                            <a:pt x="2008331" y="39951"/>
                            <a:pt x="2201379" y="0"/>
                          </a:cubicBezTo>
                          <a:cubicBezTo>
                            <a:pt x="2394427" y="-39951"/>
                            <a:pt x="2472512" y="26556"/>
                            <a:pt x="2736439" y="0"/>
                          </a:cubicBezTo>
                          <a:cubicBezTo>
                            <a:pt x="2930808" y="36890"/>
                            <a:pt x="3048456" y="136472"/>
                            <a:pt x="3040786" y="304347"/>
                          </a:cubicBezTo>
                          <a:cubicBezTo>
                            <a:pt x="3064777" y="467802"/>
                            <a:pt x="2991098" y="564959"/>
                            <a:pt x="3040786" y="734477"/>
                          </a:cubicBezTo>
                          <a:cubicBezTo>
                            <a:pt x="3090474" y="903995"/>
                            <a:pt x="3019762" y="1012748"/>
                            <a:pt x="3040786" y="1140261"/>
                          </a:cubicBezTo>
                          <a:cubicBezTo>
                            <a:pt x="3061810" y="1267774"/>
                            <a:pt x="3026829" y="1372849"/>
                            <a:pt x="3040786" y="1521697"/>
                          </a:cubicBezTo>
                          <a:cubicBezTo>
                            <a:pt x="3034697" y="1681553"/>
                            <a:pt x="2906414" y="1780273"/>
                            <a:pt x="2736439" y="1826044"/>
                          </a:cubicBezTo>
                          <a:cubicBezTo>
                            <a:pt x="2582471" y="1838414"/>
                            <a:pt x="2447531" y="1796650"/>
                            <a:pt x="2322983" y="1826044"/>
                          </a:cubicBezTo>
                          <a:cubicBezTo>
                            <a:pt x="2198435" y="1855438"/>
                            <a:pt x="2018537" y="1810217"/>
                            <a:pt x="1787923" y="1826044"/>
                          </a:cubicBezTo>
                          <a:cubicBezTo>
                            <a:pt x="1557309" y="1841871"/>
                            <a:pt x="1473458" y="1819673"/>
                            <a:pt x="1252863" y="1826044"/>
                          </a:cubicBezTo>
                          <a:cubicBezTo>
                            <a:pt x="1032268" y="1832415"/>
                            <a:pt x="858249" y="1817931"/>
                            <a:pt x="742124" y="1826044"/>
                          </a:cubicBezTo>
                          <a:cubicBezTo>
                            <a:pt x="625999" y="1834157"/>
                            <a:pt x="496651" y="1823918"/>
                            <a:pt x="304347" y="1826044"/>
                          </a:cubicBezTo>
                          <a:cubicBezTo>
                            <a:pt x="97330" y="1830299"/>
                            <a:pt x="24007" y="1700085"/>
                            <a:pt x="0" y="1521697"/>
                          </a:cubicBezTo>
                          <a:cubicBezTo>
                            <a:pt x="-34397" y="1420139"/>
                            <a:pt x="2833" y="1287441"/>
                            <a:pt x="0" y="1128087"/>
                          </a:cubicBezTo>
                          <a:cubicBezTo>
                            <a:pt x="-2833" y="968733"/>
                            <a:pt x="17676" y="874998"/>
                            <a:pt x="0" y="710130"/>
                          </a:cubicBezTo>
                          <a:cubicBezTo>
                            <a:pt x="-17676" y="545262"/>
                            <a:pt x="39150" y="444869"/>
                            <a:pt x="0" y="30434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230615" y="452546"/>
              <a:ext cx="3061255" cy="2002849"/>
            </a:xfrm>
            <a:custGeom>
              <a:avLst/>
              <a:gdLst>
                <a:gd name="connsiteX0" fmla="*/ 0 w 3061255"/>
                <a:gd name="connsiteY0" fmla="*/ 230441 h 2002849"/>
                <a:gd name="connsiteX1" fmla="*/ 510218 w 3061255"/>
                <a:gd name="connsiteY1" fmla="*/ 0 h 2002849"/>
                <a:gd name="connsiteX2" fmla="*/ 1231307 w 3061255"/>
                <a:gd name="connsiteY2" fmla="*/ 0 h 2002849"/>
                <a:gd name="connsiteX3" fmla="*/ 1870762 w 3061255"/>
                <a:gd name="connsiteY3" fmla="*/ 0 h 2002849"/>
                <a:gd name="connsiteX4" fmla="*/ 2551035 w 3061255"/>
                <a:gd name="connsiteY4" fmla="*/ 0 h 2002849"/>
                <a:gd name="connsiteX5" fmla="*/ 3061255 w 3061255"/>
                <a:gd name="connsiteY5" fmla="*/ 230441 h 2002849"/>
                <a:gd name="connsiteX6" fmla="*/ 3061255 w 3061255"/>
                <a:gd name="connsiteY6" fmla="*/ 631352 h 2002849"/>
                <a:gd name="connsiteX7" fmla="*/ 3061255 w 3061255"/>
                <a:gd name="connsiteY7" fmla="*/ 970584 h 2002849"/>
                <a:gd name="connsiteX8" fmla="*/ 3061255 w 3061255"/>
                <a:gd name="connsiteY8" fmla="*/ 1356075 h 2002849"/>
                <a:gd name="connsiteX9" fmla="*/ 3061255 w 3061255"/>
                <a:gd name="connsiteY9" fmla="*/ 1772406 h 2002849"/>
                <a:gd name="connsiteX10" fmla="*/ 2551035 w 3061255"/>
                <a:gd name="connsiteY10" fmla="*/ 2002849 h 2002849"/>
                <a:gd name="connsiteX11" fmla="*/ 1931987 w 3061255"/>
                <a:gd name="connsiteY11" fmla="*/ 2002849 h 2002849"/>
                <a:gd name="connsiteX12" fmla="*/ 1312940 w 3061255"/>
                <a:gd name="connsiteY12" fmla="*/ 2002849 h 2002849"/>
                <a:gd name="connsiteX13" fmla="*/ 510218 w 3061255"/>
                <a:gd name="connsiteY13" fmla="*/ 2002849 h 2002849"/>
                <a:gd name="connsiteX14" fmla="*/ 0 w 3061255"/>
                <a:gd name="connsiteY14" fmla="*/ 1772406 h 2002849"/>
                <a:gd name="connsiteX15" fmla="*/ 0 w 3061255"/>
                <a:gd name="connsiteY15" fmla="*/ 1433173 h 2002849"/>
                <a:gd name="connsiteX16" fmla="*/ 0 w 3061255"/>
                <a:gd name="connsiteY16" fmla="*/ 1063102 h 2002849"/>
                <a:gd name="connsiteX17" fmla="*/ 0 w 3061255"/>
                <a:gd name="connsiteY17" fmla="*/ 662191 h 2002849"/>
                <a:gd name="connsiteX18" fmla="*/ 0 w 3061255"/>
                <a:gd name="connsiteY18" fmla="*/ 230441 h 200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61255" h="2002849" extrusionOk="0">
                  <a:moveTo>
                    <a:pt x="0" y="230441"/>
                  </a:moveTo>
                  <a:cubicBezTo>
                    <a:pt x="36171" y="79019"/>
                    <a:pt x="321076" y="-78561"/>
                    <a:pt x="510218" y="0"/>
                  </a:cubicBezTo>
                  <a:cubicBezTo>
                    <a:pt x="835123" y="-67613"/>
                    <a:pt x="906230" y="33314"/>
                    <a:pt x="1231307" y="0"/>
                  </a:cubicBezTo>
                  <a:cubicBezTo>
                    <a:pt x="1556908" y="29314"/>
                    <a:pt x="1714615" y="-4757"/>
                    <a:pt x="1870762" y="0"/>
                  </a:cubicBezTo>
                  <a:cubicBezTo>
                    <a:pt x="2012109" y="17449"/>
                    <a:pt x="2256343" y="84253"/>
                    <a:pt x="2551035" y="0"/>
                  </a:cubicBezTo>
                  <a:cubicBezTo>
                    <a:pt x="2842686" y="18446"/>
                    <a:pt x="3059742" y="143663"/>
                    <a:pt x="3061255" y="230441"/>
                  </a:cubicBezTo>
                  <a:cubicBezTo>
                    <a:pt x="3070427" y="459819"/>
                    <a:pt x="2964834" y="542865"/>
                    <a:pt x="3061255" y="631352"/>
                  </a:cubicBezTo>
                  <a:cubicBezTo>
                    <a:pt x="3172042" y="763488"/>
                    <a:pt x="3023398" y="916345"/>
                    <a:pt x="3061255" y="970584"/>
                  </a:cubicBezTo>
                  <a:cubicBezTo>
                    <a:pt x="3183483" y="1035829"/>
                    <a:pt x="3049401" y="1180913"/>
                    <a:pt x="3061255" y="1356075"/>
                  </a:cubicBezTo>
                  <a:cubicBezTo>
                    <a:pt x="3093033" y="1489235"/>
                    <a:pt x="3067259" y="1607301"/>
                    <a:pt x="3061255" y="1772406"/>
                  </a:cubicBezTo>
                  <a:cubicBezTo>
                    <a:pt x="3121529" y="1895212"/>
                    <a:pt x="2753899" y="1950632"/>
                    <a:pt x="2551035" y="2002849"/>
                  </a:cubicBezTo>
                  <a:cubicBezTo>
                    <a:pt x="2370144" y="1971647"/>
                    <a:pt x="2050820" y="1959148"/>
                    <a:pt x="1931987" y="2002849"/>
                  </a:cubicBezTo>
                  <a:cubicBezTo>
                    <a:pt x="1762049" y="2048120"/>
                    <a:pt x="1651920" y="1980806"/>
                    <a:pt x="1312940" y="2002849"/>
                  </a:cubicBezTo>
                  <a:cubicBezTo>
                    <a:pt x="1101330" y="1996728"/>
                    <a:pt x="831880" y="1947073"/>
                    <a:pt x="510218" y="2002849"/>
                  </a:cubicBezTo>
                  <a:cubicBezTo>
                    <a:pt x="268650" y="1943605"/>
                    <a:pt x="37477" y="1847838"/>
                    <a:pt x="0" y="1772406"/>
                  </a:cubicBezTo>
                  <a:cubicBezTo>
                    <a:pt x="11404" y="1712903"/>
                    <a:pt x="-8625" y="1552865"/>
                    <a:pt x="0" y="1433173"/>
                  </a:cubicBezTo>
                  <a:cubicBezTo>
                    <a:pt x="-33189" y="1305637"/>
                    <a:pt x="92599" y="1137494"/>
                    <a:pt x="0" y="1063102"/>
                  </a:cubicBezTo>
                  <a:cubicBezTo>
                    <a:pt x="-19840" y="1005293"/>
                    <a:pt x="11253" y="805953"/>
                    <a:pt x="0" y="662191"/>
                  </a:cubicBezTo>
                  <a:cubicBezTo>
                    <a:pt x="-84653" y="568824"/>
                    <a:pt x="84501" y="332974"/>
                    <a:pt x="0" y="23044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3088835"/>
                        <a:gd name="connsiteY0" fmla="*/ 206036 h 1790734"/>
                        <a:gd name="connsiteX1" fmla="*/ 514815 w 3088835"/>
                        <a:gd name="connsiteY1" fmla="*/ 0 h 1790734"/>
                        <a:gd name="connsiteX2" fmla="*/ 1242401 w 3088835"/>
                        <a:gd name="connsiteY2" fmla="*/ 0 h 1790734"/>
                        <a:gd name="connsiteX3" fmla="*/ 1887617 w 3088835"/>
                        <a:gd name="connsiteY3" fmla="*/ 0 h 1790734"/>
                        <a:gd name="connsiteX4" fmla="*/ 2574019 w 3088835"/>
                        <a:gd name="connsiteY4" fmla="*/ 0 h 1790734"/>
                        <a:gd name="connsiteX5" fmla="*/ 3088835 w 3088835"/>
                        <a:gd name="connsiteY5" fmla="*/ 206036 h 1790734"/>
                        <a:gd name="connsiteX6" fmla="*/ 3088835 w 3088835"/>
                        <a:gd name="connsiteY6" fmla="*/ 564488 h 1790734"/>
                        <a:gd name="connsiteX7" fmla="*/ 3088835 w 3088835"/>
                        <a:gd name="connsiteY7" fmla="*/ 867793 h 1790734"/>
                        <a:gd name="connsiteX8" fmla="*/ 3088835 w 3088835"/>
                        <a:gd name="connsiteY8" fmla="*/ 1212458 h 1790734"/>
                        <a:gd name="connsiteX9" fmla="*/ 3088835 w 3088835"/>
                        <a:gd name="connsiteY9" fmla="*/ 1584697 h 1790734"/>
                        <a:gd name="connsiteX10" fmla="*/ 2574019 w 3088835"/>
                        <a:gd name="connsiteY10" fmla="*/ 1790734 h 1790734"/>
                        <a:gd name="connsiteX11" fmla="*/ 1949394 w 3088835"/>
                        <a:gd name="connsiteY11" fmla="*/ 1790734 h 1790734"/>
                        <a:gd name="connsiteX12" fmla="*/ 1324769 w 3088835"/>
                        <a:gd name="connsiteY12" fmla="*/ 1790734 h 1790734"/>
                        <a:gd name="connsiteX13" fmla="*/ 514815 w 3088835"/>
                        <a:gd name="connsiteY13" fmla="*/ 1790734 h 1790734"/>
                        <a:gd name="connsiteX14" fmla="*/ 0 w 3088835"/>
                        <a:gd name="connsiteY14" fmla="*/ 1584697 h 1790734"/>
                        <a:gd name="connsiteX15" fmla="*/ 0 w 3088835"/>
                        <a:gd name="connsiteY15" fmla="*/ 1281391 h 1790734"/>
                        <a:gd name="connsiteX16" fmla="*/ 0 w 3088835"/>
                        <a:gd name="connsiteY16" fmla="*/ 950513 h 1790734"/>
                        <a:gd name="connsiteX17" fmla="*/ 0 w 3088835"/>
                        <a:gd name="connsiteY17" fmla="*/ 592061 h 1790734"/>
                        <a:gd name="connsiteX18" fmla="*/ 0 w 3088835"/>
                        <a:gd name="connsiteY18" fmla="*/ 206036 h 179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8835" h="1790734" extrusionOk="0">
                          <a:moveTo>
                            <a:pt x="0" y="206036"/>
                          </a:moveTo>
                          <a:cubicBezTo>
                            <a:pt x="15944" y="84582"/>
                            <a:pt x="278125" y="-30052"/>
                            <a:pt x="514815" y="0"/>
                          </a:cubicBezTo>
                          <a:cubicBezTo>
                            <a:pt x="854876" y="-34351"/>
                            <a:pt x="937982" y="26233"/>
                            <a:pt x="1242401" y="0"/>
                          </a:cubicBezTo>
                          <a:cubicBezTo>
                            <a:pt x="1553302" y="9771"/>
                            <a:pt x="1721420" y="2471"/>
                            <a:pt x="1887617" y="0"/>
                          </a:cubicBezTo>
                          <a:cubicBezTo>
                            <a:pt x="2061675" y="-9252"/>
                            <a:pt x="2260898" y="34235"/>
                            <a:pt x="2574019" y="0"/>
                          </a:cubicBezTo>
                          <a:cubicBezTo>
                            <a:pt x="2864083" y="9954"/>
                            <a:pt x="3087037" y="126798"/>
                            <a:pt x="3088835" y="206036"/>
                          </a:cubicBezTo>
                          <a:cubicBezTo>
                            <a:pt x="3102906" y="399431"/>
                            <a:pt x="2991083" y="478073"/>
                            <a:pt x="3088835" y="564488"/>
                          </a:cubicBezTo>
                          <a:cubicBezTo>
                            <a:pt x="3198987" y="683510"/>
                            <a:pt x="3042317" y="811876"/>
                            <a:pt x="3088835" y="867793"/>
                          </a:cubicBezTo>
                          <a:cubicBezTo>
                            <a:pt x="3172879" y="928265"/>
                            <a:pt x="3067338" y="1057539"/>
                            <a:pt x="3088835" y="1212458"/>
                          </a:cubicBezTo>
                          <a:cubicBezTo>
                            <a:pt x="3116865" y="1354690"/>
                            <a:pt x="3086961" y="1445252"/>
                            <a:pt x="3088835" y="1584697"/>
                          </a:cubicBezTo>
                          <a:cubicBezTo>
                            <a:pt x="3158947" y="1705627"/>
                            <a:pt x="2777338" y="1773514"/>
                            <a:pt x="2574019" y="1790734"/>
                          </a:cubicBezTo>
                          <a:cubicBezTo>
                            <a:pt x="2392878" y="1770968"/>
                            <a:pt x="2083330" y="1769424"/>
                            <a:pt x="1949394" y="1790734"/>
                          </a:cubicBezTo>
                          <a:cubicBezTo>
                            <a:pt x="1799164" y="1800590"/>
                            <a:pt x="1655388" y="1769450"/>
                            <a:pt x="1324769" y="1790734"/>
                          </a:cubicBezTo>
                          <a:cubicBezTo>
                            <a:pt x="1071668" y="1801304"/>
                            <a:pt x="818590" y="1749491"/>
                            <a:pt x="514815" y="1790734"/>
                          </a:cubicBezTo>
                          <a:cubicBezTo>
                            <a:pt x="267796" y="1760069"/>
                            <a:pt x="26798" y="1679831"/>
                            <a:pt x="0" y="1584697"/>
                          </a:cubicBezTo>
                          <a:cubicBezTo>
                            <a:pt x="7242" y="1530153"/>
                            <a:pt x="25413" y="1390326"/>
                            <a:pt x="0" y="1281391"/>
                          </a:cubicBezTo>
                          <a:cubicBezTo>
                            <a:pt x="-39395" y="1167959"/>
                            <a:pt x="74107" y="1018145"/>
                            <a:pt x="0" y="950513"/>
                          </a:cubicBezTo>
                          <a:cubicBezTo>
                            <a:pt x="-55479" y="883999"/>
                            <a:pt x="54141" y="713483"/>
                            <a:pt x="0" y="592061"/>
                          </a:cubicBezTo>
                          <a:cubicBezTo>
                            <a:pt x="-81976" y="501128"/>
                            <a:pt x="89622" y="303739"/>
                            <a:pt x="0" y="206036"/>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85196"/>
            </a:xfrm>
            <a:prstGeom prst="rect">
              <a:avLst/>
            </a:prstGeom>
            <a:noFill/>
          </p:spPr>
          <p:txBody>
            <a:bodyPr wrap="square" rtlCol="0">
              <a:spAutoFit/>
            </a:bodyPr>
            <a:lstStyle/>
            <a:p>
              <a:pPr algn="ctr"/>
              <a:endParaRPr lang="en-US" sz="2800" dirty="0">
                <a:solidFill>
                  <a:schemeClr val="bg1"/>
                </a:solidFill>
                <a:latin typeface="Hand Of Sean" panose="02000500000000000000" pitchFamily="2" charset="-128"/>
                <a:ea typeface="Hand Of Sean" panose="02000500000000000000" pitchFamily="2" charset="-128"/>
              </a:endParaRPr>
            </a:p>
          </p:txBody>
        </p:sp>
        <p:sp>
          <p:nvSpPr>
            <p:cNvPr id="225" name="TextBox 64">
              <a:extLst>
                <a:ext uri="{FF2B5EF4-FFF2-40B4-BE49-F238E27FC236}">
                  <a16:creationId xmlns:a16="http://schemas.microsoft.com/office/drawing/2014/main" id="{92AC5195-109E-4399-B96D-ED879F2F197A}"/>
                </a:ext>
              </a:extLst>
            </p:cNvPr>
            <p:cNvSpPr txBox="1"/>
            <p:nvPr/>
          </p:nvSpPr>
          <p:spPr>
            <a:xfrm>
              <a:off x="1173900" y="907771"/>
              <a:ext cx="3117971" cy="1342510"/>
            </a:xfrm>
            <a:prstGeom prst="rect">
              <a:avLst/>
            </a:prstGeom>
            <a:noFill/>
          </p:spPr>
          <p:txBody>
            <a:bodyPr wrap="square" rtlCol="0">
              <a:spAutoFit/>
            </a:bodyPr>
            <a:lstStyle/>
            <a:p>
              <a:pPr algn="r"/>
              <a:r>
                <a:rPr lang="ar-SY" sz="2400" b="1" dirty="0">
                  <a:solidFill>
                    <a:schemeClr val="bg1"/>
                  </a:solidFill>
                  <a:latin typeface="Hand Of Sean" panose="02000500000000000000" pitchFamily="2" charset="-128"/>
                  <a:ea typeface="Hand Of Sean" panose="02000500000000000000" pitchFamily="2" charset="-128"/>
                </a:rPr>
                <a:t>منظفات تحافظ على ثبات اللون و تنظف الملابس في نفس الوقت</a:t>
              </a: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67427" y="1793959"/>
            <a:ext cx="3052689"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079866"/>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284267"/>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2888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fill="hold"/>
                                        <p:tgtEl>
                                          <p:spTgt spid="179"/>
                                        </p:tgtEl>
                                        <p:attrNameLst>
                                          <p:attrName>ppt_x</p:attrName>
                                        </p:attrNameLst>
                                      </p:cBhvr>
                                      <p:tavLst>
                                        <p:tav tm="0">
                                          <p:val>
                                            <p:strVal val="#ppt_x"/>
                                          </p:val>
                                        </p:tav>
                                        <p:tav tm="100000">
                                          <p:val>
                                            <p:strVal val="#ppt_x"/>
                                          </p:val>
                                        </p:tav>
                                      </p:tavLst>
                                    </p:anim>
                                    <p:anim calcmode="lin" valueType="num">
                                      <p:cBhvr additive="base">
                                        <p:cTn id="8" dur="500" fill="hold"/>
                                        <p:tgtEl>
                                          <p:spTgt spid="1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29"/>
                                        </p:tgtEl>
                                        <p:attrNameLst>
                                          <p:attrName>style.visibility</p:attrName>
                                        </p:attrNameLst>
                                      </p:cBhvr>
                                      <p:to>
                                        <p:strVal val="visible"/>
                                      </p:to>
                                    </p:set>
                                    <p:animEffect transition="in" filter="wipe(down)">
                                      <p:cBhvr>
                                        <p:cTn id="12" dur="500"/>
                                        <p:tgtEl>
                                          <p:spTgt spid="22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8"/>
                                        </p:tgtEl>
                                        <p:attrNameLst>
                                          <p:attrName>style.visibility</p:attrName>
                                        </p:attrNameLst>
                                      </p:cBhvr>
                                      <p:to>
                                        <p:strVal val="visible"/>
                                      </p:to>
                                    </p:set>
                                  </p:childTnLst>
                                </p:cTn>
                              </p:par>
                            </p:childTnLst>
                          </p:cTn>
                        </p:par>
                        <p:par>
                          <p:cTn id="21" fill="hold">
                            <p:stCondLst>
                              <p:cond delay="0"/>
                            </p:stCondLst>
                            <p:childTnLst>
                              <p:par>
                                <p:cTn id="22" presetID="22" presetClass="entr" presetSubtype="2" fill="hold" grpId="0" nodeType="afterEffect">
                                  <p:stCondLst>
                                    <p:cond delay="0"/>
                                  </p:stCondLst>
                                  <p:childTnLst>
                                    <p:set>
                                      <p:cBhvr>
                                        <p:cTn id="23" dur="1" fill="hold">
                                          <p:stCondLst>
                                            <p:cond delay="0"/>
                                          </p:stCondLst>
                                        </p:cTn>
                                        <p:tgtEl>
                                          <p:spTgt spid="227"/>
                                        </p:tgtEl>
                                        <p:attrNameLst>
                                          <p:attrName>style.visibility</p:attrName>
                                        </p:attrNameLst>
                                      </p:cBhvr>
                                      <p:to>
                                        <p:strVal val="visible"/>
                                      </p:to>
                                    </p:set>
                                    <p:animEffect transition="in" filter="wipe(right)">
                                      <p:cBhvr>
                                        <p:cTn id="24" dur="500"/>
                                        <p:tgtEl>
                                          <p:spTgt spid="227"/>
                                        </p:tgtEl>
                                      </p:cBhvr>
                                    </p:animEffect>
                                  </p:childTnLst>
                                </p:cTn>
                              </p:par>
                            </p:childTnLst>
                          </p:cTn>
                        </p:par>
                        <p:par>
                          <p:cTn id="25" fill="hold">
                            <p:stCondLst>
                              <p:cond delay="500"/>
                            </p:stCondLst>
                            <p:childTnLst>
                              <p:par>
                                <p:cTn id="26" presetID="17" presetClass="entr" presetSubtype="2" fill="hold" nodeType="afterEffect">
                                  <p:stCondLst>
                                    <p:cond delay="0"/>
                                  </p:stCondLst>
                                  <p:childTnLst>
                                    <p:set>
                                      <p:cBhvr>
                                        <p:cTn id="27" dur="1" fill="hold">
                                          <p:stCondLst>
                                            <p:cond delay="0"/>
                                          </p:stCondLst>
                                        </p:cTn>
                                        <p:tgtEl>
                                          <p:spTgt spid="207"/>
                                        </p:tgtEl>
                                        <p:attrNameLst>
                                          <p:attrName>style.visibility</p:attrName>
                                        </p:attrNameLst>
                                      </p:cBhvr>
                                      <p:to>
                                        <p:strVal val="visible"/>
                                      </p:to>
                                    </p:set>
                                    <p:anim calcmode="lin" valueType="num">
                                      <p:cBhvr>
                                        <p:cTn id="28" dur="500" fill="hold"/>
                                        <p:tgtEl>
                                          <p:spTgt spid="207"/>
                                        </p:tgtEl>
                                        <p:attrNameLst>
                                          <p:attrName>ppt_x</p:attrName>
                                        </p:attrNameLst>
                                      </p:cBhvr>
                                      <p:tavLst>
                                        <p:tav tm="0">
                                          <p:val>
                                            <p:strVal val="#ppt_x+#ppt_w/2"/>
                                          </p:val>
                                        </p:tav>
                                        <p:tav tm="100000">
                                          <p:val>
                                            <p:strVal val="#ppt_x"/>
                                          </p:val>
                                        </p:tav>
                                      </p:tavLst>
                                    </p:anim>
                                    <p:anim calcmode="lin" valueType="num">
                                      <p:cBhvr>
                                        <p:cTn id="29" dur="500" fill="hold"/>
                                        <p:tgtEl>
                                          <p:spTgt spid="207"/>
                                        </p:tgtEl>
                                        <p:attrNameLst>
                                          <p:attrName>ppt_y</p:attrName>
                                        </p:attrNameLst>
                                      </p:cBhvr>
                                      <p:tavLst>
                                        <p:tav tm="0">
                                          <p:val>
                                            <p:strVal val="#ppt_y"/>
                                          </p:val>
                                        </p:tav>
                                        <p:tav tm="100000">
                                          <p:val>
                                            <p:strVal val="#ppt_y"/>
                                          </p:val>
                                        </p:tav>
                                      </p:tavLst>
                                    </p:anim>
                                    <p:anim calcmode="lin" valueType="num">
                                      <p:cBhvr>
                                        <p:cTn id="30" dur="500" fill="hold"/>
                                        <p:tgtEl>
                                          <p:spTgt spid="207"/>
                                        </p:tgtEl>
                                        <p:attrNameLst>
                                          <p:attrName>ppt_w</p:attrName>
                                        </p:attrNameLst>
                                      </p:cBhvr>
                                      <p:tavLst>
                                        <p:tav tm="0">
                                          <p:val>
                                            <p:fltVal val="0"/>
                                          </p:val>
                                        </p:tav>
                                        <p:tav tm="100000">
                                          <p:val>
                                            <p:strVal val="#ppt_w"/>
                                          </p:val>
                                        </p:tav>
                                      </p:tavLst>
                                    </p:anim>
                                    <p:anim calcmode="lin" valueType="num">
                                      <p:cBhvr>
                                        <p:cTn id="31"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4"/>
                                        </p:tgtEl>
                                        <p:attrNameLst>
                                          <p:attrName>style.visibility</p:attrName>
                                        </p:attrNameLst>
                                      </p:cBhvr>
                                      <p:to>
                                        <p:strVal val="visible"/>
                                      </p:to>
                                    </p:set>
                                  </p:childTnLst>
                                </p:cTn>
                              </p:par>
                            </p:childTnLst>
                          </p:cTn>
                        </p:par>
                        <p:par>
                          <p:cTn id="40" fill="hold">
                            <p:stCondLst>
                              <p:cond delay="0"/>
                            </p:stCondLst>
                            <p:childTnLst>
                              <p:par>
                                <p:cTn id="41" presetID="22" presetClass="entr" presetSubtype="8" fill="hold" grpId="0" nodeType="afterEffect">
                                  <p:stCondLst>
                                    <p:cond delay="0"/>
                                  </p:stCondLst>
                                  <p:childTnLst>
                                    <p:set>
                                      <p:cBhvr>
                                        <p:cTn id="42" dur="1" fill="hold">
                                          <p:stCondLst>
                                            <p:cond delay="0"/>
                                          </p:stCondLst>
                                        </p:cTn>
                                        <p:tgtEl>
                                          <p:spTgt spid="226"/>
                                        </p:tgtEl>
                                        <p:attrNameLst>
                                          <p:attrName>style.visibility</p:attrName>
                                        </p:attrNameLst>
                                      </p:cBhvr>
                                      <p:to>
                                        <p:strVal val="visible"/>
                                      </p:to>
                                    </p:set>
                                    <p:animEffect transition="in" filter="wipe(left)">
                                      <p:cBhvr>
                                        <p:cTn id="43" dur="500"/>
                                        <p:tgtEl>
                                          <p:spTgt spid="226"/>
                                        </p:tgtEl>
                                      </p:cBhvr>
                                    </p:animEffect>
                                  </p:childTnLst>
                                </p:cTn>
                              </p:par>
                            </p:childTnLst>
                          </p:cTn>
                        </p:par>
                        <p:par>
                          <p:cTn id="44" fill="hold">
                            <p:stCondLst>
                              <p:cond delay="500"/>
                            </p:stCondLst>
                            <p:childTnLst>
                              <p:par>
                                <p:cTn id="45" presetID="17" presetClass="entr" presetSubtype="8" fill="hold" nodeType="afterEffect">
                                  <p:stCondLst>
                                    <p:cond delay="0"/>
                                  </p:stCondLst>
                                  <p:childTnLst>
                                    <p:set>
                                      <p:cBhvr>
                                        <p:cTn id="46" dur="1" fill="hold">
                                          <p:stCondLst>
                                            <p:cond delay="0"/>
                                          </p:stCondLst>
                                        </p:cTn>
                                        <p:tgtEl>
                                          <p:spTgt spid="220"/>
                                        </p:tgtEl>
                                        <p:attrNameLst>
                                          <p:attrName>style.visibility</p:attrName>
                                        </p:attrNameLst>
                                      </p:cBhvr>
                                      <p:to>
                                        <p:strVal val="visible"/>
                                      </p:to>
                                    </p:set>
                                    <p:anim calcmode="lin" valueType="num">
                                      <p:cBhvr>
                                        <p:cTn id="47" dur="500" fill="hold"/>
                                        <p:tgtEl>
                                          <p:spTgt spid="220"/>
                                        </p:tgtEl>
                                        <p:attrNameLst>
                                          <p:attrName>ppt_x</p:attrName>
                                        </p:attrNameLst>
                                      </p:cBhvr>
                                      <p:tavLst>
                                        <p:tav tm="0">
                                          <p:val>
                                            <p:strVal val="#ppt_x-#ppt_w/2"/>
                                          </p:val>
                                        </p:tav>
                                        <p:tav tm="100000">
                                          <p:val>
                                            <p:strVal val="#ppt_x"/>
                                          </p:val>
                                        </p:tav>
                                      </p:tavLst>
                                    </p:anim>
                                    <p:anim calcmode="lin" valueType="num">
                                      <p:cBhvr>
                                        <p:cTn id="48" dur="500" fill="hold"/>
                                        <p:tgtEl>
                                          <p:spTgt spid="220"/>
                                        </p:tgtEl>
                                        <p:attrNameLst>
                                          <p:attrName>ppt_y</p:attrName>
                                        </p:attrNameLst>
                                      </p:cBhvr>
                                      <p:tavLst>
                                        <p:tav tm="0">
                                          <p:val>
                                            <p:strVal val="#ppt_y"/>
                                          </p:val>
                                        </p:tav>
                                        <p:tav tm="100000">
                                          <p:val>
                                            <p:strVal val="#ppt_y"/>
                                          </p:val>
                                        </p:tav>
                                      </p:tavLst>
                                    </p:anim>
                                    <p:anim calcmode="lin" valueType="num">
                                      <p:cBhvr>
                                        <p:cTn id="49" dur="500" fill="hold"/>
                                        <p:tgtEl>
                                          <p:spTgt spid="220"/>
                                        </p:tgtEl>
                                        <p:attrNameLst>
                                          <p:attrName>ppt_w</p:attrName>
                                        </p:attrNameLst>
                                      </p:cBhvr>
                                      <p:tavLst>
                                        <p:tav tm="0">
                                          <p:val>
                                            <p:fltVal val="0"/>
                                          </p:val>
                                        </p:tav>
                                        <p:tav tm="100000">
                                          <p:val>
                                            <p:strVal val="#ppt_w"/>
                                          </p:val>
                                        </p:tav>
                                      </p:tavLst>
                                    </p:anim>
                                    <p:anim calcmode="lin" valueType="num">
                                      <p:cBhvr>
                                        <p:cTn id="50"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B4C8026-4DCC-4040-BA19-E923A5CA7289}"/>
              </a:ext>
            </a:extLst>
          </p:cNvPr>
          <p:cNvSpPr/>
          <p:nvPr/>
        </p:nvSpPr>
        <p:spPr>
          <a:xfrm>
            <a:off x="6125026" y="237418"/>
            <a:ext cx="5225979" cy="6497490"/>
          </a:xfrm>
          <a:prstGeom prst="rect">
            <a:avLst/>
          </a:prstGeom>
          <a:gradFill flip="none" rotWithShape="1">
            <a:gsLst>
              <a:gs pos="80000">
                <a:schemeClr val="bg1"/>
              </a:gs>
              <a:gs pos="16000">
                <a:schemeClr val="bg1">
                  <a:lumMod val="95000"/>
                </a:schemeClr>
              </a:gs>
              <a:gs pos="1000">
                <a:schemeClr val="bg1">
                  <a:lumMod val="50000"/>
                </a:schemeClr>
              </a:gs>
            </a:gsLst>
            <a:lin ang="0" scaled="1"/>
            <a:tileRect/>
          </a:gradFill>
          <a:ln>
            <a:noFill/>
          </a:ln>
          <a:effectLst>
            <a:outerShdw blurRad="88900" dist="1016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70EC012-A606-47EF-A144-ED1413BEE4A1}"/>
              </a:ext>
            </a:extLst>
          </p:cNvPr>
          <p:cNvSpPr/>
          <p:nvPr/>
        </p:nvSpPr>
        <p:spPr>
          <a:xfrm>
            <a:off x="855505" y="237417"/>
            <a:ext cx="5269521" cy="6497491"/>
          </a:xfrm>
          <a:prstGeom prst="rect">
            <a:avLst/>
          </a:prstGeom>
          <a:gradFill flip="none" rotWithShape="1">
            <a:gsLst>
              <a:gs pos="96000">
                <a:srgbClr val="33405F"/>
              </a:gs>
              <a:gs pos="14000">
                <a:srgbClr val="53689B"/>
              </a:gs>
              <a:gs pos="0">
                <a:srgbClr val="28324B"/>
              </a:gs>
            </a:gsLst>
            <a:lin ang="10800000" scaled="1"/>
            <a:tileRect/>
          </a:gradFill>
          <a:ln>
            <a:noFill/>
          </a:ln>
          <a:effectLst>
            <a:outerShdw blurRad="50800" dist="762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Triangle 2">
            <a:extLst>
              <a:ext uri="{FF2B5EF4-FFF2-40B4-BE49-F238E27FC236}">
                <a16:creationId xmlns:a16="http://schemas.microsoft.com/office/drawing/2014/main" id="{D2A8B9BB-262F-40F6-9659-A9C425110CE3}"/>
              </a:ext>
            </a:extLst>
          </p:cNvPr>
          <p:cNvSpPr/>
          <p:nvPr/>
        </p:nvSpPr>
        <p:spPr>
          <a:xfrm flipV="1">
            <a:off x="6149599" y="1657572"/>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Triangle 36">
            <a:extLst>
              <a:ext uri="{FF2B5EF4-FFF2-40B4-BE49-F238E27FC236}">
                <a16:creationId xmlns:a16="http://schemas.microsoft.com/office/drawing/2014/main" id="{DBC73453-CD3D-47C6-BAB7-5F87E9C3F669}"/>
              </a:ext>
            </a:extLst>
          </p:cNvPr>
          <p:cNvSpPr/>
          <p:nvPr/>
        </p:nvSpPr>
        <p:spPr>
          <a:xfrm flipH="1" flipV="1">
            <a:off x="2964667" y="2403374"/>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Top Corners Rounded 81">
            <a:extLst>
              <a:ext uri="{FF2B5EF4-FFF2-40B4-BE49-F238E27FC236}">
                <a16:creationId xmlns:a16="http://schemas.microsoft.com/office/drawing/2014/main" id="{951C3C0D-A859-48E1-902C-6CB3893E8AFA}"/>
              </a:ext>
            </a:extLst>
          </p:cNvPr>
          <p:cNvSpPr/>
          <p:nvPr/>
        </p:nvSpPr>
        <p:spPr>
          <a:xfrm rot="16200000" flipH="1">
            <a:off x="5825529" y="1849276"/>
            <a:ext cx="301111" cy="290627"/>
          </a:xfrm>
          <a:prstGeom prst="round2SameRect">
            <a:avLst>
              <a:gd name="adj1" fmla="val 32156"/>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Top Corners Rounded 82">
            <a:extLst>
              <a:ext uri="{FF2B5EF4-FFF2-40B4-BE49-F238E27FC236}">
                <a16:creationId xmlns:a16="http://schemas.microsoft.com/office/drawing/2014/main" id="{C1EF8FAB-982B-4B9A-95DA-ADCD413FA9C9}"/>
              </a:ext>
            </a:extLst>
          </p:cNvPr>
          <p:cNvSpPr/>
          <p:nvPr/>
        </p:nvSpPr>
        <p:spPr>
          <a:xfrm rot="5400000">
            <a:off x="6057556" y="2632283"/>
            <a:ext cx="350983" cy="230558"/>
          </a:xfrm>
          <a:prstGeom prst="round2SameRect">
            <a:avLst>
              <a:gd name="adj1" fmla="val 50000"/>
              <a:gd name="adj2" fmla="val 0"/>
            </a:avLst>
          </a:prstGeom>
          <a:solidFill>
            <a:srgbClr val="748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362F829F-637B-4CDF-99F9-D370995A56B5}"/>
              </a:ext>
            </a:extLst>
          </p:cNvPr>
          <p:cNvGrpSpPr/>
          <p:nvPr/>
        </p:nvGrpSpPr>
        <p:grpSpPr>
          <a:xfrm>
            <a:off x="5830771" y="1130192"/>
            <a:ext cx="4363505" cy="947379"/>
            <a:chOff x="5830771" y="583473"/>
            <a:chExt cx="4363505" cy="947379"/>
          </a:xfrm>
          <a:effectLst>
            <a:outerShdw blurRad="50800" dist="38100" algn="l" rotWithShape="0">
              <a:prstClr val="black">
                <a:alpha val="40000"/>
              </a:prstClr>
            </a:outerShdw>
          </a:effectLst>
        </p:grpSpPr>
        <p:sp>
          <p:nvSpPr>
            <p:cNvPr id="13" name="Freeform: Shape 12">
              <a:extLst>
                <a:ext uri="{FF2B5EF4-FFF2-40B4-BE49-F238E27FC236}">
                  <a16:creationId xmlns:a16="http://schemas.microsoft.com/office/drawing/2014/main" id="{9EE0A1F4-FD02-4AE5-9E64-B928A0821AE3}"/>
                </a:ext>
              </a:extLst>
            </p:cNvPr>
            <p:cNvSpPr/>
            <p:nvPr/>
          </p:nvSpPr>
          <p:spPr>
            <a:xfrm>
              <a:off x="5830771" y="583473"/>
              <a:ext cx="4363505" cy="947379"/>
            </a:xfrm>
            <a:custGeom>
              <a:avLst/>
              <a:gdLst>
                <a:gd name="connsiteX0" fmla="*/ 231638 w 4651717"/>
                <a:gd name="connsiteY0" fmla="*/ 0 h 1009954"/>
                <a:gd name="connsiteX1" fmla="*/ 4065563 w 4651717"/>
                <a:gd name="connsiteY1" fmla="*/ 0 h 1009954"/>
                <a:gd name="connsiteX2" fmla="*/ 4065563 w 4651717"/>
                <a:gd name="connsiteY2" fmla="*/ 1 h 1009954"/>
                <a:gd name="connsiteX3" fmla="*/ 4651717 w 4651717"/>
                <a:gd name="connsiteY3" fmla="*/ 386988 h 1009954"/>
                <a:gd name="connsiteX4" fmla="*/ 4065563 w 4651717"/>
                <a:gd name="connsiteY4" fmla="*/ 773975 h 1009954"/>
                <a:gd name="connsiteX5" fmla="*/ 4065563 w 4651717"/>
                <a:gd name="connsiteY5" fmla="*/ 771378 h 1009954"/>
                <a:gd name="connsiteX6" fmla="*/ 281427 w 4651717"/>
                <a:gd name="connsiteY6" fmla="*/ 771378 h 1009954"/>
                <a:gd name="connsiteX7" fmla="*/ 22115 w 4651717"/>
                <a:gd name="connsiteY7" fmla="*/ 917092 h 1009954"/>
                <a:gd name="connsiteX8" fmla="*/ 0 w 4651717"/>
                <a:gd name="connsiteY8" fmla="*/ 1009954 h 1009954"/>
                <a:gd name="connsiteX9" fmla="*/ 0 w 4651717"/>
                <a:gd name="connsiteY9" fmla="*/ 196371 h 1009954"/>
                <a:gd name="connsiteX10" fmla="*/ 231638 w 4651717"/>
                <a:gd name="connsiteY10" fmla="*/ 0 h 100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1717" h="1009954">
                  <a:moveTo>
                    <a:pt x="231638" y="0"/>
                  </a:moveTo>
                  <a:lnTo>
                    <a:pt x="4065563" y="0"/>
                  </a:lnTo>
                  <a:lnTo>
                    <a:pt x="4065563" y="1"/>
                  </a:lnTo>
                  <a:lnTo>
                    <a:pt x="4651717" y="386988"/>
                  </a:lnTo>
                  <a:lnTo>
                    <a:pt x="4065563" y="773975"/>
                  </a:lnTo>
                  <a:lnTo>
                    <a:pt x="4065563" y="771378"/>
                  </a:lnTo>
                  <a:lnTo>
                    <a:pt x="281427" y="771378"/>
                  </a:lnTo>
                  <a:cubicBezTo>
                    <a:pt x="164855" y="771378"/>
                    <a:pt x="64838" y="831462"/>
                    <a:pt x="22115" y="917092"/>
                  </a:cubicBezTo>
                  <a:lnTo>
                    <a:pt x="0" y="1009954"/>
                  </a:lnTo>
                  <a:lnTo>
                    <a:pt x="0" y="196371"/>
                  </a:lnTo>
                  <a:cubicBezTo>
                    <a:pt x="0" y="87918"/>
                    <a:pt x="103708" y="0"/>
                    <a:pt x="231638" y="0"/>
                  </a:cubicBezTo>
                  <a:close/>
                </a:path>
              </a:pathLst>
            </a:custGeom>
            <a:gradFill flip="none" rotWithShape="1">
              <a:gsLst>
                <a:gs pos="6000">
                  <a:srgbClr val="A5EA25"/>
                </a:gs>
                <a:gs pos="0">
                  <a:srgbClr val="53C241"/>
                </a:gs>
                <a:gs pos="97683">
                  <a:srgbClr val="49BC44"/>
                </a:gs>
                <a:gs pos="11000">
                  <a:srgbClr val="75D33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D4D6F59-136E-4C68-A837-F135754116C2}"/>
                </a:ext>
              </a:extLst>
            </p:cNvPr>
            <p:cNvSpPr txBox="1"/>
            <p:nvPr/>
          </p:nvSpPr>
          <p:spPr>
            <a:xfrm>
              <a:off x="9012904" y="625757"/>
              <a:ext cx="945175" cy="584775"/>
            </a:xfrm>
            <a:prstGeom prst="rect">
              <a:avLst/>
            </a:prstGeom>
            <a:noFill/>
          </p:spPr>
          <p:txBody>
            <a:bodyPr wrap="square" rtlCol="0">
              <a:spAutoFit/>
            </a:bodyPr>
            <a:lstStyle/>
            <a:p>
              <a:pPr algn="ctr"/>
              <a:r>
                <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4" name="Oval 3">
              <a:extLst>
                <a:ext uri="{FF2B5EF4-FFF2-40B4-BE49-F238E27FC236}">
                  <a16:creationId xmlns:a16="http://schemas.microsoft.com/office/drawing/2014/main" id="{CCC4F5A1-6968-44C1-93C0-00F8C163F68C}"/>
                </a:ext>
              </a:extLst>
            </p:cNvPr>
            <p:cNvSpPr/>
            <p:nvPr/>
          </p:nvSpPr>
          <p:spPr>
            <a:xfrm>
              <a:off x="8530245" y="670566"/>
              <a:ext cx="492920" cy="492920"/>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Folder">
              <a:extLst>
                <a:ext uri="{FF2B5EF4-FFF2-40B4-BE49-F238E27FC236}">
                  <a16:creationId xmlns:a16="http://schemas.microsoft.com/office/drawing/2014/main" id="{60D5F116-6A99-45DF-A8C7-D45BBCEFE01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93825" y="734146"/>
              <a:ext cx="365760" cy="365760"/>
            </a:xfrm>
            <a:prstGeom prst="rect">
              <a:avLst/>
            </a:prstGeom>
          </p:spPr>
        </p:pic>
        <p:sp>
          <p:nvSpPr>
            <p:cNvPr id="56" name="TextBox 55">
              <a:extLst>
                <a:ext uri="{FF2B5EF4-FFF2-40B4-BE49-F238E27FC236}">
                  <a16:creationId xmlns:a16="http://schemas.microsoft.com/office/drawing/2014/main" id="{5B1F1C4D-6FED-42CE-A54C-D52315B2AED8}"/>
                </a:ext>
              </a:extLst>
            </p:cNvPr>
            <p:cNvSpPr txBox="1"/>
            <p:nvPr/>
          </p:nvSpPr>
          <p:spPr>
            <a:xfrm>
              <a:off x="5848537" y="703939"/>
              <a:ext cx="2952397"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غسيل يدوي</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5" name="Group 74">
            <a:extLst>
              <a:ext uri="{FF2B5EF4-FFF2-40B4-BE49-F238E27FC236}">
                <a16:creationId xmlns:a16="http://schemas.microsoft.com/office/drawing/2014/main" id="{AC9B308F-D667-4E4E-A1F1-B0E009190756}"/>
              </a:ext>
            </a:extLst>
          </p:cNvPr>
          <p:cNvGrpSpPr/>
          <p:nvPr/>
        </p:nvGrpSpPr>
        <p:grpSpPr>
          <a:xfrm>
            <a:off x="1997719" y="1847549"/>
            <a:ext cx="4363506" cy="947379"/>
            <a:chOff x="1997719" y="1300830"/>
            <a:chExt cx="4363506" cy="947379"/>
          </a:xfrm>
          <a:effectLst>
            <a:outerShdw blurRad="50800" dist="38100" dir="10800000" algn="r" rotWithShape="0">
              <a:prstClr val="black">
                <a:alpha val="40000"/>
              </a:prstClr>
            </a:outerShdw>
          </a:effectLst>
        </p:grpSpPr>
        <p:sp>
          <p:nvSpPr>
            <p:cNvPr id="14" name="Freeform: Shape 13">
              <a:extLst>
                <a:ext uri="{FF2B5EF4-FFF2-40B4-BE49-F238E27FC236}">
                  <a16:creationId xmlns:a16="http://schemas.microsoft.com/office/drawing/2014/main" id="{3FDDE1A5-7210-481A-B478-D2E5568780FB}"/>
                </a:ext>
              </a:extLst>
            </p:cNvPr>
            <p:cNvSpPr/>
            <p:nvPr/>
          </p:nvSpPr>
          <p:spPr>
            <a:xfrm rot="16200000" flipH="1">
              <a:off x="3705782" y="-407233"/>
              <a:ext cx="947379" cy="4363506"/>
            </a:xfrm>
            <a:custGeom>
              <a:avLst/>
              <a:gdLst>
                <a:gd name="connsiteX0" fmla="*/ 0 w 1009954"/>
                <a:gd name="connsiteY0" fmla="*/ 586155 h 4651718"/>
                <a:gd name="connsiteX1" fmla="*/ 0 w 1009954"/>
                <a:gd name="connsiteY1" fmla="*/ 4420080 h 4651718"/>
                <a:gd name="connsiteX2" fmla="*/ 196371 w 1009954"/>
                <a:gd name="connsiteY2" fmla="*/ 4651718 h 4651718"/>
                <a:gd name="connsiteX3" fmla="*/ 1009954 w 1009954"/>
                <a:gd name="connsiteY3" fmla="*/ 4651718 h 4651718"/>
                <a:gd name="connsiteX4" fmla="*/ 917092 w 1009954"/>
                <a:gd name="connsiteY4" fmla="*/ 4629603 h 4651718"/>
                <a:gd name="connsiteX5" fmla="*/ 771378 w 1009954"/>
                <a:gd name="connsiteY5" fmla="*/ 4370291 h 4651718"/>
                <a:gd name="connsiteX6" fmla="*/ 771378 w 1009954"/>
                <a:gd name="connsiteY6" fmla="*/ 586155 h 4651718"/>
                <a:gd name="connsiteX7" fmla="*/ 773974 w 1009954"/>
                <a:gd name="connsiteY7" fmla="*/ 586155 h 4651718"/>
                <a:gd name="connsiteX8" fmla="*/ 386987 w 1009954"/>
                <a:gd name="connsiteY8" fmla="*/ 0 h 4651718"/>
                <a:gd name="connsiteX9" fmla="*/ 0 w 1009954"/>
                <a:gd name="connsiteY9" fmla="*/ 586155 h 4651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954" h="4651718">
                  <a:moveTo>
                    <a:pt x="0" y="586155"/>
                  </a:moveTo>
                  <a:lnTo>
                    <a:pt x="0" y="4420080"/>
                  </a:lnTo>
                  <a:cubicBezTo>
                    <a:pt x="0" y="4548010"/>
                    <a:pt x="87918" y="4651718"/>
                    <a:pt x="196371" y="4651718"/>
                  </a:cubicBezTo>
                  <a:lnTo>
                    <a:pt x="1009954" y="4651718"/>
                  </a:lnTo>
                  <a:lnTo>
                    <a:pt x="917092" y="4629603"/>
                  </a:lnTo>
                  <a:cubicBezTo>
                    <a:pt x="831462" y="4586880"/>
                    <a:pt x="771378" y="4486863"/>
                    <a:pt x="771378" y="4370291"/>
                  </a:cubicBezTo>
                  <a:lnTo>
                    <a:pt x="771378" y="586155"/>
                  </a:lnTo>
                  <a:lnTo>
                    <a:pt x="773974" y="586155"/>
                  </a:lnTo>
                  <a:lnTo>
                    <a:pt x="386987" y="0"/>
                  </a:lnTo>
                  <a:lnTo>
                    <a:pt x="0" y="586155"/>
                  </a:lnTo>
                  <a:close/>
                </a:path>
              </a:pathLst>
            </a:custGeom>
            <a:gradFill flip="none" rotWithShape="1">
              <a:gsLst>
                <a:gs pos="7000">
                  <a:srgbClr val="FFCC00"/>
                </a:gs>
                <a:gs pos="0">
                  <a:srgbClr val="FF9900"/>
                </a:gs>
                <a:gs pos="97297">
                  <a:srgbClr val="FF9900"/>
                </a:gs>
                <a:gs pos="14000">
                  <a:srgbClr val="FFCC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TextBox 29">
              <a:extLst>
                <a:ext uri="{FF2B5EF4-FFF2-40B4-BE49-F238E27FC236}">
                  <a16:creationId xmlns:a16="http://schemas.microsoft.com/office/drawing/2014/main" id="{660C0D53-536F-4550-98AF-F10EE6613D11}"/>
                </a:ext>
              </a:extLst>
            </p:cNvPr>
            <p:cNvSpPr txBox="1"/>
            <p:nvPr/>
          </p:nvSpPr>
          <p:spPr>
            <a:xfrm>
              <a:off x="2233917" y="1394289"/>
              <a:ext cx="945175" cy="584775"/>
            </a:xfrm>
            <a:prstGeom prst="rect">
              <a:avLst/>
            </a:prstGeom>
            <a:noFill/>
          </p:spPr>
          <p:txBody>
            <a:bodyPr wrap="square" rtlCol="0">
              <a:spAutoFit/>
            </a:bodyPr>
            <a:lstStyle/>
            <a:p>
              <a:pPr algn="ctr"/>
              <a:r>
                <a:rPr lang="en-US" sz="3200" b="1" dirty="0">
                  <a:solidFill>
                    <a:srgbClr val="3E596E"/>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44" name="Oval 43">
              <a:extLst>
                <a:ext uri="{FF2B5EF4-FFF2-40B4-BE49-F238E27FC236}">
                  <a16:creationId xmlns:a16="http://schemas.microsoft.com/office/drawing/2014/main" id="{0E4672A8-2B20-4392-8764-80B05773DFAA}"/>
                </a:ext>
              </a:extLst>
            </p:cNvPr>
            <p:cNvSpPr/>
            <p:nvPr/>
          </p:nvSpPr>
          <p:spPr>
            <a:xfrm>
              <a:off x="3049283" y="1429163"/>
              <a:ext cx="492920" cy="49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Open folder">
              <a:extLst>
                <a:ext uri="{FF2B5EF4-FFF2-40B4-BE49-F238E27FC236}">
                  <a16:creationId xmlns:a16="http://schemas.microsoft.com/office/drawing/2014/main" id="{E12FB155-6A05-419E-9F91-040499A9060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14311" y="1490333"/>
              <a:ext cx="365760" cy="365760"/>
            </a:xfrm>
            <a:prstGeom prst="rect">
              <a:avLst/>
            </a:prstGeom>
          </p:spPr>
        </p:pic>
        <p:sp>
          <p:nvSpPr>
            <p:cNvPr id="63" name="TextBox 62">
              <a:extLst>
                <a:ext uri="{FF2B5EF4-FFF2-40B4-BE49-F238E27FC236}">
                  <a16:creationId xmlns:a16="http://schemas.microsoft.com/office/drawing/2014/main" id="{7D7D97FA-55AE-4F16-8263-835E28F62454}"/>
                </a:ext>
              </a:extLst>
            </p:cNvPr>
            <p:cNvSpPr txBox="1"/>
            <p:nvPr/>
          </p:nvSpPr>
          <p:spPr>
            <a:xfrm>
              <a:off x="3299616" y="1380789"/>
              <a:ext cx="2667266"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غسيل آلي</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72" name="TextBox 71">
            <a:extLst>
              <a:ext uri="{FF2B5EF4-FFF2-40B4-BE49-F238E27FC236}">
                <a16:creationId xmlns:a16="http://schemas.microsoft.com/office/drawing/2014/main" id="{09E5AC60-BD45-4677-92A6-59AA822EE10D}"/>
              </a:ext>
            </a:extLst>
          </p:cNvPr>
          <p:cNvSpPr txBox="1"/>
          <p:nvPr/>
        </p:nvSpPr>
        <p:spPr>
          <a:xfrm>
            <a:off x="855505" y="264096"/>
            <a:ext cx="5569673" cy="584775"/>
          </a:xfrm>
          <a:prstGeom prst="rect">
            <a:avLst/>
          </a:prstGeom>
          <a:noFill/>
        </p:spPr>
        <p:txBody>
          <a:bodyPr wrap="square" rtlCol="0">
            <a:spAutoFit/>
          </a:bodyPr>
          <a:lstStyle/>
          <a:p>
            <a:pPr lvl="2" algn="ctr"/>
            <a:r>
              <a:rPr lang="ar-SY" sz="3200" b="1" dirty="0">
                <a:solidFill>
                  <a:srgbClr val="E5E5E5"/>
                </a:solidFill>
                <a:latin typeface="Open Sans" panose="020B0606030504020204" pitchFamily="34" charset="0"/>
                <a:ea typeface="Open Sans" panose="020B0606030504020204" pitchFamily="34" charset="0"/>
                <a:cs typeface="Open Sans" panose="020B0606030504020204" pitchFamily="34" charset="0"/>
              </a:rPr>
              <a:t>أنواع الغسيل</a:t>
            </a:r>
            <a:endParaRPr lang="en-US" sz="3200" b="1" dirty="0">
              <a:solidFill>
                <a:srgbClr val="E5E5E5"/>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9266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right)">
                                      <p:cBhvr>
                                        <p:cTn id="7" dur="500"/>
                                        <p:tgtEl>
                                          <p:spTgt spid="82"/>
                                        </p:tgtEl>
                                      </p:cBhvr>
                                    </p:animEffect>
                                  </p:childTnLst>
                                </p:cTn>
                              </p:par>
                            </p:childTnLst>
                          </p:cTn>
                        </p:par>
                        <p:par>
                          <p:cTn id="8" fill="hold">
                            <p:stCondLst>
                              <p:cond delay="500"/>
                            </p:stCondLst>
                            <p:childTnLst>
                              <p:par>
                                <p:cTn id="9" presetID="17" presetClass="entr" presetSubtype="8"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500" fill="hold"/>
                                        <p:tgtEl>
                                          <p:spTgt spid="74"/>
                                        </p:tgtEl>
                                        <p:attrNameLst>
                                          <p:attrName>ppt_x</p:attrName>
                                        </p:attrNameLst>
                                      </p:cBhvr>
                                      <p:tavLst>
                                        <p:tav tm="0">
                                          <p:val>
                                            <p:strVal val="#ppt_x-#ppt_w/2"/>
                                          </p:val>
                                        </p:tav>
                                        <p:tav tm="100000">
                                          <p:val>
                                            <p:strVal val="#ppt_x"/>
                                          </p:val>
                                        </p:tav>
                                      </p:tavLst>
                                    </p:anim>
                                    <p:anim calcmode="lin" valueType="num">
                                      <p:cBhvr>
                                        <p:cTn id="12" dur="500" fill="hold"/>
                                        <p:tgtEl>
                                          <p:spTgt spid="74"/>
                                        </p:tgtEl>
                                        <p:attrNameLst>
                                          <p:attrName>ppt_y</p:attrName>
                                        </p:attrNameLst>
                                      </p:cBhvr>
                                      <p:tavLst>
                                        <p:tav tm="0">
                                          <p:val>
                                            <p:strVal val="#ppt_y"/>
                                          </p:val>
                                        </p:tav>
                                        <p:tav tm="100000">
                                          <p:val>
                                            <p:strVal val="#ppt_y"/>
                                          </p:val>
                                        </p:tav>
                                      </p:tavLst>
                                    </p:anim>
                                    <p:anim calcmode="lin" valueType="num">
                                      <p:cBhvr>
                                        <p:cTn id="13" dur="500" fill="hold"/>
                                        <p:tgtEl>
                                          <p:spTgt spid="74"/>
                                        </p:tgtEl>
                                        <p:attrNameLst>
                                          <p:attrName>ppt_w</p:attrName>
                                        </p:attrNameLst>
                                      </p:cBhvr>
                                      <p:tavLst>
                                        <p:tav tm="0">
                                          <p:val>
                                            <p:fltVal val="0"/>
                                          </p:val>
                                        </p:tav>
                                        <p:tav tm="100000">
                                          <p:val>
                                            <p:strVal val="#ppt_w"/>
                                          </p:val>
                                        </p:tav>
                                      </p:tavLst>
                                    </p:anim>
                                    <p:anim calcmode="lin" valueType="num">
                                      <p:cBhvr>
                                        <p:cTn id="14" dur="500" fill="hold"/>
                                        <p:tgtEl>
                                          <p:spTgt spid="74"/>
                                        </p:tgtEl>
                                        <p:attrNameLst>
                                          <p:attrName>ppt_h</p:attrName>
                                        </p:attrNameLst>
                                      </p:cBhvr>
                                      <p:tavLst>
                                        <p:tav tm="0">
                                          <p:val>
                                            <p:strVal val="#ppt_h"/>
                                          </p:val>
                                        </p:tav>
                                        <p:tav tm="100000">
                                          <p:val>
                                            <p:strVal val="#ppt_h"/>
                                          </p:val>
                                        </p:tav>
                                      </p:tavLst>
                                    </p:anim>
                                  </p:childTnLst>
                                </p:cTn>
                              </p:par>
                              <p:par>
                                <p:cTn id="15" presetID="10" presetClass="entr" presetSubtype="0" fill="hold" grpId="0" nodeType="withEffect">
                                  <p:stCondLst>
                                    <p:cond delay="25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wipe(left)">
                                      <p:cBhvr>
                                        <p:cTn id="22" dur="500"/>
                                        <p:tgtEl>
                                          <p:spTgt spid="83"/>
                                        </p:tgtEl>
                                      </p:cBhvr>
                                    </p:animEffect>
                                  </p:childTnLst>
                                </p:cTn>
                              </p:par>
                            </p:childTnLst>
                          </p:cTn>
                        </p:par>
                        <p:par>
                          <p:cTn id="23" fill="hold">
                            <p:stCondLst>
                              <p:cond delay="500"/>
                            </p:stCondLst>
                            <p:childTnLst>
                              <p:par>
                                <p:cTn id="24" presetID="17" presetClass="entr" presetSubtype="2" fill="hold" nodeType="afterEffect">
                                  <p:stCondLst>
                                    <p:cond delay="0"/>
                                  </p:stCondLst>
                                  <p:childTnLst>
                                    <p:set>
                                      <p:cBhvr>
                                        <p:cTn id="25" dur="1" fill="hold">
                                          <p:stCondLst>
                                            <p:cond delay="0"/>
                                          </p:stCondLst>
                                        </p:cTn>
                                        <p:tgtEl>
                                          <p:spTgt spid="75"/>
                                        </p:tgtEl>
                                        <p:attrNameLst>
                                          <p:attrName>style.visibility</p:attrName>
                                        </p:attrNameLst>
                                      </p:cBhvr>
                                      <p:to>
                                        <p:strVal val="visible"/>
                                      </p:to>
                                    </p:set>
                                    <p:anim calcmode="lin" valueType="num">
                                      <p:cBhvr>
                                        <p:cTn id="26" dur="500" fill="hold"/>
                                        <p:tgtEl>
                                          <p:spTgt spid="75"/>
                                        </p:tgtEl>
                                        <p:attrNameLst>
                                          <p:attrName>ppt_x</p:attrName>
                                        </p:attrNameLst>
                                      </p:cBhvr>
                                      <p:tavLst>
                                        <p:tav tm="0">
                                          <p:val>
                                            <p:strVal val="#ppt_x+#ppt_w/2"/>
                                          </p:val>
                                        </p:tav>
                                        <p:tav tm="100000">
                                          <p:val>
                                            <p:strVal val="#ppt_x"/>
                                          </p:val>
                                        </p:tav>
                                      </p:tavLst>
                                    </p:anim>
                                    <p:anim calcmode="lin" valueType="num">
                                      <p:cBhvr>
                                        <p:cTn id="27" dur="500" fill="hold"/>
                                        <p:tgtEl>
                                          <p:spTgt spid="75"/>
                                        </p:tgtEl>
                                        <p:attrNameLst>
                                          <p:attrName>ppt_y</p:attrName>
                                        </p:attrNameLst>
                                      </p:cBhvr>
                                      <p:tavLst>
                                        <p:tav tm="0">
                                          <p:val>
                                            <p:strVal val="#ppt_y"/>
                                          </p:val>
                                        </p:tav>
                                        <p:tav tm="100000">
                                          <p:val>
                                            <p:strVal val="#ppt_y"/>
                                          </p:val>
                                        </p:tav>
                                      </p:tavLst>
                                    </p:anim>
                                    <p:anim calcmode="lin" valueType="num">
                                      <p:cBhvr>
                                        <p:cTn id="28" dur="500" fill="hold"/>
                                        <p:tgtEl>
                                          <p:spTgt spid="75"/>
                                        </p:tgtEl>
                                        <p:attrNameLst>
                                          <p:attrName>ppt_w</p:attrName>
                                        </p:attrNameLst>
                                      </p:cBhvr>
                                      <p:tavLst>
                                        <p:tav tm="0">
                                          <p:val>
                                            <p:fltVal val="0"/>
                                          </p:val>
                                        </p:tav>
                                        <p:tav tm="100000">
                                          <p:val>
                                            <p:strVal val="#ppt_w"/>
                                          </p:val>
                                        </p:tav>
                                      </p:tavLst>
                                    </p:anim>
                                    <p:anim calcmode="lin" valueType="num">
                                      <p:cBhvr>
                                        <p:cTn id="29" dur="500" fill="hold"/>
                                        <p:tgtEl>
                                          <p:spTgt spid="75"/>
                                        </p:tgtEl>
                                        <p:attrNameLst>
                                          <p:attrName>ppt_h</p:attrName>
                                        </p:attrNameLst>
                                      </p:cBhvr>
                                      <p:tavLst>
                                        <p:tav tm="0">
                                          <p:val>
                                            <p:strVal val="#ppt_h"/>
                                          </p:val>
                                        </p:tav>
                                        <p:tav tm="100000">
                                          <p:val>
                                            <p:strVal val="#ppt_h"/>
                                          </p:val>
                                        </p:tav>
                                      </p:tavLst>
                                    </p:anim>
                                  </p:childTnLst>
                                </p:cTn>
                              </p:par>
                              <p:par>
                                <p:cTn id="30" presetID="10" presetClass="entr" presetSubtype="0" fill="hold" grpId="0" nodeType="withEffect">
                                  <p:stCondLst>
                                    <p:cond delay="25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7" grpId="0" animBg="1"/>
      <p:bldP spid="82" grpId="0" animBg="1"/>
      <p:bldP spid="8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9A41A7D8-09AF-452A-8CAE-D13D798DB5B8}"/>
              </a:ext>
            </a:extLst>
          </p:cNvPr>
          <p:cNvGrpSpPr/>
          <p:nvPr/>
        </p:nvGrpSpPr>
        <p:grpSpPr>
          <a:xfrm>
            <a:off x="2804160" y="703385"/>
            <a:ext cx="3169920" cy="1860714"/>
            <a:chOff x="2804160" y="703385"/>
            <a:chExt cx="3169920" cy="1860714"/>
          </a:xfrm>
        </p:grpSpPr>
        <p:sp>
          <p:nvSpPr>
            <p:cNvPr id="13" name="Trapezoid 12">
              <a:extLst>
                <a:ext uri="{FF2B5EF4-FFF2-40B4-BE49-F238E27FC236}">
                  <a16:creationId xmlns:a16="http://schemas.microsoft.com/office/drawing/2014/main" id="{A075FE6A-6465-4E1A-847C-4AA5DE80854F}"/>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EEB6A75-33E4-4DB1-AE79-62FCBB8946D5}"/>
                </a:ext>
              </a:extLst>
            </p:cNvPr>
            <p:cNvSpPr/>
            <p:nvPr/>
          </p:nvSpPr>
          <p:spPr>
            <a:xfrm>
              <a:off x="2804160" y="703385"/>
              <a:ext cx="558018" cy="11394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BDD3BF31-DBDB-46EA-B68F-35644DE4FA67}"/>
                </a:ext>
              </a:extLst>
            </p:cNvPr>
            <p:cNvSpPr/>
            <p:nvPr/>
          </p:nvSpPr>
          <p:spPr>
            <a:xfrm>
              <a:off x="4271889" y="1371600"/>
              <a:ext cx="1702191" cy="942535"/>
            </a:xfrm>
            <a:prstGeom prst="rightArrow">
              <a:avLst>
                <a:gd name="adj1" fmla="val 50000"/>
                <a:gd name="adj2" fmla="val 67910"/>
              </a:avLst>
            </a:prstGeom>
            <a:gradFill>
              <a:gsLst>
                <a:gs pos="0">
                  <a:srgbClr val="00B0F0"/>
                </a:gs>
                <a:gs pos="100000">
                  <a:srgbClr val="007CA8"/>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486B4-24C6-4CD2-B5C5-AAAC04718961}"/>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B0F0"/>
                </a:gs>
                <a:gs pos="100000">
                  <a:srgbClr val="007CA8"/>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96AC22DD-9831-4B0D-863E-09F102D1D1BF}"/>
              </a:ext>
            </a:extLst>
          </p:cNvPr>
          <p:cNvGrpSpPr/>
          <p:nvPr/>
        </p:nvGrpSpPr>
        <p:grpSpPr>
          <a:xfrm rot="5400000">
            <a:off x="6397022" y="791763"/>
            <a:ext cx="3169920" cy="1860714"/>
            <a:chOff x="2804160" y="703385"/>
            <a:chExt cx="3169920" cy="1860714"/>
          </a:xfrm>
        </p:grpSpPr>
        <p:sp>
          <p:nvSpPr>
            <p:cNvPr id="16" name="Trapezoid 15">
              <a:extLst>
                <a:ext uri="{FF2B5EF4-FFF2-40B4-BE49-F238E27FC236}">
                  <a16:creationId xmlns:a16="http://schemas.microsoft.com/office/drawing/2014/main" id="{7BE018B3-89B7-4CE1-907D-9B6DC2729735}"/>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0AE8AC3-59CC-467A-8F02-882D0C25B54D}"/>
                </a:ext>
              </a:extLst>
            </p:cNvPr>
            <p:cNvSpPr/>
            <p:nvPr/>
          </p:nvSpPr>
          <p:spPr>
            <a:xfrm>
              <a:off x="2804160" y="703385"/>
              <a:ext cx="558018" cy="1139483"/>
            </a:xfrm>
            <a:prstGeom prst="rect">
              <a:avLst/>
            </a:prstGeom>
            <a:solidFill>
              <a:srgbClr val="FFA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19B64946-734F-49FB-BA85-B493A1FBA7F6}"/>
                </a:ext>
              </a:extLst>
            </p:cNvPr>
            <p:cNvSpPr/>
            <p:nvPr/>
          </p:nvSpPr>
          <p:spPr>
            <a:xfrm>
              <a:off x="4271889" y="1371600"/>
              <a:ext cx="1702191" cy="942535"/>
            </a:xfrm>
            <a:prstGeom prst="rightArrow">
              <a:avLst>
                <a:gd name="adj1" fmla="val 50000"/>
                <a:gd name="adj2" fmla="val 67910"/>
              </a:avLst>
            </a:pr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Shape 18">
              <a:extLst>
                <a:ext uri="{FF2B5EF4-FFF2-40B4-BE49-F238E27FC236}">
                  <a16:creationId xmlns:a16="http://schemas.microsoft.com/office/drawing/2014/main" id="{60C1FE53-CBD4-47AC-84EE-5318D32B20E2}"/>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28A974D3-BA67-45A7-9496-F986455A7F55}"/>
              </a:ext>
            </a:extLst>
          </p:cNvPr>
          <p:cNvGrpSpPr/>
          <p:nvPr/>
        </p:nvGrpSpPr>
        <p:grpSpPr>
          <a:xfrm rot="16200000">
            <a:off x="2792891" y="4222365"/>
            <a:ext cx="3169920" cy="1860714"/>
            <a:chOff x="2804160" y="703385"/>
            <a:chExt cx="3169920" cy="1860714"/>
          </a:xfrm>
        </p:grpSpPr>
        <p:sp>
          <p:nvSpPr>
            <p:cNvPr id="26" name="Trapezoid 25">
              <a:extLst>
                <a:ext uri="{FF2B5EF4-FFF2-40B4-BE49-F238E27FC236}">
                  <a16:creationId xmlns:a16="http://schemas.microsoft.com/office/drawing/2014/main" id="{CD2F9C59-F651-4455-8034-FF7AB8B5965E}"/>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E105DF2-9DBF-4F76-891B-34C7C9AF6B97}"/>
                </a:ext>
              </a:extLst>
            </p:cNvPr>
            <p:cNvSpPr/>
            <p:nvPr/>
          </p:nvSpPr>
          <p:spPr>
            <a:xfrm>
              <a:off x="2804160" y="703385"/>
              <a:ext cx="558018" cy="1139483"/>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AA57EC86-34F2-4E9A-B41A-592E30BB6EB2}"/>
                </a:ext>
              </a:extLst>
            </p:cNvPr>
            <p:cNvSpPr/>
            <p:nvPr/>
          </p:nvSpPr>
          <p:spPr>
            <a:xfrm>
              <a:off x="4271889" y="1371600"/>
              <a:ext cx="1702191" cy="942535"/>
            </a:xfrm>
            <a:prstGeom prst="rightArrow">
              <a:avLst>
                <a:gd name="adj1" fmla="val 50000"/>
                <a:gd name="adj2" fmla="val 67910"/>
              </a:avLst>
            </a:pr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Freeform: Shape 28">
              <a:extLst>
                <a:ext uri="{FF2B5EF4-FFF2-40B4-BE49-F238E27FC236}">
                  <a16:creationId xmlns:a16="http://schemas.microsoft.com/office/drawing/2014/main" id="{1C6901A2-B45B-4E71-B4DA-5D591103D81A}"/>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3CAB4C1-C5D6-42E8-94B3-991D730911E3}"/>
              </a:ext>
            </a:extLst>
          </p:cNvPr>
          <p:cNvGrpSpPr/>
          <p:nvPr/>
        </p:nvGrpSpPr>
        <p:grpSpPr>
          <a:xfrm rot="10800000">
            <a:off x="6217920" y="4302108"/>
            <a:ext cx="3169920" cy="1860714"/>
            <a:chOff x="2804160" y="703385"/>
            <a:chExt cx="3169920" cy="1860714"/>
          </a:xfrm>
        </p:grpSpPr>
        <p:sp>
          <p:nvSpPr>
            <p:cNvPr id="21" name="Trapezoid 20">
              <a:extLst>
                <a:ext uri="{FF2B5EF4-FFF2-40B4-BE49-F238E27FC236}">
                  <a16:creationId xmlns:a16="http://schemas.microsoft.com/office/drawing/2014/main" id="{0027E185-E253-491A-A07B-5FC1BB5374A3}"/>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535DF1-2F41-4B7F-835F-8AE07438DBAD}"/>
                </a:ext>
              </a:extLst>
            </p:cNvPr>
            <p:cNvSpPr/>
            <p:nvPr/>
          </p:nvSpPr>
          <p:spPr>
            <a:xfrm>
              <a:off x="2804160" y="703385"/>
              <a:ext cx="558018" cy="1139483"/>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0F88EC1F-1436-48C7-B21A-D85F6B760D3E}"/>
                </a:ext>
              </a:extLst>
            </p:cNvPr>
            <p:cNvSpPr/>
            <p:nvPr/>
          </p:nvSpPr>
          <p:spPr>
            <a:xfrm>
              <a:off x="4271889" y="1371600"/>
              <a:ext cx="1702191" cy="942535"/>
            </a:xfrm>
            <a:prstGeom prst="rightArrow">
              <a:avLst>
                <a:gd name="adj1" fmla="val 50000"/>
                <a:gd name="adj2" fmla="val 67910"/>
              </a:avLst>
            </a:pr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92C4E886-90B6-4B6E-9CB5-38427386C206}"/>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B400CB58-8BD7-4924-ADE7-36F134AE12C5}"/>
              </a:ext>
            </a:extLst>
          </p:cNvPr>
          <p:cNvGrpSpPr/>
          <p:nvPr/>
        </p:nvGrpSpPr>
        <p:grpSpPr>
          <a:xfrm>
            <a:off x="4215017" y="424861"/>
            <a:ext cx="1702191" cy="823017"/>
            <a:chOff x="4215017" y="424861"/>
            <a:chExt cx="1702191" cy="823017"/>
          </a:xfrm>
        </p:grpSpPr>
        <p:sp>
          <p:nvSpPr>
            <p:cNvPr id="38" name="TextBox 37">
              <a:extLst>
                <a:ext uri="{FF2B5EF4-FFF2-40B4-BE49-F238E27FC236}">
                  <a16:creationId xmlns:a16="http://schemas.microsoft.com/office/drawing/2014/main" id="{C6A926DB-D538-4B8F-923E-FA672398774B}"/>
                </a:ext>
              </a:extLst>
            </p:cNvPr>
            <p:cNvSpPr txBox="1"/>
            <p:nvPr/>
          </p:nvSpPr>
          <p:spPr>
            <a:xfrm>
              <a:off x="4215017" y="424861"/>
              <a:ext cx="1702191" cy="369332"/>
            </a:xfrm>
            <a:prstGeom prst="rect">
              <a:avLst/>
            </a:prstGeom>
            <a:noFill/>
          </p:spPr>
          <p:txBody>
            <a:bodyPr wrap="square" rtlCol="0">
              <a:spAutoFit/>
            </a:bodyPr>
            <a:lstStyle/>
            <a:p>
              <a:pPr algn="ctr"/>
              <a:r>
                <a:rPr lang="ar-SY" b="1" dirty="0">
                  <a:latin typeface="Century Gothic" panose="020B0502020202020204" pitchFamily="34" charset="0"/>
                </a:rPr>
                <a:t>نوع النسيج</a:t>
              </a:r>
              <a:endParaRPr lang="en-US" b="1" dirty="0">
                <a:latin typeface="Century Gothic" panose="020B0502020202020204" pitchFamily="34" charset="0"/>
              </a:endParaRPr>
            </a:p>
          </p:txBody>
        </p:sp>
        <p:sp>
          <p:nvSpPr>
            <p:cNvPr id="39" name="TextBox 38">
              <a:extLst>
                <a:ext uri="{FF2B5EF4-FFF2-40B4-BE49-F238E27FC236}">
                  <a16:creationId xmlns:a16="http://schemas.microsoft.com/office/drawing/2014/main" id="{A7512C98-353A-4DF3-B650-935BF7A2C29A}"/>
                </a:ext>
              </a:extLst>
            </p:cNvPr>
            <p:cNvSpPr txBox="1"/>
            <p:nvPr/>
          </p:nvSpPr>
          <p:spPr>
            <a:xfrm>
              <a:off x="4355345" y="878546"/>
              <a:ext cx="1421535" cy="369332"/>
            </a:xfrm>
            <a:prstGeom prst="rect">
              <a:avLst/>
            </a:prstGeom>
            <a:noFill/>
          </p:spPr>
          <p:txBody>
            <a:bodyPr wrap="square" rtlCol="0">
              <a:spAutoFit/>
            </a:bodyPr>
            <a:lstStyle/>
            <a:p>
              <a:pPr algn="ctr"/>
              <a:r>
                <a:rPr lang="ar-SY" dirty="0">
                  <a:latin typeface="Century Gothic" panose="020B0502020202020204" pitchFamily="34" charset="0"/>
                </a:rPr>
                <a:t>القطن و الكتان</a:t>
              </a:r>
              <a:endParaRPr lang="en-US" dirty="0">
                <a:latin typeface="Century Gothic" panose="020B0502020202020204" pitchFamily="34" charset="0"/>
              </a:endParaRPr>
            </a:p>
          </p:txBody>
        </p:sp>
      </p:grpSp>
      <p:grpSp>
        <p:nvGrpSpPr>
          <p:cNvPr id="41" name="Group 40">
            <a:extLst>
              <a:ext uri="{FF2B5EF4-FFF2-40B4-BE49-F238E27FC236}">
                <a16:creationId xmlns:a16="http://schemas.microsoft.com/office/drawing/2014/main" id="{48DC7F2F-7746-42EF-BEDD-48493E13FBE6}"/>
              </a:ext>
            </a:extLst>
          </p:cNvPr>
          <p:cNvGrpSpPr/>
          <p:nvPr/>
        </p:nvGrpSpPr>
        <p:grpSpPr>
          <a:xfrm>
            <a:off x="7906206" y="1515984"/>
            <a:ext cx="1702191" cy="1015759"/>
            <a:chOff x="4348367" y="302941"/>
            <a:chExt cx="1702191" cy="1015759"/>
          </a:xfrm>
        </p:grpSpPr>
        <p:sp>
          <p:nvSpPr>
            <p:cNvPr id="42" name="TextBox 41">
              <a:extLst>
                <a:ext uri="{FF2B5EF4-FFF2-40B4-BE49-F238E27FC236}">
                  <a16:creationId xmlns:a16="http://schemas.microsoft.com/office/drawing/2014/main" id="{7BF37E52-5316-4B29-B795-11B1DDD3FBDA}"/>
                </a:ext>
              </a:extLst>
            </p:cNvPr>
            <p:cNvSpPr txBox="1"/>
            <p:nvPr/>
          </p:nvSpPr>
          <p:spPr>
            <a:xfrm>
              <a:off x="4348367" y="302941"/>
              <a:ext cx="1702191" cy="646331"/>
            </a:xfrm>
            <a:prstGeom prst="rect">
              <a:avLst/>
            </a:prstGeom>
            <a:noFill/>
          </p:spPr>
          <p:txBody>
            <a:bodyPr wrap="square" rtlCol="0">
              <a:spAutoFit/>
            </a:bodyPr>
            <a:lstStyle/>
            <a:p>
              <a:pPr algn="ctr"/>
              <a:r>
                <a:rPr lang="ar-SY" b="1" dirty="0">
                  <a:latin typeface="Century Gothic" panose="020B0502020202020204" pitchFamily="34" charset="0"/>
                </a:rPr>
                <a:t>درجة حرارة الماء المناسبة</a:t>
              </a:r>
              <a:endParaRPr lang="en-US" b="1" dirty="0">
                <a:latin typeface="Century Gothic" panose="020B0502020202020204" pitchFamily="34" charset="0"/>
              </a:endParaRPr>
            </a:p>
          </p:txBody>
        </p:sp>
        <p:sp>
          <p:nvSpPr>
            <p:cNvPr id="43" name="TextBox 42">
              <a:extLst>
                <a:ext uri="{FF2B5EF4-FFF2-40B4-BE49-F238E27FC236}">
                  <a16:creationId xmlns:a16="http://schemas.microsoft.com/office/drawing/2014/main" id="{137AC2DD-BCF3-4A6F-AAFF-390C9379F9DF}"/>
                </a:ext>
              </a:extLst>
            </p:cNvPr>
            <p:cNvSpPr txBox="1"/>
            <p:nvPr/>
          </p:nvSpPr>
          <p:spPr>
            <a:xfrm>
              <a:off x="4355345" y="980146"/>
              <a:ext cx="1421535" cy="338554"/>
            </a:xfrm>
            <a:prstGeom prst="rect">
              <a:avLst/>
            </a:prstGeom>
            <a:noFill/>
          </p:spPr>
          <p:txBody>
            <a:bodyPr wrap="square" rtlCol="0">
              <a:spAutoFit/>
            </a:bodyPr>
            <a:lstStyle/>
            <a:p>
              <a:pPr algn="ctr"/>
              <a:r>
                <a:rPr lang="ar-SY" sz="1600" dirty="0">
                  <a:latin typeface="Century Gothic" panose="020B0502020202020204" pitchFamily="34" charset="0"/>
                </a:rPr>
                <a:t>ساخنة</a:t>
              </a:r>
              <a:endParaRPr lang="en-US" sz="1600" dirty="0">
                <a:latin typeface="Century Gothic" panose="020B0502020202020204" pitchFamily="34" charset="0"/>
              </a:endParaRPr>
            </a:p>
          </p:txBody>
        </p:sp>
      </p:grpSp>
      <p:grpSp>
        <p:nvGrpSpPr>
          <p:cNvPr id="44" name="Group 43">
            <a:extLst>
              <a:ext uri="{FF2B5EF4-FFF2-40B4-BE49-F238E27FC236}">
                <a16:creationId xmlns:a16="http://schemas.microsoft.com/office/drawing/2014/main" id="{CB0300DE-3B30-4867-8F2C-A104C3354CDC}"/>
              </a:ext>
            </a:extLst>
          </p:cNvPr>
          <p:cNvGrpSpPr/>
          <p:nvPr/>
        </p:nvGrpSpPr>
        <p:grpSpPr>
          <a:xfrm>
            <a:off x="4603820" y="5552299"/>
            <a:ext cx="4044880" cy="922255"/>
            <a:chOff x="2240421" y="541066"/>
            <a:chExt cx="4044880" cy="922255"/>
          </a:xfrm>
        </p:grpSpPr>
        <p:sp>
          <p:nvSpPr>
            <p:cNvPr id="45" name="TextBox 44">
              <a:extLst>
                <a:ext uri="{FF2B5EF4-FFF2-40B4-BE49-F238E27FC236}">
                  <a16:creationId xmlns:a16="http://schemas.microsoft.com/office/drawing/2014/main" id="{3858CD8F-9633-46FF-8795-695779EF0C7A}"/>
                </a:ext>
              </a:extLst>
            </p:cNvPr>
            <p:cNvSpPr txBox="1"/>
            <p:nvPr/>
          </p:nvSpPr>
          <p:spPr>
            <a:xfrm>
              <a:off x="3553809" y="541066"/>
              <a:ext cx="2363399" cy="369332"/>
            </a:xfrm>
            <a:prstGeom prst="rect">
              <a:avLst/>
            </a:prstGeom>
            <a:noFill/>
          </p:spPr>
          <p:txBody>
            <a:bodyPr wrap="square" rtlCol="0">
              <a:spAutoFit/>
            </a:bodyPr>
            <a:lstStyle/>
            <a:p>
              <a:pPr algn="ctr"/>
              <a:r>
                <a:rPr lang="ar-SY" b="1" dirty="0">
                  <a:latin typeface="Century Gothic" panose="020B0502020202020204" pitchFamily="34" charset="0"/>
                </a:rPr>
                <a:t>طريقة التنظيف المناسبة</a:t>
              </a:r>
              <a:endParaRPr lang="en-US" b="1" dirty="0">
                <a:latin typeface="Century Gothic" panose="020B0502020202020204" pitchFamily="34" charset="0"/>
              </a:endParaRPr>
            </a:p>
          </p:txBody>
        </p:sp>
        <p:sp>
          <p:nvSpPr>
            <p:cNvPr id="46" name="TextBox 45">
              <a:extLst>
                <a:ext uri="{FF2B5EF4-FFF2-40B4-BE49-F238E27FC236}">
                  <a16:creationId xmlns:a16="http://schemas.microsoft.com/office/drawing/2014/main" id="{553634A1-7E48-4022-8A1C-8D3476691C13}"/>
                </a:ext>
              </a:extLst>
            </p:cNvPr>
            <p:cNvSpPr txBox="1"/>
            <p:nvPr/>
          </p:nvSpPr>
          <p:spPr>
            <a:xfrm>
              <a:off x="2240421" y="878546"/>
              <a:ext cx="4044880" cy="584775"/>
            </a:xfrm>
            <a:prstGeom prst="rect">
              <a:avLst/>
            </a:prstGeom>
            <a:noFill/>
          </p:spPr>
          <p:txBody>
            <a:bodyPr wrap="square" rtlCol="0">
              <a:spAutoFit/>
            </a:bodyPr>
            <a:lstStyle/>
            <a:p>
              <a:pPr algn="r"/>
              <a:r>
                <a:rPr lang="ar-SY" sz="1600" dirty="0">
                  <a:latin typeface="Century Gothic" panose="020B0502020202020204" pitchFamily="34" charset="0"/>
                </a:rPr>
                <a:t>يغسل باليد أو بالغسالة مع استخدام أي منظف و يجفف بتعريضه لأشعة الشمس</a:t>
              </a:r>
              <a:endParaRPr lang="en-US" sz="1600" dirty="0">
                <a:latin typeface="Century Gothic" panose="020B0502020202020204" pitchFamily="34" charset="0"/>
              </a:endParaRPr>
            </a:p>
          </p:txBody>
        </p:sp>
      </p:grpSp>
      <p:grpSp>
        <p:nvGrpSpPr>
          <p:cNvPr id="47" name="Group 46">
            <a:extLst>
              <a:ext uri="{FF2B5EF4-FFF2-40B4-BE49-F238E27FC236}">
                <a16:creationId xmlns:a16="http://schemas.microsoft.com/office/drawing/2014/main" id="{B13D9932-07FB-4958-8BA0-309D243D16E1}"/>
              </a:ext>
            </a:extLst>
          </p:cNvPr>
          <p:cNvGrpSpPr/>
          <p:nvPr/>
        </p:nvGrpSpPr>
        <p:grpSpPr>
          <a:xfrm>
            <a:off x="2783967" y="4293645"/>
            <a:ext cx="1702191" cy="547804"/>
            <a:chOff x="4215017" y="607741"/>
            <a:chExt cx="1702191" cy="547804"/>
          </a:xfrm>
        </p:grpSpPr>
        <p:sp>
          <p:nvSpPr>
            <p:cNvPr id="48" name="TextBox 47">
              <a:extLst>
                <a:ext uri="{FF2B5EF4-FFF2-40B4-BE49-F238E27FC236}">
                  <a16:creationId xmlns:a16="http://schemas.microsoft.com/office/drawing/2014/main" id="{3E08A30A-9E39-4F65-B557-EC9072F1A464}"/>
                </a:ext>
              </a:extLst>
            </p:cNvPr>
            <p:cNvSpPr txBox="1"/>
            <p:nvPr/>
          </p:nvSpPr>
          <p:spPr>
            <a:xfrm>
              <a:off x="4215017" y="607741"/>
              <a:ext cx="1702191" cy="307777"/>
            </a:xfrm>
            <a:prstGeom prst="rect">
              <a:avLst/>
            </a:prstGeom>
            <a:noFill/>
          </p:spPr>
          <p:txBody>
            <a:bodyPr wrap="square" rtlCol="0">
              <a:spAutoFit/>
            </a:bodyPr>
            <a:lstStyle/>
            <a:p>
              <a:pPr algn="ctr"/>
              <a:endParaRPr lang="en-US" sz="1400" b="1" dirty="0">
                <a:latin typeface="Century Gothic" panose="020B0502020202020204" pitchFamily="34" charset="0"/>
              </a:endParaRPr>
            </a:p>
          </p:txBody>
        </p:sp>
        <p:sp>
          <p:nvSpPr>
            <p:cNvPr id="49" name="TextBox 48">
              <a:extLst>
                <a:ext uri="{FF2B5EF4-FFF2-40B4-BE49-F238E27FC236}">
                  <a16:creationId xmlns:a16="http://schemas.microsoft.com/office/drawing/2014/main" id="{FA67EFEB-E9B5-452A-9579-226E48AF3329}"/>
                </a:ext>
              </a:extLst>
            </p:cNvPr>
            <p:cNvSpPr txBox="1"/>
            <p:nvPr/>
          </p:nvSpPr>
          <p:spPr>
            <a:xfrm>
              <a:off x="4355345" y="878546"/>
              <a:ext cx="1421535" cy="276999"/>
            </a:xfrm>
            <a:prstGeom prst="rect">
              <a:avLst/>
            </a:prstGeom>
            <a:noFill/>
          </p:spPr>
          <p:txBody>
            <a:bodyPr wrap="square" rtlCol="0">
              <a:spAutoFit/>
            </a:bodyPr>
            <a:lstStyle/>
            <a:p>
              <a:pPr algn="ctr"/>
              <a:endParaRPr lang="en-US" sz="1200" dirty="0">
                <a:latin typeface="Century Gothic" panose="020B0502020202020204" pitchFamily="34" charset="0"/>
              </a:endParaRPr>
            </a:p>
          </p:txBody>
        </p:sp>
      </p:grpSp>
      <p:sp>
        <p:nvSpPr>
          <p:cNvPr id="50" name="Arrow: Up 49">
            <a:extLst>
              <a:ext uri="{FF2B5EF4-FFF2-40B4-BE49-F238E27FC236}">
                <a16:creationId xmlns:a16="http://schemas.microsoft.com/office/drawing/2014/main" id="{A084FC10-0D23-4013-9073-B95D520825C7}"/>
              </a:ext>
            </a:extLst>
          </p:cNvPr>
          <p:cNvSpPr/>
          <p:nvPr/>
        </p:nvSpPr>
        <p:spPr>
          <a:xfrm>
            <a:off x="4515263" y="2536541"/>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Up 50">
            <a:extLst>
              <a:ext uri="{FF2B5EF4-FFF2-40B4-BE49-F238E27FC236}">
                <a16:creationId xmlns:a16="http://schemas.microsoft.com/office/drawing/2014/main" id="{7F7D36CD-7CEF-4BF9-973C-B0E9AF052F61}"/>
              </a:ext>
            </a:extLst>
          </p:cNvPr>
          <p:cNvSpPr/>
          <p:nvPr/>
        </p:nvSpPr>
        <p:spPr>
          <a:xfrm rot="5400000">
            <a:off x="6537934" y="1464645"/>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Up 51">
            <a:extLst>
              <a:ext uri="{FF2B5EF4-FFF2-40B4-BE49-F238E27FC236}">
                <a16:creationId xmlns:a16="http://schemas.microsoft.com/office/drawing/2014/main" id="{4F2C031A-44E6-43BF-A8A1-CFEC6662A90B}"/>
              </a:ext>
            </a:extLst>
          </p:cNvPr>
          <p:cNvSpPr/>
          <p:nvPr/>
        </p:nvSpPr>
        <p:spPr>
          <a:xfrm rot="10800000">
            <a:off x="7603085" y="3757983"/>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Arrow: Up 52">
            <a:extLst>
              <a:ext uri="{FF2B5EF4-FFF2-40B4-BE49-F238E27FC236}">
                <a16:creationId xmlns:a16="http://schemas.microsoft.com/office/drawing/2014/main" id="{33EA5E06-AA6C-4889-8089-32854AD87371}"/>
              </a:ext>
            </a:extLst>
          </p:cNvPr>
          <p:cNvSpPr/>
          <p:nvPr/>
        </p:nvSpPr>
        <p:spPr>
          <a:xfrm rot="16200000">
            <a:off x="5369756" y="4646490"/>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45FA658C-5662-4797-B78B-61DD286C1353}"/>
              </a:ext>
            </a:extLst>
          </p:cNvPr>
          <p:cNvSpPr txBox="1"/>
          <p:nvPr/>
        </p:nvSpPr>
        <p:spPr>
          <a:xfrm>
            <a:off x="5308208" y="3091543"/>
            <a:ext cx="2054241" cy="400110"/>
          </a:xfrm>
          <a:prstGeom prst="rect">
            <a:avLst/>
          </a:prstGeom>
          <a:noFill/>
        </p:spPr>
        <p:txBody>
          <a:bodyPr wrap="square" rtlCol="0">
            <a:spAutoFit/>
          </a:bodyPr>
          <a:lstStyle/>
          <a:p>
            <a:pPr algn="ctr"/>
            <a:r>
              <a:rPr lang="ar-SY" sz="2000" b="1" dirty="0">
                <a:solidFill>
                  <a:schemeClr val="tx1">
                    <a:lumMod val="50000"/>
                    <a:lumOff val="50000"/>
                  </a:schemeClr>
                </a:solidFill>
                <a:latin typeface="Century Gothic" panose="020B0502020202020204" pitchFamily="34" charset="0"/>
              </a:rPr>
              <a:t>1</a:t>
            </a:r>
            <a:endParaRPr lang="en-US" sz="2000" b="1" dirty="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100221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7" presetClass="entr" presetSubtype="4"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500" fill="hold"/>
                                        <p:tgtEl>
                                          <p:spTgt spid="40"/>
                                        </p:tgtEl>
                                        <p:attrNameLst>
                                          <p:attrName>ppt_x</p:attrName>
                                        </p:attrNameLst>
                                      </p:cBhvr>
                                      <p:tavLst>
                                        <p:tav tm="0">
                                          <p:val>
                                            <p:strVal val="#ppt_x"/>
                                          </p:val>
                                        </p:tav>
                                        <p:tav tm="100000">
                                          <p:val>
                                            <p:strVal val="#ppt_x"/>
                                          </p:val>
                                        </p:tav>
                                      </p:tavLst>
                                    </p:anim>
                                    <p:anim calcmode="lin" valueType="num">
                                      <p:cBhvr>
                                        <p:cTn id="12" dur="500" fill="hold"/>
                                        <p:tgtEl>
                                          <p:spTgt spid="40"/>
                                        </p:tgtEl>
                                        <p:attrNameLst>
                                          <p:attrName>ppt_y</p:attrName>
                                        </p:attrNameLst>
                                      </p:cBhvr>
                                      <p:tavLst>
                                        <p:tav tm="0">
                                          <p:val>
                                            <p:strVal val="#ppt_y+#ppt_h/2"/>
                                          </p:val>
                                        </p:tav>
                                        <p:tav tm="100000">
                                          <p:val>
                                            <p:strVal val="#ppt_y"/>
                                          </p:val>
                                        </p:tav>
                                      </p:tavLst>
                                    </p:anim>
                                    <p:anim calcmode="lin" valueType="num">
                                      <p:cBhvr>
                                        <p:cTn id="13" dur="500" fill="hold"/>
                                        <p:tgtEl>
                                          <p:spTgt spid="40"/>
                                        </p:tgtEl>
                                        <p:attrNameLst>
                                          <p:attrName>ppt_w</p:attrName>
                                        </p:attrNameLst>
                                      </p:cBhvr>
                                      <p:tavLst>
                                        <p:tav tm="0">
                                          <p:val>
                                            <p:strVal val="#ppt_w"/>
                                          </p:val>
                                        </p:tav>
                                        <p:tav tm="100000">
                                          <p:val>
                                            <p:strVal val="#ppt_w"/>
                                          </p:val>
                                        </p:tav>
                                      </p:tavLst>
                                    </p:anim>
                                    <p:anim calcmode="lin" valueType="num">
                                      <p:cBhvr>
                                        <p:cTn id="14" dur="500" fill="hold"/>
                                        <p:tgtEl>
                                          <p:spTgt spid="40"/>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17" presetClass="entr" presetSubtype="8" fill="hold" nodeType="afterEffect">
                                  <p:stCondLst>
                                    <p:cond delay="0"/>
                                  </p:stCondLst>
                                  <p:childTnLst>
                                    <p:set>
                                      <p:cBhvr>
                                        <p:cTn id="17" dur="1" fill="hold">
                                          <p:stCondLst>
                                            <p:cond delay="0"/>
                                          </p:stCondLst>
                                        </p:cTn>
                                        <p:tgtEl>
                                          <p:spTgt spid="41"/>
                                        </p:tgtEl>
                                        <p:attrNameLst>
                                          <p:attrName>style.visibility</p:attrName>
                                        </p:attrNameLst>
                                      </p:cBhvr>
                                      <p:to>
                                        <p:strVal val="visible"/>
                                      </p:to>
                                    </p:set>
                                    <p:anim calcmode="lin" valueType="num">
                                      <p:cBhvr>
                                        <p:cTn id="18" dur="500" fill="hold"/>
                                        <p:tgtEl>
                                          <p:spTgt spid="41"/>
                                        </p:tgtEl>
                                        <p:attrNameLst>
                                          <p:attrName>ppt_x</p:attrName>
                                        </p:attrNameLst>
                                      </p:cBhvr>
                                      <p:tavLst>
                                        <p:tav tm="0">
                                          <p:val>
                                            <p:strVal val="#ppt_x-#ppt_w/2"/>
                                          </p:val>
                                        </p:tav>
                                        <p:tav tm="100000">
                                          <p:val>
                                            <p:strVal val="#ppt_x"/>
                                          </p:val>
                                        </p:tav>
                                      </p:tavLst>
                                    </p:anim>
                                    <p:anim calcmode="lin" valueType="num">
                                      <p:cBhvr>
                                        <p:cTn id="19" dur="500" fill="hold"/>
                                        <p:tgtEl>
                                          <p:spTgt spid="41"/>
                                        </p:tgtEl>
                                        <p:attrNameLst>
                                          <p:attrName>ppt_y</p:attrName>
                                        </p:attrNameLst>
                                      </p:cBhvr>
                                      <p:tavLst>
                                        <p:tav tm="0">
                                          <p:val>
                                            <p:strVal val="#ppt_y"/>
                                          </p:val>
                                        </p:tav>
                                        <p:tav tm="100000">
                                          <p:val>
                                            <p:strVal val="#ppt_y"/>
                                          </p:val>
                                        </p:tav>
                                      </p:tavLst>
                                    </p:anim>
                                    <p:anim calcmode="lin" valueType="num">
                                      <p:cBhvr>
                                        <p:cTn id="20" dur="500" fill="hold"/>
                                        <p:tgtEl>
                                          <p:spTgt spid="41"/>
                                        </p:tgtEl>
                                        <p:attrNameLst>
                                          <p:attrName>ppt_w</p:attrName>
                                        </p:attrNameLst>
                                      </p:cBhvr>
                                      <p:tavLst>
                                        <p:tav tm="0">
                                          <p:val>
                                            <p:fltVal val="0"/>
                                          </p:val>
                                        </p:tav>
                                        <p:tav tm="100000">
                                          <p:val>
                                            <p:strVal val="#ppt_w"/>
                                          </p:val>
                                        </p:tav>
                                      </p:tavLst>
                                    </p:anim>
                                    <p:anim calcmode="lin" valueType="num">
                                      <p:cBhvr>
                                        <p:cTn id="21" dur="500" fill="hold"/>
                                        <p:tgtEl>
                                          <p:spTgt spid="41"/>
                                        </p:tgtEl>
                                        <p:attrNameLst>
                                          <p:attrName>ppt_h</p:attrName>
                                        </p:attrNameLst>
                                      </p:cBhvr>
                                      <p:tavLst>
                                        <p:tav tm="0">
                                          <p:val>
                                            <p:strVal val="#ppt_h"/>
                                          </p:val>
                                        </p:tav>
                                        <p:tav tm="100000">
                                          <p:val>
                                            <p:strVal val="#ppt_h"/>
                                          </p:val>
                                        </p:tav>
                                      </p:tavLst>
                                    </p:anim>
                                  </p:childTnLst>
                                </p:cTn>
                              </p:par>
                            </p:childTnLst>
                          </p:cTn>
                        </p:par>
                        <p:par>
                          <p:cTn id="22" fill="hold">
                            <p:stCondLst>
                              <p:cond delay="1500"/>
                            </p:stCondLst>
                            <p:childTnLst>
                              <p:par>
                                <p:cTn id="23" presetID="17" presetClass="entr" presetSubtype="1"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ppt_x</p:attrName>
                                        </p:attrNameLst>
                                      </p:cBhvr>
                                      <p:tavLst>
                                        <p:tav tm="0">
                                          <p:val>
                                            <p:strVal val="#ppt_x"/>
                                          </p:val>
                                        </p:tav>
                                        <p:tav tm="100000">
                                          <p:val>
                                            <p:strVal val="#ppt_x"/>
                                          </p:val>
                                        </p:tav>
                                      </p:tavLst>
                                    </p:anim>
                                    <p:anim calcmode="lin" valueType="num">
                                      <p:cBhvr>
                                        <p:cTn id="26" dur="500" fill="hold"/>
                                        <p:tgtEl>
                                          <p:spTgt spid="44"/>
                                        </p:tgtEl>
                                        <p:attrNameLst>
                                          <p:attrName>ppt_y</p:attrName>
                                        </p:attrNameLst>
                                      </p:cBhvr>
                                      <p:tavLst>
                                        <p:tav tm="0">
                                          <p:val>
                                            <p:strVal val="#ppt_y-#ppt_h/2"/>
                                          </p:val>
                                        </p:tav>
                                        <p:tav tm="100000">
                                          <p:val>
                                            <p:strVal val="#ppt_y"/>
                                          </p:val>
                                        </p:tav>
                                      </p:tavLst>
                                    </p:anim>
                                    <p:anim calcmode="lin" valueType="num">
                                      <p:cBhvr>
                                        <p:cTn id="27" dur="500" fill="hold"/>
                                        <p:tgtEl>
                                          <p:spTgt spid="44"/>
                                        </p:tgtEl>
                                        <p:attrNameLst>
                                          <p:attrName>ppt_w</p:attrName>
                                        </p:attrNameLst>
                                      </p:cBhvr>
                                      <p:tavLst>
                                        <p:tav tm="0">
                                          <p:val>
                                            <p:strVal val="#ppt_w"/>
                                          </p:val>
                                        </p:tav>
                                        <p:tav tm="100000">
                                          <p:val>
                                            <p:strVal val="#ppt_w"/>
                                          </p:val>
                                        </p:tav>
                                      </p:tavLst>
                                    </p:anim>
                                    <p:anim calcmode="lin" valueType="num">
                                      <p:cBhvr>
                                        <p:cTn id="28" dur="500" fill="hold"/>
                                        <p:tgtEl>
                                          <p:spTgt spid="44"/>
                                        </p:tgtEl>
                                        <p:attrNameLst>
                                          <p:attrName>ppt_h</p:attrName>
                                        </p:attrNameLst>
                                      </p:cBhvr>
                                      <p:tavLst>
                                        <p:tav tm="0">
                                          <p:val>
                                            <p:fltVal val="0"/>
                                          </p:val>
                                        </p:tav>
                                        <p:tav tm="100000">
                                          <p:val>
                                            <p:strVal val="#ppt_h"/>
                                          </p:val>
                                        </p:tav>
                                      </p:tavLst>
                                    </p:anim>
                                  </p:childTnLst>
                                </p:cTn>
                              </p:par>
                            </p:childTnLst>
                          </p:cTn>
                        </p:par>
                        <p:par>
                          <p:cTn id="29" fill="hold">
                            <p:stCondLst>
                              <p:cond delay="2000"/>
                            </p:stCondLst>
                            <p:childTnLst>
                              <p:par>
                                <p:cTn id="30" presetID="17" presetClass="entr" presetSubtype="2" fill="hold"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p:cTn id="32" dur="500" fill="hold"/>
                                        <p:tgtEl>
                                          <p:spTgt spid="47"/>
                                        </p:tgtEl>
                                        <p:attrNameLst>
                                          <p:attrName>ppt_x</p:attrName>
                                        </p:attrNameLst>
                                      </p:cBhvr>
                                      <p:tavLst>
                                        <p:tav tm="0">
                                          <p:val>
                                            <p:strVal val="#ppt_x+#ppt_w/2"/>
                                          </p:val>
                                        </p:tav>
                                        <p:tav tm="100000">
                                          <p:val>
                                            <p:strVal val="#ppt_x"/>
                                          </p:val>
                                        </p:tav>
                                      </p:tavLst>
                                    </p:anim>
                                    <p:anim calcmode="lin" valueType="num">
                                      <p:cBhvr>
                                        <p:cTn id="33" dur="500" fill="hold"/>
                                        <p:tgtEl>
                                          <p:spTgt spid="47"/>
                                        </p:tgtEl>
                                        <p:attrNameLst>
                                          <p:attrName>ppt_y</p:attrName>
                                        </p:attrNameLst>
                                      </p:cBhvr>
                                      <p:tavLst>
                                        <p:tav tm="0">
                                          <p:val>
                                            <p:strVal val="#ppt_y"/>
                                          </p:val>
                                        </p:tav>
                                        <p:tav tm="100000">
                                          <p:val>
                                            <p:strVal val="#ppt_y"/>
                                          </p:val>
                                        </p:tav>
                                      </p:tavLst>
                                    </p:anim>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strVal val="#ppt_h"/>
                                          </p:val>
                                        </p:tav>
                                        <p:tav tm="100000">
                                          <p:val>
                                            <p:strVal val="#ppt_h"/>
                                          </p:val>
                                        </p:tav>
                                      </p:tavLst>
                                    </p:anim>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500"/>
                                        <p:tgtEl>
                                          <p:spTgt spid="5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500"/>
                                        <p:tgtEl>
                                          <p:spTgt spid="5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9A41A7D8-09AF-452A-8CAE-D13D798DB5B8}"/>
              </a:ext>
            </a:extLst>
          </p:cNvPr>
          <p:cNvGrpSpPr/>
          <p:nvPr/>
        </p:nvGrpSpPr>
        <p:grpSpPr>
          <a:xfrm>
            <a:off x="2804160" y="703385"/>
            <a:ext cx="3169920" cy="1860714"/>
            <a:chOff x="2804160" y="703385"/>
            <a:chExt cx="3169920" cy="1860714"/>
          </a:xfrm>
        </p:grpSpPr>
        <p:sp>
          <p:nvSpPr>
            <p:cNvPr id="13" name="Trapezoid 12">
              <a:extLst>
                <a:ext uri="{FF2B5EF4-FFF2-40B4-BE49-F238E27FC236}">
                  <a16:creationId xmlns:a16="http://schemas.microsoft.com/office/drawing/2014/main" id="{A075FE6A-6465-4E1A-847C-4AA5DE80854F}"/>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EEB6A75-33E4-4DB1-AE79-62FCBB8946D5}"/>
                </a:ext>
              </a:extLst>
            </p:cNvPr>
            <p:cNvSpPr/>
            <p:nvPr/>
          </p:nvSpPr>
          <p:spPr>
            <a:xfrm>
              <a:off x="2804160" y="703385"/>
              <a:ext cx="558018" cy="11394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BDD3BF31-DBDB-46EA-B68F-35644DE4FA67}"/>
                </a:ext>
              </a:extLst>
            </p:cNvPr>
            <p:cNvSpPr/>
            <p:nvPr/>
          </p:nvSpPr>
          <p:spPr>
            <a:xfrm>
              <a:off x="4271889" y="1371600"/>
              <a:ext cx="1702191" cy="942535"/>
            </a:xfrm>
            <a:prstGeom prst="rightArrow">
              <a:avLst>
                <a:gd name="adj1" fmla="val 50000"/>
                <a:gd name="adj2" fmla="val 67910"/>
              </a:avLst>
            </a:prstGeom>
            <a:gradFill>
              <a:gsLst>
                <a:gs pos="0">
                  <a:srgbClr val="00B0F0"/>
                </a:gs>
                <a:gs pos="100000">
                  <a:srgbClr val="007CA8"/>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486B4-24C6-4CD2-B5C5-AAAC04718961}"/>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B0F0"/>
                </a:gs>
                <a:gs pos="100000">
                  <a:srgbClr val="007CA8"/>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96AC22DD-9831-4B0D-863E-09F102D1D1BF}"/>
              </a:ext>
            </a:extLst>
          </p:cNvPr>
          <p:cNvGrpSpPr/>
          <p:nvPr/>
        </p:nvGrpSpPr>
        <p:grpSpPr>
          <a:xfrm rot="5400000">
            <a:off x="6397022" y="791763"/>
            <a:ext cx="3169920" cy="1860714"/>
            <a:chOff x="2804160" y="703385"/>
            <a:chExt cx="3169920" cy="1860714"/>
          </a:xfrm>
        </p:grpSpPr>
        <p:sp>
          <p:nvSpPr>
            <p:cNvPr id="16" name="Trapezoid 15">
              <a:extLst>
                <a:ext uri="{FF2B5EF4-FFF2-40B4-BE49-F238E27FC236}">
                  <a16:creationId xmlns:a16="http://schemas.microsoft.com/office/drawing/2014/main" id="{7BE018B3-89B7-4CE1-907D-9B6DC2729735}"/>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0AE8AC3-59CC-467A-8F02-882D0C25B54D}"/>
                </a:ext>
              </a:extLst>
            </p:cNvPr>
            <p:cNvSpPr/>
            <p:nvPr/>
          </p:nvSpPr>
          <p:spPr>
            <a:xfrm>
              <a:off x="2804160" y="703385"/>
              <a:ext cx="558018" cy="1139483"/>
            </a:xfrm>
            <a:prstGeom prst="rect">
              <a:avLst/>
            </a:prstGeom>
            <a:solidFill>
              <a:srgbClr val="FFA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19B64946-734F-49FB-BA85-B493A1FBA7F6}"/>
                </a:ext>
              </a:extLst>
            </p:cNvPr>
            <p:cNvSpPr/>
            <p:nvPr/>
          </p:nvSpPr>
          <p:spPr>
            <a:xfrm>
              <a:off x="4271889" y="1371600"/>
              <a:ext cx="1702191" cy="942535"/>
            </a:xfrm>
            <a:prstGeom prst="rightArrow">
              <a:avLst>
                <a:gd name="adj1" fmla="val 50000"/>
                <a:gd name="adj2" fmla="val 67910"/>
              </a:avLst>
            </a:pr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9" name="Freeform: Shape 18">
              <a:extLst>
                <a:ext uri="{FF2B5EF4-FFF2-40B4-BE49-F238E27FC236}">
                  <a16:creationId xmlns:a16="http://schemas.microsoft.com/office/drawing/2014/main" id="{60C1FE53-CBD4-47AC-84EE-5318D32B20E2}"/>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28A974D3-BA67-45A7-9496-F986455A7F55}"/>
              </a:ext>
            </a:extLst>
          </p:cNvPr>
          <p:cNvGrpSpPr/>
          <p:nvPr/>
        </p:nvGrpSpPr>
        <p:grpSpPr>
          <a:xfrm rot="16200000">
            <a:off x="2792891" y="4222365"/>
            <a:ext cx="3169920" cy="1860714"/>
            <a:chOff x="2804160" y="703385"/>
            <a:chExt cx="3169920" cy="1860714"/>
          </a:xfrm>
        </p:grpSpPr>
        <p:sp>
          <p:nvSpPr>
            <p:cNvPr id="26" name="Trapezoid 25">
              <a:extLst>
                <a:ext uri="{FF2B5EF4-FFF2-40B4-BE49-F238E27FC236}">
                  <a16:creationId xmlns:a16="http://schemas.microsoft.com/office/drawing/2014/main" id="{CD2F9C59-F651-4455-8034-FF7AB8B5965E}"/>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E105DF2-9DBF-4F76-891B-34C7C9AF6B97}"/>
                </a:ext>
              </a:extLst>
            </p:cNvPr>
            <p:cNvSpPr/>
            <p:nvPr/>
          </p:nvSpPr>
          <p:spPr>
            <a:xfrm>
              <a:off x="2804160" y="703385"/>
              <a:ext cx="558018" cy="1139483"/>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AA57EC86-34F2-4E9A-B41A-592E30BB6EB2}"/>
                </a:ext>
              </a:extLst>
            </p:cNvPr>
            <p:cNvSpPr/>
            <p:nvPr/>
          </p:nvSpPr>
          <p:spPr>
            <a:xfrm>
              <a:off x="4271889" y="1371600"/>
              <a:ext cx="1702191" cy="942535"/>
            </a:xfrm>
            <a:prstGeom prst="rightArrow">
              <a:avLst>
                <a:gd name="adj1" fmla="val 50000"/>
                <a:gd name="adj2" fmla="val 67910"/>
              </a:avLst>
            </a:pr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Freeform: Shape 28">
              <a:extLst>
                <a:ext uri="{FF2B5EF4-FFF2-40B4-BE49-F238E27FC236}">
                  <a16:creationId xmlns:a16="http://schemas.microsoft.com/office/drawing/2014/main" id="{1C6901A2-B45B-4E71-B4DA-5D591103D81A}"/>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3CAB4C1-C5D6-42E8-94B3-991D730911E3}"/>
              </a:ext>
            </a:extLst>
          </p:cNvPr>
          <p:cNvGrpSpPr/>
          <p:nvPr/>
        </p:nvGrpSpPr>
        <p:grpSpPr>
          <a:xfrm rot="10800000">
            <a:off x="6217920" y="4302108"/>
            <a:ext cx="3169920" cy="1860714"/>
            <a:chOff x="2804160" y="703385"/>
            <a:chExt cx="3169920" cy="1860714"/>
          </a:xfrm>
        </p:grpSpPr>
        <p:sp>
          <p:nvSpPr>
            <p:cNvPr id="21" name="Trapezoid 20">
              <a:extLst>
                <a:ext uri="{FF2B5EF4-FFF2-40B4-BE49-F238E27FC236}">
                  <a16:creationId xmlns:a16="http://schemas.microsoft.com/office/drawing/2014/main" id="{0027E185-E253-491A-A07B-5FC1BB5374A3}"/>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535DF1-2F41-4B7F-835F-8AE07438DBAD}"/>
                </a:ext>
              </a:extLst>
            </p:cNvPr>
            <p:cNvSpPr/>
            <p:nvPr/>
          </p:nvSpPr>
          <p:spPr>
            <a:xfrm>
              <a:off x="2804160" y="703385"/>
              <a:ext cx="558018" cy="1139483"/>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0F88EC1F-1436-48C7-B21A-D85F6B760D3E}"/>
                </a:ext>
              </a:extLst>
            </p:cNvPr>
            <p:cNvSpPr/>
            <p:nvPr/>
          </p:nvSpPr>
          <p:spPr>
            <a:xfrm>
              <a:off x="4271889" y="1371600"/>
              <a:ext cx="1702191" cy="942535"/>
            </a:xfrm>
            <a:prstGeom prst="rightArrow">
              <a:avLst>
                <a:gd name="adj1" fmla="val 50000"/>
                <a:gd name="adj2" fmla="val 67910"/>
              </a:avLst>
            </a:pr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92C4E886-90B6-4B6E-9CB5-38427386C206}"/>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B400CB58-8BD7-4924-ADE7-36F134AE12C5}"/>
              </a:ext>
            </a:extLst>
          </p:cNvPr>
          <p:cNvGrpSpPr/>
          <p:nvPr/>
        </p:nvGrpSpPr>
        <p:grpSpPr>
          <a:xfrm>
            <a:off x="4215017" y="424861"/>
            <a:ext cx="1702191" cy="823017"/>
            <a:chOff x="4215017" y="424861"/>
            <a:chExt cx="1702191" cy="823017"/>
          </a:xfrm>
        </p:grpSpPr>
        <p:sp>
          <p:nvSpPr>
            <p:cNvPr id="38" name="TextBox 37">
              <a:extLst>
                <a:ext uri="{FF2B5EF4-FFF2-40B4-BE49-F238E27FC236}">
                  <a16:creationId xmlns:a16="http://schemas.microsoft.com/office/drawing/2014/main" id="{C6A926DB-D538-4B8F-923E-FA672398774B}"/>
                </a:ext>
              </a:extLst>
            </p:cNvPr>
            <p:cNvSpPr txBox="1"/>
            <p:nvPr/>
          </p:nvSpPr>
          <p:spPr>
            <a:xfrm>
              <a:off x="4215017" y="424861"/>
              <a:ext cx="1702191" cy="369332"/>
            </a:xfrm>
            <a:prstGeom prst="rect">
              <a:avLst/>
            </a:prstGeom>
            <a:noFill/>
          </p:spPr>
          <p:txBody>
            <a:bodyPr wrap="square" rtlCol="0">
              <a:spAutoFit/>
            </a:bodyPr>
            <a:lstStyle/>
            <a:p>
              <a:pPr algn="ctr"/>
              <a:r>
                <a:rPr lang="ar-SY" b="1" dirty="0">
                  <a:latin typeface="Century Gothic" panose="020B0502020202020204" pitchFamily="34" charset="0"/>
                </a:rPr>
                <a:t>نوع النسيج</a:t>
              </a:r>
              <a:endParaRPr lang="en-US" b="1" dirty="0">
                <a:latin typeface="Century Gothic" panose="020B0502020202020204" pitchFamily="34" charset="0"/>
              </a:endParaRPr>
            </a:p>
          </p:txBody>
        </p:sp>
        <p:sp>
          <p:nvSpPr>
            <p:cNvPr id="39" name="TextBox 38">
              <a:extLst>
                <a:ext uri="{FF2B5EF4-FFF2-40B4-BE49-F238E27FC236}">
                  <a16:creationId xmlns:a16="http://schemas.microsoft.com/office/drawing/2014/main" id="{A7512C98-353A-4DF3-B650-935BF7A2C29A}"/>
                </a:ext>
              </a:extLst>
            </p:cNvPr>
            <p:cNvSpPr txBox="1"/>
            <p:nvPr/>
          </p:nvSpPr>
          <p:spPr>
            <a:xfrm>
              <a:off x="4355345" y="878546"/>
              <a:ext cx="1421535" cy="369332"/>
            </a:xfrm>
            <a:prstGeom prst="rect">
              <a:avLst/>
            </a:prstGeom>
            <a:noFill/>
          </p:spPr>
          <p:txBody>
            <a:bodyPr wrap="square" rtlCol="0">
              <a:spAutoFit/>
            </a:bodyPr>
            <a:lstStyle/>
            <a:p>
              <a:pPr algn="ctr"/>
              <a:r>
                <a:rPr lang="ar-SY" dirty="0">
                  <a:latin typeface="Century Gothic" panose="020B0502020202020204" pitchFamily="34" charset="0"/>
                </a:rPr>
                <a:t>الصوف</a:t>
              </a:r>
              <a:endParaRPr lang="en-US" dirty="0">
                <a:latin typeface="Century Gothic" panose="020B0502020202020204" pitchFamily="34" charset="0"/>
              </a:endParaRPr>
            </a:p>
          </p:txBody>
        </p:sp>
      </p:grpSp>
      <p:grpSp>
        <p:nvGrpSpPr>
          <p:cNvPr id="41" name="Group 40">
            <a:extLst>
              <a:ext uri="{FF2B5EF4-FFF2-40B4-BE49-F238E27FC236}">
                <a16:creationId xmlns:a16="http://schemas.microsoft.com/office/drawing/2014/main" id="{48DC7F2F-7746-42EF-BEDD-48493E13FBE6}"/>
              </a:ext>
            </a:extLst>
          </p:cNvPr>
          <p:cNvGrpSpPr/>
          <p:nvPr/>
        </p:nvGrpSpPr>
        <p:grpSpPr>
          <a:xfrm>
            <a:off x="7906206" y="1515984"/>
            <a:ext cx="1702191" cy="1015759"/>
            <a:chOff x="4348367" y="302941"/>
            <a:chExt cx="1702191" cy="1015759"/>
          </a:xfrm>
        </p:grpSpPr>
        <p:sp>
          <p:nvSpPr>
            <p:cNvPr id="42" name="TextBox 41">
              <a:extLst>
                <a:ext uri="{FF2B5EF4-FFF2-40B4-BE49-F238E27FC236}">
                  <a16:creationId xmlns:a16="http://schemas.microsoft.com/office/drawing/2014/main" id="{7BF37E52-5316-4B29-B795-11B1DDD3FBDA}"/>
                </a:ext>
              </a:extLst>
            </p:cNvPr>
            <p:cNvSpPr txBox="1"/>
            <p:nvPr/>
          </p:nvSpPr>
          <p:spPr>
            <a:xfrm>
              <a:off x="4348367" y="302941"/>
              <a:ext cx="1702191" cy="646331"/>
            </a:xfrm>
            <a:prstGeom prst="rect">
              <a:avLst/>
            </a:prstGeom>
            <a:noFill/>
          </p:spPr>
          <p:txBody>
            <a:bodyPr wrap="square" rtlCol="0">
              <a:spAutoFit/>
            </a:bodyPr>
            <a:lstStyle/>
            <a:p>
              <a:pPr algn="ctr"/>
              <a:r>
                <a:rPr lang="ar-SY" b="1" dirty="0">
                  <a:latin typeface="Century Gothic" panose="020B0502020202020204" pitchFamily="34" charset="0"/>
                </a:rPr>
                <a:t>درجة حرارة الماء المناسبة</a:t>
              </a:r>
              <a:endParaRPr lang="en-US" b="1" dirty="0">
                <a:latin typeface="Century Gothic" panose="020B0502020202020204" pitchFamily="34" charset="0"/>
              </a:endParaRPr>
            </a:p>
          </p:txBody>
        </p:sp>
        <p:sp>
          <p:nvSpPr>
            <p:cNvPr id="43" name="TextBox 42">
              <a:extLst>
                <a:ext uri="{FF2B5EF4-FFF2-40B4-BE49-F238E27FC236}">
                  <a16:creationId xmlns:a16="http://schemas.microsoft.com/office/drawing/2014/main" id="{137AC2DD-BCF3-4A6F-AAFF-390C9379F9DF}"/>
                </a:ext>
              </a:extLst>
            </p:cNvPr>
            <p:cNvSpPr txBox="1"/>
            <p:nvPr/>
          </p:nvSpPr>
          <p:spPr>
            <a:xfrm>
              <a:off x="4355345" y="980146"/>
              <a:ext cx="1421535" cy="338554"/>
            </a:xfrm>
            <a:prstGeom prst="rect">
              <a:avLst/>
            </a:prstGeom>
            <a:noFill/>
          </p:spPr>
          <p:txBody>
            <a:bodyPr wrap="square" rtlCol="0">
              <a:spAutoFit/>
            </a:bodyPr>
            <a:lstStyle/>
            <a:p>
              <a:pPr algn="ctr"/>
              <a:r>
                <a:rPr lang="ar-SY" sz="1600" dirty="0">
                  <a:latin typeface="Century Gothic" panose="020B0502020202020204" pitchFamily="34" charset="0"/>
                </a:rPr>
                <a:t>دافئة</a:t>
              </a:r>
              <a:endParaRPr lang="en-US" sz="1600" dirty="0">
                <a:latin typeface="Century Gothic" panose="020B0502020202020204" pitchFamily="34" charset="0"/>
              </a:endParaRPr>
            </a:p>
          </p:txBody>
        </p:sp>
      </p:grpSp>
      <p:grpSp>
        <p:nvGrpSpPr>
          <p:cNvPr id="44" name="Group 43">
            <a:extLst>
              <a:ext uri="{FF2B5EF4-FFF2-40B4-BE49-F238E27FC236}">
                <a16:creationId xmlns:a16="http://schemas.microsoft.com/office/drawing/2014/main" id="{CB0300DE-3B30-4867-8F2C-A104C3354CDC}"/>
              </a:ext>
            </a:extLst>
          </p:cNvPr>
          <p:cNvGrpSpPr/>
          <p:nvPr/>
        </p:nvGrpSpPr>
        <p:grpSpPr>
          <a:xfrm>
            <a:off x="4603820" y="5552299"/>
            <a:ext cx="4044880" cy="1168477"/>
            <a:chOff x="2240421" y="541066"/>
            <a:chExt cx="4044880" cy="1168477"/>
          </a:xfrm>
        </p:grpSpPr>
        <p:sp>
          <p:nvSpPr>
            <p:cNvPr id="45" name="TextBox 44">
              <a:extLst>
                <a:ext uri="{FF2B5EF4-FFF2-40B4-BE49-F238E27FC236}">
                  <a16:creationId xmlns:a16="http://schemas.microsoft.com/office/drawing/2014/main" id="{3858CD8F-9633-46FF-8795-695779EF0C7A}"/>
                </a:ext>
              </a:extLst>
            </p:cNvPr>
            <p:cNvSpPr txBox="1"/>
            <p:nvPr/>
          </p:nvSpPr>
          <p:spPr>
            <a:xfrm>
              <a:off x="3553809" y="541066"/>
              <a:ext cx="2363399" cy="369332"/>
            </a:xfrm>
            <a:prstGeom prst="rect">
              <a:avLst/>
            </a:prstGeom>
            <a:noFill/>
          </p:spPr>
          <p:txBody>
            <a:bodyPr wrap="square" rtlCol="0">
              <a:spAutoFit/>
            </a:bodyPr>
            <a:lstStyle/>
            <a:p>
              <a:pPr algn="ctr"/>
              <a:r>
                <a:rPr lang="ar-SY" b="1" dirty="0">
                  <a:latin typeface="Century Gothic" panose="020B0502020202020204" pitchFamily="34" charset="0"/>
                </a:rPr>
                <a:t>طريقة التنظيف المناسبة</a:t>
              </a:r>
              <a:endParaRPr lang="en-US" b="1" dirty="0">
                <a:latin typeface="Century Gothic" panose="020B0502020202020204" pitchFamily="34" charset="0"/>
              </a:endParaRPr>
            </a:p>
          </p:txBody>
        </p:sp>
        <p:sp>
          <p:nvSpPr>
            <p:cNvPr id="46" name="TextBox 45">
              <a:extLst>
                <a:ext uri="{FF2B5EF4-FFF2-40B4-BE49-F238E27FC236}">
                  <a16:creationId xmlns:a16="http://schemas.microsoft.com/office/drawing/2014/main" id="{553634A1-7E48-4022-8A1C-8D3476691C13}"/>
                </a:ext>
              </a:extLst>
            </p:cNvPr>
            <p:cNvSpPr txBox="1"/>
            <p:nvPr/>
          </p:nvSpPr>
          <p:spPr>
            <a:xfrm>
              <a:off x="2240421" y="878546"/>
              <a:ext cx="4044880" cy="830997"/>
            </a:xfrm>
            <a:prstGeom prst="rect">
              <a:avLst/>
            </a:prstGeom>
            <a:noFill/>
          </p:spPr>
          <p:txBody>
            <a:bodyPr wrap="square" rtlCol="0">
              <a:spAutoFit/>
            </a:bodyPr>
            <a:lstStyle/>
            <a:p>
              <a:pPr algn="r"/>
              <a:r>
                <a:rPr lang="ar-SY" sz="1600" dirty="0">
                  <a:latin typeface="Century Gothic" panose="020B0502020202020204" pitchFamily="34" charset="0"/>
                </a:rPr>
                <a:t>التنظيف الجاف هو الأفضل للصوف و قد يغسل باليد مع استخدام منظف قليل القلوية ،ثم يجفف على سطح مستو بعيدا عن أشعة الشمس</a:t>
              </a:r>
              <a:endParaRPr lang="en-US" sz="1600" dirty="0">
                <a:latin typeface="Century Gothic" panose="020B0502020202020204" pitchFamily="34" charset="0"/>
              </a:endParaRPr>
            </a:p>
          </p:txBody>
        </p:sp>
      </p:grpSp>
      <p:grpSp>
        <p:nvGrpSpPr>
          <p:cNvPr id="47" name="Group 46">
            <a:extLst>
              <a:ext uri="{FF2B5EF4-FFF2-40B4-BE49-F238E27FC236}">
                <a16:creationId xmlns:a16="http://schemas.microsoft.com/office/drawing/2014/main" id="{B13D9932-07FB-4958-8BA0-309D243D16E1}"/>
              </a:ext>
            </a:extLst>
          </p:cNvPr>
          <p:cNvGrpSpPr/>
          <p:nvPr/>
        </p:nvGrpSpPr>
        <p:grpSpPr>
          <a:xfrm>
            <a:off x="2783967" y="4293645"/>
            <a:ext cx="1702191" cy="547804"/>
            <a:chOff x="4215017" y="607741"/>
            <a:chExt cx="1702191" cy="547804"/>
          </a:xfrm>
        </p:grpSpPr>
        <p:sp>
          <p:nvSpPr>
            <p:cNvPr id="48" name="TextBox 47">
              <a:extLst>
                <a:ext uri="{FF2B5EF4-FFF2-40B4-BE49-F238E27FC236}">
                  <a16:creationId xmlns:a16="http://schemas.microsoft.com/office/drawing/2014/main" id="{3E08A30A-9E39-4F65-B557-EC9072F1A464}"/>
                </a:ext>
              </a:extLst>
            </p:cNvPr>
            <p:cNvSpPr txBox="1"/>
            <p:nvPr/>
          </p:nvSpPr>
          <p:spPr>
            <a:xfrm>
              <a:off x="4215017" y="607741"/>
              <a:ext cx="1702191" cy="307777"/>
            </a:xfrm>
            <a:prstGeom prst="rect">
              <a:avLst/>
            </a:prstGeom>
            <a:noFill/>
          </p:spPr>
          <p:txBody>
            <a:bodyPr wrap="square" rtlCol="0">
              <a:spAutoFit/>
            </a:bodyPr>
            <a:lstStyle/>
            <a:p>
              <a:pPr algn="ctr"/>
              <a:endParaRPr lang="en-US" sz="1400" b="1" dirty="0">
                <a:latin typeface="Century Gothic" panose="020B0502020202020204" pitchFamily="34" charset="0"/>
              </a:endParaRPr>
            </a:p>
          </p:txBody>
        </p:sp>
        <p:sp>
          <p:nvSpPr>
            <p:cNvPr id="49" name="TextBox 48">
              <a:extLst>
                <a:ext uri="{FF2B5EF4-FFF2-40B4-BE49-F238E27FC236}">
                  <a16:creationId xmlns:a16="http://schemas.microsoft.com/office/drawing/2014/main" id="{FA67EFEB-E9B5-452A-9579-226E48AF3329}"/>
                </a:ext>
              </a:extLst>
            </p:cNvPr>
            <p:cNvSpPr txBox="1"/>
            <p:nvPr/>
          </p:nvSpPr>
          <p:spPr>
            <a:xfrm>
              <a:off x="4355345" y="878546"/>
              <a:ext cx="1421535" cy="276999"/>
            </a:xfrm>
            <a:prstGeom prst="rect">
              <a:avLst/>
            </a:prstGeom>
            <a:noFill/>
          </p:spPr>
          <p:txBody>
            <a:bodyPr wrap="square" rtlCol="0">
              <a:spAutoFit/>
            </a:bodyPr>
            <a:lstStyle/>
            <a:p>
              <a:pPr algn="ctr"/>
              <a:endParaRPr lang="en-US" sz="1200" dirty="0">
                <a:latin typeface="Century Gothic" panose="020B0502020202020204" pitchFamily="34" charset="0"/>
              </a:endParaRPr>
            </a:p>
          </p:txBody>
        </p:sp>
      </p:grpSp>
      <p:sp>
        <p:nvSpPr>
          <p:cNvPr id="50" name="Arrow: Up 49">
            <a:extLst>
              <a:ext uri="{FF2B5EF4-FFF2-40B4-BE49-F238E27FC236}">
                <a16:creationId xmlns:a16="http://schemas.microsoft.com/office/drawing/2014/main" id="{A084FC10-0D23-4013-9073-B95D520825C7}"/>
              </a:ext>
            </a:extLst>
          </p:cNvPr>
          <p:cNvSpPr/>
          <p:nvPr/>
        </p:nvSpPr>
        <p:spPr>
          <a:xfrm>
            <a:off x="4515263" y="2536541"/>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Up 50">
            <a:extLst>
              <a:ext uri="{FF2B5EF4-FFF2-40B4-BE49-F238E27FC236}">
                <a16:creationId xmlns:a16="http://schemas.microsoft.com/office/drawing/2014/main" id="{7F7D36CD-7CEF-4BF9-973C-B0E9AF052F61}"/>
              </a:ext>
            </a:extLst>
          </p:cNvPr>
          <p:cNvSpPr/>
          <p:nvPr/>
        </p:nvSpPr>
        <p:spPr>
          <a:xfrm rot="5400000">
            <a:off x="6537934" y="1464645"/>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Up 51">
            <a:extLst>
              <a:ext uri="{FF2B5EF4-FFF2-40B4-BE49-F238E27FC236}">
                <a16:creationId xmlns:a16="http://schemas.microsoft.com/office/drawing/2014/main" id="{4F2C031A-44E6-43BF-A8A1-CFEC6662A90B}"/>
              </a:ext>
            </a:extLst>
          </p:cNvPr>
          <p:cNvSpPr/>
          <p:nvPr/>
        </p:nvSpPr>
        <p:spPr>
          <a:xfrm rot="10800000">
            <a:off x="7603085" y="3757983"/>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Arrow: Up 52">
            <a:extLst>
              <a:ext uri="{FF2B5EF4-FFF2-40B4-BE49-F238E27FC236}">
                <a16:creationId xmlns:a16="http://schemas.microsoft.com/office/drawing/2014/main" id="{33EA5E06-AA6C-4889-8089-32854AD87371}"/>
              </a:ext>
            </a:extLst>
          </p:cNvPr>
          <p:cNvSpPr/>
          <p:nvPr/>
        </p:nvSpPr>
        <p:spPr>
          <a:xfrm rot="16200000">
            <a:off x="5369756" y="4646490"/>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45FA658C-5662-4797-B78B-61DD286C1353}"/>
              </a:ext>
            </a:extLst>
          </p:cNvPr>
          <p:cNvSpPr txBox="1"/>
          <p:nvPr/>
        </p:nvSpPr>
        <p:spPr>
          <a:xfrm>
            <a:off x="5308208" y="3091543"/>
            <a:ext cx="2054241" cy="400110"/>
          </a:xfrm>
          <a:prstGeom prst="rect">
            <a:avLst/>
          </a:prstGeom>
          <a:noFill/>
        </p:spPr>
        <p:txBody>
          <a:bodyPr wrap="square" rtlCol="0">
            <a:spAutoFit/>
          </a:bodyPr>
          <a:lstStyle/>
          <a:p>
            <a:pPr algn="ctr"/>
            <a:r>
              <a:rPr lang="ar-SY" sz="2000" b="1" dirty="0">
                <a:solidFill>
                  <a:schemeClr val="tx1">
                    <a:lumMod val="50000"/>
                    <a:lumOff val="50000"/>
                  </a:schemeClr>
                </a:solidFill>
                <a:latin typeface="Century Gothic" panose="020B0502020202020204" pitchFamily="34" charset="0"/>
              </a:rPr>
              <a:t>1</a:t>
            </a:r>
            <a:endParaRPr lang="en-US" sz="2000" b="1" dirty="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63917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7" presetClass="entr" presetSubtype="4"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500" fill="hold"/>
                                        <p:tgtEl>
                                          <p:spTgt spid="40"/>
                                        </p:tgtEl>
                                        <p:attrNameLst>
                                          <p:attrName>ppt_x</p:attrName>
                                        </p:attrNameLst>
                                      </p:cBhvr>
                                      <p:tavLst>
                                        <p:tav tm="0">
                                          <p:val>
                                            <p:strVal val="#ppt_x"/>
                                          </p:val>
                                        </p:tav>
                                        <p:tav tm="100000">
                                          <p:val>
                                            <p:strVal val="#ppt_x"/>
                                          </p:val>
                                        </p:tav>
                                      </p:tavLst>
                                    </p:anim>
                                    <p:anim calcmode="lin" valueType="num">
                                      <p:cBhvr>
                                        <p:cTn id="12" dur="500" fill="hold"/>
                                        <p:tgtEl>
                                          <p:spTgt spid="40"/>
                                        </p:tgtEl>
                                        <p:attrNameLst>
                                          <p:attrName>ppt_y</p:attrName>
                                        </p:attrNameLst>
                                      </p:cBhvr>
                                      <p:tavLst>
                                        <p:tav tm="0">
                                          <p:val>
                                            <p:strVal val="#ppt_y+#ppt_h/2"/>
                                          </p:val>
                                        </p:tav>
                                        <p:tav tm="100000">
                                          <p:val>
                                            <p:strVal val="#ppt_y"/>
                                          </p:val>
                                        </p:tav>
                                      </p:tavLst>
                                    </p:anim>
                                    <p:anim calcmode="lin" valueType="num">
                                      <p:cBhvr>
                                        <p:cTn id="13" dur="500" fill="hold"/>
                                        <p:tgtEl>
                                          <p:spTgt spid="40"/>
                                        </p:tgtEl>
                                        <p:attrNameLst>
                                          <p:attrName>ppt_w</p:attrName>
                                        </p:attrNameLst>
                                      </p:cBhvr>
                                      <p:tavLst>
                                        <p:tav tm="0">
                                          <p:val>
                                            <p:strVal val="#ppt_w"/>
                                          </p:val>
                                        </p:tav>
                                        <p:tav tm="100000">
                                          <p:val>
                                            <p:strVal val="#ppt_w"/>
                                          </p:val>
                                        </p:tav>
                                      </p:tavLst>
                                    </p:anim>
                                    <p:anim calcmode="lin" valueType="num">
                                      <p:cBhvr>
                                        <p:cTn id="14" dur="500" fill="hold"/>
                                        <p:tgtEl>
                                          <p:spTgt spid="40"/>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17" presetClass="entr" presetSubtype="8" fill="hold" nodeType="afterEffect">
                                  <p:stCondLst>
                                    <p:cond delay="0"/>
                                  </p:stCondLst>
                                  <p:childTnLst>
                                    <p:set>
                                      <p:cBhvr>
                                        <p:cTn id="17" dur="1" fill="hold">
                                          <p:stCondLst>
                                            <p:cond delay="0"/>
                                          </p:stCondLst>
                                        </p:cTn>
                                        <p:tgtEl>
                                          <p:spTgt spid="41"/>
                                        </p:tgtEl>
                                        <p:attrNameLst>
                                          <p:attrName>style.visibility</p:attrName>
                                        </p:attrNameLst>
                                      </p:cBhvr>
                                      <p:to>
                                        <p:strVal val="visible"/>
                                      </p:to>
                                    </p:set>
                                    <p:anim calcmode="lin" valueType="num">
                                      <p:cBhvr>
                                        <p:cTn id="18" dur="500" fill="hold"/>
                                        <p:tgtEl>
                                          <p:spTgt spid="41"/>
                                        </p:tgtEl>
                                        <p:attrNameLst>
                                          <p:attrName>ppt_x</p:attrName>
                                        </p:attrNameLst>
                                      </p:cBhvr>
                                      <p:tavLst>
                                        <p:tav tm="0">
                                          <p:val>
                                            <p:strVal val="#ppt_x-#ppt_w/2"/>
                                          </p:val>
                                        </p:tav>
                                        <p:tav tm="100000">
                                          <p:val>
                                            <p:strVal val="#ppt_x"/>
                                          </p:val>
                                        </p:tav>
                                      </p:tavLst>
                                    </p:anim>
                                    <p:anim calcmode="lin" valueType="num">
                                      <p:cBhvr>
                                        <p:cTn id="19" dur="500" fill="hold"/>
                                        <p:tgtEl>
                                          <p:spTgt spid="41"/>
                                        </p:tgtEl>
                                        <p:attrNameLst>
                                          <p:attrName>ppt_y</p:attrName>
                                        </p:attrNameLst>
                                      </p:cBhvr>
                                      <p:tavLst>
                                        <p:tav tm="0">
                                          <p:val>
                                            <p:strVal val="#ppt_y"/>
                                          </p:val>
                                        </p:tav>
                                        <p:tav tm="100000">
                                          <p:val>
                                            <p:strVal val="#ppt_y"/>
                                          </p:val>
                                        </p:tav>
                                      </p:tavLst>
                                    </p:anim>
                                    <p:anim calcmode="lin" valueType="num">
                                      <p:cBhvr>
                                        <p:cTn id="20" dur="500" fill="hold"/>
                                        <p:tgtEl>
                                          <p:spTgt spid="41"/>
                                        </p:tgtEl>
                                        <p:attrNameLst>
                                          <p:attrName>ppt_w</p:attrName>
                                        </p:attrNameLst>
                                      </p:cBhvr>
                                      <p:tavLst>
                                        <p:tav tm="0">
                                          <p:val>
                                            <p:fltVal val="0"/>
                                          </p:val>
                                        </p:tav>
                                        <p:tav tm="100000">
                                          <p:val>
                                            <p:strVal val="#ppt_w"/>
                                          </p:val>
                                        </p:tav>
                                      </p:tavLst>
                                    </p:anim>
                                    <p:anim calcmode="lin" valueType="num">
                                      <p:cBhvr>
                                        <p:cTn id="21" dur="500" fill="hold"/>
                                        <p:tgtEl>
                                          <p:spTgt spid="41"/>
                                        </p:tgtEl>
                                        <p:attrNameLst>
                                          <p:attrName>ppt_h</p:attrName>
                                        </p:attrNameLst>
                                      </p:cBhvr>
                                      <p:tavLst>
                                        <p:tav tm="0">
                                          <p:val>
                                            <p:strVal val="#ppt_h"/>
                                          </p:val>
                                        </p:tav>
                                        <p:tav tm="100000">
                                          <p:val>
                                            <p:strVal val="#ppt_h"/>
                                          </p:val>
                                        </p:tav>
                                      </p:tavLst>
                                    </p:anim>
                                  </p:childTnLst>
                                </p:cTn>
                              </p:par>
                            </p:childTnLst>
                          </p:cTn>
                        </p:par>
                        <p:par>
                          <p:cTn id="22" fill="hold">
                            <p:stCondLst>
                              <p:cond delay="1500"/>
                            </p:stCondLst>
                            <p:childTnLst>
                              <p:par>
                                <p:cTn id="23" presetID="17" presetClass="entr" presetSubtype="1"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ppt_x</p:attrName>
                                        </p:attrNameLst>
                                      </p:cBhvr>
                                      <p:tavLst>
                                        <p:tav tm="0">
                                          <p:val>
                                            <p:strVal val="#ppt_x"/>
                                          </p:val>
                                        </p:tav>
                                        <p:tav tm="100000">
                                          <p:val>
                                            <p:strVal val="#ppt_x"/>
                                          </p:val>
                                        </p:tav>
                                      </p:tavLst>
                                    </p:anim>
                                    <p:anim calcmode="lin" valueType="num">
                                      <p:cBhvr>
                                        <p:cTn id="26" dur="500" fill="hold"/>
                                        <p:tgtEl>
                                          <p:spTgt spid="44"/>
                                        </p:tgtEl>
                                        <p:attrNameLst>
                                          <p:attrName>ppt_y</p:attrName>
                                        </p:attrNameLst>
                                      </p:cBhvr>
                                      <p:tavLst>
                                        <p:tav tm="0">
                                          <p:val>
                                            <p:strVal val="#ppt_y-#ppt_h/2"/>
                                          </p:val>
                                        </p:tav>
                                        <p:tav tm="100000">
                                          <p:val>
                                            <p:strVal val="#ppt_y"/>
                                          </p:val>
                                        </p:tav>
                                      </p:tavLst>
                                    </p:anim>
                                    <p:anim calcmode="lin" valueType="num">
                                      <p:cBhvr>
                                        <p:cTn id="27" dur="500" fill="hold"/>
                                        <p:tgtEl>
                                          <p:spTgt spid="44"/>
                                        </p:tgtEl>
                                        <p:attrNameLst>
                                          <p:attrName>ppt_w</p:attrName>
                                        </p:attrNameLst>
                                      </p:cBhvr>
                                      <p:tavLst>
                                        <p:tav tm="0">
                                          <p:val>
                                            <p:strVal val="#ppt_w"/>
                                          </p:val>
                                        </p:tav>
                                        <p:tav tm="100000">
                                          <p:val>
                                            <p:strVal val="#ppt_w"/>
                                          </p:val>
                                        </p:tav>
                                      </p:tavLst>
                                    </p:anim>
                                    <p:anim calcmode="lin" valueType="num">
                                      <p:cBhvr>
                                        <p:cTn id="28" dur="500" fill="hold"/>
                                        <p:tgtEl>
                                          <p:spTgt spid="44"/>
                                        </p:tgtEl>
                                        <p:attrNameLst>
                                          <p:attrName>ppt_h</p:attrName>
                                        </p:attrNameLst>
                                      </p:cBhvr>
                                      <p:tavLst>
                                        <p:tav tm="0">
                                          <p:val>
                                            <p:fltVal val="0"/>
                                          </p:val>
                                        </p:tav>
                                        <p:tav tm="100000">
                                          <p:val>
                                            <p:strVal val="#ppt_h"/>
                                          </p:val>
                                        </p:tav>
                                      </p:tavLst>
                                    </p:anim>
                                  </p:childTnLst>
                                </p:cTn>
                              </p:par>
                            </p:childTnLst>
                          </p:cTn>
                        </p:par>
                        <p:par>
                          <p:cTn id="29" fill="hold">
                            <p:stCondLst>
                              <p:cond delay="2000"/>
                            </p:stCondLst>
                            <p:childTnLst>
                              <p:par>
                                <p:cTn id="30" presetID="17" presetClass="entr" presetSubtype="2" fill="hold"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p:cTn id="32" dur="500" fill="hold"/>
                                        <p:tgtEl>
                                          <p:spTgt spid="47"/>
                                        </p:tgtEl>
                                        <p:attrNameLst>
                                          <p:attrName>ppt_x</p:attrName>
                                        </p:attrNameLst>
                                      </p:cBhvr>
                                      <p:tavLst>
                                        <p:tav tm="0">
                                          <p:val>
                                            <p:strVal val="#ppt_x+#ppt_w/2"/>
                                          </p:val>
                                        </p:tav>
                                        <p:tav tm="100000">
                                          <p:val>
                                            <p:strVal val="#ppt_x"/>
                                          </p:val>
                                        </p:tav>
                                      </p:tavLst>
                                    </p:anim>
                                    <p:anim calcmode="lin" valueType="num">
                                      <p:cBhvr>
                                        <p:cTn id="33" dur="500" fill="hold"/>
                                        <p:tgtEl>
                                          <p:spTgt spid="47"/>
                                        </p:tgtEl>
                                        <p:attrNameLst>
                                          <p:attrName>ppt_y</p:attrName>
                                        </p:attrNameLst>
                                      </p:cBhvr>
                                      <p:tavLst>
                                        <p:tav tm="0">
                                          <p:val>
                                            <p:strVal val="#ppt_y"/>
                                          </p:val>
                                        </p:tav>
                                        <p:tav tm="100000">
                                          <p:val>
                                            <p:strVal val="#ppt_y"/>
                                          </p:val>
                                        </p:tav>
                                      </p:tavLst>
                                    </p:anim>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strVal val="#ppt_h"/>
                                          </p:val>
                                        </p:tav>
                                        <p:tav tm="100000">
                                          <p:val>
                                            <p:strVal val="#ppt_h"/>
                                          </p:val>
                                        </p:tav>
                                      </p:tavLst>
                                    </p:anim>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500"/>
                                        <p:tgtEl>
                                          <p:spTgt spid="5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500"/>
                                        <p:tgtEl>
                                          <p:spTgt spid="5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9A41A7D8-09AF-452A-8CAE-D13D798DB5B8}"/>
              </a:ext>
            </a:extLst>
          </p:cNvPr>
          <p:cNvGrpSpPr/>
          <p:nvPr/>
        </p:nvGrpSpPr>
        <p:grpSpPr>
          <a:xfrm>
            <a:off x="2804160" y="703385"/>
            <a:ext cx="3169920" cy="1860714"/>
            <a:chOff x="2804160" y="703385"/>
            <a:chExt cx="3169920" cy="1860714"/>
          </a:xfrm>
        </p:grpSpPr>
        <p:sp>
          <p:nvSpPr>
            <p:cNvPr id="13" name="Trapezoid 12">
              <a:extLst>
                <a:ext uri="{FF2B5EF4-FFF2-40B4-BE49-F238E27FC236}">
                  <a16:creationId xmlns:a16="http://schemas.microsoft.com/office/drawing/2014/main" id="{A075FE6A-6465-4E1A-847C-4AA5DE80854F}"/>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EEB6A75-33E4-4DB1-AE79-62FCBB8946D5}"/>
                </a:ext>
              </a:extLst>
            </p:cNvPr>
            <p:cNvSpPr/>
            <p:nvPr/>
          </p:nvSpPr>
          <p:spPr>
            <a:xfrm>
              <a:off x="2804160" y="703385"/>
              <a:ext cx="558018" cy="11394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BDD3BF31-DBDB-46EA-B68F-35644DE4FA67}"/>
                </a:ext>
              </a:extLst>
            </p:cNvPr>
            <p:cNvSpPr/>
            <p:nvPr/>
          </p:nvSpPr>
          <p:spPr>
            <a:xfrm>
              <a:off x="4271889" y="1371600"/>
              <a:ext cx="1702191" cy="942535"/>
            </a:xfrm>
            <a:prstGeom prst="rightArrow">
              <a:avLst>
                <a:gd name="adj1" fmla="val 50000"/>
                <a:gd name="adj2" fmla="val 67910"/>
              </a:avLst>
            </a:prstGeom>
            <a:gradFill>
              <a:gsLst>
                <a:gs pos="0">
                  <a:srgbClr val="00B0F0"/>
                </a:gs>
                <a:gs pos="100000">
                  <a:srgbClr val="007CA8"/>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486B4-24C6-4CD2-B5C5-AAAC04718961}"/>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B0F0"/>
                </a:gs>
                <a:gs pos="100000">
                  <a:srgbClr val="007CA8"/>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96AC22DD-9831-4B0D-863E-09F102D1D1BF}"/>
              </a:ext>
            </a:extLst>
          </p:cNvPr>
          <p:cNvGrpSpPr/>
          <p:nvPr/>
        </p:nvGrpSpPr>
        <p:grpSpPr>
          <a:xfrm rot="5400000">
            <a:off x="6397022" y="791763"/>
            <a:ext cx="3169920" cy="1860714"/>
            <a:chOff x="2804160" y="703385"/>
            <a:chExt cx="3169920" cy="1860714"/>
          </a:xfrm>
        </p:grpSpPr>
        <p:sp>
          <p:nvSpPr>
            <p:cNvPr id="16" name="Trapezoid 15">
              <a:extLst>
                <a:ext uri="{FF2B5EF4-FFF2-40B4-BE49-F238E27FC236}">
                  <a16:creationId xmlns:a16="http://schemas.microsoft.com/office/drawing/2014/main" id="{7BE018B3-89B7-4CE1-907D-9B6DC2729735}"/>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0AE8AC3-59CC-467A-8F02-882D0C25B54D}"/>
                </a:ext>
              </a:extLst>
            </p:cNvPr>
            <p:cNvSpPr/>
            <p:nvPr/>
          </p:nvSpPr>
          <p:spPr>
            <a:xfrm>
              <a:off x="2804160" y="703385"/>
              <a:ext cx="558018" cy="1139483"/>
            </a:xfrm>
            <a:prstGeom prst="rect">
              <a:avLst/>
            </a:prstGeom>
            <a:solidFill>
              <a:srgbClr val="FFA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19B64946-734F-49FB-BA85-B493A1FBA7F6}"/>
                </a:ext>
              </a:extLst>
            </p:cNvPr>
            <p:cNvSpPr/>
            <p:nvPr/>
          </p:nvSpPr>
          <p:spPr>
            <a:xfrm>
              <a:off x="4271889" y="1371600"/>
              <a:ext cx="1702191" cy="942535"/>
            </a:xfrm>
            <a:prstGeom prst="rightArrow">
              <a:avLst>
                <a:gd name="adj1" fmla="val 50000"/>
                <a:gd name="adj2" fmla="val 67910"/>
              </a:avLst>
            </a:pr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9" name="Freeform: Shape 18">
              <a:extLst>
                <a:ext uri="{FF2B5EF4-FFF2-40B4-BE49-F238E27FC236}">
                  <a16:creationId xmlns:a16="http://schemas.microsoft.com/office/drawing/2014/main" id="{60C1FE53-CBD4-47AC-84EE-5318D32B20E2}"/>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28A974D3-BA67-45A7-9496-F986455A7F55}"/>
              </a:ext>
            </a:extLst>
          </p:cNvPr>
          <p:cNvGrpSpPr/>
          <p:nvPr/>
        </p:nvGrpSpPr>
        <p:grpSpPr>
          <a:xfrm rot="16200000">
            <a:off x="2792891" y="4222365"/>
            <a:ext cx="3169920" cy="1860714"/>
            <a:chOff x="2804160" y="703385"/>
            <a:chExt cx="3169920" cy="1860714"/>
          </a:xfrm>
        </p:grpSpPr>
        <p:sp>
          <p:nvSpPr>
            <p:cNvPr id="26" name="Trapezoid 25">
              <a:extLst>
                <a:ext uri="{FF2B5EF4-FFF2-40B4-BE49-F238E27FC236}">
                  <a16:creationId xmlns:a16="http://schemas.microsoft.com/office/drawing/2014/main" id="{CD2F9C59-F651-4455-8034-FF7AB8B5965E}"/>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E105DF2-9DBF-4F76-891B-34C7C9AF6B97}"/>
                </a:ext>
              </a:extLst>
            </p:cNvPr>
            <p:cNvSpPr/>
            <p:nvPr/>
          </p:nvSpPr>
          <p:spPr>
            <a:xfrm>
              <a:off x="2804160" y="703385"/>
              <a:ext cx="558018" cy="1139483"/>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AA57EC86-34F2-4E9A-B41A-592E30BB6EB2}"/>
                </a:ext>
              </a:extLst>
            </p:cNvPr>
            <p:cNvSpPr/>
            <p:nvPr/>
          </p:nvSpPr>
          <p:spPr>
            <a:xfrm>
              <a:off x="4271889" y="1371600"/>
              <a:ext cx="1702191" cy="942535"/>
            </a:xfrm>
            <a:prstGeom prst="rightArrow">
              <a:avLst>
                <a:gd name="adj1" fmla="val 50000"/>
                <a:gd name="adj2" fmla="val 67910"/>
              </a:avLst>
            </a:pr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Freeform: Shape 28">
              <a:extLst>
                <a:ext uri="{FF2B5EF4-FFF2-40B4-BE49-F238E27FC236}">
                  <a16:creationId xmlns:a16="http://schemas.microsoft.com/office/drawing/2014/main" id="{1C6901A2-B45B-4E71-B4DA-5D591103D81A}"/>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3CAB4C1-C5D6-42E8-94B3-991D730911E3}"/>
              </a:ext>
            </a:extLst>
          </p:cNvPr>
          <p:cNvGrpSpPr/>
          <p:nvPr/>
        </p:nvGrpSpPr>
        <p:grpSpPr>
          <a:xfrm rot="10800000">
            <a:off x="6217920" y="4302108"/>
            <a:ext cx="3169920" cy="1860714"/>
            <a:chOff x="2804160" y="703385"/>
            <a:chExt cx="3169920" cy="1860714"/>
          </a:xfrm>
        </p:grpSpPr>
        <p:sp>
          <p:nvSpPr>
            <p:cNvPr id="21" name="Trapezoid 20">
              <a:extLst>
                <a:ext uri="{FF2B5EF4-FFF2-40B4-BE49-F238E27FC236}">
                  <a16:creationId xmlns:a16="http://schemas.microsoft.com/office/drawing/2014/main" id="{0027E185-E253-491A-A07B-5FC1BB5374A3}"/>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535DF1-2F41-4B7F-835F-8AE07438DBAD}"/>
                </a:ext>
              </a:extLst>
            </p:cNvPr>
            <p:cNvSpPr/>
            <p:nvPr/>
          </p:nvSpPr>
          <p:spPr>
            <a:xfrm>
              <a:off x="2804160" y="703385"/>
              <a:ext cx="558018" cy="1139483"/>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0F88EC1F-1436-48C7-B21A-D85F6B760D3E}"/>
                </a:ext>
              </a:extLst>
            </p:cNvPr>
            <p:cNvSpPr/>
            <p:nvPr/>
          </p:nvSpPr>
          <p:spPr>
            <a:xfrm>
              <a:off x="4271889" y="1371600"/>
              <a:ext cx="1702191" cy="942535"/>
            </a:xfrm>
            <a:prstGeom prst="rightArrow">
              <a:avLst>
                <a:gd name="adj1" fmla="val 50000"/>
                <a:gd name="adj2" fmla="val 67910"/>
              </a:avLst>
            </a:pr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92C4E886-90B6-4B6E-9CB5-38427386C206}"/>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B400CB58-8BD7-4924-ADE7-36F134AE12C5}"/>
              </a:ext>
            </a:extLst>
          </p:cNvPr>
          <p:cNvGrpSpPr/>
          <p:nvPr/>
        </p:nvGrpSpPr>
        <p:grpSpPr>
          <a:xfrm>
            <a:off x="4215017" y="424861"/>
            <a:ext cx="1702191" cy="823017"/>
            <a:chOff x="4215017" y="424861"/>
            <a:chExt cx="1702191" cy="823017"/>
          </a:xfrm>
        </p:grpSpPr>
        <p:sp>
          <p:nvSpPr>
            <p:cNvPr id="38" name="TextBox 37">
              <a:extLst>
                <a:ext uri="{FF2B5EF4-FFF2-40B4-BE49-F238E27FC236}">
                  <a16:creationId xmlns:a16="http://schemas.microsoft.com/office/drawing/2014/main" id="{C6A926DB-D538-4B8F-923E-FA672398774B}"/>
                </a:ext>
              </a:extLst>
            </p:cNvPr>
            <p:cNvSpPr txBox="1"/>
            <p:nvPr/>
          </p:nvSpPr>
          <p:spPr>
            <a:xfrm>
              <a:off x="4215017" y="424861"/>
              <a:ext cx="1702191" cy="369332"/>
            </a:xfrm>
            <a:prstGeom prst="rect">
              <a:avLst/>
            </a:prstGeom>
            <a:noFill/>
          </p:spPr>
          <p:txBody>
            <a:bodyPr wrap="square" rtlCol="0">
              <a:spAutoFit/>
            </a:bodyPr>
            <a:lstStyle/>
            <a:p>
              <a:pPr algn="ctr"/>
              <a:r>
                <a:rPr lang="ar-SY" b="1" dirty="0">
                  <a:latin typeface="Century Gothic" panose="020B0502020202020204" pitchFamily="34" charset="0"/>
                </a:rPr>
                <a:t>نوع النسيج</a:t>
              </a:r>
              <a:endParaRPr lang="en-US" b="1" dirty="0">
                <a:latin typeface="Century Gothic" panose="020B0502020202020204" pitchFamily="34" charset="0"/>
              </a:endParaRPr>
            </a:p>
          </p:txBody>
        </p:sp>
        <p:sp>
          <p:nvSpPr>
            <p:cNvPr id="39" name="TextBox 38">
              <a:extLst>
                <a:ext uri="{FF2B5EF4-FFF2-40B4-BE49-F238E27FC236}">
                  <a16:creationId xmlns:a16="http://schemas.microsoft.com/office/drawing/2014/main" id="{A7512C98-353A-4DF3-B650-935BF7A2C29A}"/>
                </a:ext>
              </a:extLst>
            </p:cNvPr>
            <p:cNvSpPr txBox="1"/>
            <p:nvPr/>
          </p:nvSpPr>
          <p:spPr>
            <a:xfrm>
              <a:off x="4355345" y="878546"/>
              <a:ext cx="1421535" cy="369332"/>
            </a:xfrm>
            <a:prstGeom prst="rect">
              <a:avLst/>
            </a:prstGeom>
            <a:noFill/>
          </p:spPr>
          <p:txBody>
            <a:bodyPr wrap="square" rtlCol="0">
              <a:spAutoFit/>
            </a:bodyPr>
            <a:lstStyle/>
            <a:p>
              <a:pPr algn="ctr"/>
              <a:r>
                <a:rPr lang="ar-SY" dirty="0">
                  <a:latin typeface="Century Gothic" panose="020B0502020202020204" pitchFamily="34" charset="0"/>
                </a:rPr>
                <a:t>الحرير الطبيعي</a:t>
              </a:r>
              <a:endParaRPr lang="en-US" dirty="0">
                <a:latin typeface="Century Gothic" panose="020B0502020202020204" pitchFamily="34" charset="0"/>
              </a:endParaRPr>
            </a:p>
          </p:txBody>
        </p:sp>
      </p:grpSp>
      <p:grpSp>
        <p:nvGrpSpPr>
          <p:cNvPr id="41" name="Group 40">
            <a:extLst>
              <a:ext uri="{FF2B5EF4-FFF2-40B4-BE49-F238E27FC236}">
                <a16:creationId xmlns:a16="http://schemas.microsoft.com/office/drawing/2014/main" id="{48DC7F2F-7746-42EF-BEDD-48493E13FBE6}"/>
              </a:ext>
            </a:extLst>
          </p:cNvPr>
          <p:cNvGrpSpPr/>
          <p:nvPr/>
        </p:nvGrpSpPr>
        <p:grpSpPr>
          <a:xfrm>
            <a:off x="7906206" y="1515984"/>
            <a:ext cx="1702191" cy="1015759"/>
            <a:chOff x="4348367" y="302941"/>
            <a:chExt cx="1702191" cy="1015759"/>
          </a:xfrm>
        </p:grpSpPr>
        <p:sp>
          <p:nvSpPr>
            <p:cNvPr id="42" name="TextBox 41">
              <a:extLst>
                <a:ext uri="{FF2B5EF4-FFF2-40B4-BE49-F238E27FC236}">
                  <a16:creationId xmlns:a16="http://schemas.microsoft.com/office/drawing/2014/main" id="{7BF37E52-5316-4B29-B795-11B1DDD3FBDA}"/>
                </a:ext>
              </a:extLst>
            </p:cNvPr>
            <p:cNvSpPr txBox="1"/>
            <p:nvPr/>
          </p:nvSpPr>
          <p:spPr>
            <a:xfrm>
              <a:off x="4348367" y="302941"/>
              <a:ext cx="1702191" cy="646331"/>
            </a:xfrm>
            <a:prstGeom prst="rect">
              <a:avLst/>
            </a:prstGeom>
            <a:noFill/>
          </p:spPr>
          <p:txBody>
            <a:bodyPr wrap="square" rtlCol="0">
              <a:spAutoFit/>
            </a:bodyPr>
            <a:lstStyle/>
            <a:p>
              <a:pPr algn="ctr"/>
              <a:r>
                <a:rPr lang="ar-SY" b="1" dirty="0">
                  <a:latin typeface="Century Gothic" panose="020B0502020202020204" pitchFamily="34" charset="0"/>
                </a:rPr>
                <a:t>درجة حرارة الماء المناسبة</a:t>
              </a:r>
              <a:endParaRPr lang="en-US" b="1" dirty="0">
                <a:latin typeface="Century Gothic" panose="020B0502020202020204" pitchFamily="34" charset="0"/>
              </a:endParaRPr>
            </a:p>
          </p:txBody>
        </p:sp>
        <p:sp>
          <p:nvSpPr>
            <p:cNvPr id="43" name="TextBox 42">
              <a:extLst>
                <a:ext uri="{FF2B5EF4-FFF2-40B4-BE49-F238E27FC236}">
                  <a16:creationId xmlns:a16="http://schemas.microsoft.com/office/drawing/2014/main" id="{137AC2DD-BCF3-4A6F-AAFF-390C9379F9DF}"/>
                </a:ext>
              </a:extLst>
            </p:cNvPr>
            <p:cNvSpPr txBox="1"/>
            <p:nvPr/>
          </p:nvSpPr>
          <p:spPr>
            <a:xfrm>
              <a:off x="4355345" y="980146"/>
              <a:ext cx="1421535" cy="338554"/>
            </a:xfrm>
            <a:prstGeom prst="rect">
              <a:avLst/>
            </a:prstGeom>
            <a:noFill/>
          </p:spPr>
          <p:txBody>
            <a:bodyPr wrap="square" rtlCol="0">
              <a:spAutoFit/>
            </a:bodyPr>
            <a:lstStyle/>
            <a:p>
              <a:pPr algn="ctr"/>
              <a:r>
                <a:rPr lang="ar-SY" sz="1600" dirty="0">
                  <a:latin typeface="Century Gothic" panose="020B0502020202020204" pitchFamily="34" charset="0"/>
                </a:rPr>
                <a:t>باردة</a:t>
              </a:r>
              <a:endParaRPr lang="en-US" sz="1600" dirty="0">
                <a:latin typeface="Century Gothic" panose="020B0502020202020204" pitchFamily="34" charset="0"/>
              </a:endParaRPr>
            </a:p>
          </p:txBody>
        </p:sp>
      </p:grpSp>
      <p:grpSp>
        <p:nvGrpSpPr>
          <p:cNvPr id="44" name="Group 43">
            <a:extLst>
              <a:ext uri="{FF2B5EF4-FFF2-40B4-BE49-F238E27FC236}">
                <a16:creationId xmlns:a16="http://schemas.microsoft.com/office/drawing/2014/main" id="{CB0300DE-3B30-4867-8F2C-A104C3354CDC}"/>
              </a:ext>
            </a:extLst>
          </p:cNvPr>
          <p:cNvGrpSpPr/>
          <p:nvPr/>
        </p:nvGrpSpPr>
        <p:grpSpPr>
          <a:xfrm>
            <a:off x="4603820" y="5552299"/>
            <a:ext cx="4044880" cy="1168477"/>
            <a:chOff x="2240421" y="541066"/>
            <a:chExt cx="4044880" cy="1168477"/>
          </a:xfrm>
        </p:grpSpPr>
        <p:sp>
          <p:nvSpPr>
            <p:cNvPr id="45" name="TextBox 44">
              <a:extLst>
                <a:ext uri="{FF2B5EF4-FFF2-40B4-BE49-F238E27FC236}">
                  <a16:creationId xmlns:a16="http://schemas.microsoft.com/office/drawing/2014/main" id="{3858CD8F-9633-46FF-8795-695779EF0C7A}"/>
                </a:ext>
              </a:extLst>
            </p:cNvPr>
            <p:cNvSpPr txBox="1"/>
            <p:nvPr/>
          </p:nvSpPr>
          <p:spPr>
            <a:xfrm>
              <a:off x="3553809" y="541066"/>
              <a:ext cx="2363399" cy="369332"/>
            </a:xfrm>
            <a:prstGeom prst="rect">
              <a:avLst/>
            </a:prstGeom>
            <a:noFill/>
          </p:spPr>
          <p:txBody>
            <a:bodyPr wrap="square" rtlCol="0">
              <a:spAutoFit/>
            </a:bodyPr>
            <a:lstStyle/>
            <a:p>
              <a:pPr algn="ctr"/>
              <a:r>
                <a:rPr lang="ar-SY" b="1" dirty="0">
                  <a:latin typeface="Century Gothic" panose="020B0502020202020204" pitchFamily="34" charset="0"/>
                </a:rPr>
                <a:t>طريقة التنظيف المناسبة</a:t>
              </a:r>
              <a:endParaRPr lang="en-US" b="1" dirty="0">
                <a:latin typeface="Century Gothic" panose="020B0502020202020204" pitchFamily="34" charset="0"/>
              </a:endParaRPr>
            </a:p>
          </p:txBody>
        </p:sp>
        <p:sp>
          <p:nvSpPr>
            <p:cNvPr id="46" name="TextBox 45">
              <a:extLst>
                <a:ext uri="{FF2B5EF4-FFF2-40B4-BE49-F238E27FC236}">
                  <a16:creationId xmlns:a16="http://schemas.microsoft.com/office/drawing/2014/main" id="{553634A1-7E48-4022-8A1C-8D3476691C13}"/>
                </a:ext>
              </a:extLst>
            </p:cNvPr>
            <p:cNvSpPr txBox="1"/>
            <p:nvPr/>
          </p:nvSpPr>
          <p:spPr>
            <a:xfrm>
              <a:off x="2240421" y="878546"/>
              <a:ext cx="4044880" cy="830997"/>
            </a:xfrm>
            <a:prstGeom prst="rect">
              <a:avLst/>
            </a:prstGeom>
            <a:noFill/>
          </p:spPr>
          <p:txBody>
            <a:bodyPr wrap="square" rtlCol="0">
              <a:spAutoFit/>
            </a:bodyPr>
            <a:lstStyle/>
            <a:p>
              <a:pPr algn="r"/>
              <a:r>
                <a:rPr lang="ar-SY" sz="1600" dirty="0">
                  <a:latin typeface="Century Gothic" panose="020B0502020202020204" pitchFamily="34" charset="0"/>
                </a:rPr>
                <a:t>الأفضل التنظيف الجافو يمكن غسله باليد في ماء بارد مع منظف خال من القلوية ثم يعصر بالضغط للتخلص من الماء الزائد</a:t>
              </a:r>
              <a:endParaRPr lang="en-US" sz="1600" dirty="0">
                <a:latin typeface="Century Gothic" panose="020B0502020202020204" pitchFamily="34" charset="0"/>
              </a:endParaRPr>
            </a:p>
          </p:txBody>
        </p:sp>
      </p:grpSp>
      <p:grpSp>
        <p:nvGrpSpPr>
          <p:cNvPr id="47" name="Group 46">
            <a:extLst>
              <a:ext uri="{FF2B5EF4-FFF2-40B4-BE49-F238E27FC236}">
                <a16:creationId xmlns:a16="http://schemas.microsoft.com/office/drawing/2014/main" id="{B13D9932-07FB-4958-8BA0-309D243D16E1}"/>
              </a:ext>
            </a:extLst>
          </p:cNvPr>
          <p:cNvGrpSpPr/>
          <p:nvPr/>
        </p:nvGrpSpPr>
        <p:grpSpPr>
          <a:xfrm>
            <a:off x="2783967" y="4293645"/>
            <a:ext cx="1702191" cy="547804"/>
            <a:chOff x="4215017" y="607741"/>
            <a:chExt cx="1702191" cy="547804"/>
          </a:xfrm>
        </p:grpSpPr>
        <p:sp>
          <p:nvSpPr>
            <p:cNvPr id="48" name="TextBox 47">
              <a:extLst>
                <a:ext uri="{FF2B5EF4-FFF2-40B4-BE49-F238E27FC236}">
                  <a16:creationId xmlns:a16="http://schemas.microsoft.com/office/drawing/2014/main" id="{3E08A30A-9E39-4F65-B557-EC9072F1A464}"/>
                </a:ext>
              </a:extLst>
            </p:cNvPr>
            <p:cNvSpPr txBox="1"/>
            <p:nvPr/>
          </p:nvSpPr>
          <p:spPr>
            <a:xfrm>
              <a:off x="4215017" y="607741"/>
              <a:ext cx="1702191" cy="307777"/>
            </a:xfrm>
            <a:prstGeom prst="rect">
              <a:avLst/>
            </a:prstGeom>
            <a:noFill/>
          </p:spPr>
          <p:txBody>
            <a:bodyPr wrap="square" rtlCol="0">
              <a:spAutoFit/>
            </a:bodyPr>
            <a:lstStyle/>
            <a:p>
              <a:pPr algn="ctr"/>
              <a:endParaRPr lang="en-US" sz="1400" b="1" dirty="0">
                <a:latin typeface="Century Gothic" panose="020B0502020202020204" pitchFamily="34" charset="0"/>
              </a:endParaRPr>
            </a:p>
          </p:txBody>
        </p:sp>
        <p:sp>
          <p:nvSpPr>
            <p:cNvPr id="49" name="TextBox 48">
              <a:extLst>
                <a:ext uri="{FF2B5EF4-FFF2-40B4-BE49-F238E27FC236}">
                  <a16:creationId xmlns:a16="http://schemas.microsoft.com/office/drawing/2014/main" id="{FA67EFEB-E9B5-452A-9579-226E48AF3329}"/>
                </a:ext>
              </a:extLst>
            </p:cNvPr>
            <p:cNvSpPr txBox="1"/>
            <p:nvPr/>
          </p:nvSpPr>
          <p:spPr>
            <a:xfrm>
              <a:off x="4355345" y="878546"/>
              <a:ext cx="1421535" cy="276999"/>
            </a:xfrm>
            <a:prstGeom prst="rect">
              <a:avLst/>
            </a:prstGeom>
            <a:noFill/>
          </p:spPr>
          <p:txBody>
            <a:bodyPr wrap="square" rtlCol="0">
              <a:spAutoFit/>
            </a:bodyPr>
            <a:lstStyle/>
            <a:p>
              <a:pPr algn="ctr"/>
              <a:endParaRPr lang="en-US" sz="1200" dirty="0">
                <a:latin typeface="Century Gothic" panose="020B0502020202020204" pitchFamily="34" charset="0"/>
              </a:endParaRPr>
            </a:p>
          </p:txBody>
        </p:sp>
      </p:grpSp>
      <p:sp>
        <p:nvSpPr>
          <p:cNvPr id="50" name="Arrow: Up 49">
            <a:extLst>
              <a:ext uri="{FF2B5EF4-FFF2-40B4-BE49-F238E27FC236}">
                <a16:creationId xmlns:a16="http://schemas.microsoft.com/office/drawing/2014/main" id="{A084FC10-0D23-4013-9073-B95D520825C7}"/>
              </a:ext>
            </a:extLst>
          </p:cNvPr>
          <p:cNvSpPr/>
          <p:nvPr/>
        </p:nvSpPr>
        <p:spPr>
          <a:xfrm>
            <a:off x="4515263" y="2536541"/>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Up 50">
            <a:extLst>
              <a:ext uri="{FF2B5EF4-FFF2-40B4-BE49-F238E27FC236}">
                <a16:creationId xmlns:a16="http://schemas.microsoft.com/office/drawing/2014/main" id="{7F7D36CD-7CEF-4BF9-973C-B0E9AF052F61}"/>
              </a:ext>
            </a:extLst>
          </p:cNvPr>
          <p:cNvSpPr/>
          <p:nvPr/>
        </p:nvSpPr>
        <p:spPr>
          <a:xfrm rot="5400000">
            <a:off x="6537934" y="1464645"/>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Up 51">
            <a:extLst>
              <a:ext uri="{FF2B5EF4-FFF2-40B4-BE49-F238E27FC236}">
                <a16:creationId xmlns:a16="http://schemas.microsoft.com/office/drawing/2014/main" id="{4F2C031A-44E6-43BF-A8A1-CFEC6662A90B}"/>
              </a:ext>
            </a:extLst>
          </p:cNvPr>
          <p:cNvSpPr/>
          <p:nvPr/>
        </p:nvSpPr>
        <p:spPr>
          <a:xfrm rot="10800000">
            <a:off x="7603085" y="3757983"/>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Arrow: Up 52">
            <a:extLst>
              <a:ext uri="{FF2B5EF4-FFF2-40B4-BE49-F238E27FC236}">
                <a16:creationId xmlns:a16="http://schemas.microsoft.com/office/drawing/2014/main" id="{33EA5E06-AA6C-4889-8089-32854AD87371}"/>
              </a:ext>
            </a:extLst>
          </p:cNvPr>
          <p:cNvSpPr/>
          <p:nvPr/>
        </p:nvSpPr>
        <p:spPr>
          <a:xfrm rot="16200000">
            <a:off x="5369756" y="4646490"/>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45FA658C-5662-4797-B78B-61DD286C1353}"/>
              </a:ext>
            </a:extLst>
          </p:cNvPr>
          <p:cNvSpPr txBox="1"/>
          <p:nvPr/>
        </p:nvSpPr>
        <p:spPr>
          <a:xfrm>
            <a:off x="5308208" y="3091543"/>
            <a:ext cx="2054241" cy="400110"/>
          </a:xfrm>
          <a:prstGeom prst="rect">
            <a:avLst/>
          </a:prstGeom>
          <a:noFill/>
        </p:spPr>
        <p:txBody>
          <a:bodyPr wrap="square" rtlCol="0">
            <a:spAutoFit/>
          </a:bodyPr>
          <a:lstStyle/>
          <a:p>
            <a:pPr algn="ctr"/>
            <a:r>
              <a:rPr lang="ar-SY" sz="2000" b="1" dirty="0">
                <a:solidFill>
                  <a:schemeClr val="tx1">
                    <a:lumMod val="50000"/>
                    <a:lumOff val="50000"/>
                  </a:schemeClr>
                </a:solidFill>
                <a:latin typeface="Century Gothic" panose="020B0502020202020204" pitchFamily="34" charset="0"/>
              </a:rPr>
              <a:t>1</a:t>
            </a:r>
            <a:endParaRPr lang="en-US" sz="2000" b="1" dirty="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152275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7" presetClass="entr" presetSubtype="4"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500" fill="hold"/>
                                        <p:tgtEl>
                                          <p:spTgt spid="40"/>
                                        </p:tgtEl>
                                        <p:attrNameLst>
                                          <p:attrName>ppt_x</p:attrName>
                                        </p:attrNameLst>
                                      </p:cBhvr>
                                      <p:tavLst>
                                        <p:tav tm="0">
                                          <p:val>
                                            <p:strVal val="#ppt_x"/>
                                          </p:val>
                                        </p:tav>
                                        <p:tav tm="100000">
                                          <p:val>
                                            <p:strVal val="#ppt_x"/>
                                          </p:val>
                                        </p:tav>
                                      </p:tavLst>
                                    </p:anim>
                                    <p:anim calcmode="lin" valueType="num">
                                      <p:cBhvr>
                                        <p:cTn id="12" dur="500" fill="hold"/>
                                        <p:tgtEl>
                                          <p:spTgt spid="40"/>
                                        </p:tgtEl>
                                        <p:attrNameLst>
                                          <p:attrName>ppt_y</p:attrName>
                                        </p:attrNameLst>
                                      </p:cBhvr>
                                      <p:tavLst>
                                        <p:tav tm="0">
                                          <p:val>
                                            <p:strVal val="#ppt_y+#ppt_h/2"/>
                                          </p:val>
                                        </p:tav>
                                        <p:tav tm="100000">
                                          <p:val>
                                            <p:strVal val="#ppt_y"/>
                                          </p:val>
                                        </p:tav>
                                      </p:tavLst>
                                    </p:anim>
                                    <p:anim calcmode="lin" valueType="num">
                                      <p:cBhvr>
                                        <p:cTn id="13" dur="500" fill="hold"/>
                                        <p:tgtEl>
                                          <p:spTgt spid="40"/>
                                        </p:tgtEl>
                                        <p:attrNameLst>
                                          <p:attrName>ppt_w</p:attrName>
                                        </p:attrNameLst>
                                      </p:cBhvr>
                                      <p:tavLst>
                                        <p:tav tm="0">
                                          <p:val>
                                            <p:strVal val="#ppt_w"/>
                                          </p:val>
                                        </p:tav>
                                        <p:tav tm="100000">
                                          <p:val>
                                            <p:strVal val="#ppt_w"/>
                                          </p:val>
                                        </p:tav>
                                      </p:tavLst>
                                    </p:anim>
                                    <p:anim calcmode="lin" valueType="num">
                                      <p:cBhvr>
                                        <p:cTn id="14" dur="500" fill="hold"/>
                                        <p:tgtEl>
                                          <p:spTgt spid="40"/>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17" presetClass="entr" presetSubtype="8" fill="hold" nodeType="afterEffect">
                                  <p:stCondLst>
                                    <p:cond delay="0"/>
                                  </p:stCondLst>
                                  <p:childTnLst>
                                    <p:set>
                                      <p:cBhvr>
                                        <p:cTn id="17" dur="1" fill="hold">
                                          <p:stCondLst>
                                            <p:cond delay="0"/>
                                          </p:stCondLst>
                                        </p:cTn>
                                        <p:tgtEl>
                                          <p:spTgt spid="41"/>
                                        </p:tgtEl>
                                        <p:attrNameLst>
                                          <p:attrName>style.visibility</p:attrName>
                                        </p:attrNameLst>
                                      </p:cBhvr>
                                      <p:to>
                                        <p:strVal val="visible"/>
                                      </p:to>
                                    </p:set>
                                    <p:anim calcmode="lin" valueType="num">
                                      <p:cBhvr>
                                        <p:cTn id="18" dur="500" fill="hold"/>
                                        <p:tgtEl>
                                          <p:spTgt spid="41"/>
                                        </p:tgtEl>
                                        <p:attrNameLst>
                                          <p:attrName>ppt_x</p:attrName>
                                        </p:attrNameLst>
                                      </p:cBhvr>
                                      <p:tavLst>
                                        <p:tav tm="0">
                                          <p:val>
                                            <p:strVal val="#ppt_x-#ppt_w/2"/>
                                          </p:val>
                                        </p:tav>
                                        <p:tav tm="100000">
                                          <p:val>
                                            <p:strVal val="#ppt_x"/>
                                          </p:val>
                                        </p:tav>
                                      </p:tavLst>
                                    </p:anim>
                                    <p:anim calcmode="lin" valueType="num">
                                      <p:cBhvr>
                                        <p:cTn id="19" dur="500" fill="hold"/>
                                        <p:tgtEl>
                                          <p:spTgt spid="41"/>
                                        </p:tgtEl>
                                        <p:attrNameLst>
                                          <p:attrName>ppt_y</p:attrName>
                                        </p:attrNameLst>
                                      </p:cBhvr>
                                      <p:tavLst>
                                        <p:tav tm="0">
                                          <p:val>
                                            <p:strVal val="#ppt_y"/>
                                          </p:val>
                                        </p:tav>
                                        <p:tav tm="100000">
                                          <p:val>
                                            <p:strVal val="#ppt_y"/>
                                          </p:val>
                                        </p:tav>
                                      </p:tavLst>
                                    </p:anim>
                                    <p:anim calcmode="lin" valueType="num">
                                      <p:cBhvr>
                                        <p:cTn id="20" dur="500" fill="hold"/>
                                        <p:tgtEl>
                                          <p:spTgt spid="41"/>
                                        </p:tgtEl>
                                        <p:attrNameLst>
                                          <p:attrName>ppt_w</p:attrName>
                                        </p:attrNameLst>
                                      </p:cBhvr>
                                      <p:tavLst>
                                        <p:tav tm="0">
                                          <p:val>
                                            <p:fltVal val="0"/>
                                          </p:val>
                                        </p:tav>
                                        <p:tav tm="100000">
                                          <p:val>
                                            <p:strVal val="#ppt_w"/>
                                          </p:val>
                                        </p:tav>
                                      </p:tavLst>
                                    </p:anim>
                                    <p:anim calcmode="lin" valueType="num">
                                      <p:cBhvr>
                                        <p:cTn id="21" dur="500" fill="hold"/>
                                        <p:tgtEl>
                                          <p:spTgt spid="41"/>
                                        </p:tgtEl>
                                        <p:attrNameLst>
                                          <p:attrName>ppt_h</p:attrName>
                                        </p:attrNameLst>
                                      </p:cBhvr>
                                      <p:tavLst>
                                        <p:tav tm="0">
                                          <p:val>
                                            <p:strVal val="#ppt_h"/>
                                          </p:val>
                                        </p:tav>
                                        <p:tav tm="100000">
                                          <p:val>
                                            <p:strVal val="#ppt_h"/>
                                          </p:val>
                                        </p:tav>
                                      </p:tavLst>
                                    </p:anim>
                                  </p:childTnLst>
                                </p:cTn>
                              </p:par>
                            </p:childTnLst>
                          </p:cTn>
                        </p:par>
                        <p:par>
                          <p:cTn id="22" fill="hold">
                            <p:stCondLst>
                              <p:cond delay="1500"/>
                            </p:stCondLst>
                            <p:childTnLst>
                              <p:par>
                                <p:cTn id="23" presetID="17" presetClass="entr" presetSubtype="1"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ppt_x</p:attrName>
                                        </p:attrNameLst>
                                      </p:cBhvr>
                                      <p:tavLst>
                                        <p:tav tm="0">
                                          <p:val>
                                            <p:strVal val="#ppt_x"/>
                                          </p:val>
                                        </p:tav>
                                        <p:tav tm="100000">
                                          <p:val>
                                            <p:strVal val="#ppt_x"/>
                                          </p:val>
                                        </p:tav>
                                      </p:tavLst>
                                    </p:anim>
                                    <p:anim calcmode="lin" valueType="num">
                                      <p:cBhvr>
                                        <p:cTn id="26" dur="500" fill="hold"/>
                                        <p:tgtEl>
                                          <p:spTgt spid="44"/>
                                        </p:tgtEl>
                                        <p:attrNameLst>
                                          <p:attrName>ppt_y</p:attrName>
                                        </p:attrNameLst>
                                      </p:cBhvr>
                                      <p:tavLst>
                                        <p:tav tm="0">
                                          <p:val>
                                            <p:strVal val="#ppt_y-#ppt_h/2"/>
                                          </p:val>
                                        </p:tav>
                                        <p:tav tm="100000">
                                          <p:val>
                                            <p:strVal val="#ppt_y"/>
                                          </p:val>
                                        </p:tav>
                                      </p:tavLst>
                                    </p:anim>
                                    <p:anim calcmode="lin" valueType="num">
                                      <p:cBhvr>
                                        <p:cTn id="27" dur="500" fill="hold"/>
                                        <p:tgtEl>
                                          <p:spTgt spid="44"/>
                                        </p:tgtEl>
                                        <p:attrNameLst>
                                          <p:attrName>ppt_w</p:attrName>
                                        </p:attrNameLst>
                                      </p:cBhvr>
                                      <p:tavLst>
                                        <p:tav tm="0">
                                          <p:val>
                                            <p:strVal val="#ppt_w"/>
                                          </p:val>
                                        </p:tav>
                                        <p:tav tm="100000">
                                          <p:val>
                                            <p:strVal val="#ppt_w"/>
                                          </p:val>
                                        </p:tav>
                                      </p:tavLst>
                                    </p:anim>
                                    <p:anim calcmode="lin" valueType="num">
                                      <p:cBhvr>
                                        <p:cTn id="28" dur="500" fill="hold"/>
                                        <p:tgtEl>
                                          <p:spTgt spid="44"/>
                                        </p:tgtEl>
                                        <p:attrNameLst>
                                          <p:attrName>ppt_h</p:attrName>
                                        </p:attrNameLst>
                                      </p:cBhvr>
                                      <p:tavLst>
                                        <p:tav tm="0">
                                          <p:val>
                                            <p:fltVal val="0"/>
                                          </p:val>
                                        </p:tav>
                                        <p:tav tm="100000">
                                          <p:val>
                                            <p:strVal val="#ppt_h"/>
                                          </p:val>
                                        </p:tav>
                                      </p:tavLst>
                                    </p:anim>
                                  </p:childTnLst>
                                </p:cTn>
                              </p:par>
                            </p:childTnLst>
                          </p:cTn>
                        </p:par>
                        <p:par>
                          <p:cTn id="29" fill="hold">
                            <p:stCondLst>
                              <p:cond delay="2000"/>
                            </p:stCondLst>
                            <p:childTnLst>
                              <p:par>
                                <p:cTn id="30" presetID="17" presetClass="entr" presetSubtype="2" fill="hold"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p:cTn id="32" dur="500" fill="hold"/>
                                        <p:tgtEl>
                                          <p:spTgt spid="47"/>
                                        </p:tgtEl>
                                        <p:attrNameLst>
                                          <p:attrName>ppt_x</p:attrName>
                                        </p:attrNameLst>
                                      </p:cBhvr>
                                      <p:tavLst>
                                        <p:tav tm="0">
                                          <p:val>
                                            <p:strVal val="#ppt_x+#ppt_w/2"/>
                                          </p:val>
                                        </p:tav>
                                        <p:tav tm="100000">
                                          <p:val>
                                            <p:strVal val="#ppt_x"/>
                                          </p:val>
                                        </p:tav>
                                      </p:tavLst>
                                    </p:anim>
                                    <p:anim calcmode="lin" valueType="num">
                                      <p:cBhvr>
                                        <p:cTn id="33" dur="500" fill="hold"/>
                                        <p:tgtEl>
                                          <p:spTgt spid="47"/>
                                        </p:tgtEl>
                                        <p:attrNameLst>
                                          <p:attrName>ppt_y</p:attrName>
                                        </p:attrNameLst>
                                      </p:cBhvr>
                                      <p:tavLst>
                                        <p:tav tm="0">
                                          <p:val>
                                            <p:strVal val="#ppt_y"/>
                                          </p:val>
                                        </p:tav>
                                        <p:tav tm="100000">
                                          <p:val>
                                            <p:strVal val="#ppt_y"/>
                                          </p:val>
                                        </p:tav>
                                      </p:tavLst>
                                    </p:anim>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strVal val="#ppt_h"/>
                                          </p:val>
                                        </p:tav>
                                        <p:tav tm="100000">
                                          <p:val>
                                            <p:strVal val="#ppt_h"/>
                                          </p:val>
                                        </p:tav>
                                      </p:tavLst>
                                    </p:anim>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500"/>
                                        <p:tgtEl>
                                          <p:spTgt spid="5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500"/>
                                        <p:tgtEl>
                                          <p:spTgt spid="5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9A41A7D8-09AF-452A-8CAE-D13D798DB5B8}"/>
              </a:ext>
            </a:extLst>
          </p:cNvPr>
          <p:cNvGrpSpPr/>
          <p:nvPr/>
        </p:nvGrpSpPr>
        <p:grpSpPr>
          <a:xfrm>
            <a:off x="2804160" y="703385"/>
            <a:ext cx="3169920" cy="1860714"/>
            <a:chOff x="2804160" y="703385"/>
            <a:chExt cx="3169920" cy="1860714"/>
          </a:xfrm>
        </p:grpSpPr>
        <p:sp>
          <p:nvSpPr>
            <p:cNvPr id="13" name="Trapezoid 12">
              <a:extLst>
                <a:ext uri="{FF2B5EF4-FFF2-40B4-BE49-F238E27FC236}">
                  <a16:creationId xmlns:a16="http://schemas.microsoft.com/office/drawing/2014/main" id="{A075FE6A-6465-4E1A-847C-4AA5DE80854F}"/>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EEB6A75-33E4-4DB1-AE79-62FCBB8946D5}"/>
                </a:ext>
              </a:extLst>
            </p:cNvPr>
            <p:cNvSpPr/>
            <p:nvPr/>
          </p:nvSpPr>
          <p:spPr>
            <a:xfrm>
              <a:off x="2804160" y="703385"/>
              <a:ext cx="558018" cy="11394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BDD3BF31-DBDB-46EA-B68F-35644DE4FA67}"/>
                </a:ext>
              </a:extLst>
            </p:cNvPr>
            <p:cNvSpPr/>
            <p:nvPr/>
          </p:nvSpPr>
          <p:spPr>
            <a:xfrm>
              <a:off x="4271889" y="1371600"/>
              <a:ext cx="1702191" cy="942535"/>
            </a:xfrm>
            <a:prstGeom prst="rightArrow">
              <a:avLst>
                <a:gd name="adj1" fmla="val 50000"/>
                <a:gd name="adj2" fmla="val 67910"/>
              </a:avLst>
            </a:prstGeom>
            <a:gradFill>
              <a:gsLst>
                <a:gs pos="0">
                  <a:srgbClr val="00B0F0"/>
                </a:gs>
                <a:gs pos="100000">
                  <a:srgbClr val="007CA8"/>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486B4-24C6-4CD2-B5C5-AAAC04718961}"/>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B0F0"/>
                </a:gs>
                <a:gs pos="100000">
                  <a:srgbClr val="007CA8"/>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96AC22DD-9831-4B0D-863E-09F102D1D1BF}"/>
              </a:ext>
            </a:extLst>
          </p:cNvPr>
          <p:cNvGrpSpPr/>
          <p:nvPr/>
        </p:nvGrpSpPr>
        <p:grpSpPr>
          <a:xfrm rot="5400000">
            <a:off x="6397022" y="791763"/>
            <a:ext cx="3169920" cy="1860714"/>
            <a:chOff x="2804160" y="703385"/>
            <a:chExt cx="3169920" cy="1860714"/>
          </a:xfrm>
        </p:grpSpPr>
        <p:sp>
          <p:nvSpPr>
            <p:cNvPr id="16" name="Trapezoid 15">
              <a:extLst>
                <a:ext uri="{FF2B5EF4-FFF2-40B4-BE49-F238E27FC236}">
                  <a16:creationId xmlns:a16="http://schemas.microsoft.com/office/drawing/2014/main" id="{7BE018B3-89B7-4CE1-907D-9B6DC2729735}"/>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0AE8AC3-59CC-467A-8F02-882D0C25B54D}"/>
                </a:ext>
              </a:extLst>
            </p:cNvPr>
            <p:cNvSpPr/>
            <p:nvPr/>
          </p:nvSpPr>
          <p:spPr>
            <a:xfrm>
              <a:off x="2804160" y="703385"/>
              <a:ext cx="558018" cy="1139483"/>
            </a:xfrm>
            <a:prstGeom prst="rect">
              <a:avLst/>
            </a:prstGeom>
            <a:solidFill>
              <a:srgbClr val="FFA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19B64946-734F-49FB-BA85-B493A1FBA7F6}"/>
                </a:ext>
              </a:extLst>
            </p:cNvPr>
            <p:cNvSpPr/>
            <p:nvPr/>
          </p:nvSpPr>
          <p:spPr>
            <a:xfrm>
              <a:off x="4271889" y="1371600"/>
              <a:ext cx="1702191" cy="942535"/>
            </a:xfrm>
            <a:prstGeom prst="rightArrow">
              <a:avLst>
                <a:gd name="adj1" fmla="val 50000"/>
                <a:gd name="adj2" fmla="val 67910"/>
              </a:avLst>
            </a:pr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9" name="Freeform: Shape 18">
              <a:extLst>
                <a:ext uri="{FF2B5EF4-FFF2-40B4-BE49-F238E27FC236}">
                  <a16:creationId xmlns:a16="http://schemas.microsoft.com/office/drawing/2014/main" id="{60C1FE53-CBD4-47AC-84EE-5318D32B20E2}"/>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28A974D3-BA67-45A7-9496-F986455A7F55}"/>
              </a:ext>
            </a:extLst>
          </p:cNvPr>
          <p:cNvGrpSpPr/>
          <p:nvPr/>
        </p:nvGrpSpPr>
        <p:grpSpPr>
          <a:xfrm rot="16200000">
            <a:off x="2792891" y="4222365"/>
            <a:ext cx="3169920" cy="1860714"/>
            <a:chOff x="2804160" y="703385"/>
            <a:chExt cx="3169920" cy="1860714"/>
          </a:xfrm>
        </p:grpSpPr>
        <p:sp>
          <p:nvSpPr>
            <p:cNvPr id="26" name="Trapezoid 25">
              <a:extLst>
                <a:ext uri="{FF2B5EF4-FFF2-40B4-BE49-F238E27FC236}">
                  <a16:creationId xmlns:a16="http://schemas.microsoft.com/office/drawing/2014/main" id="{CD2F9C59-F651-4455-8034-FF7AB8B5965E}"/>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E105DF2-9DBF-4F76-891B-34C7C9AF6B97}"/>
                </a:ext>
              </a:extLst>
            </p:cNvPr>
            <p:cNvSpPr/>
            <p:nvPr/>
          </p:nvSpPr>
          <p:spPr>
            <a:xfrm>
              <a:off x="2804160" y="703385"/>
              <a:ext cx="558018" cy="1139483"/>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AA57EC86-34F2-4E9A-B41A-592E30BB6EB2}"/>
                </a:ext>
              </a:extLst>
            </p:cNvPr>
            <p:cNvSpPr/>
            <p:nvPr/>
          </p:nvSpPr>
          <p:spPr>
            <a:xfrm>
              <a:off x="4271889" y="1371600"/>
              <a:ext cx="1702191" cy="942535"/>
            </a:xfrm>
            <a:prstGeom prst="rightArrow">
              <a:avLst>
                <a:gd name="adj1" fmla="val 50000"/>
                <a:gd name="adj2" fmla="val 67910"/>
              </a:avLst>
            </a:pr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Freeform: Shape 28">
              <a:extLst>
                <a:ext uri="{FF2B5EF4-FFF2-40B4-BE49-F238E27FC236}">
                  <a16:creationId xmlns:a16="http://schemas.microsoft.com/office/drawing/2014/main" id="{1C6901A2-B45B-4E71-B4DA-5D591103D81A}"/>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3CAB4C1-C5D6-42E8-94B3-991D730911E3}"/>
              </a:ext>
            </a:extLst>
          </p:cNvPr>
          <p:cNvGrpSpPr/>
          <p:nvPr/>
        </p:nvGrpSpPr>
        <p:grpSpPr>
          <a:xfrm rot="10800000">
            <a:off x="6217920" y="4302108"/>
            <a:ext cx="3169920" cy="1860714"/>
            <a:chOff x="2804160" y="703385"/>
            <a:chExt cx="3169920" cy="1860714"/>
          </a:xfrm>
        </p:grpSpPr>
        <p:sp>
          <p:nvSpPr>
            <p:cNvPr id="21" name="Trapezoid 20">
              <a:extLst>
                <a:ext uri="{FF2B5EF4-FFF2-40B4-BE49-F238E27FC236}">
                  <a16:creationId xmlns:a16="http://schemas.microsoft.com/office/drawing/2014/main" id="{0027E185-E253-491A-A07B-5FC1BB5374A3}"/>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535DF1-2F41-4B7F-835F-8AE07438DBAD}"/>
                </a:ext>
              </a:extLst>
            </p:cNvPr>
            <p:cNvSpPr/>
            <p:nvPr/>
          </p:nvSpPr>
          <p:spPr>
            <a:xfrm>
              <a:off x="2804160" y="703385"/>
              <a:ext cx="558018" cy="1139483"/>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0F88EC1F-1436-48C7-B21A-D85F6B760D3E}"/>
                </a:ext>
              </a:extLst>
            </p:cNvPr>
            <p:cNvSpPr/>
            <p:nvPr/>
          </p:nvSpPr>
          <p:spPr>
            <a:xfrm>
              <a:off x="4271889" y="1371600"/>
              <a:ext cx="1702191" cy="942535"/>
            </a:xfrm>
            <a:prstGeom prst="rightArrow">
              <a:avLst>
                <a:gd name="adj1" fmla="val 50000"/>
                <a:gd name="adj2" fmla="val 67910"/>
              </a:avLst>
            </a:pr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92C4E886-90B6-4B6E-9CB5-38427386C206}"/>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B400CB58-8BD7-4924-ADE7-36F134AE12C5}"/>
              </a:ext>
            </a:extLst>
          </p:cNvPr>
          <p:cNvGrpSpPr/>
          <p:nvPr/>
        </p:nvGrpSpPr>
        <p:grpSpPr>
          <a:xfrm>
            <a:off x="4215017" y="424861"/>
            <a:ext cx="1702191" cy="823017"/>
            <a:chOff x="4215017" y="424861"/>
            <a:chExt cx="1702191" cy="823017"/>
          </a:xfrm>
        </p:grpSpPr>
        <p:sp>
          <p:nvSpPr>
            <p:cNvPr id="38" name="TextBox 37">
              <a:extLst>
                <a:ext uri="{FF2B5EF4-FFF2-40B4-BE49-F238E27FC236}">
                  <a16:creationId xmlns:a16="http://schemas.microsoft.com/office/drawing/2014/main" id="{C6A926DB-D538-4B8F-923E-FA672398774B}"/>
                </a:ext>
              </a:extLst>
            </p:cNvPr>
            <p:cNvSpPr txBox="1"/>
            <p:nvPr/>
          </p:nvSpPr>
          <p:spPr>
            <a:xfrm>
              <a:off x="4215017" y="424861"/>
              <a:ext cx="1702191" cy="369332"/>
            </a:xfrm>
            <a:prstGeom prst="rect">
              <a:avLst/>
            </a:prstGeom>
            <a:noFill/>
          </p:spPr>
          <p:txBody>
            <a:bodyPr wrap="square" rtlCol="0">
              <a:spAutoFit/>
            </a:bodyPr>
            <a:lstStyle/>
            <a:p>
              <a:pPr algn="ctr"/>
              <a:r>
                <a:rPr lang="ar-SY" b="1" dirty="0">
                  <a:latin typeface="Century Gothic" panose="020B0502020202020204" pitchFamily="34" charset="0"/>
                </a:rPr>
                <a:t>نوع النسيج</a:t>
              </a:r>
              <a:endParaRPr lang="en-US" b="1" dirty="0">
                <a:latin typeface="Century Gothic" panose="020B0502020202020204" pitchFamily="34" charset="0"/>
              </a:endParaRPr>
            </a:p>
          </p:txBody>
        </p:sp>
        <p:sp>
          <p:nvSpPr>
            <p:cNvPr id="39" name="TextBox 38">
              <a:extLst>
                <a:ext uri="{FF2B5EF4-FFF2-40B4-BE49-F238E27FC236}">
                  <a16:creationId xmlns:a16="http://schemas.microsoft.com/office/drawing/2014/main" id="{A7512C98-353A-4DF3-B650-935BF7A2C29A}"/>
                </a:ext>
              </a:extLst>
            </p:cNvPr>
            <p:cNvSpPr txBox="1"/>
            <p:nvPr/>
          </p:nvSpPr>
          <p:spPr>
            <a:xfrm>
              <a:off x="4355345" y="878546"/>
              <a:ext cx="1421535" cy="369332"/>
            </a:xfrm>
            <a:prstGeom prst="rect">
              <a:avLst/>
            </a:prstGeom>
            <a:noFill/>
          </p:spPr>
          <p:txBody>
            <a:bodyPr wrap="square" rtlCol="0">
              <a:spAutoFit/>
            </a:bodyPr>
            <a:lstStyle/>
            <a:p>
              <a:pPr algn="ctr"/>
              <a:r>
                <a:rPr lang="ar-SY" dirty="0">
                  <a:latin typeface="Century Gothic" panose="020B0502020202020204" pitchFamily="34" charset="0"/>
                </a:rPr>
                <a:t>النايلون</a:t>
              </a:r>
              <a:endParaRPr lang="en-US" dirty="0">
                <a:latin typeface="Century Gothic" panose="020B0502020202020204" pitchFamily="34" charset="0"/>
              </a:endParaRPr>
            </a:p>
          </p:txBody>
        </p:sp>
      </p:grpSp>
      <p:grpSp>
        <p:nvGrpSpPr>
          <p:cNvPr id="41" name="Group 40">
            <a:extLst>
              <a:ext uri="{FF2B5EF4-FFF2-40B4-BE49-F238E27FC236}">
                <a16:creationId xmlns:a16="http://schemas.microsoft.com/office/drawing/2014/main" id="{48DC7F2F-7746-42EF-BEDD-48493E13FBE6}"/>
              </a:ext>
            </a:extLst>
          </p:cNvPr>
          <p:cNvGrpSpPr/>
          <p:nvPr/>
        </p:nvGrpSpPr>
        <p:grpSpPr>
          <a:xfrm>
            <a:off x="7906206" y="1515984"/>
            <a:ext cx="1702191" cy="1015759"/>
            <a:chOff x="4348367" y="302941"/>
            <a:chExt cx="1702191" cy="1015759"/>
          </a:xfrm>
        </p:grpSpPr>
        <p:sp>
          <p:nvSpPr>
            <p:cNvPr id="42" name="TextBox 41">
              <a:extLst>
                <a:ext uri="{FF2B5EF4-FFF2-40B4-BE49-F238E27FC236}">
                  <a16:creationId xmlns:a16="http://schemas.microsoft.com/office/drawing/2014/main" id="{7BF37E52-5316-4B29-B795-11B1DDD3FBDA}"/>
                </a:ext>
              </a:extLst>
            </p:cNvPr>
            <p:cNvSpPr txBox="1"/>
            <p:nvPr/>
          </p:nvSpPr>
          <p:spPr>
            <a:xfrm>
              <a:off x="4348367" y="302941"/>
              <a:ext cx="1702191" cy="646331"/>
            </a:xfrm>
            <a:prstGeom prst="rect">
              <a:avLst/>
            </a:prstGeom>
            <a:noFill/>
          </p:spPr>
          <p:txBody>
            <a:bodyPr wrap="square" rtlCol="0">
              <a:spAutoFit/>
            </a:bodyPr>
            <a:lstStyle/>
            <a:p>
              <a:pPr algn="ctr"/>
              <a:r>
                <a:rPr lang="ar-SY" b="1" dirty="0">
                  <a:latin typeface="Century Gothic" panose="020B0502020202020204" pitchFamily="34" charset="0"/>
                </a:rPr>
                <a:t>درجة حرارة الماء المناسبة</a:t>
              </a:r>
              <a:endParaRPr lang="en-US" b="1" dirty="0">
                <a:latin typeface="Century Gothic" panose="020B0502020202020204" pitchFamily="34" charset="0"/>
              </a:endParaRPr>
            </a:p>
          </p:txBody>
        </p:sp>
        <p:sp>
          <p:nvSpPr>
            <p:cNvPr id="43" name="TextBox 42">
              <a:extLst>
                <a:ext uri="{FF2B5EF4-FFF2-40B4-BE49-F238E27FC236}">
                  <a16:creationId xmlns:a16="http://schemas.microsoft.com/office/drawing/2014/main" id="{137AC2DD-BCF3-4A6F-AAFF-390C9379F9DF}"/>
                </a:ext>
              </a:extLst>
            </p:cNvPr>
            <p:cNvSpPr txBox="1"/>
            <p:nvPr/>
          </p:nvSpPr>
          <p:spPr>
            <a:xfrm>
              <a:off x="4355345" y="980146"/>
              <a:ext cx="1421535" cy="338554"/>
            </a:xfrm>
            <a:prstGeom prst="rect">
              <a:avLst/>
            </a:prstGeom>
            <a:noFill/>
          </p:spPr>
          <p:txBody>
            <a:bodyPr wrap="square" rtlCol="0">
              <a:spAutoFit/>
            </a:bodyPr>
            <a:lstStyle/>
            <a:p>
              <a:pPr algn="ctr"/>
              <a:r>
                <a:rPr lang="ar-SY" sz="1600" dirty="0">
                  <a:latin typeface="Century Gothic" panose="020B0502020202020204" pitchFamily="34" charset="0"/>
                </a:rPr>
                <a:t>دافئة</a:t>
              </a:r>
              <a:endParaRPr lang="en-US" sz="1600" dirty="0">
                <a:latin typeface="Century Gothic" panose="020B0502020202020204" pitchFamily="34" charset="0"/>
              </a:endParaRPr>
            </a:p>
          </p:txBody>
        </p:sp>
      </p:grpSp>
      <p:grpSp>
        <p:nvGrpSpPr>
          <p:cNvPr id="44" name="Group 43">
            <a:extLst>
              <a:ext uri="{FF2B5EF4-FFF2-40B4-BE49-F238E27FC236}">
                <a16:creationId xmlns:a16="http://schemas.microsoft.com/office/drawing/2014/main" id="{CB0300DE-3B30-4867-8F2C-A104C3354CDC}"/>
              </a:ext>
            </a:extLst>
          </p:cNvPr>
          <p:cNvGrpSpPr/>
          <p:nvPr/>
        </p:nvGrpSpPr>
        <p:grpSpPr>
          <a:xfrm>
            <a:off x="4603820" y="5552299"/>
            <a:ext cx="4044880" cy="922255"/>
            <a:chOff x="2240421" y="541066"/>
            <a:chExt cx="4044880" cy="922255"/>
          </a:xfrm>
        </p:grpSpPr>
        <p:sp>
          <p:nvSpPr>
            <p:cNvPr id="45" name="TextBox 44">
              <a:extLst>
                <a:ext uri="{FF2B5EF4-FFF2-40B4-BE49-F238E27FC236}">
                  <a16:creationId xmlns:a16="http://schemas.microsoft.com/office/drawing/2014/main" id="{3858CD8F-9633-46FF-8795-695779EF0C7A}"/>
                </a:ext>
              </a:extLst>
            </p:cNvPr>
            <p:cNvSpPr txBox="1"/>
            <p:nvPr/>
          </p:nvSpPr>
          <p:spPr>
            <a:xfrm>
              <a:off x="3553809" y="541066"/>
              <a:ext cx="2363399" cy="369332"/>
            </a:xfrm>
            <a:prstGeom prst="rect">
              <a:avLst/>
            </a:prstGeom>
            <a:noFill/>
          </p:spPr>
          <p:txBody>
            <a:bodyPr wrap="square" rtlCol="0">
              <a:spAutoFit/>
            </a:bodyPr>
            <a:lstStyle/>
            <a:p>
              <a:pPr algn="ctr"/>
              <a:r>
                <a:rPr lang="ar-SY" b="1" dirty="0">
                  <a:latin typeface="Century Gothic" panose="020B0502020202020204" pitchFamily="34" charset="0"/>
                </a:rPr>
                <a:t>طريقة التنظيف المناسبة</a:t>
              </a:r>
              <a:endParaRPr lang="en-US" b="1" dirty="0">
                <a:latin typeface="Century Gothic" panose="020B0502020202020204" pitchFamily="34" charset="0"/>
              </a:endParaRPr>
            </a:p>
          </p:txBody>
        </p:sp>
        <p:sp>
          <p:nvSpPr>
            <p:cNvPr id="46" name="TextBox 45">
              <a:extLst>
                <a:ext uri="{FF2B5EF4-FFF2-40B4-BE49-F238E27FC236}">
                  <a16:creationId xmlns:a16="http://schemas.microsoft.com/office/drawing/2014/main" id="{553634A1-7E48-4022-8A1C-8D3476691C13}"/>
                </a:ext>
              </a:extLst>
            </p:cNvPr>
            <p:cNvSpPr txBox="1"/>
            <p:nvPr/>
          </p:nvSpPr>
          <p:spPr>
            <a:xfrm>
              <a:off x="2240421" y="878546"/>
              <a:ext cx="4044880" cy="584775"/>
            </a:xfrm>
            <a:prstGeom prst="rect">
              <a:avLst/>
            </a:prstGeom>
            <a:noFill/>
          </p:spPr>
          <p:txBody>
            <a:bodyPr wrap="square" rtlCol="0">
              <a:spAutoFit/>
            </a:bodyPr>
            <a:lstStyle/>
            <a:p>
              <a:pPr algn="r"/>
              <a:r>
                <a:rPr lang="ar-SY" sz="1600" dirty="0">
                  <a:latin typeface="Century Gothic" panose="020B0502020202020204" pitchFamily="34" charset="0"/>
                </a:rPr>
                <a:t>يغسل باليد أو بالغسالة مع استخدام أي منظف و يجفف تحت أشعة الشمس</a:t>
              </a:r>
              <a:endParaRPr lang="en-US" sz="1600" dirty="0">
                <a:latin typeface="Century Gothic" panose="020B0502020202020204" pitchFamily="34" charset="0"/>
              </a:endParaRPr>
            </a:p>
          </p:txBody>
        </p:sp>
      </p:grpSp>
      <p:grpSp>
        <p:nvGrpSpPr>
          <p:cNvPr id="47" name="Group 46">
            <a:extLst>
              <a:ext uri="{FF2B5EF4-FFF2-40B4-BE49-F238E27FC236}">
                <a16:creationId xmlns:a16="http://schemas.microsoft.com/office/drawing/2014/main" id="{B13D9932-07FB-4958-8BA0-309D243D16E1}"/>
              </a:ext>
            </a:extLst>
          </p:cNvPr>
          <p:cNvGrpSpPr/>
          <p:nvPr/>
        </p:nvGrpSpPr>
        <p:grpSpPr>
          <a:xfrm>
            <a:off x="2783967" y="4293645"/>
            <a:ext cx="1702191" cy="547804"/>
            <a:chOff x="4215017" y="607741"/>
            <a:chExt cx="1702191" cy="547804"/>
          </a:xfrm>
        </p:grpSpPr>
        <p:sp>
          <p:nvSpPr>
            <p:cNvPr id="48" name="TextBox 47">
              <a:extLst>
                <a:ext uri="{FF2B5EF4-FFF2-40B4-BE49-F238E27FC236}">
                  <a16:creationId xmlns:a16="http://schemas.microsoft.com/office/drawing/2014/main" id="{3E08A30A-9E39-4F65-B557-EC9072F1A464}"/>
                </a:ext>
              </a:extLst>
            </p:cNvPr>
            <p:cNvSpPr txBox="1"/>
            <p:nvPr/>
          </p:nvSpPr>
          <p:spPr>
            <a:xfrm>
              <a:off x="4215017" y="607741"/>
              <a:ext cx="1702191" cy="307777"/>
            </a:xfrm>
            <a:prstGeom prst="rect">
              <a:avLst/>
            </a:prstGeom>
            <a:noFill/>
          </p:spPr>
          <p:txBody>
            <a:bodyPr wrap="square" rtlCol="0">
              <a:spAutoFit/>
            </a:bodyPr>
            <a:lstStyle/>
            <a:p>
              <a:pPr algn="ctr"/>
              <a:endParaRPr lang="en-US" sz="1400" b="1" dirty="0">
                <a:latin typeface="Century Gothic" panose="020B0502020202020204" pitchFamily="34" charset="0"/>
              </a:endParaRPr>
            </a:p>
          </p:txBody>
        </p:sp>
        <p:sp>
          <p:nvSpPr>
            <p:cNvPr id="49" name="TextBox 48">
              <a:extLst>
                <a:ext uri="{FF2B5EF4-FFF2-40B4-BE49-F238E27FC236}">
                  <a16:creationId xmlns:a16="http://schemas.microsoft.com/office/drawing/2014/main" id="{FA67EFEB-E9B5-452A-9579-226E48AF3329}"/>
                </a:ext>
              </a:extLst>
            </p:cNvPr>
            <p:cNvSpPr txBox="1"/>
            <p:nvPr/>
          </p:nvSpPr>
          <p:spPr>
            <a:xfrm>
              <a:off x="4355345" y="878546"/>
              <a:ext cx="1421535" cy="276999"/>
            </a:xfrm>
            <a:prstGeom prst="rect">
              <a:avLst/>
            </a:prstGeom>
            <a:noFill/>
          </p:spPr>
          <p:txBody>
            <a:bodyPr wrap="square" rtlCol="0">
              <a:spAutoFit/>
            </a:bodyPr>
            <a:lstStyle/>
            <a:p>
              <a:pPr algn="ctr"/>
              <a:endParaRPr lang="en-US" sz="1200" dirty="0">
                <a:latin typeface="Century Gothic" panose="020B0502020202020204" pitchFamily="34" charset="0"/>
              </a:endParaRPr>
            </a:p>
          </p:txBody>
        </p:sp>
      </p:grpSp>
      <p:sp>
        <p:nvSpPr>
          <p:cNvPr id="50" name="Arrow: Up 49">
            <a:extLst>
              <a:ext uri="{FF2B5EF4-FFF2-40B4-BE49-F238E27FC236}">
                <a16:creationId xmlns:a16="http://schemas.microsoft.com/office/drawing/2014/main" id="{A084FC10-0D23-4013-9073-B95D520825C7}"/>
              </a:ext>
            </a:extLst>
          </p:cNvPr>
          <p:cNvSpPr/>
          <p:nvPr/>
        </p:nvSpPr>
        <p:spPr>
          <a:xfrm>
            <a:off x="4515263" y="2536541"/>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Up 50">
            <a:extLst>
              <a:ext uri="{FF2B5EF4-FFF2-40B4-BE49-F238E27FC236}">
                <a16:creationId xmlns:a16="http://schemas.microsoft.com/office/drawing/2014/main" id="{7F7D36CD-7CEF-4BF9-973C-B0E9AF052F61}"/>
              </a:ext>
            </a:extLst>
          </p:cNvPr>
          <p:cNvSpPr/>
          <p:nvPr/>
        </p:nvSpPr>
        <p:spPr>
          <a:xfrm rot="5400000">
            <a:off x="6537934" y="1464645"/>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Up 51">
            <a:extLst>
              <a:ext uri="{FF2B5EF4-FFF2-40B4-BE49-F238E27FC236}">
                <a16:creationId xmlns:a16="http://schemas.microsoft.com/office/drawing/2014/main" id="{4F2C031A-44E6-43BF-A8A1-CFEC6662A90B}"/>
              </a:ext>
            </a:extLst>
          </p:cNvPr>
          <p:cNvSpPr/>
          <p:nvPr/>
        </p:nvSpPr>
        <p:spPr>
          <a:xfrm rot="10800000">
            <a:off x="7603085" y="3757983"/>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Arrow: Up 52">
            <a:extLst>
              <a:ext uri="{FF2B5EF4-FFF2-40B4-BE49-F238E27FC236}">
                <a16:creationId xmlns:a16="http://schemas.microsoft.com/office/drawing/2014/main" id="{33EA5E06-AA6C-4889-8089-32854AD87371}"/>
              </a:ext>
            </a:extLst>
          </p:cNvPr>
          <p:cNvSpPr/>
          <p:nvPr/>
        </p:nvSpPr>
        <p:spPr>
          <a:xfrm rot="16200000">
            <a:off x="5369756" y="4646490"/>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45FA658C-5662-4797-B78B-61DD286C1353}"/>
              </a:ext>
            </a:extLst>
          </p:cNvPr>
          <p:cNvSpPr txBox="1"/>
          <p:nvPr/>
        </p:nvSpPr>
        <p:spPr>
          <a:xfrm>
            <a:off x="5308208" y="3091543"/>
            <a:ext cx="2054241" cy="400110"/>
          </a:xfrm>
          <a:prstGeom prst="rect">
            <a:avLst/>
          </a:prstGeom>
          <a:noFill/>
        </p:spPr>
        <p:txBody>
          <a:bodyPr wrap="square" rtlCol="0">
            <a:spAutoFit/>
          </a:bodyPr>
          <a:lstStyle/>
          <a:p>
            <a:pPr algn="ctr"/>
            <a:r>
              <a:rPr lang="ar-SY" sz="2000" b="1" dirty="0">
                <a:solidFill>
                  <a:schemeClr val="tx1">
                    <a:lumMod val="50000"/>
                    <a:lumOff val="50000"/>
                  </a:schemeClr>
                </a:solidFill>
                <a:latin typeface="Century Gothic" panose="020B0502020202020204" pitchFamily="34" charset="0"/>
              </a:rPr>
              <a:t>1</a:t>
            </a:r>
            <a:endParaRPr lang="en-US" sz="2000" b="1" dirty="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13586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7" presetClass="entr" presetSubtype="4"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500" fill="hold"/>
                                        <p:tgtEl>
                                          <p:spTgt spid="40"/>
                                        </p:tgtEl>
                                        <p:attrNameLst>
                                          <p:attrName>ppt_x</p:attrName>
                                        </p:attrNameLst>
                                      </p:cBhvr>
                                      <p:tavLst>
                                        <p:tav tm="0">
                                          <p:val>
                                            <p:strVal val="#ppt_x"/>
                                          </p:val>
                                        </p:tav>
                                        <p:tav tm="100000">
                                          <p:val>
                                            <p:strVal val="#ppt_x"/>
                                          </p:val>
                                        </p:tav>
                                      </p:tavLst>
                                    </p:anim>
                                    <p:anim calcmode="lin" valueType="num">
                                      <p:cBhvr>
                                        <p:cTn id="12" dur="500" fill="hold"/>
                                        <p:tgtEl>
                                          <p:spTgt spid="40"/>
                                        </p:tgtEl>
                                        <p:attrNameLst>
                                          <p:attrName>ppt_y</p:attrName>
                                        </p:attrNameLst>
                                      </p:cBhvr>
                                      <p:tavLst>
                                        <p:tav tm="0">
                                          <p:val>
                                            <p:strVal val="#ppt_y+#ppt_h/2"/>
                                          </p:val>
                                        </p:tav>
                                        <p:tav tm="100000">
                                          <p:val>
                                            <p:strVal val="#ppt_y"/>
                                          </p:val>
                                        </p:tav>
                                      </p:tavLst>
                                    </p:anim>
                                    <p:anim calcmode="lin" valueType="num">
                                      <p:cBhvr>
                                        <p:cTn id="13" dur="500" fill="hold"/>
                                        <p:tgtEl>
                                          <p:spTgt spid="40"/>
                                        </p:tgtEl>
                                        <p:attrNameLst>
                                          <p:attrName>ppt_w</p:attrName>
                                        </p:attrNameLst>
                                      </p:cBhvr>
                                      <p:tavLst>
                                        <p:tav tm="0">
                                          <p:val>
                                            <p:strVal val="#ppt_w"/>
                                          </p:val>
                                        </p:tav>
                                        <p:tav tm="100000">
                                          <p:val>
                                            <p:strVal val="#ppt_w"/>
                                          </p:val>
                                        </p:tav>
                                      </p:tavLst>
                                    </p:anim>
                                    <p:anim calcmode="lin" valueType="num">
                                      <p:cBhvr>
                                        <p:cTn id="14" dur="500" fill="hold"/>
                                        <p:tgtEl>
                                          <p:spTgt spid="40"/>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17" presetClass="entr" presetSubtype="8" fill="hold" nodeType="afterEffect">
                                  <p:stCondLst>
                                    <p:cond delay="0"/>
                                  </p:stCondLst>
                                  <p:childTnLst>
                                    <p:set>
                                      <p:cBhvr>
                                        <p:cTn id="17" dur="1" fill="hold">
                                          <p:stCondLst>
                                            <p:cond delay="0"/>
                                          </p:stCondLst>
                                        </p:cTn>
                                        <p:tgtEl>
                                          <p:spTgt spid="41"/>
                                        </p:tgtEl>
                                        <p:attrNameLst>
                                          <p:attrName>style.visibility</p:attrName>
                                        </p:attrNameLst>
                                      </p:cBhvr>
                                      <p:to>
                                        <p:strVal val="visible"/>
                                      </p:to>
                                    </p:set>
                                    <p:anim calcmode="lin" valueType="num">
                                      <p:cBhvr>
                                        <p:cTn id="18" dur="500" fill="hold"/>
                                        <p:tgtEl>
                                          <p:spTgt spid="41"/>
                                        </p:tgtEl>
                                        <p:attrNameLst>
                                          <p:attrName>ppt_x</p:attrName>
                                        </p:attrNameLst>
                                      </p:cBhvr>
                                      <p:tavLst>
                                        <p:tav tm="0">
                                          <p:val>
                                            <p:strVal val="#ppt_x-#ppt_w/2"/>
                                          </p:val>
                                        </p:tav>
                                        <p:tav tm="100000">
                                          <p:val>
                                            <p:strVal val="#ppt_x"/>
                                          </p:val>
                                        </p:tav>
                                      </p:tavLst>
                                    </p:anim>
                                    <p:anim calcmode="lin" valueType="num">
                                      <p:cBhvr>
                                        <p:cTn id="19" dur="500" fill="hold"/>
                                        <p:tgtEl>
                                          <p:spTgt spid="41"/>
                                        </p:tgtEl>
                                        <p:attrNameLst>
                                          <p:attrName>ppt_y</p:attrName>
                                        </p:attrNameLst>
                                      </p:cBhvr>
                                      <p:tavLst>
                                        <p:tav tm="0">
                                          <p:val>
                                            <p:strVal val="#ppt_y"/>
                                          </p:val>
                                        </p:tav>
                                        <p:tav tm="100000">
                                          <p:val>
                                            <p:strVal val="#ppt_y"/>
                                          </p:val>
                                        </p:tav>
                                      </p:tavLst>
                                    </p:anim>
                                    <p:anim calcmode="lin" valueType="num">
                                      <p:cBhvr>
                                        <p:cTn id="20" dur="500" fill="hold"/>
                                        <p:tgtEl>
                                          <p:spTgt spid="41"/>
                                        </p:tgtEl>
                                        <p:attrNameLst>
                                          <p:attrName>ppt_w</p:attrName>
                                        </p:attrNameLst>
                                      </p:cBhvr>
                                      <p:tavLst>
                                        <p:tav tm="0">
                                          <p:val>
                                            <p:fltVal val="0"/>
                                          </p:val>
                                        </p:tav>
                                        <p:tav tm="100000">
                                          <p:val>
                                            <p:strVal val="#ppt_w"/>
                                          </p:val>
                                        </p:tav>
                                      </p:tavLst>
                                    </p:anim>
                                    <p:anim calcmode="lin" valueType="num">
                                      <p:cBhvr>
                                        <p:cTn id="21" dur="500" fill="hold"/>
                                        <p:tgtEl>
                                          <p:spTgt spid="41"/>
                                        </p:tgtEl>
                                        <p:attrNameLst>
                                          <p:attrName>ppt_h</p:attrName>
                                        </p:attrNameLst>
                                      </p:cBhvr>
                                      <p:tavLst>
                                        <p:tav tm="0">
                                          <p:val>
                                            <p:strVal val="#ppt_h"/>
                                          </p:val>
                                        </p:tav>
                                        <p:tav tm="100000">
                                          <p:val>
                                            <p:strVal val="#ppt_h"/>
                                          </p:val>
                                        </p:tav>
                                      </p:tavLst>
                                    </p:anim>
                                  </p:childTnLst>
                                </p:cTn>
                              </p:par>
                            </p:childTnLst>
                          </p:cTn>
                        </p:par>
                        <p:par>
                          <p:cTn id="22" fill="hold">
                            <p:stCondLst>
                              <p:cond delay="1500"/>
                            </p:stCondLst>
                            <p:childTnLst>
                              <p:par>
                                <p:cTn id="23" presetID="17" presetClass="entr" presetSubtype="1"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ppt_x</p:attrName>
                                        </p:attrNameLst>
                                      </p:cBhvr>
                                      <p:tavLst>
                                        <p:tav tm="0">
                                          <p:val>
                                            <p:strVal val="#ppt_x"/>
                                          </p:val>
                                        </p:tav>
                                        <p:tav tm="100000">
                                          <p:val>
                                            <p:strVal val="#ppt_x"/>
                                          </p:val>
                                        </p:tav>
                                      </p:tavLst>
                                    </p:anim>
                                    <p:anim calcmode="lin" valueType="num">
                                      <p:cBhvr>
                                        <p:cTn id="26" dur="500" fill="hold"/>
                                        <p:tgtEl>
                                          <p:spTgt spid="44"/>
                                        </p:tgtEl>
                                        <p:attrNameLst>
                                          <p:attrName>ppt_y</p:attrName>
                                        </p:attrNameLst>
                                      </p:cBhvr>
                                      <p:tavLst>
                                        <p:tav tm="0">
                                          <p:val>
                                            <p:strVal val="#ppt_y-#ppt_h/2"/>
                                          </p:val>
                                        </p:tav>
                                        <p:tav tm="100000">
                                          <p:val>
                                            <p:strVal val="#ppt_y"/>
                                          </p:val>
                                        </p:tav>
                                      </p:tavLst>
                                    </p:anim>
                                    <p:anim calcmode="lin" valueType="num">
                                      <p:cBhvr>
                                        <p:cTn id="27" dur="500" fill="hold"/>
                                        <p:tgtEl>
                                          <p:spTgt spid="44"/>
                                        </p:tgtEl>
                                        <p:attrNameLst>
                                          <p:attrName>ppt_w</p:attrName>
                                        </p:attrNameLst>
                                      </p:cBhvr>
                                      <p:tavLst>
                                        <p:tav tm="0">
                                          <p:val>
                                            <p:strVal val="#ppt_w"/>
                                          </p:val>
                                        </p:tav>
                                        <p:tav tm="100000">
                                          <p:val>
                                            <p:strVal val="#ppt_w"/>
                                          </p:val>
                                        </p:tav>
                                      </p:tavLst>
                                    </p:anim>
                                    <p:anim calcmode="lin" valueType="num">
                                      <p:cBhvr>
                                        <p:cTn id="28" dur="500" fill="hold"/>
                                        <p:tgtEl>
                                          <p:spTgt spid="44"/>
                                        </p:tgtEl>
                                        <p:attrNameLst>
                                          <p:attrName>ppt_h</p:attrName>
                                        </p:attrNameLst>
                                      </p:cBhvr>
                                      <p:tavLst>
                                        <p:tav tm="0">
                                          <p:val>
                                            <p:fltVal val="0"/>
                                          </p:val>
                                        </p:tav>
                                        <p:tav tm="100000">
                                          <p:val>
                                            <p:strVal val="#ppt_h"/>
                                          </p:val>
                                        </p:tav>
                                      </p:tavLst>
                                    </p:anim>
                                  </p:childTnLst>
                                </p:cTn>
                              </p:par>
                            </p:childTnLst>
                          </p:cTn>
                        </p:par>
                        <p:par>
                          <p:cTn id="29" fill="hold">
                            <p:stCondLst>
                              <p:cond delay="2000"/>
                            </p:stCondLst>
                            <p:childTnLst>
                              <p:par>
                                <p:cTn id="30" presetID="17" presetClass="entr" presetSubtype="2" fill="hold"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p:cTn id="32" dur="500" fill="hold"/>
                                        <p:tgtEl>
                                          <p:spTgt spid="47"/>
                                        </p:tgtEl>
                                        <p:attrNameLst>
                                          <p:attrName>ppt_x</p:attrName>
                                        </p:attrNameLst>
                                      </p:cBhvr>
                                      <p:tavLst>
                                        <p:tav tm="0">
                                          <p:val>
                                            <p:strVal val="#ppt_x+#ppt_w/2"/>
                                          </p:val>
                                        </p:tav>
                                        <p:tav tm="100000">
                                          <p:val>
                                            <p:strVal val="#ppt_x"/>
                                          </p:val>
                                        </p:tav>
                                      </p:tavLst>
                                    </p:anim>
                                    <p:anim calcmode="lin" valueType="num">
                                      <p:cBhvr>
                                        <p:cTn id="33" dur="500" fill="hold"/>
                                        <p:tgtEl>
                                          <p:spTgt spid="47"/>
                                        </p:tgtEl>
                                        <p:attrNameLst>
                                          <p:attrName>ppt_y</p:attrName>
                                        </p:attrNameLst>
                                      </p:cBhvr>
                                      <p:tavLst>
                                        <p:tav tm="0">
                                          <p:val>
                                            <p:strVal val="#ppt_y"/>
                                          </p:val>
                                        </p:tav>
                                        <p:tav tm="100000">
                                          <p:val>
                                            <p:strVal val="#ppt_y"/>
                                          </p:val>
                                        </p:tav>
                                      </p:tavLst>
                                    </p:anim>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strVal val="#ppt_h"/>
                                          </p:val>
                                        </p:tav>
                                        <p:tav tm="100000">
                                          <p:val>
                                            <p:strVal val="#ppt_h"/>
                                          </p:val>
                                        </p:tav>
                                      </p:tavLst>
                                    </p:anim>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500"/>
                                        <p:tgtEl>
                                          <p:spTgt spid="5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500"/>
                                        <p:tgtEl>
                                          <p:spTgt spid="5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5C692312-CB72-4554-BD99-5638BF260D72}"/>
              </a:ext>
            </a:extLst>
          </p:cNvPr>
          <p:cNvSpPr/>
          <p:nvPr/>
        </p:nvSpPr>
        <p:spPr>
          <a:xfrm flipH="1">
            <a:off x="9761993" y="-662698"/>
            <a:ext cx="3329256" cy="7984420"/>
          </a:xfrm>
          <a:custGeom>
            <a:avLst/>
            <a:gdLst>
              <a:gd name="connsiteX0" fmla="*/ 0 w 3329256"/>
              <a:gd name="connsiteY0" fmla="*/ 0 h 7984420"/>
              <a:gd name="connsiteX1" fmla="*/ 1 w 3329256"/>
              <a:gd name="connsiteY1" fmla="*/ 0 h 7984420"/>
              <a:gd name="connsiteX2" fmla="*/ 1898776 w 3329256"/>
              <a:gd name="connsiteY2" fmla="*/ 1713483 h 7984420"/>
              <a:gd name="connsiteX3" fmla="*/ 1908630 w 3329256"/>
              <a:gd name="connsiteY3" fmla="*/ 1908628 h 7984420"/>
              <a:gd name="connsiteX4" fmla="*/ 1908630 w 3329256"/>
              <a:gd name="connsiteY4" fmla="*/ 6075792 h 7984420"/>
              <a:gd name="connsiteX5" fmla="*/ 1908626 w 3329256"/>
              <a:gd name="connsiteY5" fmla="*/ 6075792 h 7984420"/>
              <a:gd name="connsiteX6" fmla="*/ 1915960 w 3329256"/>
              <a:gd name="connsiteY6" fmla="*/ 6221042 h 7984420"/>
              <a:gd name="connsiteX7" fmla="*/ 3329256 w 3329256"/>
              <a:gd name="connsiteY7" fmla="*/ 7496421 h 7984420"/>
              <a:gd name="connsiteX8" fmla="*/ 3329256 w 3329256"/>
              <a:gd name="connsiteY8" fmla="*/ 7984420 h 7984420"/>
              <a:gd name="connsiteX9" fmla="*/ 3329255 w 3329256"/>
              <a:gd name="connsiteY9" fmla="*/ 7984420 h 7984420"/>
              <a:gd name="connsiteX10" fmla="*/ 1430480 w 3329256"/>
              <a:gd name="connsiteY10" fmla="*/ 6270937 h 7984420"/>
              <a:gd name="connsiteX11" fmla="*/ 1420626 w 3329256"/>
              <a:gd name="connsiteY11" fmla="*/ 6075792 h 7984420"/>
              <a:gd name="connsiteX12" fmla="*/ 1420626 w 3329256"/>
              <a:gd name="connsiteY12" fmla="*/ 1908628 h 7984420"/>
              <a:gd name="connsiteX13" fmla="*/ 1420630 w 3329256"/>
              <a:gd name="connsiteY13" fmla="*/ 1908628 h 7984420"/>
              <a:gd name="connsiteX14" fmla="*/ 1413296 w 3329256"/>
              <a:gd name="connsiteY14" fmla="*/ 1763378 h 7984420"/>
              <a:gd name="connsiteX15" fmla="*/ 0 w 3329256"/>
              <a:gd name="connsiteY15" fmla="*/ 487999 h 7984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29256" h="7984420">
                <a:moveTo>
                  <a:pt x="0" y="0"/>
                </a:moveTo>
                <a:lnTo>
                  <a:pt x="1" y="0"/>
                </a:lnTo>
                <a:cubicBezTo>
                  <a:pt x="988227" y="0"/>
                  <a:pt x="1801035" y="751045"/>
                  <a:pt x="1898776" y="1713483"/>
                </a:cubicBezTo>
                <a:lnTo>
                  <a:pt x="1908630" y="1908628"/>
                </a:lnTo>
                <a:lnTo>
                  <a:pt x="1908630" y="6075792"/>
                </a:lnTo>
                <a:lnTo>
                  <a:pt x="1908626" y="6075792"/>
                </a:lnTo>
                <a:lnTo>
                  <a:pt x="1915960" y="6221042"/>
                </a:lnTo>
                <a:cubicBezTo>
                  <a:pt x="1988711" y="6937403"/>
                  <a:pt x="2593701" y="7496421"/>
                  <a:pt x="3329256" y="7496421"/>
                </a:cubicBezTo>
                <a:lnTo>
                  <a:pt x="3329256" y="7984420"/>
                </a:lnTo>
                <a:lnTo>
                  <a:pt x="3329255" y="7984420"/>
                </a:lnTo>
                <a:cubicBezTo>
                  <a:pt x="2341029" y="7984420"/>
                  <a:pt x="1528221" y="7233375"/>
                  <a:pt x="1430480" y="6270937"/>
                </a:cubicBezTo>
                <a:lnTo>
                  <a:pt x="1420626" y="6075792"/>
                </a:lnTo>
                <a:lnTo>
                  <a:pt x="1420626" y="1908628"/>
                </a:lnTo>
                <a:lnTo>
                  <a:pt x="1420630" y="1908628"/>
                </a:lnTo>
                <a:lnTo>
                  <a:pt x="1413296" y="1763378"/>
                </a:lnTo>
                <a:cubicBezTo>
                  <a:pt x="1340545" y="1047017"/>
                  <a:pt x="735555" y="487999"/>
                  <a:pt x="0" y="487999"/>
                </a:cubicBezTo>
                <a:close/>
              </a:path>
            </a:pathLst>
          </a:custGeom>
          <a:gradFill flip="none" rotWithShape="1">
            <a:gsLst>
              <a:gs pos="61000">
                <a:srgbClr val="00CC99"/>
              </a:gs>
              <a:gs pos="27400">
                <a:srgbClr val="33CCFF"/>
              </a:gs>
              <a:gs pos="0">
                <a:srgbClr val="000099"/>
              </a:gs>
              <a:gs pos="100000">
                <a:srgbClr val="0066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grpSp>
        <p:nvGrpSpPr>
          <p:cNvPr id="40" name="Group 39">
            <a:extLst>
              <a:ext uri="{FF2B5EF4-FFF2-40B4-BE49-F238E27FC236}">
                <a16:creationId xmlns:a16="http://schemas.microsoft.com/office/drawing/2014/main" id="{0EE27B9B-135D-46E7-8D29-76F63964805F}"/>
              </a:ext>
            </a:extLst>
          </p:cNvPr>
          <p:cNvGrpSpPr/>
          <p:nvPr/>
        </p:nvGrpSpPr>
        <p:grpSpPr>
          <a:xfrm flipH="1" flipV="1">
            <a:off x="9860292" y="1250046"/>
            <a:ext cx="1834212" cy="635091"/>
            <a:chOff x="1431941" y="2643418"/>
            <a:chExt cx="1834212" cy="635091"/>
          </a:xfrm>
        </p:grpSpPr>
        <p:sp>
          <p:nvSpPr>
            <p:cNvPr id="45" name="Freeform: Shape 44">
              <a:extLst>
                <a:ext uri="{FF2B5EF4-FFF2-40B4-BE49-F238E27FC236}">
                  <a16:creationId xmlns:a16="http://schemas.microsoft.com/office/drawing/2014/main" id="{F3D3204C-8CD0-4A1A-8BB3-F5EB10DEC6EA}"/>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FEBBC880-8E9B-423F-901A-7E0D2A11A6F6}"/>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1" name="Group 70">
            <a:extLst>
              <a:ext uri="{FF2B5EF4-FFF2-40B4-BE49-F238E27FC236}">
                <a16:creationId xmlns:a16="http://schemas.microsoft.com/office/drawing/2014/main" id="{504B00CE-67B4-4E92-AA8E-94C31F000B4E}"/>
              </a:ext>
            </a:extLst>
          </p:cNvPr>
          <p:cNvGrpSpPr/>
          <p:nvPr/>
        </p:nvGrpSpPr>
        <p:grpSpPr>
          <a:xfrm flipH="1">
            <a:off x="7036904" y="0"/>
            <a:ext cx="4657600" cy="1222155"/>
            <a:chOff x="1437352" y="652952"/>
            <a:chExt cx="4657600" cy="1222155"/>
          </a:xfrm>
        </p:grpSpPr>
        <p:sp>
          <p:nvSpPr>
            <p:cNvPr id="72" name="Freeform: Shape 71">
              <a:extLst>
                <a:ext uri="{FF2B5EF4-FFF2-40B4-BE49-F238E27FC236}">
                  <a16:creationId xmlns:a16="http://schemas.microsoft.com/office/drawing/2014/main" id="{9103566D-BFCF-4A08-9E21-87532AC26A22}"/>
                </a:ext>
              </a:extLst>
            </p:cNvPr>
            <p:cNvSpPr/>
            <p:nvPr/>
          </p:nvSpPr>
          <p:spPr>
            <a:xfrm flipV="1">
              <a:off x="1437352" y="652952"/>
              <a:ext cx="4657600" cy="1222155"/>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0066CC"/>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A86BEFCE-54B4-41A3-9A38-451AADFE5FFA}"/>
                </a:ext>
              </a:extLst>
            </p:cNvPr>
            <p:cNvSpPr txBox="1"/>
            <p:nvPr/>
          </p:nvSpPr>
          <p:spPr>
            <a:xfrm>
              <a:off x="1874455" y="1295014"/>
              <a:ext cx="4206438" cy="523220"/>
            </a:xfrm>
            <a:prstGeom prst="rect">
              <a:avLst/>
            </a:prstGeom>
            <a:noFill/>
          </p:spPr>
          <p:txBody>
            <a:bodyPr wrap="square" rtlCol="0">
              <a:spAutoFit/>
            </a:bodyPr>
            <a:lstStyle/>
            <a:p>
              <a:pPr algn="r"/>
              <a:r>
                <a:rPr lang="ar-SY"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تنظيف الملابس :</a:t>
              </a:r>
            </a:p>
          </p:txBody>
        </p:sp>
      </p:grpSp>
      <p:sp>
        <p:nvSpPr>
          <p:cNvPr id="44" name="TextBox 43">
            <a:extLst>
              <a:ext uri="{FF2B5EF4-FFF2-40B4-BE49-F238E27FC236}">
                <a16:creationId xmlns:a16="http://schemas.microsoft.com/office/drawing/2014/main" id="{9CE11713-D24E-4D14-A0B0-1C58AE85D6E1}"/>
              </a:ext>
            </a:extLst>
          </p:cNvPr>
          <p:cNvSpPr txBox="1"/>
          <p:nvPr/>
        </p:nvSpPr>
        <p:spPr>
          <a:xfrm>
            <a:off x="3013401" y="1453291"/>
            <a:ext cx="8053801" cy="707886"/>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يرغب كل منا ان يبدو مظهره جميلا و لهذا. نهتم بملابسنا التي تعد جزءا من شخصياتنا و نحرص على نظافتها و العناية بها ، قال تعالى (( و ثيابك فطهر ))</a:t>
            </a:r>
            <a:endParaRPr lang="en-US" sz="2000" b="1" dirty="0">
              <a:latin typeface="Open Sans" panose="020B0606030504020204" pitchFamily="34" charset="0"/>
              <a:ea typeface="Open Sans" panose="020B0606030504020204" pitchFamily="34" charset="0"/>
            </a:endParaRPr>
          </a:p>
        </p:txBody>
      </p:sp>
      <p:grpSp>
        <p:nvGrpSpPr>
          <p:cNvPr id="84" name="Group 83">
            <a:extLst>
              <a:ext uri="{FF2B5EF4-FFF2-40B4-BE49-F238E27FC236}">
                <a16:creationId xmlns:a16="http://schemas.microsoft.com/office/drawing/2014/main" id="{6098F4B3-B7D6-4A73-8484-4FEC0E09DDA7}"/>
              </a:ext>
            </a:extLst>
          </p:cNvPr>
          <p:cNvGrpSpPr/>
          <p:nvPr/>
        </p:nvGrpSpPr>
        <p:grpSpPr>
          <a:xfrm>
            <a:off x="360173" y="1236627"/>
            <a:ext cx="2244499" cy="2434510"/>
            <a:chOff x="7624954" y="1603531"/>
            <a:chExt cx="2244499" cy="2434510"/>
          </a:xfrm>
        </p:grpSpPr>
        <p:grpSp>
          <p:nvGrpSpPr>
            <p:cNvPr id="85" name="Group 84">
              <a:extLst>
                <a:ext uri="{FF2B5EF4-FFF2-40B4-BE49-F238E27FC236}">
                  <a16:creationId xmlns:a16="http://schemas.microsoft.com/office/drawing/2014/main" id="{6F690667-A7FA-4642-9AD9-B9773E6F9956}"/>
                </a:ext>
              </a:extLst>
            </p:cNvPr>
            <p:cNvGrpSpPr/>
            <p:nvPr/>
          </p:nvGrpSpPr>
          <p:grpSpPr>
            <a:xfrm>
              <a:off x="7624954" y="1603531"/>
              <a:ext cx="2244499" cy="2434510"/>
              <a:chOff x="2728686" y="1944914"/>
              <a:chExt cx="3055724" cy="3314410"/>
            </a:xfrm>
          </p:grpSpPr>
          <p:sp>
            <p:nvSpPr>
              <p:cNvPr id="88" name="Rectangle 87">
                <a:extLst>
                  <a:ext uri="{FF2B5EF4-FFF2-40B4-BE49-F238E27FC236}">
                    <a16:creationId xmlns:a16="http://schemas.microsoft.com/office/drawing/2014/main" id="{D9A3158B-7369-4430-B3AC-5B8FB0EDE4AC}"/>
                  </a:ext>
                </a:extLst>
              </p:cNvPr>
              <p:cNvSpPr/>
              <p:nvPr/>
            </p:nvSpPr>
            <p:spPr>
              <a:xfrm rot="21437240">
                <a:off x="2809292" y="2738915"/>
                <a:ext cx="2975118" cy="2520409"/>
              </a:xfrm>
              <a:prstGeom prst="rect">
                <a:avLst/>
              </a:prstGeom>
              <a:solidFill>
                <a:schemeClr val="tx1">
                  <a:alpha val="56000"/>
                </a:schemeClr>
              </a:solidFill>
              <a:ln>
                <a:noFill/>
              </a:ln>
              <a:effectLst>
                <a:softEdge rad="457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Top Corners One Rounded and One Snipped 88">
                <a:extLst>
                  <a:ext uri="{FF2B5EF4-FFF2-40B4-BE49-F238E27FC236}">
                    <a16:creationId xmlns:a16="http://schemas.microsoft.com/office/drawing/2014/main" id="{DC9B8622-CE4F-4E2D-BA3D-6B80105896CD}"/>
                  </a:ext>
                </a:extLst>
              </p:cNvPr>
              <p:cNvSpPr/>
              <p:nvPr/>
            </p:nvSpPr>
            <p:spPr>
              <a:xfrm rot="10800000">
                <a:off x="2728686" y="1944914"/>
                <a:ext cx="2496457" cy="2641600"/>
              </a:xfrm>
              <a:prstGeom prst="snipRoundRect">
                <a:avLst>
                  <a:gd name="adj1" fmla="val 29018"/>
                  <a:gd name="adj2" fmla="val 0"/>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ight Triangle 19">
                <a:extLst>
                  <a:ext uri="{FF2B5EF4-FFF2-40B4-BE49-F238E27FC236}">
                    <a16:creationId xmlns:a16="http://schemas.microsoft.com/office/drawing/2014/main" id="{B37FAF8B-95AD-468A-B0D9-898C251C94D0}"/>
                  </a:ext>
                </a:extLst>
              </p:cNvPr>
              <p:cNvSpPr/>
              <p:nvPr/>
            </p:nvSpPr>
            <p:spPr>
              <a:xfrm rot="20055388" flipH="1">
                <a:off x="4483047" y="4162710"/>
                <a:ext cx="820305" cy="293371"/>
              </a:xfrm>
              <a:custGeom>
                <a:avLst/>
                <a:gdLst>
                  <a:gd name="connsiteX0" fmla="*/ 0 w 749372"/>
                  <a:gd name="connsiteY0" fmla="*/ 235741 h 235741"/>
                  <a:gd name="connsiteX1" fmla="*/ 0 w 749372"/>
                  <a:gd name="connsiteY1" fmla="*/ 0 h 235741"/>
                  <a:gd name="connsiteX2" fmla="*/ 749372 w 749372"/>
                  <a:gd name="connsiteY2" fmla="*/ 235741 h 235741"/>
                  <a:gd name="connsiteX3" fmla="*/ 0 w 749372"/>
                  <a:gd name="connsiteY3" fmla="*/ 235741 h 235741"/>
                  <a:gd name="connsiteX0" fmla="*/ 0 w 1132830"/>
                  <a:gd name="connsiteY0" fmla="*/ 0 h 243349"/>
                  <a:gd name="connsiteX1" fmla="*/ 383458 w 1132830"/>
                  <a:gd name="connsiteY1" fmla="*/ 7608 h 243349"/>
                  <a:gd name="connsiteX2" fmla="*/ 1132830 w 1132830"/>
                  <a:gd name="connsiteY2" fmla="*/ 243349 h 243349"/>
                  <a:gd name="connsiteX3" fmla="*/ 0 w 1132830"/>
                  <a:gd name="connsiteY3" fmla="*/ 0 h 243349"/>
                  <a:gd name="connsiteX0" fmla="*/ 0 w 1132830"/>
                  <a:gd name="connsiteY0" fmla="*/ 0 h 243349"/>
                  <a:gd name="connsiteX1" fmla="*/ 383458 w 1132830"/>
                  <a:gd name="connsiteY1" fmla="*/ 7608 h 243349"/>
                  <a:gd name="connsiteX2" fmla="*/ 1132830 w 1132830"/>
                  <a:gd name="connsiteY2" fmla="*/ 243349 h 243349"/>
                  <a:gd name="connsiteX3" fmla="*/ 0 w 1132830"/>
                  <a:gd name="connsiteY3" fmla="*/ 0 h 24334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086202"/>
                  <a:gd name="connsiteY0" fmla="*/ 0 h 291651"/>
                  <a:gd name="connsiteX1" fmla="*/ 383458 w 1086202"/>
                  <a:gd name="connsiteY1" fmla="*/ 7608 h 291651"/>
                  <a:gd name="connsiteX2" fmla="*/ 1086202 w 1086202"/>
                  <a:gd name="connsiteY2" fmla="*/ 272983 h 291651"/>
                  <a:gd name="connsiteX3" fmla="*/ 0 w 1086202"/>
                  <a:gd name="connsiteY3" fmla="*/ 0 h 291651"/>
                  <a:gd name="connsiteX0" fmla="*/ 0 w 1086202"/>
                  <a:gd name="connsiteY0" fmla="*/ 0 h 280606"/>
                  <a:gd name="connsiteX1" fmla="*/ 383458 w 1086202"/>
                  <a:gd name="connsiteY1" fmla="*/ 7608 h 280606"/>
                  <a:gd name="connsiteX2" fmla="*/ 1086202 w 1086202"/>
                  <a:gd name="connsiteY2" fmla="*/ 272983 h 280606"/>
                  <a:gd name="connsiteX3" fmla="*/ 0 w 1086202"/>
                  <a:gd name="connsiteY3" fmla="*/ 0 h 280606"/>
                  <a:gd name="connsiteX0" fmla="*/ 0 w 1068717"/>
                  <a:gd name="connsiteY0" fmla="*/ 0 h 286234"/>
                  <a:gd name="connsiteX1" fmla="*/ 383458 w 1068717"/>
                  <a:gd name="connsiteY1" fmla="*/ 7608 h 286234"/>
                  <a:gd name="connsiteX2" fmla="*/ 1068717 w 1068717"/>
                  <a:gd name="connsiteY2" fmla="*/ 281449 h 286234"/>
                  <a:gd name="connsiteX3" fmla="*/ 0 w 1068717"/>
                  <a:gd name="connsiteY3" fmla="*/ 0 h 286234"/>
                  <a:gd name="connsiteX0" fmla="*/ 0 w 1057061"/>
                  <a:gd name="connsiteY0" fmla="*/ 0 h 286234"/>
                  <a:gd name="connsiteX1" fmla="*/ 371802 w 1057061"/>
                  <a:gd name="connsiteY1" fmla="*/ 7608 h 286234"/>
                  <a:gd name="connsiteX2" fmla="*/ 1057061 w 1057061"/>
                  <a:gd name="connsiteY2" fmla="*/ 281449 h 286234"/>
                  <a:gd name="connsiteX3" fmla="*/ 0 w 1057061"/>
                  <a:gd name="connsiteY3" fmla="*/ 0 h 286234"/>
                  <a:gd name="connsiteX0" fmla="*/ 0 w 1088067"/>
                  <a:gd name="connsiteY0" fmla="*/ 9007 h 284403"/>
                  <a:gd name="connsiteX1" fmla="*/ 402808 w 1088067"/>
                  <a:gd name="connsiteY1" fmla="*/ 0 h 284403"/>
                  <a:gd name="connsiteX2" fmla="*/ 1088067 w 1088067"/>
                  <a:gd name="connsiteY2" fmla="*/ 273841 h 284403"/>
                  <a:gd name="connsiteX3" fmla="*/ 0 w 1088067"/>
                  <a:gd name="connsiteY3" fmla="*/ 9007 h 284403"/>
                  <a:gd name="connsiteX0" fmla="*/ 0 w 1088067"/>
                  <a:gd name="connsiteY0" fmla="*/ 9007 h 275282"/>
                  <a:gd name="connsiteX1" fmla="*/ 402808 w 1088067"/>
                  <a:gd name="connsiteY1" fmla="*/ 0 h 275282"/>
                  <a:gd name="connsiteX2" fmla="*/ 1088067 w 1088067"/>
                  <a:gd name="connsiteY2" fmla="*/ 273841 h 275282"/>
                  <a:gd name="connsiteX3" fmla="*/ 0 w 1088067"/>
                  <a:gd name="connsiteY3" fmla="*/ 9007 h 275282"/>
                  <a:gd name="connsiteX0" fmla="*/ 0 w 1080138"/>
                  <a:gd name="connsiteY0" fmla="*/ 9007 h 259851"/>
                  <a:gd name="connsiteX1" fmla="*/ 402808 w 1080138"/>
                  <a:gd name="connsiteY1" fmla="*/ 0 h 259851"/>
                  <a:gd name="connsiteX2" fmla="*/ 1080138 w 1080138"/>
                  <a:gd name="connsiteY2" fmla="*/ 250446 h 259851"/>
                  <a:gd name="connsiteX3" fmla="*/ 0 w 1080138"/>
                  <a:gd name="connsiteY3" fmla="*/ 9007 h 259851"/>
                  <a:gd name="connsiteX0" fmla="*/ 0 w 1080138"/>
                  <a:gd name="connsiteY0" fmla="*/ 9007 h 291041"/>
                  <a:gd name="connsiteX1" fmla="*/ 402808 w 1080138"/>
                  <a:gd name="connsiteY1" fmla="*/ 0 h 291041"/>
                  <a:gd name="connsiteX2" fmla="*/ 1080138 w 1080138"/>
                  <a:gd name="connsiteY2" fmla="*/ 250446 h 291041"/>
                  <a:gd name="connsiteX3" fmla="*/ 0 w 1080138"/>
                  <a:gd name="connsiteY3" fmla="*/ 9007 h 291041"/>
                  <a:gd name="connsiteX0" fmla="*/ 0 w 1080138"/>
                  <a:gd name="connsiteY0" fmla="*/ 9007 h 293371"/>
                  <a:gd name="connsiteX1" fmla="*/ 402808 w 1080138"/>
                  <a:gd name="connsiteY1" fmla="*/ 0 h 293371"/>
                  <a:gd name="connsiteX2" fmla="*/ 1080138 w 1080138"/>
                  <a:gd name="connsiteY2" fmla="*/ 250446 h 293371"/>
                  <a:gd name="connsiteX3" fmla="*/ 0 w 1080138"/>
                  <a:gd name="connsiteY3" fmla="*/ 9007 h 293371"/>
                  <a:gd name="connsiteX0" fmla="*/ 0 w 1080138"/>
                  <a:gd name="connsiteY0" fmla="*/ 9007 h 293371"/>
                  <a:gd name="connsiteX1" fmla="*/ 402808 w 1080138"/>
                  <a:gd name="connsiteY1" fmla="*/ 0 h 293371"/>
                  <a:gd name="connsiteX2" fmla="*/ 1080138 w 1080138"/>
                  <a:gd name="connsiteY2" fmla="*/ 250446 h 293371"/>
                  <a:gd name="connsiteX3" fmla="*/ 0 w 1080138"/>
                  <a:gd name="connsiteY3" fmla="*/ 9007 h 293371"/>
                </a:gdLst>
                <a:ahLst/>
                <a:cxnLst>
                  <a:cxn ang="0">
                    <a:pos x="connsiteX0" y="connsiteY0"/>
                  </a:cxn>
                  <a:cxn ang="0">
                    <a:pos x="connsiteX1" y="connsiteY1"/>
                  </a:cxn>
                  <a:cxn ang="0">
                    <a:pos x="connsiteX2" y="connsiteY2"/>
                  </a:cxn>
                  <a:cxn ang="0">
                    <a:pos x="connsiteX3" y="connsiteY3"/>
                  </a:cxn>
                </a:cxnLst>
                <a:rect l="l" t="t" r="r" b="b"/>
                <a:pathLst>
                  <a:path w="1080138" h="293371">
                    <a:moveTo>
                      <a:pt x="0" y="9007"/>
                    </a:moveTo>
                    <a:cubicBezTo>
                      <a:pt x="191276" y="128482"/>
                      <a:pt x="297111" y="93328"/>
                      <a:pt x="402808" y="0"/>
                    </a:cubicBezTo>
                    <a:cubicBezTo>
                      <a:pt x="586231" y="108077"/>
                      <a:pt x="535379" y="179240"/>
                      <a:pt x="1080138" y="250446"/>
                    </a:cubicBezTo>
                    <a:cubicBezTo>
                      <a:pt x="844355" y="302622"/>
                      <a:pt x="304488" y="374440"/>
                      <a:pt x="0" y="9007"/>
                    </a:cubicBezTo>
                    <a:close/>
                  </a:path>
                </a:pathLst>
              </a:custGeom>
              <a:gradFill flip="none" rotWithShape="1">
                <a:gsLst>
                  <a:gs pos="69000">
                    <a:srgbClr val="D200D2"/>
                  </a:gs>
                  <a:gs pos="0">
                    <a:srgbClr val="D200D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Box 85">
              <a:extLst>
                <a:ext uri="{FF2B5EF4-FFF2-40B4-BE49-F238E27FC236}">
                  <a16:creationId xmlns:a16="http://schemas.microsoft.com/office/drawing/2014/main" id="{EAB85919-08BD-4D27-ADF8-8D18496E2287}"/>
                </a:ext>
              </a:extLst>
            </p:cNvPr>
            <p:cNvSpPr txBox="1"/>
            <p:nvPr/>
          </p:nvSpPr>
          <p:spPr>
            <a:xfrm>
              <a:off x="8189077" y="1880622"/>
              <a:ext cx="837089" cy="830997"/>
            </a:xfrm>
            <a:prstGeom prst="rect">
              <a:avLst/>
            </a:prstGeom>
            <a:noFill/>
          </p:spPr>
          <p:txBody>
            <a:bodyPr wrap="none" rtlCol="0">
              <a:spAutoFit/>
            </a:bodyPr>
            <a:lstStyle/>
            <a:p>
              <a:r>
                <a:rPr lang="ar-SY" sz="2400" b="1" dirty="0">
                  <a:latin typeface="Century Gothic" panose="020B0502020202020204" pitchFamily="34" charset="0"/>
                </a:rPr>
                <a:t>الوحدة</a:t>
              </a:r>
            </a:p>
            <a:p>
              <a:pPr algn="ctr"/>
              <a:r>
                <a:rPr lang="en-US" sz="2400" b="1" dirty="0">
                  <a:latin typeface="Century Gothic" panose="020B0502020202020204" pitchFamily="34" charset="0"/>
                </a:rPr>
                <a:t>7</a:t>
              </a:r>
            </a:p>
          </p:txBody>
        </p:sp>
        <p:pic>
          <p:nvPicPr>
            <p:cNvPr id="87" name="Graphic 86" descr="Target Audience">
              <a:extLst>
                <a:ext uri="{FF2B5EF4-FFF2-40B4-BE49-F238E27FC236}">
                  <a16:creationId xmlns:a16="http://schemas.microsoft.com/office/drawing/2014/main" id="{F326872E-0B97-46B9-A053-463709F38BF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3065" y="2472838"/>
              <a:ext cx="914400" cy="914400"/>
            </a:xfrm>
            <a:prstGeom prst="rect">
              <a:avLst/>
            </a:prstGeom>
          </p:spPr>
        </p:pic>
      </p:grpSp>
      <p:grpSp>
        <p:nvGrpSpPr>
          <p:cNvPr id="91" name="Group 90">
            <a:extLst>
              <a:ext uri="{FF2B5EF4-FFF2-40B4-BE49-F238E27FC236}">
                <a16:creationId xmlns:a16="http://schemas.microsoft.com/office/drawing/2014/main" id="{1B3E349D-D673-4B40-9FE9-DD770EF4693F}"/>
              </a:ext>
            </a:extLst>
          </p:cNvPr>
          <p:cNvGrpSpPr/>
          <p:nvPr/>
        </p:nvGrpSpPr>
        <p:grpSpPr>
          <a:xfrm>
            <a:off x="1122126" y="687830"/>
            <a:ext cx="389900" cy="815066"/>
            <a:chOff x="3976914" y="1402541"/>
            <a:chExt cx="421209" cy="782522"/>
          </a:xfrm>
          <a:effectLst>
            <a:outerShdw blurRad="76200" dir="18900000" sy="23000" kx="-1200000" algn="bl" rotWithShape="0">
              <a:prstClr val="black">
                <a:alpha val="20000"/>
              </a:prstClr>
            </a:outerShdw>
          </a:effectLst>
        </p:grpSpPr>
        <p:sp>
          <p:nvSpPr>
            <p:cNvPr id="92" name="Rectangle 91">
              <a:extLst>
                <a:ext uri="{FF2B5EF4-FFF2-40B4-BE49-F238E27FC236}">
                  <a16:creationId xmlns:a16="http://schemas.microsoft.com/office/drawing/2014/main" id="{EB18B6A8-229C-43DE-8B79-651AAC473128}"/>
                </a:ext>
              </a:extLst>
            </p:cNvPr>
            <p:cNvSpPr/>
            <p:nvPr/>
          </p:nvSpPr>
          <p:spPr>
            <a:xfrm rot="880349" flipH="1">
              <a:off x="4098363" y="1767370"/>
              <a:ext cx="36855" cy="417693"/>
            </a:xfrm>
            <a:prstGeom prst="rect">
              <a:avLst/>
            </a:prstGeom>
            <a:gradFill flip="none" rotWithShape="1">
              <a:gsLst>
                <a:gs pos="83208">
                  <a:schemeClr val="bg1"/>
                </a:gs>
                <a:gs pos="100000">
                  <a:schemeClr val="tx1">
                    <a:lumMod val="50000"/>
                    <a:lumOff val="50000"/>
                  </a:schemeClr>
                </a:gs>
                <a:gs pos="56609">
                  <a:schemeClr val="bg1">
                    <a:lumMod val="50000"/>
                  </a:schemeClr>
                </a:gs>
                <a:gs pos="25700">
                  <a:schemeClr val="bg1">
                    <a:lumMod val="95000"/>
                  </a:schemeClr>
                </a:gs>
                <a:gs pos="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825B68D2-7356-4241-A1B4-757E2F64B6E2}"/>
                </a:ext>
              </a:extLst>
            </p:cNvPr>
            <p:cNvSpPr/>
            <p:nvPr/>
          </p:nvSpPr>
          <p:spPr>
            <a:xfrm>
              <a:off x="3976914" y="1546639"/>
              <a:ext cx="421209" cy="421209"/>
            </a:xfrm>
            <a:prstGeom prst="ellipse">
              <a:avLst/>
            </a:prstGeom>
            <a:solidFill>
              <a:srgbClr val="D236A5"/>
            </a:solidFill>
            <a:ln>
              <a:noFill/>
            </a:ln>
            <a:effectLst>
              <a:innerShdw blurRad="304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rapezoid 10">
              <a:extLst>
                <a:ext uri="{FF2B5EF4-FFF2-40B4-BE49-F238E27FC236}">
                  <a16:creationId xmlns:a16="http://schemas.microsoft.com/office/drawing/2014/main" id="{D92845BC-0010-4F72-BB92-BA1BC121C3EB}"/>
                </a:ext>
              </a:extLst>
            </p:cNvPr>
            <p:cNvSpPr/>
            <p:nvPr/>
          </p:nvSpPr>
          <p:spPr>
            <a:xfrm rot="1060331">
              <a:off x="4130543" y="1496993"/>
              <a:ext cx="197638" cy="310350"/>
            </a:xfrm>
            <a:custGeom>
              <a:avLst/>
              <a:gdLst>
                <a:gd name="connsiteX0" fmla="*/ 0 w 1129849"/>
                <a:gd name="connsiteY0" fmla="*/ 1197614 h 1197614"/>
                <a:gd name="connsiteX1" fmla="*/ 282462 w 1129849"/>
                <a:gd name="connsiteY1" fmla="*/ 0 h 1197614"/>
                <a:gd name="connsiteX2" fmla="*/ 847387 w 1129849"/>
                <a:gd name="connsiteY2" fmla="*/ 0 h 1197614"/>
                <a:gd name="connsiteX3" fmla="*/ 1129849 w 1129849"/>
                <a:gd name="connsiteY3" fmla="*/ 1197614 h 1197614"/>
                <a:gd name="connsiteX4" fmla="*/ 0 w 1129849"/>
                <a:gd name="connsiteY4" fmla="*/ 1197614 h 1197614"/>
                <a:gd name="connsiteX0" fmla="*/ 0 w 1129849"/>
                <a:gd name="connsiteY0" fmla="*/ 1197614 h 1310535"/>
                <a:gd name="connsiteX1" fmla="*/ 282462 w 1129849"/>
                <a:gd name="connsiteY1" fmla="*/ 0 h 1310535"/>
                <a:gd name="connsiteX2" fmla="*/ 847387 w 1129849"/>
                <a:gd name="connsiteY2" fmla="*/ 0 h 1310535"/>
                <a:gd name="connsiteX3" fmla="*/ 1129849 w 1129849"/>
                <a:gd name="connsiteY3" fmla="*/ 1197614 h 1310535"/>
                <a:gd name="connsiteX4" fmla="*/ 0 w 1129849"/>
                <a:gd name="connsiteY4" fmla="*/ 1197614 h 1310535"/>
                <a:gd name="connsiteX0" fmla="*/ 0 w 1129849"/>
                <a:gd name="connsiteY0" fmla="*/ 1197614 h 1358294"/>
                <a:gd name="connsiteX1" fmla="*/ 282462 w 1129849"/>
                <a:gd name="connsiteY1" fmla="*/ 0 h 1358294"/>
                <a:gd name="connsiteX2" fmla="*/ 847387 w 1129849"/>
                <a:gd name="connsiteY2" fmla="*/ 0 h 1358294"/>
                <a:gd name="connsiteX3" fmla="*/ 1129849 w 1129849"/>
                <a:gd name="connsiteY3" fmla="*/ 1197614 h 1358294"/>
                <a:gd name="connsiteX4" fmla="*/ 0 w 1129849"/>
                <a:gd name="connsiteY4" fmla="*/ 1197614 h 1358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49" h="1358294">
                  <a:moveTo>
                    <a:pt x="0" y="1197614"/>
                  </a:moveTo>
                  <a:lnTo>
                    <a:pt x="282462" y="0"/>
                  </a:lnTo>
                  <a:lnTo>
                    <a:pt x="847387" y="0"/>
                  </a:lnTo>
                  <a:lnTo>
                    <a:pt x="1129849" y="1197614"/>
                  </a:lnTo>
                  <a:cubicBezTo>
                    <a:pt x="529520" y="1451687"/>
                    <a:pt x="415659" y="1367972"/>
                    <a:pt x="0" y="1197614"/>
                  </a:cubicBezTo>
                  <a:close/>
                </a:path>
              </a:pathLst>
            </a:custGeom>
            <a:solidFill>
              <a:srgbClr val="D23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C1F59FA1-8246-40F6-8AD0-5AA69708E174}"/>
                </a:ext>
              </a:extLst>
            </p:cNvPr>
            <p:cNvSpPr/>
            <p:nvPr/>
          </p:nvSpPr>
          <p:spPr>
            <a:xfrm>
              <a:off x="4142587" y="1402541"/>
              <a:ext cx="255535" cy="255535"/>
            </a:xfrm>
            <a:prstGeom prst="ellipse">
              <a:avLst/>
            </a:prstGeom>
            <a:solidFill>
              <a:srgbClr val="D236A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52E85176-389E-4B4D-923C-CE512A16B1A4}"/>
              </a:ext>
            </a:extLst>
          </p:cNvPr>
          <p:cNvGrpSpPr/>
          <p:nvPr/>
        </p:nvGrpSpPr>
        <p:grpSpPr>
          <a:xfrm>
            <a:off x="172237" y="3426939"/>
            <a:ext cx="1884683" cy="2740268"/>
            <a:chOff x="10091964" y="2778445"/>
            <a:chExt cx="1884683" cy="2740268"/>
          </a:xfrm>
        </p:grpSpPr>
        <p:grpSp>
          <p:nvGrpSpPr>
            <p:cNvPr id="97" name="Group 96">
              <a:extLst>
                <a:ext uri="{FF2B5EF4-FFF2-40B4-BE49-F238E27FC236}">
                  <a16:creationId xmlns:a16="http://schemas.microsoft.com/office/drawing/2014/main" id="{FFABE728-AA6D-4315-AA2D-D60DFE4733A8}"/>
                </a:ext>
              </a:extLst>
            </p:cNvPr>
            <p:cNvGrpSpPr/>
            <p:nvPr/>
          </p:nvGrpSpPr>
          <p:grpSpPr>
            <a:xfrm rot="21371849">
              <a:off x="10091964" y="2778445"/>
              <a:ext cx="1884683" cy="2740268"/>
              <a:chOff x="395817" y="4262072"/>
              <a:chExt cx="1884683" cy="2740268"/>
            </a:xfrm>
            <a:solidFill>
              <a:schemeClr val="bg1"/>
            </a:solidFill>
            <a:effectLst>
              <a:outerShdw blurRad="317500" dist="88900" dir="2700000" algn="tl" rotWithShape="0">
                <a:prstClr val="black">
                  <a:alpha val="40000"/>
                </a:prstClr>
              </a:outerShdw>
            </a:effectLst>
          </p:grpSpPr>
          <p:sp>
            <p:nvSpPr>
              <p:cNvPr id="99" name="TextBox 98">
                <a:extLst>
                  <a:ext uri="{FF2B5EF4-FFF2-40B4-BE49-F238E27FC236}">
                    <a16:creationId xmlns:a16="http://schemas.microsoft.com/office/drawing/2014/main" id="{445B731D-C3A5-466B-B4EE-5AC8F146B9D0}"/>
                  </a:ext>
                </a:extLst>
              </p:cNvPr>
              <p:cNvSpPr txBox="1"/>
              <p:nvPr/>
            </p:nvSpPr>
            <p:spPr>
              <a:xfrm>
                <a:off x="395817" y="4262072"/>
                <a:ext cx="1884145" cy="461665"/>
              </a:xfrm>
              <a:prstGeom prst="rect">
                <a:avLst/>
              </a:prstGeom>
              <a:grpFill/>
            </p:spPr>
            <p:txBody>
              <a:bodyPr wrap="square" rtlCol="0">
                <a:spAutoFit/>
              </a:bodyPr>
              <a:lstStyle/>
              <a:p>
                <a:pPr algn="r"/>
                <a:r>
                  <a:rPr lang="ar-SY" sz="2400" b="1" dirty="0">
                    <a:solidFill>
                      <a:srgbClr val="FF0000"/>
                    </a:solidFill>
                    <a:latin typeface="Century Gothic" panose="020B0502020202020204" pitchFamily="34" charset="0"/>
                  </a:rPr>
                  <a:t>عناية ملبسية</a:t>
                </a:r>
              </a:p>
            </p:txBody>
          </p:sp>
          <p:sp>
            <p:nvSpPr>
              <p:cNvPr id="100" name="TextBox 99">
                <a:extLst>
                  <a:ext uri="{FF2B5EF4-FFF2-40B4-BE49-F238E27FC236}">
                    <a16:creationId xmlns:a16="http://schemas.microsoft.com/office/drawing/2014/main" id="{FC3E2EFD-0FA8-49F1-917E-03CE3DC778F7}"/>
                  </a:ext>
                </a:extLst>
              </p:cNvPr>
              <p:cNvSpPr txBox="1"/>
              <p:nvPr/>
            </p:nvSpPr>
            <p:spPr>
              <a:xfrm>
                <a:off x="404950" y="4755571"/>
                <a:ext cx="1875550" cy="2246769"/>
              </a:xfrm>
              <a:prstGeom prst="rect">
                <a:avLst/>
              </a:prstGeom>
              <a:grpFill/>
            </p:spPr>
            <p:txBody>
              <a:bodyPr wrap="square" rtlCol="0">
                <a:spAutoFit/>
              </a:bodyPr>
              <a:lstStyle/>
              <a:p>
                <a:pPr algn="r"/>
                <a:r>
                  <a:rPr lang="ar-SY" sz="2000" b="1" dirty="0">
                    <a:latin typeface="Century Gothic" panose="020B0502020202020204" pitchFamily="34" charset="0"/>
                  </a:rPr>
                  <a:t>تنظيف الملابس </a:t>
                </a: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p:txBody>
          </p:sp>
        </p:grpSp>
        <p:pic>
          <p:nvPicPr>
            <p:cNvPr id="98" name="Picture 97">
              <a:extLst>
                <a:ext uri="{FF2B5EF4-FFF2-40B4-BE49-F238E27FC236}">
                  <a16:creationId xmlns:a16="http://schemas.microsoft.com/office/drawing/2014/main" id="{34A5120C-961D-4534-95B8-DE8695C962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372809">
              <a:off x="10652464" y="3993710"/>
              <a:ext cx="853216" cy="1102774"/>
            </a:xfrm>
            <a:prstGeom prst="rect">
              <a:avLst/>
            </a:prstGeom>
          </p:spPr>
        </p:pic>
      </p:grpSp>
      <p:sp>
        <p:nvSpPr>
          <p:cNvPr id="101" name="Rectangle 21">
            <a:extLst>
              <a:ext uri="{FF2B5EF4-FFF2-40B4-BE49-F238E27FC236}">
                <a16:creationId xmlns:a16="http://schemas.microsoft.com/office/drawing/2014/main" id="{B3E6E669-4CFC-49FD-AA83-B875ABB26CF5}"/>
              </a:ext>
            </a:extLst>
          </p:cNvPr>
          <p:cNvSpPr/>
          <p:nvPr/>
        </p:nvSpPr>
        <p:spPr>
          <a:xfrm rot="15142371">
            <a:off x="801468" y="3143655"/>
            <a:ext cx="881230" cy="407702"/>
          </a:xfrm>
          <a:custGeom>
            <a:avLst/>
            <a:gdLst>
              <a:gd name="connsiteX0" fmla="*/ 0 w 1152128"/>
              <a:gd name="connsiteY0" fmla="*/ 0 h 242604"/>
              <a:gd name="connsiteX1" fmla="*/ 1152128 w 1152128"/>
              <a:gd name="connsiteY1" fmla="*/ 0 h 242604"/>
              <a:gd name="connsiteX2" fmla="*/ 1152128 w 1152128"/>
              <a:gd name="connsiteY2" fmla="*/ 242604 h 242604"/>
              <a:gd name="connsiteX3" fmla="*/ 0 w 1152128"/>
              <a:gd name="connsiteY3" fmla="*/ 242604 h 242604"/>
              <a:gd name="connsiteX4" fmla="*/ 0 w 1152128"/>
              <a:gd name="connsiteY4" fmla="*/ 0 h 242604"/>
              <a:gd name="connsiteX0" fmla="*/ 1637 w 1153765"/>
              <a:gd name="connsiteY0" fmla="*/ 0 h 242604"/>
              <a:gd name="connsiteX1" fmla="*/ 1153765 w 1153765"/>
              <a:gd name="connsiteY1" fmla="*/ 0 h 242604"/>
              <a:gd name="connsiteX2" fmla="*/ 1153765 w 1153765"/>
              <a:gd name="connsiteY2" fmla="*/ 242604 h 242604"/>
              <a:gd name="connsiteX3" fmla="*/ 1637 w 1153765"/>
              <a:gd name="connsiteY3" fmla="*/ 242604 h 242604"/>
              <a:gd name="connsiteX4" fmla="*/ 0 w 1153765"/>
              <a:gd name="connsiteY4" fmla="*/ 57657 h 242604"/>
              <a:gd name="connsiteX5" fmla="*/ 1637 w 1153765"/>
              <a:gd name="connsiteY5" fmla="*/ 0 h 242604"/>
              <a:gd name="connsiteX0" fmla="*/ 85266 w 1237394"/>
              <a:gd name="connsiteY0" fmla="*/ 0 h 242604"/>
              <a:gd name="connsiteX1" fmla="*/ 1237394 w 1237394"/>
              <a:gd name="connsiteY1" fmla="*/ 0 h 242604"/>
              <a:gd name="connsiteX2" fmla="*/ 1237394 w 1237394"/>
              <a:gd name="connsiteY2" fmla="*/ 242604 h 242604"/>
              <a:gd name="connsiteX3" fmla="*/ 85266 w 1237394"/>
              <a:gd name="connsiteY3" fmla="*/ 242604 h 242604"/>
              <a:gd name="connsiteX4" fmla="*/ 85314 w 1237394"/>
              <a:gd name="connsiteY4" fmla="*/ 96385 h 242604"/>
              <a:gd name="connsiteX5" fmla="*/ 83629 w 1237394"/>
              <a:gd name="connsiteY5" fmla="*/ 57657 h 242604"/>
              <a:gd name="connsiteX6" fmla="*/ 85266 w 1237394"/>
              <a:gd name="connsiteY6" fmla="*/ 0 h 242604"/>
              <a:gd name="connsiteX0" fmla="*/ 105071 w 1257199"/>
              <a:gd name="connsiteY0" fmla="*/ 0 h 242604"/>
              <a:gd name="connsiteX1" fmla="*/ 1257199 w 1257199"/>
              <a:gd name="connsiteY1" fmla="*/ 0 h 242604"/>
              <a:gd name="connsiteX2" fmla="*/ 1257199 w 1257199"/>
              <a:gd name="connsiteY2" fmla="*/ 242604 h 242604"/>
              <a:gd name="connsiteX3" fmla="*/ 105071 w 1257199"/>
              <a:gd name="connsiteY3" fmla="*/ 242604 h 242604"/>
              <a:gd name="connsiteX4" fmla="*/ 52921 w 1257199"/>
              <a:gd name="connsiteY4" fmla="*/ 155317 h 242604"/>
              <a:gd name="connsiteX5" fmla="*/ 105119 w 1257199"/>
              <a:gd name="connsiteY5" fmla="*/ 96385 h 242604"/>
              <a:gd name="connsiteX6" fmla="*/ 103434 w 1257199"/>
              <a:gd name="connsiteY6" fmla="*/ 57657 h 242604"/>
              <a:gd name="connsiteX7" fmla="*/ 105071 w 1257199"/>
              <a:gd name="connsiteY7"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22233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90242 w 1275998"/>
              <a:gd name="connsiteY5" fmla="*/ 150265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7318"/>
              <a:gd name="connsiteY0" fmla="*/ 0 h 242604"/>
              <a:gd name="connsiteX1" fmla="*/ 1275998 w 1277318"/>
              <a:gd name="connsiteY1" fmla="*/ 0 h 242604"/>
              <a:gd name="connsiteX2" fmla="*/ 1277318 w 1277318"/>
              <a:gd name="connsiteY2" fmla="*/ 47554 h 242604"/>
              <a:gd name="connsiteX3" fmla="*/ 1275998 w 1277318"/>
              <a:gd name="connsiteY3" fmla="*/ 242604 h 242604"/>
              <a:gd name="connsiteX4" fmla="*/ 123870 w 1277318"/>
              <a:gd name="connsiteY4" fmla="*/ 242604 h 242604"/>
              <a:gd name="connsiteX5" fmla="*/ 26256 w 1277318"/>
              <a:gd name="connsiteY5" fmla="*/ 197412 h 242604"/>
              <a:gd name="connsiteX6" fmla="*/ 90242 w 1277318"/>
              <a:gd name="connsiteY6" fmla="*/ 150265 h 242604"/>
              <a:gd name="connsiteX7" fmla="*/ 123918 w 1277318"/>
              <a:gd name="connsiteY7" fmla="*/ 96385 h 242604"/>
              <a:gd name="connsiteX8" fmla="*/ 199688 w 1277318"/>
              <a:gd name="connsiteY8" fmla="*/ 57657 h 242604"/>
              <a:gd name="connsiteX9" fmla="*/ 123870 w 1277318"/>
              <a:gd name="connsiteY9"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8 w 1277318"/>
              <a:gd name="connsiteY3" fmla="*/ 175523 h 242604"/>
              <a:gd name="connsiteX4" fmla="*/ 1275998 w 1277318"/>
              <a:gd name="connsiteY4" fmla="*/ 242604 h 242604"/>
              <a:gd name="connsiteX5" fmla="*/ 123870 w 1277318"/>
              <a:gd name="connsiteY5" fmla="*/ 242604 h 242604"/>
              <a:gd name="connsiteX6" fmla="*/ 26256 w 1277318"/>
              <a:gd name="connsiteY6" fmla="*/ 197412 h 242604"/>
              <a:gd name="connsiteX7" fmla="*/ 90242 w 1277318"/>
              <a:gd name="connsiteY7" fmla="*/ 150265 h 242604"/>
              <a:gd name="connsiteX8" fmla="*/ 123918 w 1277318"/>
              <a:gd name="connsiteY8" fmla="*/ 96385 h 242604"/>
              <a:gd name="connsiteX9" fmla="*/ 199688 w 1277318"/>
              <a:gd name="connsiteY9" fmla="*/ 57657 h 242604"/>
              <a:gd name="connsiteX10" fmla="*/ 123870 w 1277318"/>
              <a:gd name="connsiteY10"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77318"/>
              <a:gd name="connsiteY0" fmla="*/ 0 h 242604"/>
              <a:gd name="connsiteX1" fmla="*/ 1275998 w 1277318"/>
              <a:gd name="connsiteY1" fmla="*/ 0 h 242604"/>
              <a:gd name="connsiteX2" fmla="*/ 1248694 w 1277318"/>
              <a:gd name="connsiteY2" fmla="*/ 42503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95839"/>
              <a:gd name="connsiteY0" fmla="*/ 0 h 242604"/>
              <a:gd name="connsiteX1" fmla="*/ 1275998 w 1295839"/>
              <a:gd name="connsiteY1" fmla="*/ 0 h 242604"/>
              <a:gd name="connsiteX2" fmla="*/ 1248694 w 1295839"/>
              <a:gd name="connsiteY2" fmla="*/ 42503 h 242604"/>
              <a:gd name="connsiteX3" fmla="*/ 1295839 w 1295839"/>
              <a:gd name="connsiteY3" fmla="*/ 89650 h 242604"/>
              <a:gd name="connsiteX4" fmla="*/ 1277318 w 1295839"/>
              <a:gd name="connsiteY4" fmla="*/ 175523 h 242604"/>
              <a:gd name="connsiteX5" fmla="*/ 1275998 w 1295839"/>
              <a:gd name="connsiteY5" fmla="*/ 242604 h 242604"/>
              <a:gd name="connsiteX6" fmla="*/ 123870 w 1295839"/>
              <a:gd name="connsiteY6" fmla="*/ 242604 h 242604"/>
              <a:gd name="connsiteX7" fmla="*/ 26256 w 1295839"/>
              <a:gd name="connsiteY7" fmla="*/ 197412 h 242604"/>
              <a:gd name="connsiteX8" fmla="*/ 90242 w 1295839"/>
              <a:gd name="connsiteY8" fmla="*/ 150265 h 242604"/>
              <a:gd name="connsiteX9" fmla="*/ 123918 w 1295839"/>
              <a:gd name="connsiteY9" fmla="*/ 96385 h 242604"/>
              <a:gd name="connsiteX10" fmla="*/ 199688 w 1295839"/>
              <a:gd name="connsiteY10" fmla="*/ 57657 h 242604"/>
              <a:gd name="connsiteX11" fmla="*/ 123870 w 1295839"/>
              <a:gd name="connsiteY11" fmla="*/ 0 h 242604"/>
              <a:gd name="connsiteX0" fmla="*/ 123870 w 1296242"/>
              <a:gd name="connsiteY0" fmla="*/ 0 h 242604"/>
              <a:gd name="connsiteX1" fmla="*/ 1275998 w 1296242"/>
              <a:gd name="connsiteY1" fmla="*/ 0 h 242604"/>
              <a:gd name="connsiteX2" fmla="*/ 1248694 w 1296242"/>
              <a:gd name="connsiteY2" fmla="*/ 42503 h 242604"/>
              <a:gd name="connsiteX3" fmla="*/ 1295839 w 1296242"/>
              <a:gd name="connsiteY3" fmla="*/ 89650 h 242604"/>
              <a:gd name="connsiteX4" fmla="*/ 1243642 w 1296242"/>
              <a:gd name="connsiteY4" fmla="*/ 141847 h 242604"/>
              <a:gd name="connsiteX5" fmla="*/ 1277318 w 1296242"/>
              <a:gd name="connsiteY5" fmla="*/ 175523 h 242604"/>
              <a:gd name="connsiteX6" fmla="*/ 1275998 w 1296242"/>
              <a:gd name="connsiteY6" fmla="*/ 242604 h 242604"/>
              <a:gd name="connsiteX7" fmla="*/ 123870 w 1296242"/>
              <a:gd name="connsiteY7" fmla="*/ 242604 h 242604"/>
              <a:gd name="connsiteX8" fmla="*/ 26256 w 1296242"/>
              <a:gd name="connsiteY8" fmla="*/ 197412 h 242604"/>
              <a:gd name="connsiteX9" fmla="*/ 90242 w 1296242"/>
              <a:gd name="connsiteY9" fmla="*/ 150265 h 242604"/>
              <a:gd name="connsiteX10" fmla="*/ 123918 w 1296242"/>
              <a:gd name="connsiteY10" fmla="*/ 96385 h 242604"/>
              <a:gd name="connsiteX11" fmla="*/ 199688 w 1296242"/>
              <a:gd name="connsiteY11" fmla="*/ 57657 h 242604"/>
              <a:gd name="connsiteX12" fmla="*/ 123870 w 1296242"/>
              <a:gd name="connsiteY12" fmla="*/ 0 h 242604"/>
              <a:gd name="connsiteX0" fmla="*/ 123870 w 1307634"/>
              <a:gd name="connsiteY0" fmla="*/ 0 h 242604"/>
              <a:gd name="connsiteX1" fmla="*/ 1275998 w 1307634"/>
              <a:gd name="connsiteY1" fmla="*/ 0 h 242604"/>
              <a:gd name="connsiteX2" fmla="*/ 1248694 w 1307634"/>
              <a:gd name="connsiteY2" fmla="*/ 42503 h 242604"/>
              <a:gd name="connsiteX3" fmla="*/ 1295839 w 1307634"/>
              <a:gd name="connsiteY3" fmla="*/ 89650 h 242604"/>
              <a:gd name="connsiteX4" fmla="*/ 1243642 w 1307634"/>
              <a:gd name="connsiteY4" fmla="*/ 141847 h 242604"/>
              <a:gd name="connsiteX5" fmla="*/ 1277318 w 1307634"/>
              <a:gd name="connsiteY5" fmla="*/ 175523 h 242604"/>
              <a:gd name="connsiteX6" fmla="*/ 1307627 w 1307634"/>
              <a:gd name="connsiteY6" fmla="*/ 229404 h 242604"/>
              <a:gd name="connsiteX7" fmla="*/ 1275998 w 1307634"/>
              <a:gd name="connsiteY7" fmla="*/ 242604 h 242604"/>
              <a:gd name="connsiteX8" fmla="*/ 123870 w 1307634"/>
              <a:gd name="connsiteY8" fmla="*/ 242604 h 242604"/>
              <a:gd name="connsiteX9" fmla="*/ 26256 w 1307634"/>
              <a:gd name="connsiteY9" fmla="*/ 197412 h 242604"/>
              <a:gd name="connsiteX10" fmla="*/ 90242 w 1307634"/>
              <a:gd name="connsiteY10" fmla="*/ 150265 h 242604"/>
              <a:gd name="connsiteX11" fmla="*/ 123918 w 1307634"/>
              <a:gd name="connsiteY11" fmla="*/ 96385 h 242604"/>
              <a:gd name="connsiteX12" fmla="*/ 199688 w 1307634"/>
              <a:gd name="connsiteY12" fmla="*/ 57657 h 242604"/>
              <a:gd name="connsiteX13" fmla="*/ 123870 w 1307634"/>
              <a:gd name="connsiteY13" fmla="*/ 0 h 242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07634" h="242604">
                <a:moveTo>
                  <a:pt x="123870" y="0"/>
                </a:moveTo>
                <a:lnTo>
                  <a:pt x="1275998" y="0"/>
                </a:lnTo>
                <a:lnTo>
                  <a:pt x="1248694" y="42503"/>
                </a:lnTo>
                <a:cubicBezTo>
                  <a:pt x="1248694" y="59341"/>
                  <a:pt x="1295839" y="72812"/>
                  <a:pt x="1295839" y="89650"/>
                </a:cubicBezTo>
                <a:cubicBezTo>
                  <a:pt x="1301451" y="109856"/>
                  <a:pt x="1246729" y="127535"/>
                  <a:pt x="1243642" y="141847"/>
                </a:cubicBezTo>
                <a:cubicBezTo>
                  <a:pt x="1240555" y="156159"/>
                  <a:pt x="1271986" y="168507"/>
                  <a:pt x="1277318" y="175523"/>
                </a:cubicBezTo>
                <a:cubicBezTo>
                  <a:pt x="1276757" y="178329"/>
                  <a:pt x="1308188" y="226598"/>
                  <a:pt x="1307627" y="229404"/>
                </a:cubicBezTo>
                <a:lnTo>
                  <a:pt x="1275998" y="242604"/>
                </a:lnTo>
                <a:lnTo>
                  <a:pt x="123870" y="242604"/>
                </a:lnTo>
                <a:cubicBezTo>
                  <a:pt x="-84420" y="235072"/>
                  <a:pt x="34948" y="211960"/>
                  <a:pt x="26256" y="197412"/>
                </a:cubicBezTo>
                <a:cubicBezTo>
                  <a:pt x="17564" y="182864"/>
                  <a:pt x="73965" y="167103"/>
                  <a:pt x="90242" y="150265"/>
                </a:cubicBezTo>
                <a:cubicBezTo>
                  <a:pt x="106519" y="133427"/>
                  <a:pt x="115499" y="112662"/>
                  <a:pt x="123918" y="96385"/>
                </a:cubicBezTo>
                <a:cubicBezTo>
                  <a:pt x="132337" y="80108"/>
                  <a:pt x="199696" y="73721"/>
                  <a:pt x="199688" y="57657"/>
                </a:cubicBezTo>
                <a:cubicBezTo>
                  <a:pt x="200234" y="38438"/>
                  <a:pt x="123324" y="19219"/>
                  <a:pt x="123870" y="0"/>
                </a:cubicBezTo>
                <a:close/>
              </a:path>
            </a:pathLst>
          </a:cu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8" name="Group 27">
            <a:extLst>
              <a:ext uri="{FF2B5EF4-FFF2-40B4-BE49-F238E27FC236}">
                <a16:creationId xmlns:a16="http://schemas.microsoft.com/office/drawing/2014/main" id="{0764664E-C751-45A5-9FDF-E82FFDAAC690}"/>
              </a:ext>
            </a:extLst>
          </p:cNvPr>
          <p:cNvGrpSpPr/>
          <p:nvPr/>
        </p:nvGrpSpPr>
        <p:grpSpPr>
          <a:xfrm flipH="1" flipV="1">
            <a:off x="9869817" y="2183043"/>
            <a:ext cx="1834212" cy="635091"/>
            <a:chOff x="1431941" y="2643418"/>
            <a:chExt cx="1834212" cy="635091"/>
          </a:xfrm>
        </p:grpSpPr>
        <p:sp>
          <p:nvSpPr>
            <p:cNvPr id="29" name="Freeform: Shape 28">
              <a:extLst>
                <a:ext uri="{FF2B5EF4-FFF2-40B4-BE49-F238E27FC236}">
                  <a16:creationId xmlns:a16="http://schemas.microsoft.com/office/drawing/2014/main" id="{74D6CF61-66D5-402B-BEEF-3034271E9BEE}"/>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346D2579-EDF2-44FD-90D8-1F3F0A72BED9}"/>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31" name="TextBox 30">
            <a:extLst>
              <a:ext uri="{FF2B5EF4-FFF2-40B4-BE49-F238E27FC236}">
                <a16:creationId xmlns:a16="http://schemas.microsoft.com/office/drawing/2014/main" id="{9B81ABDB-C85F-413C-B2DB-8D9619F5CA33}"/>
              </a:ext>
            </a:extLst>
          </p:cNvPr>
          <p:cNvSpPr txBox="1"/>
          <p:nvPr/>
        </p:nvSpPr>
        <p:spPr>
          <a:xfrm>
            <a:off x="3022926" y="2415316"/>
            <a:ext cx="8053801" cy="707886"/>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قال تعالى : ((يا بني آدم قد أنزلنا عليكم لباسا يوارى سوءتكم و ريشا و لباس التقوى ذلك خير ))</a:t>
            </a:r>
          </a:p>
          <a:p>
            <a:pPr algn="r"/>
            <a:endParaRPr lang="en-US" sz="2000" b="1" dirty="0">
              <a:latin typeface="Open Sans" panose="020B0606030504020204" pitchFamily="34" charset="0"/>
              <a:ea typeface="Open Sans" panose="020B0606030504020204" pitchFamily="34" charset="0"/>
            </a:endParaRPr>
          </a:p>
        </p:txBody>
      </p:sp>
      <p:grpSp>
        <p:nvGrpSpPr>
          <p:cNvPr id="57" name="Group 56">
            <a:extLst>
              <a:ext uri="{FF2B5EF4-FFF2-40B4-BE49-F238E27FC236}">
                <a16:creationId xmlns:a16="http://schemas.microsoft.com/office/drawing/2014/main" id="{9B0041FA-1895-4C63-845E-DA065ACB6322}"/>
              </a:ext>
            </a:extLst>
          </p:cNvPr>
          <p:cNvGrpSpPr/>
          <p:nvPr/>
        </p:nvGrpSpPr>
        <p:grpSpPr>
          <a:xfrm flipH="1" flipV="1">
            <a:off x="9858095" y="2945039"/>
            <a:ext cx="1834212" cy="635091"/>
            <a:chOff x="1431941" y="2643418"/>
            <a:chExt cx="1834212" cy="635091"/>
          </a:xfrm>
        </p:grpSpPr>
        <p:sp>
          <p:nvSpPr>
            <p:cNvPr id="58" name="Freeform: Shape 57">
              <a:extLst>
                <a:ext uri="{FF2B5EF4-FFF2-40B4-BE49-F238E27FC236}">
                  <a16:creationId xmlns:a16="http://schemas.microsoft.com/office/drawing/2014/main" id="{3C021C41-332E-4BC2-94D5-10859B0C5791}"/>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BCDCDBC6-83A0-4EC4-A7A2-23C29DEE940F}"/>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60" name="TextBox 59">
            <a:extLst>
              <a:ext uri="{FF2B5EF4-FFF2-40B4-BE49-F238E27FC236}">
                <a16:creationId xmlns:a16="http://schemas.microsoft.com/office/drawing/2014/main" id="{391F1BB0-4DA4-40D9-946F-ACF4431B2954}"/>
              </a:ext>
            </a:extLst>
          </p:cNvPr>
          <p:cNvSpPr txBox="1"/>
          <p:nvPr/>
        </p:nvSpPr>
        <p:spPr>
          <a:xfrm>
            <a:off x="3011204" y="3177312"/>
            <a:ext cx="8053801" cy="1015663"/>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الملابس : تصنع الملابس من أنسجة مختلفة تتكون من ألياف بسيطة تغزل ثم تنسج و تختلف أنوعها تبعا لاختلاف مصادر هذ الألياف المكونة لها </a:t>
            </a:r>
          </a:p>
          <a:p>
            <a:pPr algn="r"/>
            <a:endParaRPr lang="en-US" sz="2000" b="1" dirty="0">
              <a:latin typeface="Open Sans" panose="020B0606030504020204" pitchFamily="34" charset="0"/>
              <a:ea typeface="Open Sans" panose="020B0606030504020204" pitchFamily="34" charset="0"/>
            </a:endParaRPr>
          </a:p>
        </p:txBody>
      </p:sp>
    </p:spTree>
    <p:extLst>
      <p:ext uri="{BB962C8B-B14F-4D97-AF65-F5344CB8AC3E}">
        <p14:creationId xmlns:p14="http://schemas.microsoft.com/office/powerpoint/2010/main" val="320838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32" fill="hold" nodeType="afterEffect">
                                  <p:stCondLst>
                                    <p:cond delay="0"/>
                                  </p:stCondLst>
                                  <p:childTnLst>
                                    <p:set>
                                      <p:cBhvr>
                                        <p:cTn id="11" dur="1" fill="hold">
                                          <p:stCondLst>
                                            <p:cond delay="0"/>
                                          </p:stCondLst>
                                        </p:cTn>
                                        <p:tgtEl>
                                          <p:spTgt spid="91"/>
                                        </p:tgtEl>
                                        <p:attrNameLst>
                                          <p:attrName>style.visibility</p:attrName>
                                        </p:attrNameLst>
                                      </p:cBhvr>
                                      <p:to>
                                        <p:strVal val="visible"/>
                                      </p:to>
                                    </p:set>
                                    <p:anim calcmode="lin" valueType="num">
                                      <p:cBhvr>
                                        <p:cTn id="12" dur="500" fill="hold"/>
                                        <p:tgtEl>
                                          <p:spTgt spid="91"/>
                                        </p:tgtEl>
                                        <p:attrNameLst>
                                          <p:attrName>ppt_w</p:attrName>
                                        </p:attrNameLst>
                                      </p:cBhvr>
                                      <p:tavLst>
                                        <p:tav tm="0">
                                          <p:val>
                                            <p:strVal val="4*#ppt_w"/>
                                          </p:val>
                                        </p:tav>
                                        <p:tav tm="100000">
                                          <p:val>
                                            <p:strVal val="#ppt_w"/>
                                          </p:val>
                                        </p:tav>
                                      </p:tavLst>
                                    </p:anim>
                                    <p:anim calcmode="lin" valueType="num">
                                      <p:cBhvr>
                                        <p:cTn id="13" dur="500" fill="hold"/>
                                        <p:tgtEl>
                                          <p:spTgt spid="91"/>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additive="base">
                                        <p:cTn id="17" dur="500" fill="hold"/>
                                        <p:tgtEl>
                                          <p:spTgt spid="96"/>
                                        </p:tgtEl>
                                        <p:attrNameLst>
                                          <p:attrName>ppt_x</p:attrName>
                                        </p:attrNameLst>
                                      </p:cBhvr>
                                      <p:tavLst>
                                        <p:tav tm="0">
                                          <p:val>
                                            <p:strVal val="#ppt_x"/>
                                          </p:val>
                                        </p:tav>
                                        <p:tav tm="100000">
                                          <p:val>
                                            <p:strVal val="#ppt_x"/>
                                          </p:val>
                                        </p:tav>
                                      </p:tavLst>
                                    </p:anim>
                                    <p:anim calcmode="lin" valueType="num">
                                      <p:cBhvr additive="base">
                                        <p:cTn id="18" dur="500" fill="hold"/>
                                        <p:tgtEl>
                                          <p:spTgt spid="9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wipe(up)">
                                      <p:cBhvr>
                                        <p:cTn id="22" dur="500"/>
                                        <p:tgtEl>
                                          <p:spTgt spid="10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up)">
                                      <p:cBhvr>
                                        <p:cTn id="27" dur="500"/>
                                        <p:tgtEl>
                                          <p:spTgt spid="35"/>
                                        </p:tgtEl>
                                      </p:cBhvr>
                                    </p:animEffect>
                                  </p:childTnLst>
                                </p:cTn>
                              </p:par>
                            </p:childTnLst>
                          </p:cTn>
                        </p:par>
                        <p:par>
                          <p:cTn id="28" fill="hold">
                            <p:stCondLst>
                              <p:cond delay="500"/>
                            </p:stCondLst>
                            <p:childTnLst>
                              <p:par>
                                <p:cTn id="29" presetID="17" presetClass="entr" presetSubtype="2" fill="hold" nodeType="afterEffect">
                                  <p:stCondLst>
                                    <p:cond delay="0"/>
                                  </p:stCondLst>
                                  <p:childTnLst>
                                    <p:set>
                                      <p:cBhvr>
                                        <p:cTn id="30" dur="1" fill="hold">
                                          <p:stCondLst>
                                            <p:cond delay="0"/>
                                          </p:stCondLst>
                                        </p:cTn>
                                        <p:tgtEl>
                                          <p:spTgt spid="71"/>
                                        </p:tgtEl>
                                        <p:attrNameLst>
                                          <p:attrName>style.visibility</p:attrName>
                                        </p:attrNameLst>
                                      </p:cBhvr>
                                      <p:to>
                                        <p:strVal val="visible"/>
                                      </p:to>
                                    </p:set>
                                    <p:anim calcmode="lin" valueType="num">
                                      <p:cBhvr>
                                        <p:cTn id="31" dur="500" fill="hold"/>
                                        <p:tgtEl>
                                          <p:spTgt spid="71"/>
                                        </p:tgtEl>
                                        <p:attrNameLst>
                                          <p:attrName>ppt_x</p:attrName>
                                        </p:attrNameLst>
                                      </p:cBhvr>
                                      <p:tavLst>
                                        <p:tav tm="0">
                                          <p:val>
                                            <p:strVal val="#ppt_x+#ppt_w/2"/>
                                          </p:val>
                                        </p:tav>
                                        <p:tav tm="100000">
                                          <p:val>
                                            <p:strVal val="#ppt_x"/>
                                          </p:val>
                                        </p:tav>
                                      </p:tavLst>
                                    </p:anim>
                                    <p:anim calcmode="lin" valueType="num">
                                      <p:cBhvr>
                                        <p:cTn id="32" dur="500" fill="hold"/>
                                        <p:tgtEl>
                                          <p:spTgt spid="71"/>
                                        </p:tgtEl>
                                        <p:attrNameLst>
                                          <p:attrName>ppt_y</p:attrName>
                                        </p:attrNameLst>
                                      </p:cBhvr>
                                      <p:tavLst>
                                        <p:tav tm="0">
                                          <p:val>
                                            <p:strVal val="#ppt_y"/>
                                          </p:val>
                                        </p:tav>
                                        <p:tav tm="100000">
                                          <p:val>
                                            <p:strVal val="#ppt_y"/>
                                          </p:val>
                                        </p:tav>
                                      </p:tavLst>
                                    </p:anim>
                                    <p:anim calcmode="lin" valueType="num">
                                      <p:cBhvr>
                                        <p:cTn id="33" dur="500" fill="hold"/>
                                        <p:tgtEl>
                                          <p:spTgt spid="71"/>
                                        </p:tgtEl>
                                        <p:attrNameLst>
                                          <p:attrName>ppt_w</p:attrName>
                                        </p:attrNameLst>
                                      </p:cBhvr>
                                      <p:tavLst>
                                        <p:tav tm="0">
                                          <p:val>
                                            <p:fltVal val="0"/>
                                          </p:val>
                                        </p:tav>
                                        <p:tav tm="100000">
                                          <p:val>
                                            <p:strVal val="#ppt_w"/>
                                          </p:val>
                                        </p:tav>
                                      </p:tavLst>
                                    </p:anim>
                                    <p:anim calcmode="lin" valueType="num">
                                      <p:cBhvr>
                                        <p:cTn id="34" dur="500" fill="hold"/>
                                        <p:tgtEl>
                                          <p:spTgt spid="71"/>
                                        </p:tgtEl>
                                        <p:attrNameLst>
                                          <p:attrName>ppt_h</p:attrName>
                                        </p:attrNameLst>
                                      </p:cBhvr>
                                      <p:tavLst>
                                        <p:tav tm="0">
                                          <p:val>
                                            <p:strVal val="#ppt_h"/>
                                          </p:val>
                                        </p:tav>
                                        <p:tav tm="100000">
                                          <p:val>
                                            <p:strVal val="#ppt_h"/>
                                          </p:val>
                                        </p:tav>
                                      </p:tavLst>
                                    </p:anim>
                                  </p:childTnLst>
                                </p:cTn>
                              </p:par>
                            </p:childTnLst>
                          </p:cTn>
                        </p:par>
                        <p:par>
                          <p:cTn id="35" fill="hold">
                            <p:stCondLst>
                              <p:cond delay="1000"/>
                            </p:stCondLst>
                            <p:childTnLst>
                              <p:par>
                                <p:cTn id="36" presetID="17" presetClass="entr" presetSubtype="2" fill="hold" nodeType="after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ppt_x</p:attrName>
                                        </p:attrNameLst>
                                      </p:cBhvr>
                                      <p:tavLst>
                                        <p:tav tm="0">
                                          <p:val>
                                            <p:strVal val="#ppt_x+#ppt_w/2"/>
                                          </p:val>
                                        </p:tav>
                                        <p:tav tm="100000">
                                          <p:val>
                                            <p:strVal val="#ppt_x"/>
                                          </p:val>
                                        </p:tav>
                                      </p:tavLst>
                                    </p:anim>
                                    <p:anim calcmode="lin" valueType="num">
                                      <p:cBhvr>
                                        <p:cTn id="39" dur="500" fill="hold"/>
                                        <p:tgtEl>
                                          <p:spTgt spid="40"/>
                                        </p:tgtEl>
                                        <p:attrNameLst>
                                          <p:attrName>ppt_y</p:attrName>
                                        </p:attrNameLst>
                                      </p:cBhvr>
                                      <p:tavLst>
                                        <p:tav tm="0">
                                          <p:val>
                                            <p:strVal val="#ppt_y"/>
                                          </p:val>
                                        </p:tav>
                                        <p:tav tm="100000">
                                          <p:val>
                                            <p:strVal val="#ppt_y"/>
                                          </p:val>
                                        </p:tav>
                                      </p:tavLst>
                                    </p:anim>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strVal val="#ppt_h"/>
                                          </p:val>
                                        </p:tav>
                                        <p:tav tm="100000">
                                          <p:val>
                                            <p:strVal val="#ppt_h"/>
                                          </p:val>
                                        </p:tav>
                                      </p:tavLst>
                                    </p:anim>
                                  </p:childTnLst>
                                </p:cTn>
                              </p:par>
                            </p:childTnLst>
                          </p:cTn>
                        </p:par>
                        <p:par>
                          <p:cTn id="42" fill="hold">
                            <p:stCondLst>
                              <p:cond delay="1500"/>
                            </p:stCondLst>
                            <p:childTnLst>
                              <p:par>
                                <p:cTn id="43" presetID="17" presetClass="entr" presetSubtype="4"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p:cTn id="45" dur="500" fill="hold"/>
                                        <p:tgtEl>
                                          <p:spTgt spid="44"/>
                                        </p:tgtEl>
                                        <p:attrNameLst>
                                          <p:attrName>ppt_x</p:attrName>
                                        </p:attrNameLst>
                                      </p:cBhvr>
                                      <p:tavLst>
                                        <p:tav tm="0">
                                          <p:val>
                                            <p:strVal val="#ppt_x"/>
                                          </p:val>
                                        </p:tav>
                                        <p:tav tm="100000">
                                          <p:val>
                                            <p:strVal val="#ppt_x"/>
                                          </p:val>
                                        </p:tav>
                                      </p:tavLst>
                                    </p:anim>
                                    <p:anim calcmode="lin" valueType="num">
                                      <p:cBhvr>
                                        <p:cTn id="46" dur="500" fill="hold"/>
                                        <p:tgtEl>
                                          <p:spTgt spid="44"/>
                                        </p:tgtEl>
                                        <p:attrNameLst>
                                          <p:attrName>ppt_y</p:attrName>
                                        </p:attrNameLst>
                                      </p:cBhvr>
                                      <p:tavLst>
                                        <p:tav tm="0">
                                          <p:val>
                                            <p:strVal val="#ppt_y+#ppt_h/2"/>
                                          </p:val>
                                        </p:tav>
                                        <p:tav tm="100000">
                                          <p:val>
                                            <p:strVal val="#ppt_y"/>
                                          </p:val>
                                        </p:tav>
                                      </p:tavLst>
                                    </p:anim>
                                    <p:anim calcmode="lin" valueType="num">
                                      <p:cBhvr>
                                        <p:cTn id="47" dur="500" fill="hold"/>
                                        <p:tgtEl>
                                          <p:spTgt spid="44"/>
                                        </p:tgtEl>
                                        <p:attrNameLst>
                                          <p:attrName>ppt_w</p:attrName>
                                        </p:attrNameLst>
                                      </p:cBhvr>
                                      <p:tavLst>
                                        <p:tav tm="0">
                                          <p:val>
                                            <p:strVal val="#ppt_w"/>
                                          </p:val>
                                        </p:tav>
                                        <p:tav tm="100000">
                                          <p:val>
                                            <p:strVal val="#ppt_w"/>
                                          </p:val>
                                        </p:tav>
                                      </p:tavLst>
                                    </p:anim>
                                    <p:anim calcmode="lin" valueType="num">
                                      <p:cBhvr>
                                        <p:cTn id="48" dur="500" fill="hold"/>
                                        <p:tgtEl>
                                          <p:spTgt spid="44"/>
                                        </p:tgtEl>
                                        <p:attrNameLst>
                                          <p:attrName>ppt_h</p:attrName>
                                        </p:attrNameLst>
                                      </p:cBhvr>
                                      <p:tavLst>
                                        <p:tav tm="0">
                                          <p:val>
                                            <p:fltVal val="0"/>
                                          </p:val>
                                        </p:tav>
                                        <p:tav tm="100000">
                                          <p:val>
                                            <p:strVal val="#ppt_h"/>
                                          </p:val>
                                        </p:tav>
                                      </p:tavLst>
                                    </p:anim>
                                  </p:childTnLst>
                                </p:cTn>
                              </p:par>
                            </p:childTnLst>
                          </p:cTn>
                        </p:par>
                        <p:par>
                          <p:cTn id="49" fill="hold">
                            <p:stCondLst>
                              <p:cond delay="2000"/>
                            </p:stCondLst>
                            <p:childTnLst>
                              <p:par>
                                <p:cTn id="50" presetID="17" presetClass="entr" presetSubtype="2" fill="hold"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ppt_x</p:attrName>
                                        </p:attrNameLst>
                                      </p:cBhvr>
                                      <p:tavLst>
                                        <p:tav tm="0">
                                          <p:val>
                                            <p:strVal val="#ppt_x+#ppt_w/2"/>
                                          </p:val>
                                        </p:tav>
                                        <p:tav tm="100000">
                                          <p:val>
                                            <p:strVal val="#ppt_x"/>
                                          </p:val>
                                        </p:tav>
                                      </p:tavLst>
                                    </p:anim>
                                    <p:anim calcmode="lin" valueType="num">
                                      <p:cBhvr>
                                        <p:cTn id="53" dur="500" fill="hold"/>
                                        <p:tgtEl>
                                          <p:spTgt spid="28"/>
                                        </p:tgtEl>
                                        <p:attrNameLst>
                                          <p:attrName>ppt_y</p:attrName>
                                        </p:attrNameLst>
                                      </p:cBhvr>
                                      <p:tavLst>
                                        <p:tav tm="0">
                                          <p:val>
                                            <p:strVal val="#ppt_y"/>
                                          </p:val>
                                        </p:tav>
                                        <p:tav tm="100000">
                                          <p:val>
                                            <p:strVal val="#ppt_y"/>
                                          </p:val>
                                        </p:tav>
                                      </p:tavLst>
                                    </p:anim>
                                    <p:anim calcmode="lin" valueType="num">
                                      <p:cBhvr>
                                        <p:cTn id="54" dur="500" fill="hold"/>
                                        <p:tgtEl>
                                          <p:spTgt spid="28"/>
                                        </p:tgtEl>
                                        <p:attrNameLst>
                                          <p:attrName>ppt_w</p:attrName>
                                        </p:attrNameLst>
                                      </p:cBhvr>
                                      <p:tavLst>
                                        <p:tav tm="0">
                                          <p:val>
                                            <p:fltVal val="0"/>
                                          </p:val>
                                        </p:tav>
                                        <p:tav tm="100000">
                                          <p:val>
                                            <p:strVal val="#ppt_w"/>
                                          </p:val>
                                        </p:tav>
                                      </p:tavLst>
                                    </p:anim>
                                    <p:anim calcmode="lin" valueType="num">
                                      <p:cBhvr>
                                        <p:cTn id="55" dur="500" fill="hold"/>
                                        <p:tgtEl>
                                          <p:spTgt spid="28"/>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4"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p:cTn id="59" dur="500" fill="hold"/>
                                        <p:tgtEl>
                                          <p:spTgt spid="31"/>
                                        </p:tgtEl>
                                        <p:attrNameLst>
                                          <p:attrName>ppt_x</p:attrName>
                                        </p:attrNameLst>
                                      </p:cBhvr>
                                      <p:tavLst>
                                        <p:tav tm="0">
                                          <p:val>
                                            <p:strVal val="#ppt_x"/>
                                          </p:val>
                                        </p:tav>
                                        <p:tav tm="100000">
                                          <p:val>
                                            <p:strVal val="#ppt_x"/>
                                          </p:val>
                                        </p:tav>
                                      </p:tavLst>
                                    </p:anim>
                                    <p:anim calcmode="lin" valueType="num">
                                      <p:cBhvr>
                                        <p:cTn id="60" dur="500" fill="hold"/>
                                        <p:tgtEl>
                                          <p:spTgt spid="31"/>
                                        </p:tgtEl>
                                        <p:attrNameLst>
                                          <p:attrName>ppt_y</p:attrName>
                                        </p:attrNameLst>
                                      </p:cBhvr>
                                      <p:tavLst>
                                        <p:tav tm="0">
                                          <p:val>
                                            <p:strVal val="#ppt_y+#ppt_h/2"/>
                                          </p:val>
                                        </p:tav>
                                        <p:tav tm="100000">
                                          <p:val>
                                            <p:strVal val="#ppt_y"/>
                                          </p:val>
                                        </p:tav>
                                      </p:tavLst>
                                    </p:anim>
                                    <p:anim calcmode="lin" valueType="num">
                                      <p:cBhvr>
                                        <p:cTn id="61" dur="500" fill="hold"/>
                                        <p:tgtEl>
                                          <p:spTgt spid="31"/>
                                        </p:tgtEl>
                                        <p:attrNameLst>
                                          <p:attrName>ppt_w</p:attrName>
                                        </p:attrNameLst>
                                      </p:cBhvr>
                                      <p:tavLst>
                                        <p:tav tm="0">
                                          <p:val>
                                            <p:strVal val="#ppt_w"/>
                                          </p:val>
                                        </p:tav>
                                        <p:tav tm="100000">
                                          <p:val>
                                            <p:strVal val="#ppt_w"/>
                                          </p:val>
                                        </p:tav>
                                      </p:tavLst>
                                    </p:anim>
                                    <p:anim calcmode="lin" valueType="num">
                                      <p:cBhvr>
                                        <p:cTn id="62" dur="500" fill="hold"/>
                                        <p:tgtEl>
                                          <p:spTgt spid="31"/>
                                        </p:tgtEl>
                                        <p:attrNameLst>
                                          <p:attrName>ppt_h</p:attrName>
                                        </p:attrNameLst>
                                      </p:cBhvr>
                                      <p:tavLst>
                                        <p:tav tm="0">
                                          <p:val>
                                            <p:fltVal val="0"/>
                                          </p:val>
                                        </p:tav>
                                        <p:tav tm="100000">
                                          <p:val>
                                            <p:strVal val="#ppt_h"/>
                                          </p:val>
                                        </p:tav>
                                      </p:tavLst>
                                    </p:anim>
                                  </p:childTnLst>
                                </p:cTn>
                              </p:par>
                            </p:childTnLst>
                          </p:cTn>
                        </p:par>
                        <p:par>
                          <p:cTn id="63" fill="hold">
                            <p:stCondLst>
                              <p:cond delay="3000"/>
                            </p:stCondLst>
                            <p:childTnLst>
                              <p:par>
                                <p:cTn id="64" presetID="17" presetClass="entr" presetSubtype="2" fill="hold" nodeType="afterEffect">
                                  <p:stCondLst>
                                    <p:cond delay="0"/>
                                  </p:stCondLst>
                                  <p:childTnLst>
                                    <p:set>
                                      <p:cBhvr>
                                        <p:cTn id="65" dur="1" fill="hold">
                                          <p:stCondLst>
                                            <p:cond delay="0"/>
                                          </p:stCondLst>
                                        </p:cTn>
                                        <p:tgtEl>
                                          <p:spTgt spid="57"/>
                                        </p:tgtEl>
                                        <p:attrNameLst>
                                          <p:attrName>style.visibility</p:attrName>
                                        </p:attrNameLst>
                                      </p:cBhvr>
                                      <p:to>
                                        <p:strVal val="visible"/>
                                      </p:to>
                                    </p:set>
                                    <p:anim calcmode="lin" valueType="num">
                                      <p:cBhvr>
                                        <p:cTn id="66" dur="500" fill="hold"/>
                                        <p:tgtEl>
                                          <p:spTgt spid="57"/>
                                        </p:tgtEl>
                                        <p:attrNameLst>
                                          <p:attrName>ppt_x</p:attrName>
                                        </p:attrNameLst>
                                      </p:cBhvr>
                                      <p:tavLst>
                                        <p:tav tm="0">
                                          <p:val>
                                            <p:strVal val="#ppt_x+#ppt_w/2"/>
                                          </p:val>
                                        </p:tav>
                                        <p:tav tm="100000">
                                          <p:val>
                                            <p:strVal val="#ppt_x"/>
                                          </p:val>
                                        </p:tav>
                                      </p:tavLst>
                                    </p:anim>
                                    <p:anim calcmode="lin" valueType="num">
                                      <p:cBhvr>
                                        <p:cTn id="67" dur="500" fill="hold"/>
                                        <p:tgtEl>
                                          <p:spTgt spid="57"/>
                                        </p:tgtEl>
                                        <p:attrNameLst>
                                          <p:attrName>ppt_y</p:attrName>
                                        </p:attrNameLst>
                                      </p:cBhvr>
                                      <p:tavLst>
                                        <p:tav tm="0">
                                          <p:val>
                                            <p:strVal val="#ppt_y"/>
                                          </p:val>
                                        </p:tav>
                                        <p:tav tm="100000">
                                          <p:val>
                                            <p:strVal val="#ppt_y"/>
                                          </p:val>
                                        </p:tav>
                                      </p:tavLst>
                                    </p:anim>
                                    <p:anim calcmode="lin" valueType="num">
                                      <p:cBhvr>
                                        <p:cTn id="68" dur="500" fill="hold"/>
                                        <p:tgtEl>
                                          <p:spTgt spid="57"/>
                                        </p:tgtEl>
                                        <p:attrNameLst>
                                          <p:attrName>ppt_w</p:attrName>
                                        </p:attrNameLst>
                                      </p:cBhvr>
                                      <p:tavLst>
                                        <p:tav tm="0">
                                          <p:val>
                                            <p:fltVal val="0"/>
                                          </p:val>
                                        </p:tav>
                                        <p:tav tm="100000">
                                          <p:val>
                                            <p:strVal val="#ppt_w"/>
                                          </p:val>
                                        </p:tav>
                                      </p:tavLst>
                                    </p:anim>
                                    <p:anim calcmode="lin" valueType="num">
                                      <p:cBhvr>
                                        <p:cTn id="69" dur="500" fill="hold"/>
                                        <p:tgtEl>
                                          <p:spTgt spid="57"/>
                                        </p:tgtEl>
                                        <p:attrNameLst>
                                          <p:attrName>ppt_h</p:attrName>
                                        </p:attrNameLst>
                                      </p:cBhvr>
                                      <p:tavLst>
                                        <p:tav tm="0">
                                          <p:val>
                                            <p:strVal val="#ppt_h"/>
                                          </p:val>
                                        </p:tav>
                                        <p:tav tm="100000">
                                          <p:val>
                                            <p:strVal val="#ppt_h"/>
                                          </p:val>
                                        </p:tav>
                                      </p:tavLst>
                                    </p:anim>
                                  </p:childTnLst>
                                </p:cTn>
                              </p:par>
                            </p:childTnLst>
                          </p:cTn>
                        </p:par>
                        <p:par>
                          <p:cTn id="70" fill="hold">
                            <p:stCondLst>
                              <p:cond delay="3500"/>
                            </p:stCondLst>
                            <p:childTnLst>
                              <p:par>
                                <p:cTn id="71" presetID="17" presetClass="entr" presetSubtype="4" fill="hold" grpId="0" nodeType="afterEffect">
                                  <p:stCondLst>
                                    <p:cond delay="0"/>
                                  </p:stCondLst>
                                  <p:childTnLst>
                                    <p:set>
                                      <p:cBhvr>
                                        <p:cTn id="72" dur="1" fill="hold">
                                          <p:stCondLst>
                                            <p:cond delay="0"/>
                                          </p:stCondLst>
                                        </p:cTn>
                                        <p:tgtEl>
                                          <p:spTgt spid="60"/>
                                        </p:tgtEl>
                                        <p:attrNameLst>
                                          <p:attrName>style.visibility</p:attrName>
                                        </p:attrNameLst>
                                      </p:cBhvr>
                                      <p:to>
                                        <p:strVal val="visible"/>
                                      </p:to>
                                    </p:set>
                                    <p:anim calcmode="lin" valueType="num">
                                      <p:cBhvr>
                                        <p:cTn id="73" dur="500" fill="hold"/>
                                        <p:tgtEl>
                                          <p:spTgt spid="60"/>
                                        </p:tgtEl>
                                        <p:attrNameLst>
                                          <p:attrName>ppt_x</p:attrName>
                                        </p:attrNameLst>
                                      </p:cBhvr>
                                      <p:tavLst>
                                        <p:tav tm="0">
                                          <p:val>
                                            <p:strVal val="#ppt_x"/>
                                          </p:val>
                                        </p:tav>
                                        <p:tav tm="100000">
                                          <p:val>
                                            <p:strVal val="#ppt_x"/>
                                          </p:val>
                                        </p:tav>
                                      </p:tavLst>
                                    </p:anim>
                                    <p:anim calcmode="lin" valueType="num">
                                      <p:cBhvr>
                                        <p:cTn id="74" dur="500" fill="hold"/>
                                        <p:tgtEl>
                                          <p:spTgt spid="60"/>
                                        </p:tgtEl>
                                        <p:attrNameLst>
                                          <p:attrName>ppt_y</p:attrName>
                                        </p:attrNameLst>
                                      </p:cBhvr>
                                      <p:tavLst>
                                        <p:tav tm="0">
                                          <p:val>
                                            <p:strVal val="#ppt_y+#ppt_h/2"/>
                                          </p:val>
                                        </p:tav>
                                        <p:tav tm="100000">
                                          <p:val>
                                            <p:strVal val="#ppt_y"/>
                                          </p:val>
                                        </p:tav>
                                      </p:tavLst>
                                    </p:anim>
                                    <p:anim calcmode="lin" valueType="num">
                                      <p:cBhvr>
                                        <p:cTn id="75" dur="500" fill="hold"/>
                                        <p:tgtEl>
                                          <p:spTgt spid="60"/>
                                        </p:tgtEl>
                                        <p:attrNameLst>
                                          <p:attrName>ppt_w</p:attrName>
                                        </p:attrNameLst>
                                      </p:cBhvr>
                                      <p:tavLst>
                                        <p:tav tm="0">
                                          <p:val>
                                            <p:strVal val="#ppt_w"/>
                                          </p:val>
                                        </p:tav>
                                        <p:tav tm="100000">
                                          <p:val>
                                            <p:strVal val="#ppt_w"/>
                                          </p:val>
                                        </p:tav>
                                      </p:tavLst>
                                    </p:anim>
                                    <p:anim calcmode="lin" valueType="num">
                                      <p:cBhvr>
                                        <p:cTn id="76" dur="500" fill="hold"/>
                                        <p:tgtEl>
                                          <p:spTgt spid="6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4" grpId="0"/>
      <p:bldP spid="101" grpId="0" animBg="1"/>
      <p:bldP spid="31" grpId="0"/>
      <p:bldP spid="6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D3FC9143-F3D1-417B-BDF9-56EAC448D70E}"/>
              </a:ext>
            </a:extLst>
          </p:cNvPr>
          <p:cNvSpPr/>
          <p:nvPr/>
        </p:nvSpPr>
        <p:spPr>
          <a:xfrm>
            <a:off x="2213317" y="939020"/>
            <a:ext cx="7765366" cy="5918980"/>
          </a:xfrm>
          <a:custGeom>
            <a:avLst/>
            <a:gdLst>
              <a:gd name="connsiteX0" fmla="*/ 3882683 w 7765366"/>
              <a:gd name="connsiteY0" fmla="*/ 0 h 5918980"/>
              <a:gd name="connsiteX1" fmla="*/ 7765366 w 7765366"/>
              <a:gd name="connsiteY1" fmla="*/ 3882683 h 5918980"/>
              <a:gd name="connsiteX2" fmla="*/ 7296747 w 7765366"/>
              <a:gd name="connsiteY2" fmla="*/ 5733401 h 5918980"/>
              <a:gd name="connsiteX3" fmla="*/ 7184005 w 7765366"/>
              <a:gd name="connsiteY3" fmla="*/ 5918980 h 5918980"/>
              <a:gd name="connsiteX4" fmla="*/ 6915059 w 7765366"/>
              <a:gd name="connsiteY4" fmla="*/ 5918980 h 5918980"/>
              <a:gd name="connsiteX5" fmla="*/ 7094430 w 7765366"/>
              <a:gd name="connsiteY5" fmla="*/ 5623727 h 5918980"/>
              <a:gd name="connsiteX6" fmla="*/ 7535278 w 7765366"/>
              <a:gd name="connsiteY6" fmla="*/ 3882683 h 5918980"/>
              <a:gd name="connsiteX7" fmla="*/ 3882683 w 7765366"/>
              <a:gd name="connsiteY7" fmla="*/ 230088 h 5918980"/>
              <a:gd name="connsiteX8" fmla="*/ 230088 w 7765366"/>
              <a:gd name="connsiteY8" fmla="*/ 3882683 h 5918980"/>
              <a:gd name="connsiteX9" fmla="*/ 670937 w 7765366"/>
              <a:gd name="connsiteY9" fmla="*/ 5623727 h 5918980"/>
              <a:gd name="connsiteX10" fmla="*/ 850307 w 7765366"/>
              <a:gd name="connsiteY10" fmla="*/ 5918980 h 5918980"/>
              <a:gd name="connsiteX11" fmla="*/ 581361 w 7765366"/>
              <a:gd name="connsiteY11" fmla="*/ 5918980 h 5918980"/>
              <a:gd name="connsiteX12" fmla="*/ 468619 w 7765366"/>
              <a:gd name="connsiteY12" fmla="*/ 5733401 h 5918980"/>
              <a:gd name="connsiteX13" fmla="*/ 0 w 7765366"/>
              <a:gd name="connsiteY13" fmla="*/ 3882683 h 5918980"/>
              <a:gd name="connsiteX14" fmla="*/ 3882683 w 7765366"/>
              <a:gd name="connsiteY14" fmla="*/ 0 h 591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65366" h="5918980">
                <a:moveTo>
                  <a:pt x="3882683" y="0"/>
                </a:moveTo>
                <a:cubicBezTo>
                  <a:pt x="6027030" y="0"/>
                  <a:pt x="7765366" y="1738336"/>
                  <a:pt x="7765366" y="3882683"/>
                </a:cubicBezTo>
                <a:cubicBezTo>
                  <a:pt x="7765366" y="4552792"/>
                  <a:pt x="7595607" y="5183251"/>
                  <a:pt x="7296747" y="5733401"/>
                </a:cubicBezTo>
                <a:lnTo>
                  <a:pt x="7184005" y="5918980"/>
                </a:lnTo>
                <a:lnTo>
                  <a:pt x="6915059" y="5918980"/>
                </a:lnTo>
                <a:lnTo>
                  <a:pt x="7094430" y="5623727"/>
                </a:lnTo>
                <a:cubicBezTo>
                  <a:pt x="7375579" y="5106179"/>
                  <a:pt x="7535278" y="4513081"/>
                  <a:pt x="7535278" y="3882683"/>
                </a:cubicBezTo>
                <a:cubicBezTo>
                  <a:pt x="7535278" y="1865410"/>
                  <a:pt x="5899956" y="230088"/>
                  <a:pt x="3882683" y="230088"/>
                </a:cubicBezTo>
                <a:cubicBezTo>
                  <a:pt x="1865410" y="230088"/>
                  <a:pt x="230088" y="1865410"/>
                  <a:pt x="230088" y="3882683"/>
                </a:cubicBezTo>
                <a:cubicBezTo>
                  <a:pt x="230088" y="4513081"/>
                  <a:pt x="389788" y="5106179"/>
                  <a:pt x="670937" y="5623727"/>
                </a:cubicBezTo>
                <a:lnTo>
                  <a:pt x="850307" y="5918980"/>
                </a:lnTo>
                <a:lnTo>
                  <a:pt x="581361" y="5918980"/>
                </a:lnTo>
                <a:lnTo>
                  <a:pt x="468619" y="5733401"/>
                </a:lnTo>
                <a:cubicBezTo>
                  <a:pt x="169760" y="5183251"/>
                  <a:pt x="0" y="4552792"/>
                  <a:pt x="0" y="3882683"/>
                </a:cubicBezTo>
                <a:cubicBezTo>
                  <a:pt x="0" y="1738336"/>
                  <a:pt x="1738336" y="0"/>
                  <a:pt x="3882683" y="0"/>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11">
            <a:extLst>
              <a:ext uri="{FF2B5EF4-FFF2-40B4-BE49-F238E27FC236}">
                <a16:creationId xmlns:a16="http://schemas.microsoft.com/office/drawing/2014/main" id="{D77C0DCA-F117-4F0B-8000-53BD7F27C90F}"/>
              </a:ext>
            </a:extLst>
          </p:cNvPr>
          <p:cNvSpPr/>
          <p:nvPr/>
        </p:nvSpPr>
        <p:spPr>
          <a:xfrm>
            <a:off x="7902987" y="1320390"/>
            <a:ext cx="1155047" cy="1155047"/>
          </a:xfrm>
          <a:prstGeom prst="ellipse">
            <a:avLst/>
          </a:prstGeom>
          <a:solidFill>
            <a:schemeClr val="bg1"/>
          </a:solidFill>
          <a:ln w="10160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a:extLst>
              <a:ext uri="{FF2B5EF4-FFF2-40B4-BE49-F238E27FC236}">
                <a16:creationId xmlns:a16="http://schemas.microsoft.com/office/drawing/2014/main" id="{CB66C66C-14EF-43E9-8FB5-0EB24916219B}"/>
              </a:ext>
            </a:extLst>
          </p:cNvPr>
          <p:cNvSpPr/>
          <p:nvPr/>
        </p:nvSpPr>
        <p:spPr>
          <a:xfrm>
            <a:off x="1826521" y="5211697"/>
            <a:ext cx="1155047" cy="1155047"/>
          </a:xfrm>
          <a:prstGeom prst="ellipse">
            <a:avLst/>
          </a:prstGeom>
          <a:solidFill>
            <a:schemeClr val="bg1"/>
          </a:solidFill>
          <a:ln w="101600">
            <a:solidFill>
              <a:srgbClr val="DB4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
            <a:extLst>
              <a:ext uri="{FF2B5EF4-FFF2-40B4-BE49-F238E27FC236}">
                <a16:creationId xmlns:a16="http://schemas.microsoft.com/office/drawing/2014/main" id="{CBB195BD-5A5F-40A8-895F-A34DB5B87AF2}"/>
              </a:ext>
            </a:extLst>
          </p:cNvPr>
          <p:cNvSpPr/>
          <p:nvPr/>
        </p:nvSpPr>
        <p:spPr>
          <a:xfrm>
            <a:off x="1826521" y="3167784"/>
            <a:ext cx="1155047" cy="1155047"/>
          </a:xfrm>
          <a:prstGeom prst="ellipse">
            <a:avLst/>
          </a:prstGeom>
          <a:solidFill>
            <a:schemeClr val="bg1"/>
          </a:solidFill>
          <a:ln w="1016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Oval 9">
            <a:extLst>
              <a:ext uri="{FF2B5EF4-FFF2-40B4-BE49-F238E27FC236}">
                <a16:creationId xmlns:a16="http://schemas.microsoft.com/office/drawing/2014/main" id="{FA994D50-DFFC-49CC-920B-A43904134040}"/>
              </a:ext>
            </a:extLst>
          </p:cNvPr>
          <p:cNvSpPr/>
          <p:nvPr/>
        </p:nvSpPr>
        <p:spPr>
          <a:xfrm>
            <a:off x="3133965" y="1320390"/>
            <a:ext cx="1155047" cy="1155047"/>
          </a:xfrm>
          <a:prstGeom prst="ellipse">
            <a:avLst/>
          </a:prstGeom>
          <a:solidFill>
            <a:schemeClr val="bg1"/>
          </a:solidFill>
          <a:ln w="10160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12">
            <a:extLst>
              <a:ext uri="{FF2B5EF4-FFF2-40B4-BE49-F238E27FC236}">
                <a16:creationId xmlns:a16="http://schemas.microsoft.com/office/drawing/2014/main" id="{DBBBC523-1E48-4BB9-A408-52C22D31E5D8}"/>
              </a:ext>
            </a:extLst>
          </p:cNvPr>
          <p:cNvSpPr/>
          <p:nvPr/>
        </p:nvSpPr>
        <p:spPr>
          <a:xfrm>
            <a:off x="9030253" y="3167785"/>
            <a:ext cx="1155047" cy="1155047"/>
          </a:xfrm>
          <a:prstGeom prst="ellipse">
            <a:avLst/>
          </a:prstGeom>
          <a:solidFill>
            <a:schemeClr val="bg1"/>
          </a:solidFill>
          <a:ln w="1016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Oval 13">
            <a:extLst>
              <a:ext uri="{FF2B5EF4-FFF2-40B4-BE49-F238E27FC236}">
                <a16:creationId xmlns:a16="http://schemas.microsoft.com/office/drawing/2014/main" id="{D8D0E40B-949E-4F13-9659-0353D293E29A}"/>
              </a:ext>
            </a:extLst>
          </p:cNvPr>
          <p:cNvSpPr/>
          <p:nvPr/>
        </p:nvSpPr>
        <p:spPr>
          <a:xfrm>
            <a:off x="9210432" y="5211697"/>
            <a:ext cx="1155047" cy="1155047"/>
          </a:xfrm>
          <a:prstGeom prst="ellipse">
            <a:avLst/>
          </a:prstGeom>
          <a:solidFill>
            <a:schemeClr val="bg1"/>
          </a:solidFill>
          <a:ln w="101600">
            <a:solidFill>
              <a:srgbClr val="8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Oval 10">
            <a:extLst>
              <a:ext uri="{FF2B5EF4-FFF2-40B4-BE49-F238E27FC236}">
                <a16:creationId xmlns:a16="http://schemas.microsoft.com/office/drawing/2014/main" id="{D023A667-DBE3-4060-AFC4-606E2FCD2E80}"/>
              </a:ext>
            </a:extLst>
          </p:cNvPr>
          <p:cNvSpPr/>
          <p:nvPr/>
        </p:nvSpPr>
        <p:spPr>
          <a:xfrm>
            <a:off x="5518476" y="509442"/>
            <a:ext cx="1155047" cy="1155047"/>
          </a:xfrm>
          <a:prstGeom prst="ellipse">
            <a:avLst/>
          </a:prstGeom>
          <a:solidFill>
            <a:schemeClr val="bg1"/>
          </a:solidFill>
          <a:ln w="101600">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1" name="Group 20">
            <a:extLst>
              <a:ext uri="{FF2B5EF4-FFF2-40B4-BE49-F238E27FC236}">
                <a16:creationId xmlns:a16="http://schemas.microsoft.com/office/drawing/2014/main" id="{68FB4C8F-A015-4BAF-A12B-BFA7A21AA0A2}"/>
              </a:ext>
            </a:extLst>
          </p:cNvPr>
          <p:cNvGrpSpPr/>
          <p:nvPr/>
        </p:nvGrpSpPr>
        <p:grpSpPr>
          <a:xfrm>
            <a:off x="3130189" y="5451960"/>
            <a:ext cx="1964322" cy="774797"/>
            <a:chOff x="3130189" y="5451960"/>
            <a:chExt cx="1964322" cy="774797"/>
          </a:xfrm>
        </p:grpSpPr>
        <p:sp>
          <p:nvSpPr>
            <p:cNvPr id="29" name="TextBox 28">
              <a:extLst>
                <a:ext uri="{FF2B5EF4-FFF2-40B4-BE49-F238E27FC236}">
                  <a16:creationId xmlns:a16="http://schemas.microsoft.com/office/drawing/2014/main" id="{952A9B3A-C712-4FEC-BD27-CB6F56366EAD}"/>
                </a:ext>
              </a:extLst>
            </p:cNvPr>
            <p:cNvSpPr txBox="1"/>
            <p:nvPr/>
          </p:nvSpPr>
          <p:spPr>
            <a:xfrm>
              <a:off x="3130189" y="5451960"/>
              <a:ext cx="897563" cy="584775"/>
            </a:xfrm>
            <a:prstGeom prst="rect">
              <a:avLst/>
            </a:prstGeom>
            <a:noFill/>
          </p:spPr>
          <p:txBody>
            <a:bodyPr wrap="square" rtlCol="0">
              <a:spAutoFit/>
            </a:bodyPr>
            <a:lstStyle/>
            <a:p>
              <a:r>
                <a:rPr lang="en-US" sz="3200" dirty="0">
                  <a:solidFill>
                    <a:srgbClr val="DB4A44"/>
                  </a:solidFill>
                  <a:latin typeface="Oswald" panose="02000503000000000000" pitchFamily="2" charset="0"/>
                </a:rPr>
                <a:t>1</a:t>
              </a:r>
            </a:p>
          </p:txBody>
        </p:sp>
        <p:sp>
          <p:nvSpPr>
            <p:cNvPr id="30" name="TextBox 29">
              <a:extLst>
                <a:ext uri="{FF2B5EF4-FFF2-40B4-BE49-F238E27FC236}">
                  <a16:creationId xmlns:a16="http://schemas.microsoft.com/office/drawing/2014/main" id="{FEB7D320-7C0C-4F2B-A9D1-259A6E518001}"/>
                </a:ext>
              </a:extLst>
            </p:cNvPr>
            <p:cNvSpPr txBox="1"/>
            <p:nvPr/>
          </p:nvSpPr>
          <p:spPr>
            <a:xfrm>
              <a:off x="3130189" y="5918980"/>
              <a:ext cx="1964322" cy="307777"/>
            </a:xfrm>
            <a:prstGeom prst="rect">
              <a:avLst/>
            </a:prstGeom>
            <a:noFill/>
          </p:spPr>
          <p:txBody>
            <a:bodyPr wrap="square" rtlCol="0">
              <a:spAutoFit/>
            </a:bodyPr>
            <a:lstStyle/>
            <a:p>
              <a:endParaRPr lang="en-US" sz="1400" dirty="0">
                <a:latin typeface="Oswald" panose="02000503000000000000" pitchFamily="2" charset="0"/>
              </a:endParaRPr>
            </a:p>
          </p:txBody>
        </p:sp>
      </p:grpSp>
      <p:sp>
        <p:nvSpPr>
          <p:cNvPr id="31" name="TextBox 30">
            <a:extLst>
              <a:ext uri="{FF2B5EF4-FFF2-40B4-BE49-F238E27FC236}">
                <a16:creationId xmlns:a16="http://schemas.microsoft.com/office/drawing/2014/main" id="{7E521DD1-930F-4963-AF11-E8064B28DE58}"/>
              </a:ext>
            </a:extLst>
          </p:cNvPr>
          <p:cNvSpPr txBox="1"/>
          <p:nvPr/>
        </p:nvSpPr>
        <p:spPr>
          <a:xfrm>
            <a:off x="-24583" y="5619107"/>
            <a:ext cx="1827750" cy="338554"/>
          </a:xfrm>
          <a:prstGeom prst="rect">
            <a:avLst/>
          </a:prstGeom>
          <a:noFill/>
        </p:spPr>
        <p:txBody>
          <a:bodyPr wrap="square" rtlCol="0">
            <a:spAutoFit/>
          </a:bodyPr>
          <a:lstStyle/>
          <a:p>
            <a:pPr algn="r"/>
            <a:r>
              <a:rPr lang="ar-SY" sz="1600" dirty="0">
                <a:latin typeface="Open Sans" panose="020B0606030504020204" pitchFamily="34" charset="0"/>
                <a:ea typeface="Open Sans" panose="020B0606030504020204" pitchFamily="34" charset="0"/>
                <a:cs typeface="Open Sans" panose="020B0606030504020204" pitchFamily="34" charset="0"/>
              </a:rPr>
              <a:t>مرحلة الإعداد</a:t>
            </a:r>
          </a:p>
        </p:txBody>
      </p:sp>
      <p:grpSp>
        <p:nvGrpSpPr>
          <p:cNvPr id="23" name="Group 22">
            <a:extLst>
              <a:ext uri="{FF2B5EF4-FFF2-40B4-BE49-F238E27FC236}">
                <a16:creationId xmlns:a16="http://schemas.microsoft.com/office/drawing/2014/main" id="{92761E7A-2FC2-447F-988F-DB81713369BE}"/>
              </a:ext>
            </a:extLst>
          </p:cNvPr>
          <p:cNvGrpSpPr/>
          <p:nvPr/>
        </p:nvGrpSpPr>
        <p:grpSpPr>
          <a:xfrm>
            <a:off x="3161748" y="3397794"/>
            <a:ext cx="1964322" cy="774797"/>
            <a:chOff x="3161748" y="3397794"/>
            <a:chExt cx="1964322" cy="774797"/>
          </a:xfrm>
        </p:grpSpPr>
        <p:sp>
          <p:nvSpPr>
            <p:cNvPr id="34" name="TextBox 33">
              <a:extLst>
                <a:ext uri="{FF2B5EF4-FFF2-40B4-BE49-F238E27FC236}">
                  <a16:creationId xmlns:a16="http://schemas.microsoft.com/office/drawing/2014/main" id="{3454929B-C98F-4C62-8E12-0BD24995BA62}"/>
                </a:ext>
              </a:extLst>
            </p:cNvPr>
            <p:cNvSpPr txBox="1"/>
            <p:nvPr/>
          </p:nvSpPr>
          <p:spPr>
            <a:xfrm>
              <a:off x="3161748" y="3397794"/>
              <a:ext cx="897563" cy="584775"/>
            </a:xfrm>
            <a:prstGeom prst="rect">
              <a:avLst/>
            </a:prstGeom>
            <a:noFill/>
          </p:spPr>
          <p:txBody>
            <a:bodyPr wrap="square" rtlCol="0">
              <a:spAutoFit/>
            </a:bodyPr>
            <a:lstStyle/>
            <a:p>
              <a:r>
                <a:rPr lang="en-US" sz="3200" dirty="0">
                  <a:solidFill>
                    <a:srgbClr val="FF9900"/>
                  </a:solidFill>
                  <a:latin typeface="Oswald" panose="02000503000000000000" pitchFamily="2" charset="0"/>
                </a:rPr>
                <a:t>2</a:t>
              </a:r>
            </a:p>
          </p:txBody>
        </p:sp>
        <p:sp>
          <p:nvSpPr>
            <p:cNvPr id="35" name="TextBox 34">
              <a:extLst>
                <a:ext uri="{FF2B5EF4-FFF2-40B4-BE49-F238E27FC236}">
                  <a16:creationId xmlns:a16="http://schemas.microsoft.com/office/drawing/2014/main" id="{A3EA9868-0B08-48A9-8991-96722967361A}"/>
                </a:ext>
              </a:extLst>
            </p:cNvPr>
            <p:cNvSpPr txBox="1"/>
            <p:nvPr/>
          </p:nvSpPr>
          <p:spPr>
            <a:xfrm>
              <a:off x="3161748" y="3864814"/>
              <a:ext cx="1964322" cy="307777"/>
            </a:xfrm>
            <a:prstGeom prst="rect">
              <a:avLst/>
            </a:prstGeom>
            <a:noFill/>
          </p:spPr>
          <p:txBody>
            <a:bodyPr wrap="square" rtlCol="0">
              <a:spAutoFit/>
            </a:bodyPr>
            <a:lstStyle/>
            <a:p>
              <a:endParaRPr lang="en-US" sz="1400" dirty="0">
                <a:latin typeface="Oswald" panose="02000503000000000000" pitchFamily="2" charset="0"/>
              </a:endParaRPr>
            </a:p>
          </p:txBody>
        </p:sp>
      </p:grpSp>
      <p:sp>
        <p:nvSpPr>
          <p:cNvPr id="36" name="TextBox 35">
            <a:extLst>
              <a:ext uri="{FF2B5EF4-FFF2-40B4-BE49-F238E27FC236}">
                <a16:creationId xmlns:a16="http://schemas.microsoft.com/office/drawing/2014/main" id="{6570C523-5FE1-4D99-A9CB-FB73ED85D58C}"/>
              </a:ext>
            </a:extLst>
          </p:cNvPr>
          <p:cNvSpPr txBox="1"/>
          <p:nvPr/>
        </p:nvSpPr>
        <p:spPr>
          <a:xfrm>
            <a:off x="-17823" y="3397794"/>
            <a:ext cx="1827750" cy="338554"/>
          </a:xfrm>
          <a:prstGeom prst="rect">
            <a:avLst/>
          </a:prstGeom>
          <a:noFill/>
        </p:spPr>
        <p:txBody>
          <a:bodyPr wrap="square" rtlCol="0">
            <a:spAutoFit/>
          </a:bodyPr>
          <a:lstStyle/>
          <a:p>
            <a:pPr algn="r"/>
            <a:r>
              <a:rPr lang="ar-SY" sz="1600" dirty="0">
                <a:latin typeface="Open Sans" panose="020B0606030504020204" pitchFamily="34" charset="0"/>
                <a:ea typeface="Open Sans" panose="020B0606030504020204" pitchFamily="34" charset="0"/>
                <a:cs typeface="Open Sans" panose="020B0606030504020204" pitchFamily="34" charset="0"/>
              </a:rPr>
              <a:t>الغسيل</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5" name="Group 24">
            <a:extLst>
              <a:ext uri="{FF2B5EF4-FFF2-40B4-BE49-F238E27FC236}">
                <a16:creationId xmlns:a16="http://schemas.microsoft.com/office/drawing/2014/main" id="{2055E27D-CA35-40A5-9606-DCB4A134F34D}"/>
              </a:ext>
            </a:extLst>
          </p:cNvPr>
          <p:cNvGrpSpPr/>
          <p:nvPr/>
        </p:nvGrpSpPr>
        <p:grpSpPr>
          <a:xfrm>
            <a:off x="3935832" y="2424496"/>
            <a:ext cx="2008431" cy="788054"/>
            <a:chOff x="3935832" y="2424496"/>
            <a:chExt cx="2008431" cy="788054"/>
          </a:xfrm>
        </p:grpSpPr>
        <p:sp>
          <p:nvSpPr>
            <p:cNvPr id="38" name="TextBox 37">
              <a:extLst>
                <a:ext uri="{FF2B5EF4-FFF2-40B4-BE49-F238E27FC236}">
                  <a16:creationId xmlns:a16="http://schemas.microsoft.com/office/drawing/2014/main" id="{45A5E9AA-242A-4E1F-9946-45FC2077CE18}"/>
                </a:ext>
              </a:extLst>
            </p:cNvPr>
            <p:cNvSpPr txBox="1"/>
            <p:nvPr/>
          </p:nvSpPr>
          <p:spPr>
            <a:xfrm>
              <a:off x="3935832" y="2424496"/>
              <a:ext cx="897563" cy="584775"/>
            </a:xfrm>
            <a:prstGeom prst="rect">
              <a:avLst/>
            </a:prstGeom>
            <a:noFill/>
          </p:spPr>
          <p:txBody>
            <a:bodyPr wrap="square" rtlCol="0">
              <a:spAutoFit/>
            </a:bodyPr>
            <a:lstStyle/>
            <a:p>
              <a:r>
                <a:rPr lang="en-US" sz="3200" dirty="0">
                  <a:solidFill>
                    <a:srgbClr val="CC00CC"/>
                  </a:solidFill>
                  <a:latin typeface="Oswald" panose="02000503000000000000" pitchFamily="2" charset="0"/>
                </a:rPr>
                <a:t>3</a:t>
              </a:r>
            </a:p>
          </p:txBody>
        </p:sp>
        <p:sp>
          <p:nvSpPr>
            <p:cNvPr id="39" name="TextBox 38">
              <a:extLst>
                <a:ext uri="{FF2B5EF4-FFF2-40B4-BE49-F238E27FC236}">
                  <a16:creationId xmlns:a16="http://schemas.microsoft.com/office/drawing/2014/main" id="{79A70203-147D-4048-87F5-16B2D634FC79}"/>
                </a:ext>
              </a:extLst>
            </p:cNvPr>
            <p:cNvSpPr txBox="1"/>
            <p:nvPr/>
          </p:nvSpPr>
          <p:spPr>
            <a:xfrm>
              <a:off x="3979941" y="2904773"/>
              <a:ext cx="1964322" cy="307777"/>
            </a:xfrm>
            <a:prstGeom prst="rect">
              <a:avLst/>
            </a:prstGeom>
            <a:noFill/>
          </p:spPr>
          <p:txBody>
            <a:bodyPr wrap="square" rtlCol="0">
              <a:spAutoFit/>
            </a:bodyPr>
            <a:lstStyle/>
            <a:p>
              <a:endParaRPr lang="en-US" sz="1400" dirty="0">
                <a:latin typeface="Oswald" panose="02000503000000000000" pitchFamily="2" charset="0"/>
              </a:endParaRPr>
            </a:p>
          </p:txBody>
        </p:sp>
      </p:grpSp>
      <p:sp>
        <p:nvSpPr>
          <p:cNvPr id="40" name="TextBox 39">
            <a:extLst>
              <a:ext uri="{FF2B5EF4-FFF2-40B4-BE49-F238E27FC236}">
                <a16:creationId xmlns:a16="http://schemas.microsoft.com/office/drawing/2014/main" id="{FC737988-CC22-438B-8667-A8DDC9ACA00A}"/>
              </a:ext>
            </a:extLst>
          </p:cNvPr>
          <p:cNvSpPr txBox="1"/>
          <p:nvPr/>
        </p:nvSpPr>
        <p:spPr>
          <a:xfrm>
            <a:off x="630672" y="939020"/>
            <a:ext cx="2388107" cy="338554"/>
          </a:xfrm>
          <a:prstGeom prst="rect">
            <a:avLst/>
          </a:prstGeom>
          <a:noFill/>
        </p:spPr>
        <p:txBody>
          <a:bodyPr wrap="square" rtlCol="0">
            <a:spAutoFit/>
          </a:bodyPr>
          <a:lstStyle/>
          <a:p>
            <a:pPr algn="r"/>
            <a:r>
              <a:rPr lang="ar-SY" sz="1600" dirty="0">
                <a:latin typeface="Open Sans" panose="020B0606030504020204" pitchFamily="34" charset="0"/>
                <a:ea typeface="Open Sans" panose="020B0606030504020204" pitchFamily="34" charset="0"/>
                <a:cs typeface="Open Sans" panose="020B0606030504020204" pitchFamily="34" charset="0"/>
              </a:rPr>
              <a:t>التبييض</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7" name="Group 26">
            <a:extLst>
              <a:ext uri="{FF2B5EF4-FFF2-40B4-BE49-F238E27FC236}">
                <a16:creationId xmlns:a16="http://schemas.microsoft.com/office/drawing/2014/main" id="{4F06A070-5EE6-49B5-BDB0-FC007A7F8D5C}"/>
              </a:ext>
            </a:extLst>
          </p:cNvPr>
          <p:cNvGrpSpPr/>
          <p:nvPr/>
        </p:nvGrpSpPr>
        <p:grpSpPr>
          <a:xfrm>
            <a:off x="5193325" y="1718198"/>
            <a:ext cx="1964322" cy="769759"/>
            <a:chOff x="5193325" y="1718198"/>
            <a:chExt cx="1964322" cy="769759"/>
          </a:xfrm>
        </p:grpSpPr>
        <p:sp>
          <p:nvSpPr>
            <p:cNvPr id="42" name="TextBox 41">
              <a:extLst>
                <a:ext uri="{FF2B5EF4-FFF2-40B4-BE49-F238E27FC236}">
                  <a16:creationId xmlns:a16="http://schemas.microsoft.com/office/drawing/2014/main" id="{CDBFE388-3088-4C10-89AE-574D252207CD}"/>
                </a:ext>
              </a:extLst>
            </p:cNvPr>
            <p:cNvSpPr txBox="1"/>
            <p:nvPr/>
          </p:nvSpPr>
          <p:spPr>
            <a:xfrm>
              <a:off x="5676971" y="1718198"/>
              <a:ext cx="897563" cy="584775"/>
            </a:xfrm>
            <a:prstGeom prst="rect">
              <a:avLst/>
            </a:prstGeom>
            <a:noFill/>
          </p:spPr>
          <p:txBody>
            <a:bodyPr wrap="square" rtlCol="0">
              <a:spAutoFit/>
            </a:bodyPr>
            <a:lstStyle/>
            <a:p>
              <a:pPr algn="ctr"/>
              <a:r>
                <a:rPr lang="en-US" sz="3200" dirty="0">
                  <a:solidFill>
                    <a:srgbClr val="00CC99"/>
                  </a:solidFill>
                  <a:latin typeface="Oswald" panose="02000503000000000000" pitchFamily="2" charset="0"/>
                </a:rPr>
                <a:t>4</a:t>
              </a:r>
            </a:p>
          </p:txBody>
        </p:sp>
        <p:sp>
          <p:nvSpPr>
            <p:cNvPr id="43" name="TextBox 42">
              <a:extLst>
                <a:ext uri="{FF2B5EF4-FFF2-40B4-BE49-F238E27FC236}">
                  <a16:creationId xmlns:a16="http://schemas.microsoft.com/office/drawing/2014/main" id="{30E2F9BB-0968-4860-A88E-C4F60D81D445}"/>
                </a:ext>
              </a:extLst>
            </p:cNvPr>
            <p:cNvSpPr txBox="1"/>
            <p:nvPr/>
          </p:nvSpPr>
          <p:spPr>
            <a:xfrm>
              <a:off x="5193325" y="2180180"/>
              <a:ext cx="1964322" cy="307777"/>
            </a:xfrm>
            <a:prstGeom prst="rect">
              <a:avLst/>
            </a:prstGeom>
            <a:noFill/>
          </p:spPr>
          <p:txBody>
            <a:bodyPr wrap="square" rtlCol="0">
              <a:spAutoFit/>
            </a:bodyPr>
            <a:lstStyle/>
            <a:p>
              <a:pPr algn="ctr"/>
              <a:endParaRPr lang="en-US" sz="1400" dirty="0">
                <a:latin typeface="Oswald" panose="02000503000000000000" pitchFamily="2" charset="0"/>
              </a:endParaRPr>
            </a:p>
          </p:txBody>
        </p:sp>
      </p:grpSp>
      <p:grpSp>
        <p:nvGrpSpPr>
          <p:cNvPr id="236" name="Group 235">
            <a:extLst>
              <a:ext uri="{FF2B5EF4-FFF2-40B4-BE49-F238E27FC236}">
                <a16:creationId xmlns:a16="http://schemas.microsoft.com/office/drawing/2014/main" id="{BC362800-76A9-467E-A5F0-1738DB1EE88A}"/>
              </a:ext>
            </a:extLst>
          </p:cNvPr>
          <p:cNvGrpSpPr/>
          <p:nvPr/>
        </p:nvGrpSpPr>
        <p:grpSpPr>
          <a:xfrm>
            <a:off x="6549188" y="2504604"/>
            <a:ext cx="1964322" cy="769759"/>
            <a:chOff x="6549188" y="2504604"/>
            <a:chExt cx="1964322" cy="769759"/>
          </a:xfrm>
        </p:grpSpPr>
        <p:sp>
          <p:nvSpPr>
            <p:cNvPr id="46" name="TextBox 45">
              <a:extLst>
                <a:ext uri="{FF2B5EF4-FFF2-40B4-BE49-F238E27FC236}">
                  <a16:creationId xmlns:a16="http://schemas.microsoft.com/office/drawing/2014/main" id="{969CE289-863E-4ACA-9AD2-85E533DEE97C}"/>
                </a:ext>
              </a:extLst>
            </p:cNvPr>
            <p:cNvSpPr txBox="1"/>
            <p:nvPr/>
          </p:nvSpPr>
          <p:spPr>
            <a:xfrm>
              <a:off x="7615947" y="2504604"/>
              <a:ext cx="897563" cy="584775"/>
            </a:xfrm>
            <a:prstGeom prst="rect">
              <a:avLst/>
            </a:prstGeom>
            <a:noFill/>
          </p:spPr>
          <p:txBody>
            <a:bodyPr wrap="square" rtlCol="0">
              <a:spAutoFit/>
            </a:bodyPr>
            <a:lstStyle/>
            <a:p>
              <a:pPr algn="r"/>
              <a:r>
                <a:rPr lang="en-US" sz="3200" dirty="0">
                  <a:solidFill>
                    <a:srgbClr val="0066CC"/>
                  </a:solidFill>
                  <a:latin typeface="Oswald" panose="02000503000000000000" pitchFamily="2" charset="0"/>
                </a:rPr>
                <a:t>5</a:t>
              </a:r>
            </a:p>
          </p:txBody>
        </p:sp>
        <p:sp>
          <p:nvSpPr>
            <p:cNvPr id="47" name="TextBox 46">
              <a:extLst>
                <a:ext uri="{FF2B5EF4-FFF2-40B4-BE49-F238E27FC236}">
                  <a16:creationId xmlns:a16="http://schemas.microsoft.com/office/drawing/2014/main" id="{F9D0FA52-52D2-4C6D-8DDF-E59321883E71}"/>
                </a:ext>
              </a:extLst>
            </p:cNvPr>
            <p:cNvSpPr txBox="1"/>
            <p:nvPr/>
          </p:nvSpPr>
          <p:spPr>
            <a:xfrm>
              <a:off x="6549188" y="2966586"/>
              <a:ext cx="1964322" cy="307777"/>
            </a:xfrm>
            <a:prstGeom prst="rect">
              <a:avLst/>
            </a:prstGeom>
            <a:noFill/>
          </p:spPr>
          <p:txBody>
            <a:bodyPr wrap="square" rtlCol="0">
              <a:spAutoFit/>
            </a:bodyPr>
            <a:lstStyle/>
            <a:p>
              <a:pPr algn="r"/>
              <a:endParaRPr lang="en-US" sz="1400" dirty="0">
                <a:latin typeface="Oswald" panose="02000503000000000000" pitchFamily="2" charset="0"/>
              </a:endParaRPr>
            </a:p>
          </p:txBody>
        </p:sp>
      </p:grpSp>
      <p:sp>
        <p:nvSpPr>
          <p:cNvPr id="48" name="TextBox 47">
            <a:extLst>
              <a:ext uri="{FF2B5EF4-FFF2-40B4-BE49-F238E27FC236}">
                <a16:creationId xmlns:a16="http://schemas.microsoft.com/office/drawing/2014/main" id="{18904483-F573-4B1B-87AD-E6C327B296EB}"/>
              </a:ext>
            </a:extLst>
          </p:cNvPr>
          <p:cNvSpPr txBox="1"/>
          <p:nvPr/>
        </p:nvSpPr>
        <p:spPr>
          <a:xfrm>
            <a:off x="9287736" y="1480047"/>
            <a:ext cx="1827750" cy="338554"/>
          </a:xfrm>
          <a:prstGeom prst="rect">
            <a:avLst/>
          </a:prstGeom>
          <a:noFill/>
        </p:spPr>
        <p:txBody>
          <a:bodyPr wrap="square" rtlCol="0">
            <a:spAutoFit/>
          </a:bodyPr>
          <a:lstStyle/>
          <a:p>
            <a:pPr algn="r"/>
            <a:r>
              <a:rPr lang="ar-SY" sz="1600" dirty="0">
                <a:latin typeface="Open Sans" panose="020B0606030504020204" pitchFamily="34" charset="0"/>
                <a:ea typeface="Open Sans" panose="020B0606030504020204" pitchFamily="34" charset="0"/>
                <a:cs typeface="Open Sans" panose="020B0606030504020204" pitchFamily="34" charset="0"/>
              </a:rPr>
              <a:t>التزهير</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37" name="Group 236">
            <a:extLst>
              <a:ext uri="{FF2B5EF4-FFF2-40B4-BE49-F238E27FC236}">
                <a16:creationId xmlns:a16="http://schemas.microsoft.com/office/drawing/2014/main" id="{AC3B4BC9-BDCD-4833-A39E-0F751DE0503A}"/>
              </a:ext>
            </a:extLst>
          </p:cNvPr>
          <p:cNvGrpSpPr/>
          <p:nvPr/>
        </p:nvGrpSpPr>
        <p:grpSpPr>
          <a:xfrm>
            <a:off x="7078032" y="3844968"/>
            <a:ext cx="1964322" cy="769759"/>
            <a:chOff x="7078032" y="3844968"/>
            <a:chExt cx="1964322" cy="769759"/>
          </a:xfrm>
        </p:grpSpPr>
        <p:sp>
          <p:nvSpPr>
            <p:cNvPr id="50" name="TextBox 49">
              <a:extLst>
                <a:ext uri="{FF2B5EF4-FFF2-40B4-BE49-F238E27FC236}">
                  <a16:creationId xmlns:a16="http://schemas.microsoft.com/office/drawing/2014/main" id="{81D34788-2F60-46F5-BC85-1CC9B3A733A8}"/>
                </a:ext>
              </a:extLst>
            </p:cNvPr>
            <p:cNvSpPr txBox="1"/>
            <p:nvPr/>
          </p:nvSpPr>
          <p:spPr>
            <a:xfrm>
              <a:off x="8144791" y="3844968"/>
              <a:ext cx="897563" cy="584775"/>
            </a:xfrm>
            <a:prstGeom prst="rect">
              <a:avLst/>
            </a:prstGeom>
            <a:noFill/>
          </p:spPr>
          <p:txBody>
            <a:bodyPr wrap="square" rtlCol="0">
              <a:spAutoFit/>
            </a:bodyPr>
            <a:lstStyle/>
            <a:p>
              <a:pPr algn="r"/>
              <a:r>
                <a:rPr lang="en-US" sz="3200" dirty="0">
                  <a:solidFill>
                    <a:srgbClr val="FF0066"/>
                  </a:solidFill>
                  <a:latin typeface="Oswald" panose="02000503000000000000" pitchFamily="2" charset="0"/>
                </a:rPr>
                <a:t>6</a:t>
              </a:r>
            </a:p>
          </p:txBody>
        </p:sp>
        <p:sp>
          <p:nvSpPr>
            <p:cNvPr id="51" name="TextBox 50">
              <a:extLst>
                <a:ext uri="{FF2B5EF4-FFF2-40B4-BE49-F238E27FC236}">
                  <a16:creationId xmlns:a16="http://schemas.microsoft.com/office/drawing/2014/main" id="{EB548FC2-A8FB-4439-8D21-54C442A8278E}"/>
                </a:ext>
              </a:extLst>
            </p:cNvPr>
            <p:cNvSpPr txBox="1"/>
            <p:nvPr/>
          </p:nvSpPr>
          <p:spPr>
            <a:xfrm>
              <a:off x="7078032" y="4306950"/>
              <a:ext cx="1964322" cy="307777"/>
            </a:xfrm>
            <a:prstGeom prst="rect">
              <a:avLst/>
            </a:prstGeom>
            <a:noFill/>
          </p:spPr>
          <p:txBody>
            <a:bodyPr wrap="square" rtlCol="0">
              <a:spAutoFit/>
            </a:bodyPr>
            <a:lstStyle/>
            <a:p>
              <a:pPr algn="r"/>
              <a:endParaRPr lang="en-US" sz="1400" dirty="0">
                <a:latin typeface="Oswald" panose="02000503000000000000" pitchFamily="2" charset="0"/>
              </a:endParaRPr>
            </a:p>
          </p:txBody>
        </p:sp>
      </p:grpSp>
      <p:sp>
        <p:nvSpPr>
          <p:cNvPr id="52" name="TextBox 51">
            <a:extLst>
              <a:ext uri="{FF2B5EF4-FFF2-40B4-BE49-F238E27FC236}">
                <a16:creationId xmlns:a16="http://schemas.microsoft.com/office/drawing/2014/main" id="{34BE12EB-3590-495F-ACE9-DCC1C561FDF7}"/>
              </a:ext>
            </a:extLst>
          </p:cNvPr>
          <p:cNvSpPr txBox="1"/>
          <p:nvPr/>
        </p:nvSpPr>
        <p:spPr>
          <a:xfrm>
            <a:off x="10174056" y="3345872"/>
            <a:ext cx="1827750" cy="338554"/>
          </a:xfrm>
          <a:prstGeom prst="rect">
            <a:avLst/>
          </a:prstGeom>
          <a:noFill/>
        </p:spPr>
        <p:txBody>
          <a:bodyPr wrap="square" rtlCol="0">
            <a:spAutoFit/>
          </a:bodyPr>
          <a:lstStyle/>
          <a:p>
            <a:pPr algn="r"/>
            <a:r>
              <a:rPr lang="ar-SY" sz="1600" dirty="0">
                <a:latin typeface="Open Sans" panose="020B0606030504020204" pitchFamily="34" charset="0"/>
                <a:ea typeface="Open Sans" panose="020B0606030504020204" pitchFamily="34" charset="0"/>
                <a:cs typeface="Open Sans" panose="020B0606030504020204" pitchFamily="34" charset="0"/>
              </a:rPr>
              <a:t>التجفيف</a:t>
            </a:r>
          </a:p>
        </p:txBody>
      </p:sp>
      <p:grpSp>
        <p:nvGrpSpPr>
          <p:cNvPr id="238" name="Group 237">
            <a:extLst>
              <a:ext uri="{FF2B5EF4-FFF2-40B4-BE49-F238E27FC236}">
                <a16:creationId xmlns:a16="http://schemas.microsoft.com/office/drawing/2014/main" id="{A33D3229-5E76-4E35-9E70-EC65A7321F90}"/>
              </a:ext>
            </a:extLst>
          </p:cNvPr>
          <p:cNvGrpSpPr/>
          <p:nvPr/>
        </p:nvGrpSpPr>
        <p:grpSpPr>
          <a:xfrm>
            <a:off x="7214604" y="5445666"/>
            <a:ext cx="1964322" cy="769759"/>
            <a:chOff x="7214604" y="5445666"/>
            <a:chExt cx="1964322" cy="769759"/>
          </a:xfrm>
        </p:grpSpPr>
        <p:sp>
          <p:nvSpPr>
            <p:cNvPr id="54" name="TextBox 53">
              <a:extLst>
                <a:ext uri="{FF2B5EF4-FFF2-40B4-BE49-F238E27FC236}">
                  <a16:creationId xmlns:a16="http://schemas.microsoft.com/office/drawing/2014/main" id="{5EFBEDF3-DA2E-44A9-AE7E-57F8FF4E257A}"/>
                </a:ext>
              </a:extLst>
            </p:cNvPr>
            <p:cNvSpPr txBox="1"/>
            <p:nvPr/>
          </p:nvSpPr>
          <p:spPr>
            <a:xfrm>
              <a:off x="8281363" y="5445666"/>
              <a:ext cx="897563" cy="584775"/>
            </a:xfrm>
            <a:prstGeom prst="rect">
              <a:avLst/>
            </a:prstGeom>
            <a:noFill/>
          </p:spPr>
          <p:txBody>
            <a:bodyPr wrap="square" rtlCol="0">
              <a:spAutoFit/>
            </a:bodyPr>
            <a:lstStyle/>
            <a:p>
              <a:pPr algn="r"/>
              <a:r>
                <a:rPr lang="en-US" sz="3200" dirty="0">
                  <a:solidFill>
                    <a:srgbClr val="808000"/>
                  </a:solidFill>
                  <a:latin typeface="Oswald" panose="02000503000000000000" pitchFamily="2" charset="0"/>
                </a:rPr>
                <a:t>7</a:t>
              </a:r>
            </a:p>
          </p:txBody>
        </p:sp>
        <p:sp>
          <p:nvSpPr>
            <p:cNvPr id="55" name="TextBox 54">
              <a:extLst>
                <a:ext uri="{FF2B5EF4-FFF2-40B4-BE49-F238E27FC236}">
                  <a16:creationId xmlns:a16="http://schemas.microsoft.com/office/drawing/2014/main" id="{09F85925-76B8-4962-B07A-B22193059B78}"/>
                </a:ext>
              </a:extLst>
            </p:cNvPr>
            <p:cNvSpPr txBox="1"/>
            <p:nvPr/>
          </p:nvSpPr>
          <p:spPr>
            <a:xfrm>
              <a:off x="7214604" y="5907648"/>
              <a:ext cx="1964322" cy="307777"/>
            </a:xfrm>
            <a:prstGeom prst="rect">
              <a:avLst/>
            </a:prstGeom>
            <a:noFill/>
          </p:spPr>
          <p:txBody>
            <a:bodyPr wrap="square" rtlCol="0">
              <a:spAutoFit/>
            </a:bodyPr>
            <a:lstStyle/>
            <a:p>
              <a:pPr algn="r"/>
              <a:endParaRPr lang="en-US" sz="1400" dirty="0">
                <a:latin typeface="Oswald" panose="02000503000000000000" pitchFamily="2" charset="0"/>
              </a:endParaRPr>
            </a:p>
          </p:txBody>
        </p:sp>
      </p:grpSp>
      <p:sp>
        <p:nvSpPr>
          <p:cNvPr id="56" name="TextBox 55">
            <a:extLst>
              <a:ext uri="{FF2B5EF4-FFF2-40B4-BE49-F238E27FC236}">
                <a16:creationId xmlns:a16="http://schemas.microsoft.com/office/drawing/2014/main" id="{41A450C5-BFFE-4424-A147-96E813D8198A}"/>
              </a:ext>
            </a:extLst>
          </p:cNvPr>
          <p:cNvSpPr txBox="1"/>
          <p:nvPr/>
        </p:nvSpPr>
        <p:spPr>
          <a:xfrm>
            <a:off x="10317944" y="4834277"/>
            <a:ext cx="1827750" cy="338554"/>
          </a:xfrm>
          <a:prstGeom prst="rect">
            <a:avLst/>
          </a:prstGeom>
          <a:noFill/>
        </p:spPr>
        <p:txBody>
          <a:bodyPr wrap="square" rtlCol="0">
            <a:spAutoFit/>
          </a:bodyPr>
          <a:lstStyle/>
          <a:p>
            <a:pPr algn="r"/>
            <a:r>
              <a:rPr lang="ar-SY" sz="1600" dirty="0">
                <a:latin typeface="Open Sans" panose="020B0606030504020204" pitchFamily="34" charset="0"/>
                <a:ea typeface="Open Sans" panose="020B0606030504020204" pitchFamily="34" charset="0"/>
                <a:cs typeface="Open Sans" panose="020B0606030504020204" pitchFamily="34" charset="0"/>
              </a:rPr>
              <a:t>الكي</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Oval 1">
            <a:extLst>
              <a:ext uri="{FF2B5EF4-FFF2-40B4-BE49-F238E27FC236}">
                <a16:creationId xmlns:a16="http://schemas.microsoft.com/office/drawing/2014/main" id="{D8637517-109B-42A3-B467-BD03DF382ABB}"/>
              </a:ext>
            </a:extLst>
          </p:cNvPr>
          <p:cNvSpPr/>
          <p:nvPr/>
        </p:nvSpPr>
        <p:spPr>
          <a:xfrm>
            <a:off x="4126723" y="2892481"/>
            <a:ext cx="3944691" cy="3944691"/>
          </a:xfrm>
          <a:prstGeom prst="ellipse">
            <a:avLst/>
          </a:prstGeom>
          <a:solidFill>
            <a:srgbClr val="00CCFF"/>
          </a:solidFill>
          <a:ln>
            <a:noFill/>
          </a:ln>
          <a:effectLst>
            <a:innerShdw blurRad="812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6F072F20-C7A4-4301-8079-0D8A8D7A279B}"/>
              </a:ext>
            </a:extLst>
          </p:cNvPr>
          <p:cNvSpPr txBox="1"/>
          <p:nvPr/>
        </p:nvSpPr>
        <p:spPr>
          <a:xfrm>
            <a:off x="4476748" y="3774670"/>
            <a:ext cx="3461426" cy="1938992"/>
          </a:xfrm>
          <a:prstGeom prst="rect">
            <a:avLst/>
          </a:prstGeom>
          <a:noFill/>
        </p:spPr>
        <p:txBody>
          <a:bodyPr wrap="square" rtlCol="0">
            <a:spAutoFit/>
          </a:bodyPr>
          <a:lstStyle/>
          <a:p>
            <a:pPr algn="ctr"/>
            <a:r>
              <a:rPr lang="ar-SY" sz="4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مراحل</a:t>
            </a:r>
          </a:p>
          <a:p>
            <a:pPr algn="ctr"/>
            <a:r>
              <a:rPr lang="ar-SY" sz="4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 غسل</a:t>
            </a:r>
          </a:p>
          <a:p>
            <a:pPr algn="ctr"/>
            <a:r>
              <a:rPr lang="ar-SY" sz="4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 الملابس البيضاء</a:t>
            </a:r>
            <a:endParaRPr lang="en-US" sz="4000" b="1"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39" name="TextBox 238">
            <a:extLst>
              <a:ext uri="{FF2B5EF4-FFF2-40B4-BE49-F238E27FC236}">
                <a16:creationId xmlns:a16="http://schemas.microsoft.com/office/drawing/2014/main" id="{71D475E9-07A3-47AA-8415-731FAE820782}"/>
              </a:ext>
            </a:extLst>
          </p:cNvPr>
          <p:cNvSpPr txBox="1"/>
          <p:nvPr/>
        </p:nvSpPr>
        <p:spPr>
          <a:xfrm>
            <a:off x="6652760" y="197999"/>
            <a:ext cx="1827750" cy="338554"/>
          </a:xfrm>
          <a:prstGeom prst="rect">
            <a:avLst/>
          </a:prstGeom>
          <a:noFill/>
        </p:spPr>
        <p:txBody>
          <a:bodyPr wrap="square" rtlCol="0">
            <a:spAutoFit/>
          </a:bodyPr>
          <a:lstStyle/>
          <a:p>
            <a:pPr algn="r"/>
            <a:r>
              <a:rPr lang="ar-SY" sz="1600" dirty="0">
                <a:latin typeface="Open Sans" panose="020B0606030504020204" pitchFamily="34" charset="0"/>
                <a:ea typeface="Open Sans" panose="020B0606030504020204" pitchFamily="34" charset="0"/>
                <a:cs typeface="Open Sans" panose="020B0606030504020204" pitchFamily="34" charset="0"/>
              </a:rPr>
              <a:t>الشطف</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981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17" presetClass="entr" presetSubtype="8"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 calcmode="lin" valueType="num">
                                      <p:cBhvr>
                                        <p:cTn id="10" dur="500" fill="hold"/>
                                        <p:tgtEl>
                                          <p:spTgt spid="21"/>
                                        </p:tgtEl>
                                        <p:attrNameLst>
                                          <p:attrName>ppt_x</p:attrName>
                                        </p:attrNameLst>
                                      </p:cBhvr>
                                      <p:tavLst>
                                        <p:tav tm="0">
                                          <p:val>
                                            <p:strVal val="#ppt_x-#ppt_w/2"/>
                                          </p:val>
                                        </p:tav>
                                        <p:tav tm="100000">
                                          <p:val>
                                            <p:strVal val="#ppt_x"/>
                                          </p:val>
                                        </p:tav>
                                      </p:tavLst>
                                    </p:anim>
                                    <p:anim calcmode="lin" valueType="num">
                                      <p:cBhvr>
                                        <p:cTn id="11" dur="500" fill="hold"/>
                                        <p:tgtEl>
                                          <p:spTgt spid="21"/>
                                        </p:tgtEl>
                                        <p:attrNameLst>
                                          <p:attrName>ppt_y</p:attrName>
                                        </p:attrNameLst>
                                      </p:cBhvr>
                                      <p:tavLst>
                                        <p:tav tm="0">
                                          <p:val>
                                            <p:strVal val="#ppt_y"/>
                                          </p:val>
                                        </p:tav>
                                        <p:tav tm="100000">
                                          <p:val>
                                            <p:strVal val="#ppt_y"/>
                                          </p:val>
                                        </p:tav>
                                      </p:tavLst>
                                    </p:anim>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strVal val="#ppt_h"/>
                                          </p:val>
                                        </p:tav>
                                        <p:tav tm="100000">
                                          <p:val>
                                            <p:strVal val="#ppt_h"/>
                                          </p:val>
                                        </p:tav>
                                      </p:tavLst>
                                    </p:anim>
                                  </p:childTnLst>
                                </p:cTn>
                              </p:par>
                              <p:par>
                                <p:cTn id="14" presetID="17" presetClass="entr" presetSubtype="2"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500" fill="hold"/>
                                        <p:tgtEl>
                                          <p:spTgt spid="31"/>
                                        </p:tgtEl>
                                        <p:attrNameLst>
                                          <p:attrName>ppt_x</p:attrName>
                                        </p:attrNameLst>
                                      </p:cBhvr>
                                      <p:tavLst>
                                        <p:tav tm="0">
                                          <p:val>
                                            <p:strVal val="#ppt_x+#ppt_w/2"/>
                                          </p:val>
                                        </p:tav>
                                        <p:tav tm="100000">
                                          <p:val>
                                            <p:strVal val="#ppt_x"/>
                                          </p:val>
                                        </p:tav>
                                      </p:tavLst>
                                    </p:anim>
                                    <p:anim calcmode="lin" valueType="num">
                                      <p:cBhvr>
                                        <p:cTn id="17" dur="500" fill="hold"/>
                                        <p:tgtEl>
                                          <p:spTgt spid="31"/>
                                        </p:tgtEl>
                                        <p:attrNameLst>
                                          <p:attrName>ppt_y</p:attrName>
                                        </p:attrNameLst>
                                      </p:cBhvr>
                                      <p:tavLst>
                                        <p:tav tm="0">
                                          <p:val>
                                            <p:strVal val="#ppt_y"/>
                                          </p:val>
                                        </p:tav>
                                        <p:tav tm="100000">
                                          <p:val>
                                            <p:strVal val="#ppt_y"/>
                                          </p:val>
                                        </p:tav>
                                      </p:tavLst>
                                    </p:anim>
                                    <p:anim calcmode="lin" valueType="num">
                                      <p:cBhvr>
                                        <p:cTn id="18" dur="500" fill="hold"/>
                                        <p:tgtEl>
                                          <p:spTgt spid="31"/>
                                        </p:tgtEl>
                                        <p:attrNameLst>
                                          <p:attrName>ppt_w</p:attrName>
                                        </p:attrNameLst>
                                      </p:cBhvr>
                                      <p:tavLst>
                                        <p:tav tm="0">
                                          <p:val>
                                            <p:fltVal val="0"/>
                                          </p:val>
                                        </p:tav>
                                        <p:tav tm="100000">
                                          <p:val>
                                            <p:strVal val="#ppt_w"/>
                                          </p:val>
                                        </p:tav>
                                      </p:tavLst>
                                    </p:anim>
                                    <p:anim calcmode="lin" valueType="num">
                                      <p:cBhvr>
                                        <p:cTn id="19" dur="500" fill="hold"/>
                                        <p:tgtEl>
                                          <p:spTgt spid="31"/>
                                        </p:tgtEl>
                                        <p:attrNameLst>
                                          <p:attrName>ppt_h</p:attrName>
                                        </p:attrNameLst>
                                      </p:cBhvr>
                                      <p:tavLst>
                                        <p:tav tm="0">
                                          <p:val>
                                            <p:strVal val="#ppt_h"/>
                                          </p:val>
                                        </p:tav>
                                        <p:tav tm="100000">
                                          <p:val>
                                            <p:strVal val="#ppt_h"/>
                                          </p:val>
                                        </p:tav>
                                      </p:tavLst>
                                    </p:anim>
                                  </p:childTnLst>
                                </p:cTn>
                              </p:par>
                              <p:par>
                                <p:cTn id="20" presetID="17" presetClass="entr" presetSubtype="8"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500" fill="hold"/>
                                        <p:tgtEl>
                                          <p:spTgt spid="23"/>
                                        </p:tgtEl>
                                        <p:attrNameLst>
                                          <p:attrName>ppt_x</p:attrName>
                                        </p:attrNameLst>
                                      </p:cBhvr>
                                      <p:tavLst>
                                        <p:tav tm="0">
                                          <p:val>
                                            <p:strVal val="#ppt_x-#ppt_w/2"/>
                                          </p:val>
                                        </p:tav>
                                        <p:tav tm="100000">
                                          <p:val>
                                            <p:strVal val="#ppt_x"/>
                                          </p:val>
                                        </p:tav>
                                      </p:tavLst>
                                    </p:anim>
                                    <p:anim calcmode="lin" valueType="num">
                                      <p:cBhvr>
                                        <p:cTn id="23" dur="500" fill="hold"/>
                                        <p:tgtEl>
                                          <p:spTgt spid="23"/>
                                        </p:tgtEl>
                                        <p:attrNameLst>
                                          <p:attrName>ppt_y</p:attrName>
                                        </p:attrNameLst>
                                      </p:cBhvr>
                                      <p:tavLst>
                                        <p:tav tm="0">
                                          <p:val>
                                            <p:strVal val="#ppt_y"/>
                                          </p:val>
                                        </p:tav>
                                        <p:tav tm="100000">
                                          <p:val>
                                            <p:strVal val="#ppt_y"/>
                                          </p:val>
                                        </p:tav>
                                      </p:tavLst>
                                    </p:anim>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strVal val="#ppt_h"/>
                                          </p:val>
                                        </p:tav>
                                        <p:tav tm="100000">
                                          <p:val>
                                            <p:strVal val="#ppt_h"/>
                                          </p:val>
                                        </p:tav>
                                      </p:tavLst>
                                    </p:anim>
                                  </p:childTnLst>
                                </p:cTn>
                              </p:par>
                              <p:par>
                                <p:cTn id="26" presetID="17" presetClass="entr" presetSubtype="2"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p:cTn id="28" dur="500" fill="hold"/>
                                        <p:tgtEl>
                                          <p:spTgt spid="36"/>
                                        </p:tgtEl>
                                        <p:attrNameLst>
                                          <p:attrName>ppt_x</p:attrName>
                                        </p:attrNameLst>
                                      </p:cBhvr>
                                      <p:tavLst>
                                        <p:tav tm="0">
                                          <p:val>
                                            <p:strVal val="#ppt_x+#ppt_w/2"/>
                                          </p:val>
                                        </p:tav>
                                        <p:tav tm="100000">
                                          <p:val>
                                            <p:strVal val="#ppt_x"/>
                                          </p:val>
                                        </p:tav>
                                      </p:tavLst>
                                    </p:anim>
                                    <p:anim calcmode="lin" valueType="num">
                                      <p:cBhvr>
                                        <p:cTn id="29" dur="500" fill="hold"/>
                                        <p:tgtEl>
                                          <p:spTgt spid="36"/>
                                        </p:tgtEl>
                                        <p:attrNameLst>
                                          <p:attrName>ppt_y</p:attrName>
                                        </p:attrNameLst>
                                      </p:cBhvr>
                                      <p:tavLst>
                                        <p:tav tm="0">
                                          <p:val>
                                            <p:strVal val="#ppt_y"/>
                                          </p:val>
                                        </p:tav>
                                        <p:tav tm="100000">
                                          <p:val>
                                            <p:strVal val="#ppt_y"/>
                                          </p:val>
                                        </p:tav>
                                      </p:tavLst>
                                    </p:anim>
                                    <p:anim calcmode="lin" valueType="num">
                                      <p:cBhvr>
                                        <p:cTn id="30" dur="500" fill="hold"/>
                                        <p:tgtEl>
                                          <p:spTgt spid="36"/>
                                        </p:tgtEl>
                                        <p:attrNameLst>
                                          <p:attrName>ppt_w</p:attrName>
                                        </p:attrNameLst>
                                      </p:cBhvr>
                                      <p:tavLst>
                                        <p:tav tm="0">
                                          <p:val>
                                            <p:fltVal val="0"/>
                                          </p:val>
                                        </p:tav>
                                        <p:tav tm="100000">
                                          <p:val>
                                            <p:strVal val="#ppt_w"/>
                                          </p:val>
                                        </p:tav>
                                      </p:tavLst>
                                    </p:anim>
                                    <p:anim calcmode="lin" valueType="num">
                                      <p:cBhvr>
                                        <p:cTn id="31" dur="500" fill="hold"/>
                                        <p:tgtEl>
                                          <p:spTgt spid="36"/>
                                        </p:tgtEl>
                                        <p:attrNameLst>
                                          <p:attrName>ppt_h</p:attrName>
                                        </p:attrNameLst>
                                      </p:cBhvr>
                                      <p:tavLst>
                                        <p:tav tm="0">
                                          <p:val>
                                            <p:strVal val="#ppt_h"/>
                                          </p:val>
                                        </p:tav>
                                        <p:tav tm="100000">
                                          <p:val>
                                            <p:strVal val="#ppt_h"/>
                                          </p:val>
                                        </p:tav>
                                      </p:tavLst>
                                    </p:anim>
                                  </p:childTnLst>
                                </p:cTn>
                              </p:par>
                              <p:par>
                                <p:cTn id="32" presetID="17" presetClass="entr" presetSubtype="8" fill="hold" nodeType="with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fill="hold"/>
                                        <p:tgtEl>
                                          <p:spTgt spid="25"/>
                                        </p:tgtEl>
                                        <p:attrNameLst>
                                          <p:attrName>ppt_x</p:attrName>
                                        </p:attrNameLst>
                                      </p:cBhvr>
                                      <p:tavLst>
                                        <p:tav tm="0">
                                          <p:val>
                                            <p:strVal val="#ppt_x-#ppt_w/2"/>
                                          </p:val>
                                        </p:tav>
                                        <p:tav tm="100000">
                                          <p:val>
                                            <p:strVal val="#ppt_x"/>
                                          </p:val>
                                        </p:tav>
                                      </p:tavLst>
                                    </p:anim>
                                    <p:anim calcmode="lin" valueType="num">
                                      <p:cBhvr>
                                        <p:cTn id="35" dur="500" fill="hold"/>
                                        <p:tgtEl>
                                          <p:spTgt spid="25"/>
                                        </p:tgtEl>
                                        <p:attrNameLst>
                                          <p:attrName>ppt_y</p:attrName>
                                        </p:attrNameLst>
                                      </p:cBhvr>
                                      <p:tavLst>
                                        <p:tav tm="0">
                                          <p:val>
                                            <p:strVal val="#ppt_y"/>
                                          </p:val>
                                        </p:tav>
                                        <p:tav tm="100000">
                                          <p:val>
                                            <p:strVal val="#ppt_y"/>
                                          </p:val>
                                        </p:tav>
                                      </p:tavLst>
                                    </p:anim>
                                    <p:anim calcmode="lin" valueType="num">
                                      <p:cBhvr>
                                        <p:cTn id="36" dur="500" fill="hold"/>
                                        <p:tgtEl>
                                          <p:spTgt spid="25"/>
                                        </p:tgtEl>
                                        <p:attrNameLst>
                                          <p:attrName>ppt_w</p:attrName>
                                        </p:attrNameLst>
                                      </p:cBhvr>
                                      <p:tavLst>
                                        <p:tav tm="0">
                                          <p:val>
                                            <p:fltVal val="0"/>
                                          </p:val>
                                        </p:tav>
                                        <p:tav tm="100000">
                                          <p:val>
                                            <p:strVal val="#ppt_w"/>
                                          </p:val>
                                        </p:tav>
                                      </p:tavLst>
                                    </p:anim>
                                    <p:anim calcmode="lin" valueType="num">
                                      <p:cBhvr>
                                        <p:cTn id="37" dur="500" fill="hold"/>
                                        <p:tgtEl>
                                          <p:spTgt spid="25"/>
                                        </p:tgtEl>
                                        <p:attrNameLst>
                                          <p:attrName>ppt_h</p:attrName>
                                        </p:attrNameLst>
                                      </p:cBhvr>
                                      <p:tavLst>
                                        <p:tav tm="0">
                                          <p:val>
                                            <p:strVal val="#ppt_h"/>
                                          </p:val>
                                        </p:tav>
                                        <p:tav tm="100000">
                                          <p:val>
                                            <p:strVal val="#ppt_h"/>
                                          </p:val>
                                        </p:tav>
                                      </p:tavLst>
                                    </p:anim>
                                  </p:childTnLst>
                                </p:cTn>
                              </p:par>
                              <p:par>
                                <p:cTn id="38" presetID="17" presetClass="entr" presetSubtype="2"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ppt_x</p:attrName>
                                        </p:attrNameLst>
                                      </p:cBhvr>
                                      <p:tavLst>
                                        <p:tav tm="0">
                                          <p:val>
                                            <p:strVal val="#ppt_x+#ppt_w/2"/>
                                          </p:val>
                                        </p:tav>
                                        <p:tav tm="100000">
                                          <p:val>
                                            <p:strVal val="#ppt_x"/>
                                          </p:val>
                                        </p:tav>
                                      </p:tavLst>
                                    </p:anim>
                                    <p:anim calcmode="lin" valueType="num">
                                      <p:cBhvr>
                                        <p:cTn id="41" dur="500" fill="hold"/>
                                        <p:tgtEl>
                                          <p:spTgt spid="40"/>
                                        </p:tgtEl>
                                        <p:attrNameLst>
                                          <p:attrName>ppt_y</p:attrName>
                                        </p:attrNameLst>
                                      </p:cBhvr>
                                      <p:tavLst>
                                        <p:tav tm="0">
                                          <p:val>
                                            <p:strVal val="#ppt_y"/>
                                          </p:val>
                                        </p:tav>
                                        <p:tav tm="100000">
                                          <p:val>
                                            <p:strVal val="#ppt_y"/>
                                          </p:val>
                                        </p:tav>
                                      </p:tavLst>
                                    </p:anim>
                                    <p:anim calcmode="lin" valueType="num">
                                      <p:cBhvr>
                                        <p:cTn id="42" dur="500" fill="hold"/>
                                        <p:tgtEl>
                                          <p:spTgt spid="40"/>
                                        </p:tgtEl>
                                        <p:attrNameLst>
                                          <p:attrName>ppt_w</p:attrName>
                                        </p:attrNameLst>
                                      </p:cBhvr>
                                      <p:tavLst>
                                        <p:tav tm="0">
                                          <p:val>
                                            <p:fltVal val="0"/>
                                          </p:val>
                                        </p:tav>
                                        <p:tav tm="100000">
                                          <p:val>
                                            <p:strVal val="#ppt_w"/>
                                          </p:val>
                                        </p:tav>
                                      </p:tavLst>
                                    </p:anim>
                                    <p:anim calcmode="lin" valueType="num">
                                      <p:cBhvr>
                                        <p:cTn id="43" dur="500" fill="hold"/>
                                        <p:tgtEl>
                                          <p:spTgt spid="40"/>
                                        </p:tgtEl>
                                        <p:attrNameLst>
                                          <p:attrName>ppt_h</p:attrName>
                                        </p:attrNameLst>
                                      </p:cBhvr>
                                      <p:tavLst>
                                        <p:tav tm="0">
                                          <p:val>
                                            <p:strVal val="#ppt_h"/>
                                          </p:val>
                                        </p:tav>
                                        <p:tav tm="100000">
                                          <p:val>
                                            <p:strVal val="#ppt_h"/>
                                          </p:val>
                                        </p:tav>
                                      </p:tavLst>
                                    </p:anim>
                                  </p:childTnLst>
                                </p:cTn>
                              </p:par>
                              <p:par>
                                <p:cTn id="44" presetID="17" presetClass="entr" presetSubtype="1" fill="hold" nodeType="withEffect">
                                  <p:stCondLst>
                                    <p:cond delay="0"/>
                                  </p:stCondLst>
                                  <p:childTnLst>
                                    <p:set>
                                      <p:cBhvr>
                                        <p:cTn id="45" dur="1" fill="hold">
                                          <p:stCondLst>
                                            <p:cond delay="0"/>
                                          </p:stCondLst>
                                        </p:cTn>
                                        <p:tgtEl>
                                          <p:spTgt spid="27"/>
                                        </p:tgtEl>
                                        <p:attrNameLst>
                                          <p:attrName>style.visibility</p:attrName>
                                        </p:attrNameLst>
                                      </p:cBhvr>
                                      <p:to>
                                        <p:strVal val="visible"/>
                                      </p:to>
                                    </p:set>
                                    <p:anim calcmode="lin" valueType="num">
                                      <p:cBhvr>
                                        <p:cTn id="46" dur="500" fill="hold"/>
                                        <p:tgtEl>
                                          <p:spTgt spid="27"/>
                                        </p:tgtEl>
                                        <p:attrNameLst>
                                          <p:attrName>ppt_x</p:attrName>
                                        </p:attrNameLst>
                                      </p:cBhvr>
                                      <p:tavLst>
                                        <p:tav tm="0">
                                          <p:val>
                                            <p:strVal val="#ppt_x"/>
                                          </p:val>
                                        </p:tav>
                                        <p:tav tm="100000">
                                          <p:val>
                                            <p:strVal val="#ppt_x"/>
                                          </p:val>
                                        </p:tav>
                                      </p:tavLst>
                                    </p:anim>
                                    <p:anim calcmode="lin" valueType="num">
                                      <p:cBhvr>
                                        <p:cTn id="47" dur="500" fill="hold"/>
                                        <p:tgtEl>
                                          <p:spTgt spid="27"/>
                                        </p:tgtEl>
                                        <p:attrNameLst>
                                          <p:attrName>ppt_y</p:attrName>
                                        </p:attrNameLst>
                                      </p:cBhvr>
                                      <p:tavLst>
                                        <p:tav tm="0">
                                          <p:val>
                                            <p:strVal val="#ppt_y-#ppt_h/2"/>
                                          </p:val>
                                        </p:tav>
                                        <p:tav tm="100000">
                                          <p:val>
                                            <p:strVal val="#ppt_y"/>
                                          </p:val>
                                        </p:tav>
                                      </p:tavLst>
                                    </p:anim>
                                    <p:anim calcmode="lin" valueType="num">
                                      <p:cBhvr>
                                        <p:cTn id="48" dur="500" fill="hold"/>
                                        <p:tgtEl>
                                          <p:spTgt spid="27"/>
                                        </p:tgtEl>
                                        <p:attrNameLst>
                                          <p:attrName>ppt_w</p:attrName>
                                        </p:attrNameLst>
                                      </p:cBhvr>
                                      <p:tavLst>
                                        <p:tav tm="0">
                                          <p:val>
                                            <p:strVal val="#ppt_w"/>
                                          </p:val>
                                        </p:tav>
                                        <p:tav tm="100000">
                                          <p:val>
                                            <p:strVal val="#ppt_w"/>
                                          </p:val>
                                        </p:tav>
                                      </p:tavLst>
                                    </p:anim>
                                    <p:anim calcmode="lin" valueType="num">
                                      <p:cBhvr>
                                        <p:cTn id="49" dur="500" fill="hold"/>
                                        <p:tgtEl>
                                          <p:spTgt spid="27"/>
                                        </p:tgtEl>
                                        <p:attrNameLst>
                                          <p:attrName>ppt_h</p:attrName>
                                        </p:attrNameLst>
                                      </p:cBhvr>
                                      <p:tavLst>
                                        <p:tav tm="0">
                                          <p:val>
                                            <p:fltVal val="0"/>
                                          </p:val>
                                        </p:tav>
                                        <p:tav tm="100000">
                                          <p:val>
                                            <p:strVal val="#ppt_h"/>
                                          </p:val>
                                        </p:tav>
                                      </p:tavLst>
                                    </p:anim>
                                  </p:childTnLst>
                                </p:cTn>
                              </p:par>
                              <p:par>
                                <p:cTn id="50" presetID="17" presetClass="entr" presetSubtype="4" fill="hold" grpId="0" nodeType="withEffect">
                                  <p:stCondLst>
                                    <p:cond delay="0"/>
                                  </p:stCondLst>
                                  <p:childTnLst>
                                    <p:set>
                                      <p:cBhvr>
                                        <p:cTn id="51" dur="1" fill="hold">
                                          <p:stCondLst>
                                            <p:cond delay="0"/>
                                          </p:stCondLst>
                                        </p:cTn>
                                        <p:tgtEl>
                                          <p:spTgt spid="44"/>
                                        </p:tgtEl>
                                        <p:attrNameLst>
                                          <p:attrName>style.visibility</p:attrName>
                                        </p:attrNameLst>
                                      </p:cBhvr>
                                      <p:to>
                                        <p:strVal val="visible"/>
                                      </p:to>
                                    </p:set>
                                    <p:anim calcmode="lin" valueType="num">
                                      <p:cBhvr>
                                        <p:cTn id="52" dur="500" fill="hold"/>
                                        <p:tgtEl>
                                          <p:spTgt spid="44"/>
                                        </p:tgtEl>
                                        <p:attrNameLst>
                                          <p:attrName>ppt_x</p:attrName>
                                        </p:attrNameLst>
                                      </p:cBhvr>
                                      <p:tavLst>
                                        <p:tav tm="0">
                                          <p:val>
                                            <p:strVal val="#ppt_x"/>
                                          </p:val>
                                        </p:tav>
                                        <p:tav tm="100000">
                                          <p:val>
                                            <p:strVal val="#ppt_x"/>
                                          </p:val>
                                        </p:tav>
                                      </p:tavLst>
                                    </p:anim>
                                    <p:anim calcmode="lin" valueType="num">
                                      <p:cBhvr>
                                        <p:cTn id="53" dur="500" fill="hold"/>
                                        <p:tgtEl>
                                          <p:spTgt spid="44"/>
                                        </p:tgtEl>
                                        <p:attrNameLst>
                                          <p:attrName>ppt_y</p:attrName>
                                        </p:attrNameLst>
                                      </p:cBhvr>
                                      <p:tavLst>
                                        <p:tav tm="0">
                                          <p:val>
                                            <p:strVal val="#ppt_y+#ppt_h/2"/>
                                          </p:val>
                                        </p:tav>
                                        <p:tav tm="100000">
                                          <p:val>
                                            <p:strVal val="#ppt_y"/>
                                          </p:val>
                                        </p:tav>
                                      </p:tavLst>
                                    </p:anim>
                                    <p:anim calcmode="lin" valueType="num">
                                      <p:cBhvr>
                                        <p:cTn id="54" dur="500" fill="hold"/>
                                        <p:tgtEl>
                                          <p:spTgt spid="44"/>
                                        </p:tgtEl>
                                        <p:attrNameLst>
                                          <p:attrName>ppt_w</p:attrName>
                                        </p:attrNameLst>
                                      </p:cBhvr>
                                      <p:tavLst>
                                        <p:tav tm="0">
                                          <p:val>
                                            <p:strVal val="#ppt_w"/>
                                          </p:val>
                                        </p:tav>
                                        <p:tav tm="100000">
                                          <p:val>
                                            <p:strVal val="#ppt_w"/>
                                          </p:val>
                                        </p:tav>
                                      </p:tavLst>
                                    </p:anim>
                                    <p:anim calcmode="lin" valueType="num">
                                      <p:cBhvr>
                                        <p:cTn id="55" dur="500" fill="hold"/>
                                        <p:tgtEl>
                                          <p:spTgt spid="44"/>
                                        </p:tgtEl>
                                        <p:attrNameLst>
                                          <p:attrName>ppt_h</p:attrName>
                                        </p:attrNameLst>
                                      </p:cBhvr>
                                      <p:tavLst>
                                        <p:tav tm="0">
                                          <p:val>
                                            <p:fltVal val="0"/>
                                          </p:val>
                                        </p:tav>
                                        <p:tav tm="100000">
                                          <p:val>
                                            <p:strVal val="#ppt_h"/>
                                          </p:val>
                                        </p:tav>
                                      </p:tavLst>
                                    </p:anim>
                                  </p:childTnLst>
                                </p:cTn>
                              </p:par>
                              <p:par>
                                <p:cTn id="56" presetID="17" presetClass="entr" presetSubtype="1" fill="hold" nodeType="withEffect">
                                  <p:stCondLst>
                                    <p:cond delay="0"/>
                                  </p:stCondLst>
                                  <p:childTnLst>
                                    <p:set>
                                      <p:cBhvr>
                                        <p:cTn id="57" dur="1" fill="hold">
                                          <p:stCondLst>
                                            <p:cond delay="0"/>
                                          </p:stCondLst>
                                        </p:cTn>
                                        <p:tgtEl>
                                          <p:spTgt spid="236"/>
                                        </p:tgtEl>
                                        <p:attrNameLst>
                                          <p:attrName>style.visibility</p:attrName>
                                        </p:attrNameLst>
                                      </p:cBhvr>
                                      <p:to>
                                        <p:strVal val="visible"/>
                                      </p:to>
                                    </p:set>
                                    <p:anim calcmode="lin" valueType="num">
                                      <p:cBhvr>
                                        <p:cTn id="58" dur="500" fill="hold"/>
                                        <p:tgtEl>
                                          <p:spTgt spid="236"/>
                                        </p:tgtEl>
                                        <p:attrNameLst>
                                          <p:attrName>ppt_x</p:attrName>
                                        </p:attrNameLst>
                                      </p:cBhvr>
                                      <p:tavLst>
                                        <p:tav tm="0">
                                          <p:val>
                                            <p:strVal val="#ppt_x"/>
                                          </p:val>
                                        </p:tav>
                                        <p:tav tm="100000">
                                          <p:val>
                                            <p:strVal val="#ppt_x"/>
                                          </p:val>
                                        </p:tav>
                                      </p:tavLst>
                                    </p:anim>
                                    <p:anim calcmode="lin" valueType="num">
                                      <p:cBhvr>
                                        <p:cTn id="59" dur="500" fill="hold"/>
                                        <p:tgtEl>
                                          <p:spTgt spid="236"/>
                                        </p:tgtEl>
                                        <p:attrNameLst>
                                          <p:attrName>ppt_y</p:attrName>
                                        </p:attrNameLst>
                                      </p:cBhvr>
                                      <p:tavLst>
                                        <p:tav tm="0">
                                          <p:val>
                                            <p:strVal val="#ppt_y-#ppt_h/2"/>
                                          </p:val>
                                        </p:tav>
                                        <p:tav tm="100000">
                                          <p:val>
                                            <p:strVal val="#ppt_y"/>
                                          </p:val>
                                        </p:tav>
                                      </p:tavLst>
                                    </p:anim>
                                    <p:anim calcmode="lin" valueType="num">
                                      <p:cBhvr>
                                        <p:cTn id="60" dur="500" fill="hold"/>
                                        <p:tgtEl>
                                          <p:spTgt spid="236"/>
                                        </p:tgtEl>
                                        <p:attrNameLst>
                                          <p:attrName>ppt_w</p:attrName>
                                        </p:attrNameLst>
                                      </p:cBhvr>
                                      <p:tavLst>
                                        <p:tav tm="0">
                                          <p:val>
                                            <p:strVal val="#ppt_w"/>
                                          </p:val>
                                        </p:tav>
                                        <p:tav tm="100000">
                                          <p:val>
                                            <p:strVal val="#ppt_w"/>
                                          </p:val>
                                        </p:tav>
                                      </p:tavLst>
                                    </p:anim>
                                    <p:anim calcmode="lin" valueType="num">
                                      <p:cBhvr>
                                        <p:cTn id="61" dur="500" fill="hold"/>
                                        <p:tgtEl>
                                          <p:spTgt spid="236"/>
                                        </p:tgtEl>
                                        <p:attrNameLst>
                                          <p:attrName>ppt_h</p:attrName>
                                        </p:attrNameLst>
                                      </p:cBhvr>
                                      <p:tavLst>
                                        <p:tav tm="0">
                                          <p:val>
                                            <p:fltVal val="0"/>
                                          </p:val>
                                        </p:tav>
                                        <p:tav tm="100000">
                                          <p:val>
                                            <p:strVal val="#ppt_h"/>
                                          </p:val>
                                        </p:tav>
                                      </p:tavLst>
                                    </p:anim>
                                  </p:childTnLst>
                                </p:cTn>
                              </p:par>
                              <p:par>
                                <p:cTn id="62" presetID="17" presetClass="entr" presetSubtype="8"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ppt_x</p:attrName>
                                        </p:attrNameLst>
                                      </p:cBhvr>
                                      <p:tavLst>
                                        <p:tav tm="0">
                                          <p:val>
                                            <p:strVal val="#ppt_x-#ppt_w/2"/>
                                          </p:val>
                                        </p:tav>
                                        <p:tav tm="100000">
                                          <p:val>
                                            <p:strVal val="#ppt_x"/>
                                          </p:val>
                                        </p:tav>
                                      </p:tavLst>
                                    </p:anim>
                                    <p:anim calcmode="lin" valueType="num">
                                      <p:cBhvr>
                                        <p:cTn id="65" dur="500" fill="hold"/>
                                        <p:tgtEl>
                                          <p:spTgt spid="48"/>
                                        </p:tgtEl>
                                        <p:attrNameLst>
                                          <p:attrName>ppt_y</p:attrName>
                                        </p:attrNameLst>
                                      </p:cBhvr>
                                      <p:tavLst>
                                        <p:tav tm="0">
                                          <p:val>
                                            <p:strVal val="#ppt_y"/>
                                          </p:val>
                                        </p:tav>
                                        <p:tav tm="100000">
                                          <p:val>
                                            <p:strVal val="#ppt_y"/>
                                          </p:val>
                                        </p:tav>
                                      </p:tavLst>
                                    </p:anim>
                                    <p:anim calcmode="lin" valueType="num">
                                      <p:cBhvr>
                                        <p:cTn id="66" dur="500" fill="hold"/>
                                        <p:tgtEl>
                                          <p:spTgt spid="48"/>
                                        </p:tgtEl>
                                        <p:attrNameLst>
                                          <p:attrName>ppt_w</p:attrName>
                                        </p:attrNameLst>
                                      </p:cBhvr>
                                      <p:tavLst>
                                        <p:tav tm="0">
                                          <p:val>
                                            <p:fltVal val="0"/>
                                          </p:val>
                                        </p:tav>
                                        <p:tav tm="100000">
                                          <p:val>
                                            <p:strVal val="#ppt_w"/>
                                          </p:val>
                                        </p:tav>
                                      </p:tavLst>
                                    </p:anim>
                                    <p:anim calcmode="lin" valueType="num">
                                      <p:cBhvr>
                                        <p:cTn id="67" dur="500" fill="hold"/>
                                        <p:tgtEl>
                                          <p:spTgt spid="48"/>
                                        </p:tgtEl>
                                        <p:attrNameLst>
                                          <p:attrName>ppt_h</p:attrName>
                                        </p:attrNameLst>
                                      </p:cBhvr>
                                      <p:tavLst>
                                        <p:tav tm="0">
                                          <p:val>
                                            <p:strVal val="#ppt_h"/>
                                          </p:val>
                                        </p:tav>
                                        <p:tav tm="100000">
                                          <p:val>
                                            <p:strVal val="#ppt_h"/>
                                          </p:val>
                                        </p:tav>
                                      </p:tavLst>
                                    </p:anim>
                                  </p:childTnLst>
                                </p:cTn>
                              </p:par>
                              <p:par>
                                <p:cTn id="68" presetID="17" presetClass="entr" presetSubtype="2" fill="hold" nodeType="withEffect">
                                  <p:stCondLst>
                                    <p:cond delay="0"/>
                                  </p:stCondLst>
                                  <p:childTnLst>
                                    <p:set>
                                      <p:cBhvr>
                                        <p:cTn id="69" dur="1" fill="hold">
                                          <p:stCondLst>
                                            <p:cond delay="0"/>
                                          </p:stCondLst>
                                        </p:cTn>
                                        <p:tgtEl>
                                          <p:spTgt spid="237"/>
                                        </p:tgtEl>
                                        <p:attrNameLst>
                                          <p:attrName>style.visibility</p:attrName>
                                        </p:attrNameLst>
                                      </p:cBhvr>
                                      <p:to>
                                        <p:strVal val="visible"/>
                                      </p:to>
                                    </p:set>
                                    <p:anim calcmode="lin" valueType="num">
                                      <p:cBhvr>
                                        <p:cTn id="70" dur="500" fill="hold"/>
                                        <p:tgtEl>
                                          <p:spTgt spid="237"/>
                                        </p:tgtEl>
                                        <p:attrNameLst>
                                          <p:attrName>ppt_x</p:attrName>
                                        </p:attrNameLst>
                                      </p:cBhvr>
                                      <p:tavLst>
                                        <p:tav tm="0">
                                          <p:val>
                                            <p:strVal val="#ppt_x+#ppt_w/2"/>
                                          </p:val>
                                        </p:tav>
                                        <p:tav tm="100000">
                                          <p:val>
                                            <p:strVal val="#ppt_x"/>
                                          </p:val>
                                        </p:tav>
                                      </p:tavLst>
                                    </p:anim>
                                    <p:anim calcmode="lin" valueType="num">
                                      <p:cBhvr>
                                        <p:cTn id="71" dur="500" fill="hold"/>
                                        <p:tgtEl>
                                          <p:spTgt spid="237"/>
                                        </p:tgtEl>
                                        <p:attrNameLst>
                                          <p:attrName>ppt_y</p:attrName>
                                        </p:attrNameLst>
                                      </p:cBhvr>
                                      <p:tavLst>
                                        <p:tav tm="0">
                                          <p:val>
                                            <p:strVal val="#ppt_y"/>
                                          </p:val>
                                        </p:tav>
                                        <p:tav tm="100000">
                                          <p:val>
                                            <p:strVal val="#ppt_y"/>
                                          </p:val>
                                        </p:tav>
                                      </p:tavLst>
                                    </p:anim>
                                    <p:anim calcmode="lin" valueType="num">
                                      <p:cBhvr>
                                        <p:cTn id="72" dur="500" fill="hold"/>
                                        <p:tgtEl>
                                          <p:spTgt spid="237"/>
                                        </p:tgtEl>
                                        <p:attrNameLst>
                                          <p:attrName>ppt_w</p:attrName>
                                        </p:attrNameLst>
                                      </p:cBhvr>
                                      <p:tavLst>
                                        <p:tav tm="0">
                                          <p:val>
                                            <p:fltVal val="0"/>
                                          </p:val>
                                        </p:tav>
                                        <p:tav tm="100000">
                                          <p:val>
                                            <p:strVal val="#ppt_w"/>
                                          </p:val>
                                        </p:tav>
                                      </p:tavLst>
                                    </p:anim>
                                    <p:anim calcmode="lin" valueType="num">
                                      <p:cBhvr>
                                        <p:cTn id="73" dur="500" fill="hold"/>
                                        <p:tgtEl>
                                          <p:spTgt spid="237"/>
                                        </p:tgtEl>
                                        <p:attrNameLst>
                                          <p:attrName>ppt_h</p:attrName>
                                        </p:attrNameLst>
                                      </p:cBhvr>
                                      <p:tavLst>
                                        <p:tav tm="0">
                                          <p:val>
                                            <p:strVal val="#ppt_h"/>
                                          </p:val>
                                        </p:tav>
                                        <p:tav tm="100000">
                                          <p:val>
                                            <p:strVal val="#ppt_h"/>
                                          </p:val>
                                        </p:tav>
                                      </p:tavLst>
                                    </p:anim>
                                  </p:childTnLst>
                                </p:cTn>
                              </p:par>
                              <p:par>
                                <p:cTn id="74" presetID="17" presetClass="entr" presetSubtype="8" fill="hold" grpId="0" nodeType="with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ppt_x</p:attrName>
                                        </p:attrNameLst>
                                      </p:cBhvr>
                                      <p:tavLst>
                                        <p:tav tm="0">
                                          <p:val>
                                            <p:strVal val="#ppt_x-#ppt_w/2"/>
                                          </p:val>
                                        </p:tav>
                                        <p:tav tm="100000">
                                          <p:val>
                                            <p:strVal val="#ppt_x"/>
                                          </p:val>
                                        </p:tav>
                                      </p:tavLst>
                                    </p:anim>
                                    <p:anim calcmode="lin" valueType="num">
                                      <p:cBhvr>
                                        <p:cTn id="77" dur="500" fill="hold"/>
                                        <p:tgtEl>
                                          <p:spTgt spid="52"/>
                                        </p:tgtEl>
                                        <p:attrNameLst>
                                          <p:attrName>ppt_y</p:attrName>
                                        </p:attrNameLst>
                                      </p:cBhvr>
                                      <p:tavLst>
                                        <p:tav tm="0">
                                          <p:val>
                                            <p:strVal val="#ppt_y"/>
                                          </p:val>
                                        </p:tav>
                                        <p:tav tm="100000">
                                          <p:val>
                                            <p:strVal val="#ppt_y"/>
                                          </p:val>
                                        </p:tav>
                                      </p:tavLst>
                                    </p:anim>
                                    <p:anim calcmode="lin" valueType="num">
                                      <p:cBhvr>
                                        <p:cTn id="78" dur="500" fill="hold"/>
                                        <p:tgtEl>
                                          <p:spTgt spid="52"/>
                                        </p:tgtEl>
                                        <p:attrNameLst>
                                          <p:attrName>ppt_w</p:attrName>
                                        </p:attrNameLst>
                                      </p:cBhvr>
                                      <p:tavLst>
                                        <p:tav tm="0">
                                          <p:val>
                                            <p:fltVal val="0"/>
                                          </p:val>
                                        </p:tav>
                                        <p:tav tm="100000">
                                          <p:val>
                                            <p:strVal val="#ppt_w"/>
                                          </p:val>
                                        </p:tav>
                                      </p:tavLst>
                                    </p:anim>
                                    <p:anim calcmode="lin" valueType="num">
                                      <p:cBhvr>
                                        <p:cTn id="79" dur="500" fill="hold"/>
                                        <p:tgtEl>
                                          <p:spTgt spid="52"/>
                                        </p:tgtEl>
                                        <p:attrNameLst>
                                          <p:attrName>ppt_h</p:attrName>
                                        </p:attrNameLst>
                                      </p:cBhvr>
                                      <p:tavLst>
                                        <p:tav tm="0">
                                          <p:val>
                                            <p:strVal val="#ppt_h"/>
                                          </p:val>
                                        </p:tav>
                                        <p:tav tm="100000">
                                          <p:val>
                                            <p:strVal val="#ppt_h"/>
                                          </p:val>
                                        </p:tav>
                                      </p:tavLst>
                                    </p:anim>
                                  </p:childTnLst>
                                </p:cTn>
                              </p:par>
                              <p:par>
                                <p:cTn id="80" presetID="17" presetClass="entr" presetSubtype="2" fill="hold" nodeType="withEffect">
                                  <p:stCondLst>
                                    <p:cond delay="0"/>
                                  </p:stCondLst>
                                  <p:childTnLst>
                                    <p:set>
                                      <p:cBhvr>
                                        <p:cTn id="81" dur="1" fill="hold">
                                          <p:stCondLst>
                                            <p:cond delay="0"/>
                                          </p:stCondLst>
                                        </p:cTn>
                                        <p:tgtEl>
                                          <p:spTgt spid="238"/>
                                        </p:tgtEl>
                                        <p:attrNameLst>
                                          <p:attrName>style.visibility</p:attrName>
                                        </p:attrNameLst>
                                      </p:cBhvr>
                                      <p:to>
                                        <p:strVal val="visible"/>
                                      </p:to>
                                    </p:set>
                                    <p:anim calcmode="lin" valueType="num">
                                      <p:cBhvr>
                                        <p:cTn id="82" dur="500" fill="hold"/>
                                        <p:tgtEl>
                                          <p:spTgt spid="238"/>
                                        </p:tgtEl>
                                        <p:attrNameLst>
                                          <p:attrName>ppt_x</p:attrName>
                                        </p:attrNameLst>
                                      </p:cBhvr>
                                      <p:tavLst>
                                        <p:tav tm="0">
                                          <p:val>
                                            <p:strVal val="#ppt_x+#ppt_w/2"/>
                                          </p:val>
                                        </p:tav>
                                        <p:tav tm="100000">
                                          <p:val>
                                            <p:strVal val="#ppt_x"/>
                                          </p:val>
                                        </p:tav>
                                      </p:tavLst>
                                    </p:anim>
                                    <p:anim calcmode="lin" valueType="num">
                                      <p:cBhvr>
                                        <p:cTn id="83" dur="500" fill="hold"/>
                                        <p:tgtEl>
                                          <p:spTgt spid="238"/>
                                        </p:tgtEl>
                                        <p:attrNameLst>
                                          <p:attrName>ppt_y</p:attrName>
                                        </p:attrNameLst>
                                      </p:cBhvr>
                                      <p:tavLst>
                                        <p:tav tm="0">
                                          <p:val>
                                            <p:strVal val="#ppt_y"/>
                                          </p:val>
                                        </p:tav>
                                        <p:tav tm="100000">
                                          <p:val>
                                            <p:strVal val="#ppt_y"/>
                                          </p:val>
                                        </p:tav>
                                      </p:tavLst>
                                    </p:anim>
                                    <p:anim calcmode="lin" valueType="num">
                                      <p:cBhvr>
                                        <p:cTn id="84" dur="500" fill="hold"/>
                                        <p:tgtEl>
                                          <p:spTgt spid="238"/>
                                        </p:tgtEl>
                                        <p:attrNameLst>
                                          <p:attrName>ppt_w</p:attrName>
                                        </p:attrNameLst>
                                      </p:cBhvr>
                                      <p:tavLst>
                                        <p:tav tm="0">
                                          <p:val>
                                            <p:fltVal val="0"/>
                                          </p:val>
                                        </p:tav>
                                        <p:tav tm="100000">
                                          <p:val>
                                            <p:strVal val="#ppt_w"/>
                                          </p:val>
                                        </p:tav>
                                      </p:tavLst>
                                    </p:anim>
                                    <p:anim calcmode="lin" valueType="num">
                                      <p:cBhvr>
                                        <p:cTn id="85" dur="500" fill="hold"/>
                                        <p:tgtEl>
                                          <p:spTgt spid="238"/>
                                        </p:tgtEl>
                                        <p:attrNameLst>
                                          <p:attrName>ppt_h</p:attrName>
                                        </p:attrNameLst>
                                      </p:cBhvr>
                                      <p:tavLst>
                                        <p:tav tm="0">
                                          <p:val>
                                            <p:strVal val="#ppt_h"/>
                                          </p:val>
                                        </p:tav>
                                        <p:tav tm="100000">
                                          <p:val>
                                            <p:strVal val="#ppt_h"/>
                                          </p:val>
                                        </p:tav>
                                      </p:tavLst>
                                    </p:anim>
                                  </p:childTnLst>
                                </p:cTn>
                              </p:par>
                              <p:par>
                                <p:cTn id="86" presetID="17" presetClass="entr" presetSubtype="8" fill="hold" grpId="0" nodeType="withEffect">
                                  <p:stCondLst>
                                    <p:cond delay="0"/>
                                  </p:stCondLst>
                                  <p:childTnLst>
                                    <p:set>
                                      <p:cBhvr>
                                        <p:cTn id="87" dur="1" fill="hold">
                                          <p:stCondLst>
                                            <p:cond delay="0"/>
                                          </p:stCondLst>
                                        </p:cTn>
                                        <p:tgtEl>
                                          <p:spTgt spid="56"/>
                                        </p:tgtEl>
                                        <p:attrNameLst>
                                          <p:attrName>style.visibility</p:attrName>
                                        </p:attrNameLst>
                                      </p:cBhvr>
                                      <p:to>
                                        <p:strVal val="visible"/>
                                      </p:to>
                                    </p:set>
                                    <p:anim calcmode="lin" valueType="num">
                                      <p:cBhvr>
                                        <p:cTn id="88" dur="500" fill="hold"/>
                                        <p:tgtEl>
                                          <p:spTgt spid="56"/>
                                        </p:tgtEl>
                                        <p:attrNameLst>
                                          <p:attrName>ppt_x</p:attrName>
                                        </p:attrNameLst>
                                      </p:cBhvr>
                                      <p:tavLst>
                                        <p:tav tm="0">
                                          <p:val>
                                            <p:strVal val="#ppt_x-#ppt_w/2"/>
                                          </p:val>
                                        </p:tav>
                                        <p:tav tm="100000">
                                          <p:val>
                                            <p:strVal val="#ppt_x"/>
                                          </p:val>
                                        </p:tav>
                                      </p:tavLst>
                                    </p:anim>
                                    <p:anim calcmode="lin" valueType="num">
                                      <p:cBhvr>
                                        <p:cTn id="89" dur="500" fill="hold"/>
                                        <p:tgtEl>
                                          <p:spTgt spid="56"/>
                                        </p:tgtEl>
                                        <p:attrNameLst>
                                          <p:attrName>ppt_y</p:attrName>
                                        </p:attrNameLst>
                                      </p:cBhvr>
                                      <p:tavLst>
                                        <p:tav tm="0">
                                          <p:val>
                                            <p:strVal val="#ppt_y"/>
                                          </p:val>
                                        </p:tav>
                                        <p:tav tm="100000">
                                          <p:val>
                                            <p:strVal val="#ppt_y"/>
                                          </p:val>
                                        </p:tav>
                                      </p:tavLst>
                                    </p:anim>
                                    <p:anim calcmode="lin" valueType="num">
                                      <p:cBhvr>
                                        <p:cTn id="90" dur="500" fill="hold"/>
                                        <p:tgtEl>
                                          <p:spTgt spid="56"/>
                                        </p:tgtEl>
                                        <p:attrNameLst>
                                          <p:attrName>ppt_w</p:attrName>
                                        </p:attrNameLst>
                                      </p:cBhvr>
                                      <p:tavLst>
                                        <p:tav tm="0">
                                          <p:val>
                                            <p:fltVal val="0"/>
                                          </p:val>
                                        </p:tav>
                                        <p:tav tm="100000">
                                          <p:val>
                                            <p:strVal val="#ppt_w"/>
                                          </p:val>
                                        </p:tav>
                                      </p:tavLst>
                                    </p:anim>
                                    <p:anim calcmode="lin" valueType="num">
                                      <p:cBhvr>
                                        <p:cTn id="91" dur="500" fill="hold"/>
                                        <p:tgtEl>
                                          <p:spTgt spid="56"/>
                                        </p:tgtEl>
                                        <p:attrNameLst>
                                          <p:attrName>ppt_h</p:attrName>
                                        </p:attrNameLst>
                                      </p:cBhvr>
                                      <p:tavLst>
                                        <p:tav tm="0">
                                          <p:val>
                                            <p:strVal val="#ppt_h"/>
                                          </p:val>
                                        </p:tav>
                                        <p:tav tm="100000">
                                          <p:val>
                                            <p:strVal val="#ppt_h"/>
                                          </p:val>
                                        </p:tav>
                                      </p:tavLst>
                                    </p:anim>
                                  </p:childTnLst>
                                </p:cTn>
                              </p:par>
                              <p:par>
                                <p:cTn id="92" presetID="17" presetClass="entr" presetSubtype="8" fill="hold" grpId="0" nodeType="withEffect">
                                  <p:stCondLst>
                                    <p:cond delay="0"/>
                                  </p:stCondLst>
                                  <p:childTnLst>
                                    <p:set>
                                      <p:cBhvr>
                                        <p:cTn id="93" dur="1" fill="hold">
                                          <p:stCondLst>
                                            <p:cond delay="0"/>
                                          </p:stCondLst>
                                        </p:cTn>
                                        <p:tgtEl>
                                          <p:spTgt spid="239"/>
                                        </p:tgtEl>
                                        <p:attrNameLst>
                                          <p:attrName>style.visibility</p:attrName>
                                        </p:attrNameLst>
                                      </p:cBhvr>
                                      <p:to>
                                        <p:strVal val="visible"/>
                                      </p:to>
                                    </p:set>
                                    <p:anim calcmode="lin" valueType="num">
                                      <p:cBhvr>
                                        <p:cTn id="94" dur="500" fill="hold"/>
                                        <p:tgtEl>
                                          <p:spTgt spid="239"/>
                                        </p:tgtEl>
                                        <p:attrNameLst>
                                          <p:attrName>ppt_x</p:attrName>
                                        </p:attrNameLst>
                                      </p:cBhvr>
                                      <p:tavLst>
                                        <p:tav tm="0">
                                          <p:val>
                                            <p:strVal val="#ppt_x-#ppt_w/2"/>
                                          </p:val>
                                        </p:tav>
                                        <p:tav tm="100000">
                                          <p:val>
                                            <p:strVal val="#ppt_x"/>
                                          </p:val>
                                        </p:tav>
                                      </p:tavLst>
                                    </p:anim>
                                    <p:anim calcmode="lin" valueType="num">
                                      <p:cBhvr>
                                        <p:cTn id="95" dur="500" fill="hold"/>
                                        <p:tgtEl>
                                          <p:spTgt spid="239"/>
                                        </p:tgtEl>
                                        <p:attrNameLst>
                                          <p:attrName>ppt_y</p:attrName>
                                        </p:attrNameLst>
                                      </p:cBhvr>
                                      <p:tavLst>
                                        <p:tav tm="0">
                                          <p:val>
                                            <p:strVal val="#ppt_y"/>
                                          </p:val>
                                        </p:tav>
                                        <p:tav tm="100000">
                                          <p:val>
                                            <p:strVal val="#ppt_y"/>
                                          </p:val>
                                        </p:tav>
                                      </p:tavLst>
                                    </p:anim>
                                    <p:anim calcmode="lin" valueType="num">
                                      <p:cBhvr>
                                        <p:cTn id="96" dur="500" fill="hold"/>
                                        <p:tgtEl>
                                          <p:spTgt spid="239"/>
                                        </p:tgtEl>
                                        <p:attrNameLst>
                                          <p:attrName>ppt_w</p:attrName>
                                        </p:attrNameLst>
                                      </p:cBhvr>
                                      <p:tavLst>
                                        <p:tav tm="0">
                                          <p:val>
                                            <p:fltVal val="0"/>
                                          </p:val>
                                        </p:tav>
                                        <p:tav tm="100000">
                                          <p:val>
                                            <p:strVal val="#ppt_w"/>
                                          </p:val>
                                        </p:tav>
                                      </p:tavLst>
                                    </p:anim>
                                    <p:anim calcmode="lin" valueType="num">
                                      <p:cBhvr>
                                        <p:cTn id="97" dur="500" fill="hold"/>
                                        <p:tgtEl>
                                          <p:spTgt spid="23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1" grpId="0"/>
      <p:bldP spid="36" grpId="0"/>
      <p:bldP spid="40" grpId="0"/>
      <p:bldP spid="48" grpId="0"/>
      <p:bldP spid="52" grpId="0"/>
      <p:bldP spid="56" grpId="0"/>
      <p:bldP spid="44" grpId="0"/>
      <p:bldP spid="23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5C692312-CB72-4554-BD99-5638BF260D72}"/>
              </a:ext>
            </a:extLst>
          </p:cNvPr>
          <p:cNvSpPr/>
          <p:nvPr/>
        </p:nvSpPr>
        <p:spPr>
          <a:xfrm flipH="1">
            <a:off x="9761993" y="-662698"/>
            <a:ext cx="3329256" cy="7984420"/>
          </a:xfrm>
          <a:custGeom>
            <a:avLst/>
            <a:gdLst>
              <a:gd name="connsiteX0" fmla="*/ 0 w 3329256"/>
              <a:gd name="connsiteY0" fmla="*/ 0 h 7984420"/>
              <a:gd name="connsiteX1" fmla="*/ 1 w 3329256"/>
              <a:gd name="connsiteY1" fmla="*/ 0 h 7984420"/>
              <a:gd name="connsiteX2" fmla="*/ 1898776 w 3329256"/>
              <a:gd name="connsiteY2" fmla="*/ 1713483 h 7984420"/>
              <a:gd name="connsiteX3" fmla="*/ 1908630 w 3329256"/>
              <a:gd name="connsiteY3" fmla="*/ 1908628 h 7984420"/>
              <a:gd name="connsiteX4" fmla="*/ 1908630 w 3329256"/>
              <a:gd name="connsiteY4" fmla="*/ 6075792 h 7984420"/>
              <a:gd name="connsiteX5" fmla="*/ 1908626 w 3329256"/>
              <a:gd name="connsiteY5" fmla="*/ 6075792 h 7984420"/>
              <a:gd name="connsiteX6" fmla="*/ 1915960 w 3329256"/>
              <a:gd name="connsiteY6" fmla="*/ 6221042 h 7984420"/>
              <a:gd name="connsiteX7" fmla="*/ 3329256 w 3329256"/>
              <a:gd name="connsiteY7" fmla="*/ 7496421 h 7984420"/>
              <a:gd name="connsiteX8" fmla="*/ 3329256 w 3329256"/>
              <a:gd name="connsiteY8" fmla="*/ 7984420 h 7984420"/>
              <a:gd name="connsiteX9" fmla="*/ 3329255 w 3329256"/>
              <a:gd name="connsiteY9" fmla="*/ 7984420 h 7984420"/>
              <a:gd name="connsiteX10" fmla="*/ 1430480 w 3329256"/>
              <a:gd name="connsiteY10" fmla="*/ 6270937 h 7984420"/>
              <a:gd name="connsiteX11" fmla="*/ 1420626 w 3329256"/>
              <a:gd name="connsiteY11" fmla="*/ 6075792 h 7984420"/>
              <a:gd name="connsiteX12" fmla="*/ 1420626 w 3329256"/>
              <a:gd name="connsiteY12" fmla="*/ 1908628 h 7984420"/>
              <a:gd name="connsiteX13" fmla="*/ 1420630 w 3329256"/>
              <a:gd name="connsiteY13" fmla="*/ 1908628 h 7984420"/>
              <a:gd name="connsiteX14" fmla="*/ 1413296 w 3329256"/>
              <a:gd name="connsiteY14" fmla="*/ 1763378 h 7984420"/>
              <a:gd name="connsiteX15" fmla="*/ 0 w 3329256"/>
              <a:gd name="connsiteY15" fmla="*/ 487999 h 7984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29256" h="7984420">
                <a:moveTo>
                  <a:pt x="0" y="0"/>
                </a:moveTo>
                <a:lnTo>
                  <a:pt x="1" y="0"/>
                </a:lnTo>
                <a:cubicBezTo>
                  <a:pt x="988227" y="0"/>
                  <a:pt x="1801035" y="751045"/>
                  <a:pt x="1898776" y="1713483"/>
                </a:cubicBezTo>
                <a:lnTo>
                  <a:pt x="1908630" y="1908628"/>
                </a:lnTo>
                <a:lnTo>
                  <a:pt x="1908630" y="6075792"/>
                </a:lnTo>
                <a:lnTo>
                  <a:pt x="1908626" y="6075792"/>
                </a:lnTo>
                <a:lnTo>
                  <a:pt x="1915960" y="6221042"/>
                </a:lnTo>
                <a:cubicBezTo>
                  <a:pt x="1988711" y="6937403"/>
                  <a:pt x="2593701" y="7496421"/>
                  <a:pt x="3329256" y="7496421"/>
                </a:cubicBezTo>
                <a:lnTo>
                  <a:pt x="3329256" y="7984420"/>
                </a:lnTo>
                <a:lnTo>
                  <a:pt x="3329255" y="7984420"/>
                </a:lnTo>
                <a:cubicBezTo>
                  <a:pt x="2341029" y="7984420"/>
                  <a:pt x="1528221" y="7233375"/>
                  <a:pt x="1430480" y="6270937"/>
                </a:cubicBezTo>
                <a:lnTo>
                  <a:pt x="1420626" y="6075792"/>
                </a:lnTo>
                <a:lnTo>
                  <a:pt x="1420626" y="1908628"/>
                </a:lnTo>
                <a:lnTo>
                  <a:pt x="1420630" y="1908628"/>
                </a:lnTo>
                <a:lnTo>
                  <a:pt x="1413296" y="1763378"/>
                </a:lnTo>
                <a:cubicBezTo>
                  <a:pt x="1340545" y="1047017"/>
                  <a:pt x="735555" y="487999"/>
                  <a:pt x="0" y="487999"/>
                </a:cubicBezTo>
                <a:close/>
              </a:path>
            </a:pathLst>
          </a:custGeom>
          <a:gradFill flip="none" rotWithShape="1">
            <a:gsLst>
              <a:gs pos="61000">
                <a:srgbClr val="00CC99"/>
              </a:gs>
              <a:gs pos="27400">
                <a:srgbClr val="33CCFF"/>
              </a:gs>
              <a:gs pos="0">
                <a:srgbClr val="000099"/>
              </a:gs>
              <a:gs pos="100000">
                <a:srgbClr val="0066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grpSp>
        <p:nvGrpSpPr>
          <p:cNvPr id="40" name="Group 39">
            <a:extLst>
              <a:ext uri="{FF2B5EF4-FFF2-40B4-BE49-F238E27FC236}">
                <a16:creationId xmlns:a16="http://schemas.microsoft.com/office/drawing/2014/main" id="{0EE27B9B-135D-46E7-8D29-76F63964805F}"/>
              </a:ext>
            </a:extLst>
          </p:cNvPr>
          <p:cNvGrpSpPr/>
          <p:nvPr/>
        </p:nvGrpSpPr>
        <p:grpSpPr>
          <a:xfrm flipH="1" flipV="1">
            <a:off x="9860292" y="1250046"/>
            <a:ext cx="1834212" cy="635091"/>
            <a:chOff x="1431941" y="2643418"/>
            <a:chExt cx="1834212" cy="635091"/>
          </a:xfrm>
        </p:grpSpPr>
        <p:sp>
          <p:nvSpPr>
            <p:cNvPr id="45" name="Freeform: Shape 44">
              <a:extLst>
                <a:ext uri="{FF2B5EF4-FFF2-40B4-BE49-F238E27FC236}">
                  <a16:creationId xmlns:a16="http://schemas.microsoft.com/office/drawing/2014/main" id="{F3D3204C-8CD0-4A1A-8BB3-F5EB10DEC6EA}"/>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FEBBC880-8E9B-423F-901A-7E0D2A11A6F6}"/>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1" name="Group 70">
            <a:extLst>
              <a:ext uri="{FF2B5EF4-FFF2-40B4-BE49-F238E27FC236}">
                <a16:creationId xmlns:a16="http://schemas.microsoft.com/office/drawing/2014/main" id="{504B00CE-67B4-4E92-AA8E-94C31F000B4E}"/>
              </a:ext>
            </a:extLst>
          </p:cNvPr>
          <p:cNvGrpSpPr/>
          <p:nvPr/>
        </p:nvGrpSpPr>
        <p:grpSpPr>
          <a:xfrm flipH="1">
            <a:off x="5859871" y="-1"/>
            <a:ext cx="5834633" cy="1222155"/>
            <a:chOff x="1437352" y="652951"/>
            <a:chExt cx="5834633" cy="1222155"/>
          </a:xfrm>
        </p:grpSpPr>
        <p:sp>
          <p:nvSpPr>
            <p:cNvPr id="72" name="Freeform: Shape 71">
              <a:extLst>
                <a:ext uri="{FF2B5EF4-FFF2-40B4-BE49-F238E27FC236}">
                  <a16:creationId xmlns:a16="http://schemas.microsoft.com/office/drawing/2014/main" id="{9103566D-BFCF-4A08-9E21-87532AC26A22}"/>
                </a:ext>
              </a:extLst>
            </p:cNvPr>
            <p:cNvSpPr/>
            <p:nvPr/>
          </p:nvSpPr>
          <p:spPr>
            <a:xfrm flipV="1">
              <a:off x="1437352" y="652951"/>
              <a:ext cx="5598504" cy="1222155"/>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0066CC"/>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A86BEFCE-54B4-41A3-9A38-451AADFE5FFA}"/>
                </a:ext>
              </a:extLst>
            </p:cNvPr>
            <p:cNvSpPr txBox="1"/>
            <p:nvPr/>
          </p:nvSpPr>
          <p:spPr>
            <a:xfrm>
              <a:off x="1874455" y="1295014"/>
              <a:ext cx="5397530" cy="523220"/>
            </a:xfrm>
            <a:prstGeom prst="rect">
              <a:avLst/>
            </a:prstGeom>
            <a:noFill/>
          </p:spPr>
          <p:txBody>
            <a:bodyPr wrap="square" rtlCol="0">
              <a:spAutoFit/>
            </a:bodyPr>
            <a:lstStyle/>
            <a:p>
              <a:pPr algn="r"/>
              <a:r>
                <a:rPr lang="ar-SY"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مواد التنظيف المستخدمة في الغسيل:</a:t>
              </a:r>
            </a:p>
          </p:txBody>
        </p:sp>
      </p:grpSp>
      <p:sp>
        <p:nvSpPr>
          <p:cNvPr id="44" name="TextBox 43">
            <a:extLst>
              <a:ext uri="{FF2B5EF4-FFF2-40B4-BE49-F238E27FC236}">
                <a16:creationId xmlns:a16="http://schemas.microsoft.com/office/drawing/2014/main" id="{9CE11713-D24E-4D14-A0B0-1C58AE85D6E1}"/>
              </a:ext>
            </a:extLst>
          </p:cNvPr>
          <p:cNvSpPr txBox="1"/>
          <p:nvPr/>
        </p:nvSpPr>
        <p:spPr>
          <a:xfrm>
            <a:off x="3013401" y="1453291"/>
            <a:ext cx="8053801" cy="707886"/>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هي التي تعمل على إضعاف قوة التصاق الأوساخ بالملابس أو غيرها مما يسهل إزالة هذه الأوساخ </a:t>
            </a:r>
            <a:endParaRPr lang="en-US" sz="2000" b="1" dirty="0">
              <a:latin typeface="Open Sans" panose="020B0606030504020204" pitchFamily="34" charset="0"/>
              <a:ea typeface="Open Sans" panose="020B0606030504020204" pitchFamily="34" charset="0"/>
            </a:endParaRPr>
          </a:p>
        </p:txBody>
      </p:sp>
      <p:grpSp>
        <p:nvGrpSpPr>
          <p:cNvPr id="84" name="Group 83">
            <a:extLst>
              <a:ext uri="{FF2B5EF4-FFF2-40B4-BE49-F238E27FC236}">
                <a16:creationId xmlns:a16="http://schemas.microsoft.com/office/drawing/2014/main" id="{6098F4B3-B7D6-4A73-8484-4FEC0E09DDA7}"/>
              </a:ext>
            </a:extLst>
          </p:cNvPr>
          <p:cNvGrpSpPr/>
          <p:nvPr/>
        </p:nvGrpSpPr>
        <p:grpSpPr>
          <a:xfrm>
            <a:off x="360173" y="1236627"/>
            <a:ext cx="2244499" cy="2434510"/>
            <a:chOff x="7624954" y="1603531"/>
            <a:chExt cx="2244499" cy="2434510"/>
          </a:xfrm>
        </p:grpSpPr>
        <p:grpSp>
          <p:nvGrpSpPr>
            <p:cNvPr id="85" name="Group 84">
              <a:extLst>
                <a:ext uri="{FF2B5EF4-FFF2-40B4-BE49-F238E27FC236}">
                  <a16:creationId xmlns:a16="http://schemas.microsoft.com/office/drawing/2014/main" id="{6F690667-A7FA-4642-9AD9-B9773E6F9956}"/>
                </a:ext>
              </a:extLst>
            </p:cNvPr>
            <p:cNvGrpSpPr/>
            <p:nvPr/>
          </p:nvGrpSpPr>
          <p:grpSpPr>
            <a:xfrm>
              <a:off x="7624954" y="1603531"/>
              <a:ext cx="2244499" cy="2434510"/>
              <a:chOff x="2728686" y="1944914"/>
              <a:chExt cx="3055724" cy="3314410"/>
            </a:xfrm>
          </p:grpSpPr>
          <p:sp>
            <p:nvSpPr>
              <p:cNvPr id="88" name="Rectangle 87">
                <a:extLst>
                  <a:ext uri="{FF2B5EF4-FFF2-40B4-BE49-F238E27FC236}">
                    <a16:creationId xmlns:a16="http://schemas.microsoft.com/office/drawing/2014/main" id="{D9A3158B-7369-4430-B3AC-5B8FB0EDE4AC}"/>
                  </a:ext>
                </a:extLst>
              </p:cNvPr>
              <p:cNvSpPr/>
              <p:nvPr/>
            </p:nvSpPr>
            <p:spPr>
              <a:xfrm rot="21437240">
                <a:off x="2809292" y="2738915"/>
                <a:ext cx="2975118" cy="2520409"/>
              </a:xfrm>
              <a:prstGeom prst="rect">
                <a:avLst/>
              </a:prstGeom>
              <a:solidFill>
                <a:schemeClr val="tx1">
                  <a:alpha val="56000"/>
                </a:schemeClr>
              </a:solidFill>
              <a:ln>
                <a:noFill/>
              </a:ln>
              <a:effectLst>
                <a:softEdge rad="457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Top Corners One Rounded and One Snipped 88">
                <a:extLst>
                  <a:ext uri="{FF2B5EF4-FFF2-40B4-BE49-F238E27FC236}">
                    <a16:creationId xmlns:a16="http://schemas.microsoft.com/office/drawing/2014/main" id="{DC9B8622-CE4F-4E2D-BA3D-6B80105896CD}"/>
                  </a:ext>
                </a:extLst>
              </p:cNvPr>
              <p:cNvSpPr/>
              <p:nvPr/>
            </p:nvSpPr>
            <p:spPr>
              <a:xfrm rot="10800000">
                <a:off x="2728686" y="1944914"/>
                <a:ext cx="2496457" cy="2641600"/>
              </a:xfrm>
              <a:prstGeom prst="snipRoundRect">
                <a:avLst>
                  <a:gd name="adj1" fmla="val 29018"/>
                  <a:gd name="adj2" fmla="val 0"/>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ight Triangle 19">
                <a:extLst>
                  <a:ext uri="{FF2B5EF4-FFF2-40B4-BE49-F238E27FC236}">
                    <a16:creationId xmlns:a16="http://schemas.microsoft.com/office/drawing/2014/main" id="{B37FAF8B-95AD-468A-B0D9-898C251C94D0}"/>
                  </a:ext>
                </a:extLst>
              </p:cNvPr>
              <p:cNvSpPr/>
              <p:nvPr/>
            </p:nvSpPr>
            <p:spPr>
              <a:xfrm rot="20055388" flipH="1">
                <a:off x="4483047" y="4162710"/>
                <a:ext cx="820305" cy="293371"/>
              </a:xfrm>
              <a:custGeom>
                <a:avLst/>
                <a:gdLst>
                  <a:gd name="connsiteX0" fmla="*/ 0 w 749372"/>
                  <a:gd name="connsiteY0" fmla="*/ 235741 h 235741"/>
                  <a:gd name="connsiteX1" fmla="*/ 0 w 749372"/>
                  <a:gd name="connsiteY1" fmla="*/ 0 h 235741"/>
                  <a:gd name="connsiteX2" fmla="*/ 749372 w 749372"/>
                  <a:gd name="connsiteY2" fmla="*/ 235741 h 235741"/>
                  <a:gd name="connsiteX3" fmla="*/ 0 w 749372"/>
                  <a:gd name="connsiteY3" fmla="*/ 235741 h 235741"/>
                  <a:gd name="connsiteX0" fmla="*/ 0 w 1132830"/>
                  <a:gd name="connsiteY0" fmla="*/ 0 h 243349"/>
                  <a:gd name="connsiteX1" fmla="*/ 383458 w 1132830"/>
                  <a:gd name="connsiteY1" fmla="*/ 7608 h 243349"/>
                  <a:gd name="connsiteX2" fmla="*/ 1132830 w 1132830"/>
                  <a:gd name="connsiteY2" fmla="*/ 243349 h 243349"/>
                  <a:gd name="connsiteX3" fmla="*/ 0 w 1132830"/>
                  <a:gd name="connsiteY3" fmla="*/ 0 h 243349"/>
                  <a:gd name="connsiteX0" fmla="*/ 0 w 1132830"/>
                  <a:gd name="connsiteY0" fmla="*/ 0 h 243349"/>
                  <a:gd name="connsiteX1" fmla="*/ 383458 w 1132830"/>
                  <a:gd name="connsiteY1" fmla="*/ 7608 h 243349"/>
                  <a:gd name="connsiteX2" fmla="*/ 1132830 w 1132830"/>
                  <a:gd name="connsiteY2" fmla="*/ 243349 h 243349"/>
                  <a:gd name="connsiteX3" fmla="*/ 0 w 1132830"/>
                  <a:gd name="connsiteY3" fmla="*/ 0 h 24334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086202"/>
                  <a:gd name="connsiteY0" fmla="*/ 0 h 291651"/>
                  <a:gd name="connsiteX1" fmla="*/ 383458 w 1086202"/>
                  <a:gd name="connsiteY1" fmla="*/ 7608 h 291651"/>
                  <a:gd name="connsiteX2" fmla="*/ 1086202 w 1086202"/>
                  <a:gd name="connsiteY2" fmla="*/ 272983 h 291651"/>
                  <a:gd name="connsiteX3" fmla="*/ 0 w 1086202"/>
                  <a:gd name="connsiteY3" fmla="*/ 0 h 291651"/>
                  <a:gd name="connsiteX0" fmla="*/ 0 w 1086202"/>
                  <a:gd name="connsiteY0" fmla="*/ 0 h 280606"/>
                  <a:gd name="connsiteX1" fmla="*/ 383458 w 1086202"/>
                  <a:gd name="connsiteY1" fmla="*/ 7608 h 280606"/>
                  <a:gd name="connsiteX2" fmla="*/ 1086202 w 1086202"/>
                  <a:gd name="connsiteY2" fmla="*/ 272983 h 280606"/>
                  <a:gd name="connsiteX3" fmla="*/ 0 w 1086202"/>
                  <a:gd name="connsiteY3" fmla="*/ 0 h 280606"/>
                  <a:gd name="connsiteX0" fmla="*/ 0 w 1068717"/>
                  <a:gd name="connsiteY0" fmla="*/ 0 h 286234"/>
                  <a:gd name="connsiteX1" fmla="*/ 383458 w 1068717"/>
                  <a:gd name="connsiteY1" fmla="*/ 7608 h 286234"/>
                  <a:gd name="connsiteX2" fmla="*/ 1068717 w 1068717"/>
                  <a:gd name="connsiteY2" fmla="*/ 281449 h 286234"/>
                  <a:gd name="connsiteX3" fmla="*/ 0 w 1068717"/>
                  <a:gd name="connsiteY3" fmla="*/ 0 h 286234"/>
                  <a:gd name="connsiteX0" fmla="*/ 0 w 1057061"/>
                  <a:gd name="connsiteY0" fmla="*/ 0 h 286234"/>
                  <a:gd name="connsiteX1" fmla="*/ 371802 w 1057061"/>
                  <a:gd name="connsiteY1" fmla="*/ 7608 h 286234"/>
                  <a:gd name="connsiteX2" fmla="*/ 1057061 w 1057061"/>
                  <a:gd name="connsiteY2" fmla="*/ 281449 h 286234"/>
                  <a:gd name="connsiteX3" fmla="*/ 0 w 1057061"/>
                  <a:gd name="connsiteY3" fmla="*/ 0 h 286234"/>
                  <a:gd name="connsiteX0" fmla="*/ 0 w 1088067"/>
                  <a:gd name="connsiteY0" fmla="*/ 9007 h 284403"/>
                  <a:gd name="connsiteX1" fmla="*/ 402808 w 1088067"/>
                  <a:gd name="connsiteY1" fmla="*/ 0 h 284403"/>
                  <a:gd name="connsiteX2" fmla="*/ 1088067 w 1088067"/>
                  <a:gd name="connsiteY2" fmla="*/ 273841 h 284403"/>
                  <a:gd name="connsiteX3" fmla="*/ 0 w 1088067"/>
                  <a:gd name="connsiteY3" fmla="*/ 9007 h 284403"/>
                  <a:gd name="connsiteX0" fmla="*/ 0 w 1088067"/>
                  <a:gd name="connsiteY0" fmla="*/ 9007 h 275282"/>
                  <a:gd name="connsiteX1" fmla="*/ 402808 w 1088067"/>
                  <a:gd name="connsiteY1" fmla="*/ 0 h 275282"/>
                  <a:gd name="connsiteX2" fmla="*/ 1088067 w 1088067"/>
                  <a:gd name="connsiteY2" fmla="*/ 273841 h 275282"/>
                  <a:gd name="connsiteX3" fmla="*/ 0 w 1088067"/>
                  <a:gd name="connsiteY3" fmla="*/ 9007 h 275282"/>
                  <a:gd name="connsiteX0" fmla="*/ 0 w 1080138"/>
                  <a:gd name="connsiteY0" fmla="*/ 9007 h 259851"/>
                  <a:gd name="connsiteX1" fmla="*/ 402808 w 1080138"/>
                  <a:gd name="connsiteY1" fmla="*/ 0 h 259851"/>
                  <a:gd name="connsiteX2" fmla="*/ 1080138 w 1080138"/>
                  <a:gd name="connsiteY2" fmla="*/ 250446 h 259851"/>
                  <a:gd name="connsiteX3" fmla="*/ 0 w 1080138"/>
                  <a:gd name="connsiteY3" fmla="*/ 9007 h 259851"/>
                  <a:gd name="connsiteX0" fmla="*/ 0 w 1080138"/>
                  <a:gd name="connsiteY0" fmla="*/ 9007 h 291041"/>
                  <a:gd name="connsiteX1" fmla="*/ 402808 w 1080138"/>
                  <a:gd name="connsiteY1" fmla="*/ 0 h 291041"/>
                  <a:gd name="connsiteX2" fmla="*/ 1080138 w 1080138"/>
                  <a:gd name="connsiteY2" fmla="*/ 250446 h 291041"/>
                  <a:gd name="connsiteX3" fmla="*/ 0 w 1080138"/>
                  <a:gd name="connsiteY3" fmla="*/ 9007 h 291041"/>
                  <a:gd name="connsiteX0" fmla="*/ 0 w 1080138"/>
                  <a:gd name="connsiteY0" fmla="*/ 9007 h 293371"/>
                  <a:gd name="connsiteX1" fmla="*/ 402808 w 1080138"/>
                  <a:gd name="connsiteY1" fmla="*/ 0 h 293371"/>
                  <a:gd name="connsiteX2" fmla="*/ 1080138 w 1080138"/>
                  <a:gd name="connsiteY2" fmla="*/ 250446 h 293371"/>
                  <a:gd name="connsiteX3" fmla="*/ 0 w 1080138"/>
                  <a:gd name="connsiteY3" fmla="*/ 9007 h 293371"/>
                  <a:gd name="connsiteX0" fmla="*/ 0 w 1080138"/>
                  <a:gd name="connsiteY0" fmla="*/ 9007 h 293371"/>
                  <a:gd name="connsiteX1" fmla="*/ 402808 w 1080138"/>
                  <a:gd name="connsiteY1" fmla="*/ 0 h 293371"/>
                  <a:gd name="connsiteX2" fmla="*/ 1080138 w 1080138"/>
                  <a:gd name="connsiteY2" fmla="*/ 250446 h 293371"/>
                  <a:gd name="connsiteX3" fmla="*/ 0 w 1080138"/>
                  <a:gd name="connsiteY3" fmla="*/ 9007 h 293371"/>
                </a:gdLst>
                <a:ahLst/>
                <a:cxnLst>
                  <a:cxn ang="0">
                    <a:pos x="connsiteX0" y="connsiteY0"/>
                  </a:cxn>
                  <a:cxn ang="0">
                    <a:pos x="connsiteX1" y="connsiteY1"/>
                  </a:cxn>
                  <a:cxn ang="0">
                    <a:pos x="connsiteX2" y="connsiteY2"/>
                  </a:cxn>
                  <a:cxn ang="0">
                    <a:pos x="connsiteX3" y="connsiteY3"/>
                  </a:cxn>
                </a:cxnLst>
                <a:rect l="l" t="t" r="r" b="b"/>
                <a:pathLst>
                  <a:path w="1080138" h="293371">
                    <a:moveTo>
                      <a:pt x="0" y="9007"/>
                    </a:moveTo>
                    <a:cubicBezTo>
                      <a:pt x="191276" y="128482"/>
                      <a:pt x="297111" y="93328"/>
                      <a:pt x="402808" y="0"/>
                    </a:cubicBezTo>
                    <a:cubicBezTo>
                      <a:pt x="586231" y="108077"/>
                      <a:pt x="535379" y="179240"/>
                      <a:pt x="1080138" y="250446"/>
                    </a:cubicBezTo>
                    <a:cubicBezTo>
                      <a:pt x="844355" y="302622"/>
                      <a:pt x="304488" y="374440"/>
                      <a:pt x="0" y="9007"/>
                    </a:cubicBezTo>
                    <a:close/>
                  </a:path>
                </a:pathLst>
              </a:custGeom>
              <a:gradFill flip="none" rotWithShape="1">
                <a:gsLst>
                  <a:gs pos="69000">
                    <a:srgbClr val="D200D2"/>
                  </a:gs>
                  <a:gs pos="0">
                    <a:srgbClr val="D200D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Box 85">
              <a:extLst>
                <a:ext uri="{FF2B5EF4-FFF2-40B4-BE49-F238E27FC236}">
                  <a16:creationId xmlns:a16="http://schemas.microsoft.com/office/drawing/2014/main" id="{EAB85919-08BD-4D27-ADF8-8D18496E2287}"/>
                </a:ext>
              </a:extLst>
            </p:cNvPr>
            <p:cNvSpPr txBox="1"/>
            <p:nvPr/>
          </p:nvSpPr>
          <p:spPr>
            <a:xfrm>
              <a:off x="8189077" y="1880622"/>
              <a:ext cx="837089" cy="830997"/>
            </a:xfrm>
            <a:prstGeom prst="rect">
              <a:avLst/>
            </a:prstGeom>
            <a:noFill/>
          </p:spPr>
          <p:txBody>
            <a:bodyPr wrap="none" rtlCol="0">
              <a:spAutoFit/>
            </a:bodyPr>
            <a:lstStyle/>
            <a:p>
              <a:r>
                <a:rPr lang="ar-SY" sz="2400" b="1" dirty="0">
                  <a:latin typeface="Century Gothic" panose="020B0502020202020204" pitchFamily="34" charset="0"/>
                </a:rPr>
                <a:t>الوحدة</a:t>
              </a:r>
            </a:p>
            <a:p>
              <a:pPr algn="ctr"/>
              <a:r>
                <a:rPr lang="en-US" sz="2400" b="1" dirty="0">
                  <a:latin typeface="Century Gothic" panose="020B0502020202020204" pitchFamily="34" charset="0"/>
                </a:rPr>
                <a:t>7</a:t>
              </a:r>
            </a:p>
          </p:txBody>
        </p:sp>
        <p:pic>
          <p:nvPicPr>
            <p:cNvPr id="87" name="Graphic 86" descr="Target Audience">
              <a:extLst>
                <a:ext uri="{FF2B5EF4-FFF2-40B4-BE49-F238E27FC236}">
                  <a16:creationId xmlns:a16="http://schemas.microsoft.com/office/drawing/2014/main" id="{F326872E-0B97-46B9-A053-463709F38BF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3065" y="2472838"/>
              <a:ext cx="914400" cy="914400"/>
            </a:xfrm>
            <a:prstGeom prst="rect">
              <a:avLst/>
            </a:prstGeom>
          </p:spPr>
        </p:pic>
      </p:grpSp>
      <p:grpSp>
        <p:nvGrpSpPr>
          <p:cNvPr id="91" name="Group 90">
            <a:extLst>
              <a:ext uri="{FF2B5EF4-FFF2-40B4-BE49-F238E27FC236}">
                <a16:creationId xmlns:a16="http://schemas.microsoft.com/office/drawing/2014/main" id="{1B3E349D-D673-4B40-9FE9-DD770EF4693F}"/>
              </a:ext>
            </a:extLst>
          </p:cNvPr>
          <p:cNvGrpSpPr/>
          <p:nvPr/>
        </p:nvGrpSpPr>
        <p:grpSpPr>
          <a:xfrm>
            <a:off x="1122126" y="687830"/>
            <a:ext cx="389900" cy="815066"/>
            <a:chOff x="3976914" y="1402541"/>
            <a:chExt cx="421209" cy="782522"/>
          </a:xfrm>
          <a:effectLst>
            <a:outerShdw blurRad="76200" dir="18900000" sy="23000" kx="-1200000" algn="bl" rotWithShape="0">
              <a:prstClr val="black">
                <a:alpha val="20000"/>
              </a:prstClr>
            </a:outerShdw>
          </a:effectLst>
        </p:grpSpPr>
        <p:sp>
          <p:nvSpPr>
            <p:cNvPr id="92" name="Rectangle 91">
              <a:extLst>
                <a:ext uri="{FF2B5EF4-FFF2-40B4-BE49-F238E27FC236}">
                  <a16:creationId xmlns:a16="http://schemas.microsoft.com/office/drawing/2014/main" id="{EB18B6A8-229C-43DE-8B79-651AAC473128}"/>
                </a:ext>
              </a:extLst>
            </p:cNvPr>
            <p:cNvSpPr/>
            <p:nvPr/>
          </p:nvSpPr>
          <p:spPr>
            <a:xfrm rot="880349" flipH="1">
              <a:off x="4098363" y="1767370"/>
              <a:ext cx="36855" cy="417693"/>
            </a:xfrm>
            <a:prstGeom prst="rect">
              <a:avLst/>
            </a:prstGeom>
            <a:gradFill flip="none" rotWithShape="1">
              <a:gsLst>
                <a:gs pos="83208">
                  <a:schemeClr val="bg1"/>
                </a:gs>
                <a:gs pos="100000">
                  <a:schemeClr val="tx1">
                    <a:lumMod val="50000"/>
                    <a:lumOff val="50000"/>
                  </a:schemeClr>
                </a:gs>
                <a:gs pos="56609">
                  <a:schemeClr val="bg1">
                    <a:lumMod val="50000"/>
                  </a:schemeClr>
                </a:gs>
                <a:gs pos="25700">
                  <a:schemeClr val="bg1">
                    <a:lumMod val="95000"/>
                  </a:schemeClr>
                </a:gs>
                <a:gs pos="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825B68D2-7356-4241-A1B4-757E2F64B6E2}"/>
                </a:ext>
              </a:extLst>
            </p:cNvPr>
            <p:cNvSpPr/>
            <p:nvPr/>
          </p:nvSpPr>
          <p:spPr>
            <a:xfrm>
              <a:off x="3976914" y="1546639"/>
              <a:ext cx="421209" cy="421209"/>
            </a:xfrm>
            <a:prstGeom prst="ellipse">
              <a:avLst/>
            </a:prstGeom>
            <a:solidFill>
              <a:srgbClr val="D236A5"/>
            </a:solidFill>
            <a:ln>
              <a:noFill/>
            </a:ln>
            <a:effectLst>
              <a:innerShdw blurRad="304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rapezoid 10">
              <a:extLst>
                <a:ext uri="{FF2B5EF4-FFF2-40B4-BE49-F238E27FC236}">
                  <a16:creationId xmlns:a16="http://schemas.microsoft.com/office/drawing/2014/main" id="{D92845BC-0010-4F72-BB92-BA1BC121C3EB}"/>
                </a:ext>
              </a:extLst>
            </p:cNvPr>
            <p:cNvSpPr/>
            <p:nvPr/>
          </p:nvSpPr>
          <p:spPr>
            <a:xfrm rot="1060331">
              <a:off x="4130543" y="1496993"/>
              <a:ext cx="197638" cy="310350"/>
            </a:xfrm>
            <a:custGeom>
              <a:avLst/>
              <a:gdLst>
                <a:gd name="connsiteX0" fmla="*/ 0 w 1129849"/>
                <a:gd name="connsiteY0" fmla="*/ 1197614 h 1197614"/>
                <a:gd name="connsiteX1" fmla="*/ 282462 w 1129849"/>
                <a:gd name="connsiteY1" fmla="*/ 0 h 1197614"/>
                <a:gd name="connsiteX2" fmla="*/ 847387 w 1129849"/>
                <a:gd name="connsiteY2" fmla="*/ 0 h 1197614"/>
                <a:gd name="connsiteX3" fmla="*/ 1129849 w 1129849"/>
                <a:gd name="connsiteY3" fmla="*/ 1197614 h 1197614"/>
                <a:gd name="connsiteX4" fmla="*/ 0 w 1129849"/>
                <a:gd name="connsiteY4" fmla="*/ 1197614 h 1197614"/>
                <a:gd name="connsiteX0" fmla="*/ 0 w 1129849"/>
                <a:gd name="connsiteY0" fmla="*/ 1197614 h 1310535"/>
                <a:gd name="connsiteX1" fmla="*/ 282462 w 1129849"/>
                <a:gd name="connsiteY1" fmla="*/ 0 h 1310535"/>
                <a:gd name="connsiteX2" fmla="*/ 847387 w 1129849"/>
                <a:gd name="connsiteY2" fmla="*/ 0 h 1310535"/>
                <a:gd name="connsiteX3" fmla="*/ 1129849 w 1129849"/>
                <a:gd name="connsiteY3" fmla="*/ 1197614 h 1310535"/>
                <a:gd name="connsiteX4" fmla="*/ 0 w 1129849"/>
                <a:gd name="connsiteY4" fmla="*/ 1197614 h 1310535"/>
                <a:gd name="connsiteX0" fmla="*/ 0 w 1129849"/>
                <a:gd name="connsiteY0" fmla="*/ 1197614 h 1358294"/>
                <a:gd name="connsiteX1" fmla="*/ 282462 w 1129849"/>
                <a:gd name="connsiteY1" fmla="*/ 0 h 1358294"/>
                <a:gd name="connsiteX2" fmla="*/ 847387 w 1129849"/>
                <a:gd name="connsiteY2" fmla="*/ 0 h 1358294"/>
                <a:gd name="connsiteX3" fmla="*/ 1129849 w 1129849"/>
                <a:gd name="connsiteY3" fmla="*/ 1197614 h 1358294"/>
                <a:gd name="connsiteX4" fmla="*/ 0 w 1129849"/>
                <a:gd name="connsiteY4" fmla="*/ 1197614 h 1358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49" h="1358294">
                  <a:moveTo>
                    <a:pt x="0" y="1197614"/>
                  </a:moveTo>
                  <a:lnTo>
                    <a:pt x="282462" y="0"/>
                  </a:lnTo>
                  <a:lnTo>
                    <a:pt x="847387" y="0"/>
                  </a:lnTo>
                  <a:lnTo>
                    <a:pt x="1129849" y="1197614"/>
                  </a:lnTo>
                  <a:cubicBezTo>
                    <a:pt x="529520" y="1451687"/>
                    <a:pt x="415659" y="1367972"/>
                    <a:pt x="0" y="1197614"/>
                  </a:cubicBezTo>
                  <a:close/>
                </a:path>
              </a:pathLst>
            </a:custGeom>
            <a:solidFill>
              <a:srgbClr val="D23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C1F59FA1-8246-40F6-8AD0-5AA69708E174}"/>
                </a:ext>
              </a:extLst>
            </p:cNvPr>
            <p:cNvSpPr/>
            <p:nvPr/>
          </p:nvSpPr>
          <p:spPr>
            <a:xfrm>
              <a:off x="4142587" y="1402541"/>
              <a:ext cx="255535" cy="255535"/>
            </a:xfrm>
            <a:prstGeom prst="ellipse">
              <a:avLst/>
            </a:prstGeom>
            <a:solidFill>
              <a:srgbClr val="D236A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52E85176-389E-4B4D-923C-CE512A16B1A4}"/>
              </a:ext>
            </a:extLst>
          </p:cNvPr>
          <p:cNvGrpSpPr/>
          <p:nvPr/>
        </p:nvGrpSpPr>
        <p:grpSpPr>
          <a:xfrm>
            <a:off x="166114" y="3427142"/>
            <a:ext cx="1884683" cy="2555602"/>
            <a:chOff x="10085841" y="2778648"/>
            <a:chExt cx="1884683" cy="2555602"/>
          </a:xfrm>
        </p:grpSpPr>
        <p:grpSp>
          <p:nvGrpSpPr>
            <p:cNvPr id="97" name="Group 96">
              <a:extLst>
                <a:ext uri="{FF2B5EF4-FFF2-40B4-BE49-F238E27FC236}">
                  <a16:creationId xmlns:a16="http://schemas.microsoft.com/office/drawing/2014/main" id="{FFABE728-AA6D-4315-AA2D-D60DFE4733A8}"/>
                </a:ext>
              </a:extLst>
            </p:cNvPr>
            <p:cNvGrpSpPr/>
            <p:nvPr/>
          </p:nvGrpSpPr>
          <p:grpSpPr>
            <a:xfrm rot="21371849">
              <a:off x="10085841" y="2778648"/>
              <a:ext cx="1884683" cy="2555602"/>
              <a:chOff x="395817" y="4262072"/>
              <a:chExt cx="1884683" cy="2555602"/>
            </a:xfrm>
            <a:solidFill>
              <a:schemeClr val="bg1"/>
            </a:solidFill>
            <a:effectLst>
              <a:outerShdw blurRad="317500" dist="88900" dir="2700000" algn="tl" rotWithShape="0">
                <a:prstClr val="black">
                  <a:alpha val="40000"/>
                </a:prstClr>
              </a:outerShdw>
            </a:effectLst>
          </p:grpSpPr>
          <p:sp>
            <p:nvSpPr>
              <p:cNvPr id="99" name="TextBox 98">
                <a:extLst>
                  <a:ext uri="{FF2B5EF4-FFF2-40B4-BE49-F238E27FC236}">
                    <a16:creationId xmlns:a16="http://schemas.microsoft.com/office/drawing/2014/main" id="{445B731D-C3A5-466B-B4EE-5AC8F146B9D0}"/>
                  </a:ext>
                </a:extLst>
              </p:cNvPr>
              <p:cNvSpPr txBox="1"/>
              <p:nvPr/>
            </p:nvSpPr>
            <p:spPr>
              <a:xfrm>
                <a:off x="395817" y="4262072"/>
                <a:ext cx="1884145" cy="461665"/>
              </a:xfrm>
              <a:prstGeom prst="rect">
                <a:avLst/>
              </a:prstGeom>
              <a:grpFill/>
            </p:spPr>
            <p:txBody>
              <a:bodyPr wrap="square" rtlCol="0">
                <a:spAutoFit/>
              </a:bodyPr>
              <a:lstStyle/>
              <a:p>
                <a:pPr algn="r"/>
                <a:r>
                  <a:rPr lang="ar-SY" sz="2400" b="1" dirty="0">
                    <a:solidFill>
                      <a:srgbClr val="FF0000"/>
                    </a:solidFill>
                    <a:latin typeface="Century Gothic" panose="020B0502020202020204" pitchFamily="34" charset="0"/>
                  </a:rPr>
                  <a:t>عناية ملبسية</a:t>
                </a:r>
              </a:p>
            </p:txBody>
          </p:sp>
          <p:sp>
            <p:nvSpPr>
              <p:cNvPr id="100" name="TextBox 99">
                <a:extLst>
                  <a:ext uri="{FF2B5EF4-FFF2-40B4-BE49-F238E27FC236}">
                    <a16:creationId xmlns:a16="http://schemas.microsoft.com/office/drawing/2014/main" id="{FC3E2EFD-0FA8-49F1-917E-03CE3DC778F7}"/>
                  </a:ext>
                </a:extLst>
              </p:cNvPr>
              <p:cNvSpPr txBox="1"/>
              <p:nvPr/>
            </p:nvSpPr>
            <p:spPr>
              <a:xfrm>
                <a:off x="404950" y="4940237"/>
                <a:ext cx="1875550" cy="1877437"/>
              </a:xfrm>
              <a:prstGeom prst="rect">
                <a:avLst/>
              </a:prstGeom>
              <a:grpFill/>
            </p:spPr>
            <p:txBody>
              <a:bodyPr wrap="square" rtlCol="0">
                <a:spAutoFit/>
              </a:bodyPr>
              <a:lstStyle/>
              <a:p>
                <a:pPr algn="r"/>
                <a:r>
                  <a:rPr lang="ar-SY" sz="2000" b="1" dirty="0">
                    <a:latin typeface="Century Gothic" panose="020B0502020202020204" pitchFamily="34" charset="0"/>
                  </a:rPr>
                  <a:t>تنظيف الملابس </a:t>
                </a: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p:txBody>
          </p:sp>
        </p:grpSp>
        <p:pic>
          <p:nvPicPr>
            <p:cNvPr id="98" name="Picture 97">
              <a:extLst>
                <a:ext uri="{FF2B5EF4-FFF2-40B4-BE49-F238E27FC236}">
                  <a16:creationId xmlns:a16="http://schemas.microsoft.com/office/drawing/2014/main" id="{34A5120C-961D-4534-95B8-DE8695C962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372809">
              <a:off x="10652464" y="3993710"/>
              <a:ext cx="853216" cy="1102774"/>
            </a:xfrm>
            <a:prstGeom prst="rect">
              <a:avLst/>
            </a:prstGeom>
          </p:spPr>
        </p:pic>
      </p:grpSp>
      <p:sp>
        <p:nvSpPr>
          <p:cNvPr id="101" name="Rectangle 21">
            <a:extLst>
              <a:ext uri="{FF2B5EF4-FFF2-40B4-BE49-F238E27FC236}">
                <a16:creationId xmlns:a16="http://schemas.microsoft.com/office/drawing/2014/main" id="{B3E6E669-4CFC-49FD-AA83-B875ABB26CF5}"/>
              </a:ext>
            </a:extLst>
          </p:cNvPr>
          <p:cNvSpPr/>
          <p:nvPr/>
        </p:nvSpPr>
        <p:spPr>
          <a:xfrm rot="15142371">
            <a:off x="801468" y="3143655"/>
            <a:ext cx="881230" cy="407702"/>
          </a:xfrm>
          <a:custGeom>
            <a:avLst/>
            <a:gdLst>
              <a:gd name="connsiteX0" fmla="*/ 0 w 1152128"/>
              <a:gd name="connsiteY0" fmla="*/ 0 h 242604"/>
              <a:gd name="connsiteX1" fmla="*/ 1152128 w 1152128"/>
              <a:gd name="connsiteY1" fmla="*/ 0 h 242604"/>
              <a:gd name="connsiteX2" fmla="*/ 1152128 w 1152128"/>
              <a:gd name="connsiteY2" fmla="*/ 242604 h 242604"/>
              <a:gd name="connsiteX3" fmla="*/ 0 w 1152128"/>
              <a:gd name="connsiteY3" fmla="*/ 242604 h 242604"/>
              <a:gd name="connsiteX4" fmla="*/ 0 w 1152128"/>
              <a:gd name="connsiteY4" fmla="*/ 0 h 242604"/>
              <a:gd name="connsiteX0" fmla="*/ 1637 w 1153765"/>
              <a:gd name="connsiteY0" fmla="*/ 0 h 242604"/>
              <a:gd name="connsiteX1" fmla="*/ 1153765 w 1153765"/>
              <a:gd name="connsiteY1" fmla="*/ 0 h 242604"/>
              <a:gd name="connsiteX2" fmla="*/ 1153765 w 1153765"/>
              <a:gd name="connsiteY2" fmla="*/ 242604 h 242604"/>
              <a:gd name="connsiteX3" fmla="*/ 1637 w 1153765"/>
              <a:gd name="connsiteY3" fmla="*/ 242604 h 242604"/>
              <a:gd name="connsiteX4" fmla="*/ 0 w 1153765"/>
              <a:gd name="connsiteY4" fmla="*/ 57657 h 242604"/>
              <a:gd name="connsiteX5" fmla="*/ 1637 w 1153765"/>
              <a:gd name="connsiteY5" fmla="*/ 0 h 242604"/>
              <a:gd name="connsiteX0" fmla="*/ 85266 w 1237394"/>
              <a:gd name="connsiteY0" fmla="*/ 0 h 242604"/>
              <a:gd name="connsiteX1" fmla="*/ 1237394 w 1237394"/>
              <a:gd name="connsiteY1" fmla="*/ 0 h 242604"/>
              <a:gd name="connsiteX2" fmla="*/ 1237394 w 1237394"/>
              <a:gd name="connsiteY2" fmla="*/ 242604 h 242604"/>
              <a:gd name="connsiteX3" fmla="*/ 85266 w 1237394"/>
              <a:gd name="connsiteY3" fmla="*/ 242604 h 242604"/>
              <a:gd name="connsiteX4" fmla="*/ 85314 w 1237394"/>
              <a:gd name="connsiteY4" fmla="*/ 96385 h 242604"/>
              <a:gd name="connsiteX5" fmla="*/ 83629 w 1237394"/>
              <a:gd name="connsiteY5" fmla="*/ 57657 h 242604"/>
              <a:gd name="connsiteX6" fmla="*/ 85266 w 1237394"/>
              <a:gd name="connsiteY6" fmla="*/ 0 h 242604"/>
              <a:gd name="connsiteX0" fmla="*/ 105071 w 1257199"/>
              <a:gd name="connsiteY0" fmla="*/ 0 h 242604"/>
              <a:gd name="connsiteX1" fmla="*/ 1257199 w 1257199"/>
              <a:gd name="connsiteY1" fmla="*/ 0 h 242604"/>
              <a:gd name="connsiteX2" fmla="*/ 1257199 w 1257199"/>
              <a:gd name="connsiteY2" fmla="*/ 242604 h 242604"/>
              <a:gd name="connsiteX3" fmla="*/ 105071 w 1257199"/>
              <a:gd name="connsiteY3" fmla="*/ 242604 h 242604"/>
              <a:gd name="connsiteX4" fmla="*/ 52921 w 1257199"/>
              <a:gd name="connsiteY4" fmla="*/ 155317 h 242604"/>
              <a:gd name="connsiteX5" fmla="*/ 105119 w 1257199"/>
              <a:gd name="connsiteY5" fmla="*/ 96385 h 242604"/>
              <a:gd name="connsiteX6" fmla="*/ 103434 w 1257199"/>
              <a:gd name="connsiteY6" fmla="*/ 57657 h 242604"/>
              <a:gd name="connsiteX7" fmla="*/ 105071 w 1257199"/>
              <a:gd name="connsiteY7"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22233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90242 w 1275998"/>
              <a:gd name="connsiteY5" fmla="*/ 150265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7318"/>
              <a:gd name="connsiteY0" fmla="*/ 0 h 242604"/>
              <a:gd name="connsiteX1" fmla="*/ 1275998 w 1277318"/>
              <a:gd name="connsiteY1" fmla="*/ 0 h 242604"/>
              <a:gd name="connsiteX2" fmla="*/ 1277318 w 1277318"/>
              <a:gd name="connsiteY2" fmla="*/ 47554 h 242604"/>
              <a:gd name="connsiteX3" fmla="*/ 1275998 w 1277318"/>
              <a:gd name="connsiteY3" fmla="*/ 242604 h 242604"/>
              <a:gd name="connsiteX4" fmla="*/ 123870 w 1277318"/>
              <a:gd name="connsiteY4" fmla="*/ 242604 h 242604"/>
              <a:gd name="connsiteX5" fmla="*/ 26256 w 1277318"/>
              <a:gd name="connsiteY5" fmla="*/ 197412 h 242604"/>
              <a:gd name="connsiteX6" fmla="*/ 90242 w 1277318"/>
              <a:gd name="connsiteY6" fmla="*/ 150265 h 242604"/>
              <a:gd name="connsiteX7" fmla="*/ 123918 w 1277318"/>
              <a:gd name="connsiteY7" fmla="*/ 96385 h 242604"/>
              <a:gd name="connsiteX8" fmla="*/ 199688 w 1277318"/>
              <a:gd name="connsiteY8" fmla="*/ 57657 h 242604"/>
              <a:gd name="connsiteX9" fmla="*/ 123870 w 1277318"/>
              <a:gd name="connsiteY9"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8 w 1277318"/>
              <a:gd name="connsiteY3" fmla="*/ 175523 h 242604"/>
              <a:gd name="connsiteX4" fmla="*/ 1275998 w 1277318"/>
              <a:gd name="connsiteY4" fmla="*/ 242604 h 242604"/>
              <a:gd name="connsiteX5" fmla="*/ 123870 w 1277318"/>
              <a:gd name="connsiteY5" fmla="*/ 242604 h 242604"/>
              <a:gd name="connsiteX6" fmla="*/ 26256 w 1277318"/>
              <a:gd name="connsiteY6" fmla="*/ 197412 h 242604"/>
              <a:gd name="connsiteX7" fmla="*/ 90242 w 1277318"/>
              <a:gd name="connsiteY7" fmla="*/ 150265 h 242604"/>
              <a:gd name="connsiteX8" fmla="*/ 123918 w 1277318"/>
              <a:gd name="connsiteY8" fmla="*/ 96385 h 242604"/>
              <a:gd name="connsiteX9" fmla="*/ 199688 w 1277318"/>
              <a:gd name="connsiteY9" fmla="*/ 57657 h 242604"/>
              <a:gd name="connsiteX10" fmla="*/ 123870 w 1277318"/>
              <a:gd name="connsiteY10"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77318"/>
              <a:gd name="connsiteY0" fmla="*/ 0 h 242604"/>
              <a:gd name="connsiteX1" fmla="*/ 1275998 w 1277318"/>
              <a:gd name="connsiteY1" fmla="*/ 0 h 242604"/>
              <a:gd name="connsiteX2" fmla="*/ 1248694 w 1277318"/>
              <a:gd name="connsiteY2" fmla="*/ 42503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95839"/>
              <a:gd name="connsiteY0" fmla="*/ 0 h 242604"/>
              <a:gd name="connsiteX1" fmla="*/ 1275998 w 1295839"/>
              <a:gd name="connsiteY1" fmla="*/ 0 h 242604"/>
              <a:gd name="connsiteX2" fmla="*/ 1248694 w 1295839"/>
              <a:gd name="connsiteY2" fmla="*/ 42503 h 242604"/>
              <a:gd name="connsiteX3" fmla="*/ 1295839 w 1295839"/>
              <a:gd name="connsiteY3" fmla="*/ 89650 h 242604"/>
              <a:gd name="connsiteX4" fmla="*/ 1277318 w 1295839"/>
              <a:gd name="connsiteY4" fmla="*/ 175523 h 242604"/>
              <a:gd name="connsiteX5" fmla="*/ 1275998 w 1295839"/>
              <a:gd name="connsiteY5" fmla="*/ 242604 h 242604"/>
              <a:gd name="connsiteX6" fmla="*/ 123870 w 1295839"/>
              <a:gd name="connsiteY6" fmla="*/ 242604 h 242604"/>
              <a:gd name="connsiteX7" fmla="*/ 26256 w 1295839"/>
              <a:gd name="connsiteY7" fmla="*/ 197412 h 242604"/>
              <a:gd name="connsiteX8" fmla="*/ 90242 w 1295839"/>
              <a:gd name="connsiteY8" fmla="*/ 150265 h 242604"/>
              <a:gd name="connsiteX9" fmla="*/ 123918 w 1295839"/>
              <a:gd name="connsiteY9" fmla="*/ 96385 h 242604"/>
              <a:gd name="connsiteX10" fmla="*/ 199688 w 1295839"/>
              <a:gd name="connsiteY10" fmla="*/ 57657 h 242604"/>
              <a:gd name="connsiteX11" fmla="*/ 123870 w 1295839"/>
              <a:gd name="connsiteY11" fmla="*/ 0 h 242604"/>
              <a:gd name="connsiteX0" fmla="*/ 123870 w 1296242"/>
              <a:gd name="connsiteY0" fmla="*/ 0 h 242604"/>
              <a:gd name="connsiteX1" fmla="*/ 1275998 w 1296242"/>
              <a:gd name="connsiteY1" fmla="*/ 0 h 242604"/>
              <a:gd name="connsiteX2" fmla="*/ 1248694 w 1296242"/>
              <a:gd name="connsiteY2" fmla="*/ 42503 h 242604"/>
              <a:gd name="connsiteX3" fmla="*/ 1295839 w 1296242"/>
              <a:gd name="connsiteY3" fmla="*/ 89650 h 242604"/>
              <a:gd name="connsiteX4" fmla="*/ 1243642 w 1296242"/>
              <a:gd name="connsiteY4" fmla="*/ 141847 h 242604"/>
              <a:gd name="connsiteX5" fmla="*/ 1277318 w 1296242"/>
              <a:gd name="connsiteY5" fmla="*/ 175523 h 242604"/>
              <a:gd name="connsiteX6" fmla="*/ 1275998 w 1296242"/>
              <a:gd name="connsiteY6" fmla="*/ 242604 h 242604"/>
              <a:gd name="connsiteX7" fmla="*/ 123870 w 1296242"/>
              <a:gd name="connsiteY7" fmla="*/ 242604 h 242604"/>
              <a:gd name="connsiteX8" fmla="*/ 26256 w 1296242"/>
              <a:gd name="connsiteY8" fmla="*/ 197412 h 242604"/>
              <a:gd name="connsiteX9" fmla="*/ 90242 w 1296242"/>
              <a:gd name="connsiteY9" fmla="*/ 150265 h 242604"/>
              <a:gd name="connsiteX10" fmla="*/ 123918 w 1296242"/>
              <a:gd name="connsiteY10" fmla="*/ 96385 h 242604"/>
              <a:gd name="connsiteX11" fmla="*/ 199688 w 1296242"/>
              <a:gd name="connsiteY11" fmla="*/ 57657 h 242604"/>
              <a:gd name="connsiteX12" fmla="*/ 123870 w 1296242"/>
              <a:gd name="connsiteY12" fmla="*/ 0 h 242604"/>
              <a:gd name="connsiteX0" fmla="*/ 123870 w 1307634"/>
              <a:gd name="connsiteY0" fmla="*/ 0 h 242604"/>
              <a:gd name="connsiteX1" fmla="*/ 1275998 w 1307634"/>
              <a:gd name="connsiteY1" fmla="*/ 0 h 242604"/>
              <a:gd name="connsiteX2" fmla="*/ 1248694 w 1307634"/>
              <a:gd name="connsiteY2" fmla="*/ 42503 h 242604"/>
              <a:gd name="connsiteX3" fmla="*/ 1295839 w 1307634"/>
              <a:gd name="connsiteY3" fmla="*/ 89650 h 242604"/>
              <a:gd name="connsiteX4" fmla="*/ 1243642 w 1307634"/>
              <a:gd name="connsiteY4" fmla="*/ 141847 h 242604"/>
              <a:gd name="connsiteX5" fmla="*/ 1277318 w 1307634"/>
              <a:gd name="connsiteY5" fmla="*/ 175523 h 242604"/>
              <a:gd name="connsiteX6" fmla="*/ 1307627 w 1307634"/>
              <a:gd name="connsiteY6" fmla="*/ 229404 h 242604"/>
              <a:gd name="connsiteX7" fmla="*/ 1275998 w 1307634"/>
              <a:gd name="connsiteY7" fmla="*/ 242604 h 242604"/>
              <a:gd name="connsiteX8" fmla="*/ 123870 w 1307634"/>
              <a:gd name="connsiteY8" fmla="*/ 242604 h 242604"/>
              <a:gd name="connsiteX9" fmla="*/ 26256 w 1307634"/>
              <a:gd name="connsiteY9" fmla="*/ 197412 h 242604"/>
              <a:gd name="connsiteX10" fmla="*/ 90242 w 1307634"/>
              <a:gd name="connsiteY10" fmla="*/ 150265 h 242604"/>
              <a:gd name="connsiteX11" fmla="*/ 123918 w 1307634"/>
              <a:gd name="connsiteY11" fmla="*/ 96385 h 242604"/>
              <a:gd name="connsiteX12" fmla="*/ 199688 w 1307634"/>
              <a:gd name="connsiteY12" fmla="*/ 57657 h 242604"/>
              <a:gd name="connsiteX13" fmla="*/ 123870 w 1307634"/>
              <a:gd name="connsiteY13" fmla="*/ 0 h 242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07634" h="242604">
                <a:moveTo>
                  <a:pt x="123870" y="0"/>
                </a:moveTo>
                <a:lnTo>
                  <a:pt x="1275998" y="0"/>
                </a:lnTo>
                <a:lnTo>
                  <a:pt x="1248694" y="42503"/>
                </a:lnTo>
                <a:cubicBezTo>
                  <a:pt x="1248694" y="59341"/>
                  <a:pt x="1295839" y="72812"/>
                  <a:pt x="1295839" y="89650"/>
                </a:cubicBezTo>
                <a:cubicBezTo>
                  <a:pt x="1301451" y="109856"/>
                  <a:pt x="1246729" y="127535"/>
                  <a:pt x="1243642" y="141847"/>
                </a:cubicBezTo>
                <a:cubicBezTo>
                  <a:pt x="1240555" y="156159"/>
                  <a:pt x="1271986" y="168507"/>
                  <a:pt x="1277318" y="175523"/>
                </a:cubicBezTo>
                <a:cubicBezTo>
                  <a:pt x="1276757" y="178329"/>
                  <a:pt x="1308188" y="226598"/>
                  <a:pt x="1307627" y="229404"/>
                </a:cubicBezTo>
                <a:lnTo>
                  <a:pt x="1275998" y="242604"/>
                </a:lnTo>
                <a:lnTo>
                  <a:pt x="123870" y="242604"/>
                </a:lnTo>
                <a:cubicBezTo>
                  <a:pt x="-84420" y="235072"/>
                  <a:pt x="34948" y="211960"/>
                  <a:pt x="26256" y="197412"/>
                </a:cubicBezTo>
                <a:cubicBezTo>
                  <a:pt x="17564" y="182864"/>
                  <a:pt x="73965" y="167103"/>
                  <a:pt x="90242" y="150265"/>
                </a:cubicBezTo>
                <a:cubicBezTo>
                  <a:pt x="106519" y="133427"/>
                  <a:pt x="115499" y="112662"/>
                  <a:pt x="123918" y="96385"/>
                </a:cubicBezTo>
                <a:cubicBezTo>
                  <a:pt x="132337" y="80108"/>
                  <a:pt x="199696" y="73721"/>
                  <a:pt x="199688" y="57657"/>
                </a:cubicBezTo>
                <a:cubicBezTo>
                  <a:pt x="200234" y="38438"/>
                  <a:pt x="123324" y="19219"/>
                  <a:pt x="123870" y="0"/>
                </a:cubicBezTo>
                <a:close/>
              </a:path>
            </a:pathLst>
          </a:cu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0897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32" fill="hold" nodeType="afterEffect">
                                  <p:stCondLst>
                                    <p:cond delay="0"/>
                                  </p:stCondLst>
                                  <p:childTnLst>
                                    <p:set>
                                      <p:cBhvr>
                                        <p:cTn id="11" dur="1" fill="hold">
                                          <p:stCondLst>
                                            <p:cond delay="0"/>
                                          </p:stCondLst>
                                        </p:cTn>
                                        <p:tgtEl>
                                          <p:spTgt spid="91"/>
                                        </p:tgtEl>
                                        <p:attrNameLst>
                                          <p:attrName>style.visibility</p:attrName>
                                        </p:attrNameLst>
                                      </p:cBhvr>
                                      <p:to>
                                        <p:strVal val="visible"/>
                                      </p:to>
                                    </p:set>
                                    <p:anim calcmode="lin" valueType="num">
                                      <p:cBhvr>
                                        <p:cTn id="12" dur="500" fill="hold"/>
                                        <p:tgtEl>
                                          <p:spTgt spid="91"/>
                                        </p:tgtEl>
                                        <p:attrNameLst>
                                          <p:attrName>ppt_w</p:attrName>
                                        </p:attrNameLst>
                                      </p:cBhvr>
                                      <p:tavLst>
                                        <p:tav tm="0">
                                          <p:val>
                                            <p:strVal val="4*#ppt_w"/>
                                          </p:val>
                                        </p:tav>
                                        <p:tav tm="100000">
                                          <p:val>
                                            <p:strVal val="#ppt_w"/>
                                          </p:val>
                                        </p:tav>
                                      </p:tavLst>
                                    </p:anim>
                                    <p:anim calcmode="lin" valueType="num">
                                      <p:cBhvr>
                                        <p:cTn id="13" dur="500" fill="hold"/>
                                        <p:tgtEl>
                                          <p:spTgt spid="91"/>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additive="base">
                                        <p:cTn id="17" dur="500" fill="hold"/>
                                        <p:tgtEl>
                                          <p:spTgt spid="96"/>
                                        </p:tgtEl>
                                        <p:attrNameLst>
                                          <p:attrName>ppt_x</p:attrName>
                                        </p:attrNameLst>
                                      </p:cBhvr>
                                      <p:tavLst>
                                        <p:tav tm="0">
                                          <p:val>
                                            <p:strVal val="#ppt_x"/>
                                          </p:val>
                                        </p:tav>
                                        <p:tav tm="100000">
                                          <p:val>
                                            <p:strVal val="#ppt_x"/>
                                          </p:val>
                                        </p:tav>
                                      </p:tavLst>
                                    </p:anim>
                                    <p:anim calcmode="lin" valueType="num">
                                      <p:cBhvr additive="base">
                                        <p:cTn id="18" dur="500" fill="hold"/>
                                        <p:tgtEl>
                                          <p:spTgt spid="9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wipe(up)">
                                      <p:cBhvr>
                                        <p:cTn id="22" dur="500"/>
                                        <p:tgtEl>
                                          <p:spTgt spid="10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up)">
                                      <p:cBhvr>
                                        <p:cTn id="27" dur="500"/>
                                        <p:tgtEl>
                                          <p:spTgt spid="35"/>
                                        </p:tgtEl>
                                      </p:cBhvr>
                                    </p:animEffect>
                                  </p:childTnLst>
                                </p:cTn>
                              </p:par>
                            </p:childTnLst>
                          </p:cTn>
                        </p:par>
                        <p:par>
                          <p:cTn id="28" fill="hold">
                            <p:stCondLst>
                              <p:cond delay="500"/>
                            </p:stCondLst>
                            <p:childTnLst>
                              <p:par>
                                <p:cTn id="29" presetID="17" presetClass="entr" presetSubtype="2" fill="hold" nodeType="afterEffect">
                                  <p:stCondLst>
                                    <p:cond delay="0"/>
                                  </p:stCondLst>
                                  <p:childTnLst>
                                    <p:set>
                                      <p:cBhvr>
                                        <p:cTn id="30" dur="1" fill="hold">
                                          <p:stCondLst>
                                            <p:cond delay="0"/>
                                          </p:stCondLst>
                                        </p:cTn>
                                        <p:tgtEl>
                                          <p:spTgt spid="71"/>
                                        </p:tgtEl>
                                        <p:attrNameLst>
                                          <p:attrName>style.visibility</p:attrName>
                                        </p:attrNameLst>
                                      </p:cBhvr>
                                      <p:to>
                                        <p:strVal val="visible"/>
                                      </p:to>
                                    </p:set>
                                    <p:anim calcmode="lin" valueType="num">
                                      <p:cBhvr>
                                        <p:cTn id="31" dur="500" fill="hold"/>
                                        <p:tgtEl>
                                          <p:spTgt spid="71"/>
                                        </p:tgtEl>
                                        <p:attrNameLst>
                                          <p:attrName>ppt_x</p:attrName>
                                        </p:attrNameLst>
                                      </p:cBhvr>
                                      <p:tavLst>
                                        <p:tav tm="0">
                                          <p:val>
                                            <p:strVal val="#ppt_x+#ppt_w/2"/>
                                          </p:val>
                                        </p:tav>
                                        <p:tav tm="100000">
                                          <p:val>
                                            <p:strVal val="#ppt_x"/>
                                          </p:val>
                                        </p:tav>
                                      </p:tavLst>
                                    </p:anim>
                                    <p:anim calcmode="lin" valueType="num">
                                      <p:cBhvr>
                                        <p:cTn id="32" dur="500" fill="hold"/>
                                        <p:tgtEl>
                                          <p:spTgt spid="71"/>
                                        </p:tgtEl>
                                        <p:attrNameLst>
                                          <p:attrName>ppt_y</p:attrName>
                                        </p:attrNameLst>
                                      </p:cBhvr>
                                      <p:tavLst>
                                        <p:tav tm="0">
                                          <p:val>
                                            <p:strVal val="#ppt_y"/>
                                          </p:val>
                                        </p:tav>
                                        <p:tav tm="100000">
                                          <p:val>
                                            <p:strVal val="#ppt_y"/>
                                          </p:val>
                                        </p:tav>
                                      </p:tavLst>
                                    </p:anim>
                                    <p:anim calcmode="lin" valueType="num">
                                      <p:cBhvr>
                                        <p:cTn id="33" dur="500" fill="hold"/>
                                        <p:tgtEl>
                                          <p:spTgt spid="71"/>
                                        </p:tgtEl>
                                        <p:attrNameLst>
                                          <p:attrName>ppt_w</p:attrName>
                                        </p:attrNameLst>
                                      </p:cBhvr>
                                      <p:tavLst>
                                        <p:tav tm="0">
                                          <p:val>
                                            <p:fltVal val="0"/>
                                          </p:val>
                                        </p:tav>
                                        <p:tav tm="100000">
                                          <p:val>
                                            <p:strVal val="#ppt_w"/>
                                          </p:val>
                                        </p:tav>
                                      </p:tavLst>
                                    </p:anim>
                                    <p:anim calcmode="lin" valueType="num">
                                      <p:cBhvr>
                                        <p:cTn id="34" dur="500" fill="hold"/>
                                        <p:tgtEl>
                                          <p:spTgt spid="71"/>
                                        </p:tgtEl>
                                        <p:attrNameLst>
                                          <p:attrName>ppt_h</p:attrName>
                                        </p:attrNameLst>
                                      </p:cBhvr>
                                      <p:tavLst>
                                        <p:tav tm="0">
                                          <p:val>
                                            <p:strVal val="#ppt_h"/>
                                          </p:val>
                                        </p:tav>
                                        <p:tav tm="100000">
                                          <p:val>
                                            <p:strVal val="#ppt_h"/>
                                          </p:val>
                                        </p:tav>
                                      </p:tavLst>
                                    </p:anim>
                                  </p:childTnLst>
                                </p:cTn>
                              </p:par>
                            </p:childTnLst>
                          </p:cTn>
                        </p:par>
                        <p:par>
                          <p:cTn id="35" fill="hold">
                            <p:stCondLst>
                              <p:cond delay="1000"/>
                            </p:stCondLst>
                            <p:childTnLst>
                              <p:par>
                                <p:cTn id="36" presetID="17" presetClass="entr" presetSubtype="2" fill="hold" nodeType="after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ppt_x</p:attrName>
                                        </p:attrNameLst>
                                      </p:cBhvr>
                                      <p:tavLst>
                                        <p:tav tm="0">
                                          <p:val>
                                            <p:strVal val="#ppt_x+#ppt_w/2"/>
                                          </p:val>
                                        </p:tav>
                                        <p:tav tm="100000">
                                          <p:val>
                                            <p:strVal val="#ppt_x"/>
                                          </p:val>
                                        </p:tav>
                                      </p:tavLst>
                                    </p:anim>
                                    <p:anim calcmode="lin" valueType="num">
                                      <p:cBhvr>
                                        <p:cTn id="39" dur="500" fill="hold"/>
                                        <p:tgtEl>
                                          <p:spTgt spid="40"/>
                                        </p:tgtEl>
                                        <p:attrNameLst>
                                          <p:attrName>ppt_y</p:attrName>
                                        </p:attrNameLst>
                                      </p:cBhvr>
                                      <p:tavLst>
                                        <p:tav tm="0">
                                          <p:val>
                                            <p:strVal val="#ppt_y"/>
                                          </p:val>
                                        </p:tav>
                                        <p:tav tm="100000">
                                          <p:val>
                                            <p:strVal val="#ppt_y"/>
                                          </p:val>
                                        </p:tav>
                                      </p:tavLst>
                                    </p:anim>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strVal val="#ppt_h"/>
                                          </p:val>
                                        </p:tav>
                                        <p:tav tm="100000">
                                          <p:val>
                                            <p:strVal val="#ppt_h"/>
                                          </p:val>
                                        </p:tav>
                                      </p:tavLst>
                                    </p:anim>
                                  </p:childTnLst>
                                </p:cTn>
                              </p:par>
                            </p:childTnLst>
                          </p:cTn>
                        </p:par>
                        <p:par>
                          <p:cTn id="42" fill="hold">
                            <p:stCondLst>
                              <p:cond delay="1500"/>
                            </p:stCondLst>
                            <p:childTnLst>
                              <p:par>
                                <p:cTn id="43" presetID="17" presetClass="entr" presetSubtype="4"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p:cTn id="45" dur="500" fill="hold"/>
                                        <p:tgtEl>
                                          <p:spTgt spid="44"/>
                                        </p:tgtEl>
                                        <p:attrNameLst>
                                          <p:attrName>ppt_x</p:attrName>
                                        </p:attrNameLst>
                                      </p:cBhvr>
                                      <p:tavLst>
                                        <p:tav tm="0">
                                          <p:val>
                                            <p:strVal val="#ppt_x"/>
                                          </p:val>
                                        </p:tav>
                                        <p:tav tm="100000">
                                          <p:val>
                                            <p:strVal val="#ppt_x"/>
                                          </p:val>
                                        </p:tav>
                                      </p:tavLst>
                                    </p:anim>
                                    <p:anim calcmode="lin" valueType="num">
                                      <p:cBhvr>
                                        <p:cTn id="46" dur="500" fill="hold"/>
                                        <p:tgtEl>
                                          <p:spTgt spid="44"/>
                                        </p:tgtEl>
                                        <p:attrNameLst>
                                          <p:attrName>ppt_y</p:attrName>
                                        </p:attrNameLst>
                                      </p:cBhvr>
                                      <p:tavLst>
                                        <p:tav tm="0">
                                          <p:val>
                                            <p:strVal val="#ppt_y+#ppt_h/2"/>
                                          </p:val>
                                        </p:tav>
                                        <p:tav tm="100000">
                                          <p:val>
                                            <p:strVal val="#ppt_y"/>
                                          </p:val>
                                        </p:tav>
                                      </p:tavLst>
                                    </p:anim>
                                    <p:anim calcmode="lin" valueType="num">
                                      <p:cBhvr>
                                        <p:cTn id="47" dur="500" fill="hold"/>
                                        <p:tgtEl>
                                          <p:spTgt spid="44"/>
                                        </p:tgtEl>
                                        <p:attrNameLst>
                                          <p:attrName>ppt_w</p:attrName>
                                        </p:attrNameLst>
                                      </p:cBhvr>
                                      <p:tavLst>
                                        <p:tav tm="0">
                                          <p:val>
                                            <p:strVal val="#ppt_w"/>
                                          </p:val>
                                        </p:tav>
                                        <p:tav tm="100000">
                                          <p:val>
                                            <p:strVal val="#ppt_w"/>
                                          </p:val>
                                        </p:tav>
                                      </p:tavLst>
                                    </p:anim>
                                    <p:anim calcmode="lin" valueType="num">
                                      <p:cBhvr>
                                        <p:cTn id="48" dur="500" fill="hold"/>
                                        <p:tgtEl>
                                          <p:spTgt spid="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4" grpId="0"/>
      <p:bldP spid="10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B4C8026-4DCC-4040-BA19-E923A5CA7289}"/>
              </a:ext>
            </a:extLst>
          </p:cNvPr>
          <p:cNvSpPr/>
          <p:nvPr/>
        </p:nvSpPr>
        <p:spPr>
          <a:xfrm>
            <a:off x="6125026" y="237418"/>
            <a:ext cx="5225979" cy="6497490"/>
          </a:xfrm>
          <a:prstGeom prst="rect">
            <a:avLst/>
          </a:prstGeom>
          <a:gradFill flip="none" rotWithShape="1">
            <a:gsLst>
              <a:gs pos="80000">
                <a:schemeClr val="bg1"/>
              </a:gs>
              <a:gs pos="16000">
                <a:schemeClr val="bg1">
                  <a:lumMod val="95000"/>
                </a:schemeClr>
              </a:gs>
              <a:gs pos="1000">
                <a:schemeClr val="bg1">
                  <a:lumMod val="50000"/>
                </a:schemeClr>
              </a:gs>
            </a:gsLst>
            <a:lin ang="0" scaled="1"/>
            <a:tileRect/>
          </a:gradFill>
          <a:ln>
            <a:noFill/>
          </a:ln>
          <a:effectLst>
            <a:outerShdw blurRad="88900" dist="1016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70EC012-A606-47EF-A144-ED1413BEE4A1}"/>
              </a:ext>
            </a:extLst>
          </p:cNvPr>
          <p:cNvSpPr/>
          <p:nvPr/>
        </p:nvSpPr>
        <p:spPr>
          <a:xfrm>
            <a:off x="855505" y="237417"/>
            <a:ext cx="5269521" cy="6497491"/>
          </a:xfrm>
          <a:prstGeom prst="rect">
            <a:avLst/>
          </a:prstGeom>
          <a:gradFill flip="none" rotWithShape="1">
            <a:gsLst>
              <a:gs pos="96000">
                <a:srgbClr val="33405F"/>
              </a:gs>
              <a:gs pos="14000">
                <a:srgbClr val="53689B"/>
              </a:gs>
              <a:gs pos="0">
                <a:srgbClr val="28324B"/>
              </a:gs>
            </a:gsLst>
            <a:lin ang="10800000" scaled="1"/>
            <a:tileRect/>
          </a:gradFill>
          <a:ln>
            <a:noFill/>
          </a:ln>
          <a:effectLst>
            <a:outerShdw blurRad="50800" dist="762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Triangle 2">
            <a:extLst>
              <a:ext uri="{FF2B5EF4-FFF2-40B4-BE49-F238E27FC236}">
                <a16:creationId xmlns:a16="http://schemas.microsoft.com/office/drawing/2014/main" id="{D2A8B9BB-262F-40F6-9659-A9C425110CE3}"/>
              </a:ext>
            </a:extLst>
          </p:cNvPr>
          <p:cNvSpPr/>
          <p:nvPr/>
        </p:nvSpPr>
        <p:spPr>
          <a:xfrm flipV="1">
            <a:off x="6149599" y="1657572"/>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Triangle 36">
            <a:extLst>
              <a:ext uri="{FF2B5EF4-FFF2-40B4-BE49-F238E27FC236}">
                <a16:creationId xmlns:a16="http://schemas.microsoft.com/office/drawing/2014/main" id="{DBC73453-CD3D-47C6-BAB7-5F87E9C3F669}"/>
              </a:ext>
            </a:extLst>
          </p:cNvPr>
          <p:cNvSpPr/>
          <p:nvPr/>
        </p:nvSpPr>
        <p:spPr>
          <a:xfrm flipH="1" flipV="1">
            <a:off x="2964667" y="2403374"/>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3">
            <a:extLst>
              <a:ext uri="{FF2B5EF4-FFF2-40B4-BE49-F238E27FC236}">
                <a16:creationId xmlns:a16="http://schemas.microsoft.com/office/drawing/2014/main" id="{6B43D272-1E07-4D88-AE23-9C53A0C71AF5}"/>
              </a:ext>
            </a:extLst>
          </p:cNvPr>
          <p:cNvSpPr/>
          <p:nvPr/>
        </p:nvSpPr>
        <p:spPr>
          <a:xfrm flipV="1">
            <a:off x="6110513" y="3108682"/>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ight Triangle 37">
            <a:extLst>
              <a:ext uri="{FF2B5EF4-FFF2-40B4-BE49-F238E27FC236}">
                <a16:creationId xmlns:a16="http://schemas.microsoft.com/office/drawing/2014/main" id="{5436AA38-5F7D-4F93-A616-A139ECB74236}"/>
              </a:ext>
            </a:extLst>
          </p:cNvPr>
          <p:cNvSpPr/>
          <p:nvPr/>
        </p:nvSpPr>
        <p:spPr>
          <a:xfrm flipH="1" flipV="1">
            <a:off x="2925580" y="3920676"/>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Top Corners Rounded 81">
            <a:extLst>
              <a:ext uri="{FF2B5EF4-FFF2-40B4-BE49-F238E27FC236}">
                <a16:creationId xmlns:a16="http://schemas.microsoft.com/office/drawing/2014/main" id="{951C3C0D-A859-48E1-902C-6CB3893E8AFA}"/>
              </a:ext>
            </a:extLst>
          </p:cNvPr>
          <p:cNvSpPr/>
          <p:nvPr/>
        </p:nvSpPr>
        <p:spPr>
          <a:xfrm rot="16200000" flipH="1">
            <a:off x="5825529" y="1849276"/>
            <a:ext cx="301111" cy="290627"/>
          </a:xfrm>
          <a:prstGeom prst="round2SameRect">
            <a:avLst>
              <a:gd name="adj1" fmla="val 32156"/>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Top Corners Rounded 82">
            <a:extLst>
              <a:ext uri="{FF2B5EF4-FFF2-40B4-BE49-F238E27FC236}">
                <a16:creationId xmlns:a16="http://schemas.microsoft.com/office/drawing/2014/main" id="{C1EF8FAB-982B-4B9A-95DA-ADCD413FA9C9}"/>
              </a:ext>
            </a:extLst>
          </p:cNvPr>
          <p:cNvSpPr/>
          <p:nvPr/>
        </p:nvSpPr>
        <p:spPr>
          <a:xfrm rot="5400000">
            <a:off x="6057556" y="2632283"/>
            <a:ext cx="350983" cy="230558"/>
          </a:xfrm>
          <a:prstGeom prst="round2SameRect">
            <a:avLst>
              <a:gd name="adj1" fmla="val 50000"/>
              <a:gd name="adj2" fmla="val 0"/>
            </a:avLst>
          </a:prstGeom>
          <a:solidFill>
            <a:srgbClr val="748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Top Corners Rounded 85">
            <a:extLst>
              <a:ext uri="{FF2B5EF4-FFF2-40B4-BE49-F238E27FC236}">
                <a16:creationId xmlns:a16="http://schemas.microsoft.com/office/drawing/2014/main" id="{A0C97FCB-B9C8-4FA3-82EB-D6B85BBB678A}"/>
              </a:ext>
            </a:extLst>
          </p:cNvPr>
          <p:cNvSpPr/>
          <p:nvPr/>
        </p:nvSpPr>
        <p:spPr>
          <a:xfrm rot="16200000" flipH="1">
            <a:off x="5821899" y="3281033"/>
            <a:ext cx="301111" cy="290627"/>
          </a:xfrm>
          <a:prstGeom prst="round2SameRect">
            <a:avLst>
              <a:gd name="adj1" fmla="val 32156"/>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362F829F-637B-4CDF-99F9-D370995A56B5}"/>
              </a:ext>
            </a:extLst>
          </p:cNvPr>
          <p:cNvGrpSpPr/>
          <p:nvPr/>
        </p:nvGrpSpPr>
        <p:grpSpPr>
          <a:xfrm>
            <a:off x="5830771" y="1130192"/>
            <a:ext cx="4363505" cy="947379"/>
            <a:chOff x="5830771" y="583473"/>
            <a:chExt cx="4363505" cy="947379"/>
          </a:xfrm>
          <a:effectLst>
            <a:outerShdw blurRad="50800" dist="38100" algn="l" rotWithShape="0">
              <a:prstClr val="black">
                <a:alpha val="40000"/>
              </a:prstClr>
            </a:outerShdw>
          </a:effectLst>
        </p:grpSpPr>
        <p:sp>
          <p:nvSpPr>
            <p:cNvPr id="13" name="Freeform: Shape 12">
              <a:extLst>
                <a:ext uri="{FF2B5EF4-FFF2-40B4-BE49-F238E27FC236}">
                  <a16:creationId xmlns:a16="http://schemas.microsoft.com/office/drawing/2014/main" id="{9EE0A1F4-FD02-4AE5-9E64-B928A0821AE3}"/>
                </a:ext>
              </a:extLst>
            </p:cNvPr>
            <p:cNvSpPr/>
            <p:nvPr/>
          </p:nvSpPr>
          <p:spPr>
            <a:xfrm>
              <a:off x="5830771" y="583473"/>
              <a:ext cx="4363505" cy="947379"/>
            </a:xfrm>
            <a:custGeom>
              <a:avLst/>
              <a:gdLst>
                <a:gd name="connsiteX0" fmla="*/ 231638 w 4651717"/>
                <a:gd name="connsiteY0" fmla="*/ 0 h 1009954"/>
                <a:gd name="connsiteX1" fmla="*/ 4065563 w 4651717"/>
                <a:gd name="connsiteY1" fmla="*/ 0 h 1009954"/>
                <a:gd name="connsiteX2" fmla="*/ 4065563 w 4651717"/>
                <a:gd name="connsiteY2" fmla="*/ 1 h 1009954"/>
                <a:gd name="connsiteX3" fmla="*/ 4651717 w 4651717"/>
                <a:gd name="connsiteY3" fmla="*/ 386988 h 1009954"/>
                <a:gd name="connsiteX4" fmla="*/ 4065563 w 4651717"/>
                <a:gd name="connsiteY4" fmla="*/ 773975 h 1009954"/>
                <a:gd name="connsiteX5" fmla="*/ 4065563 w 4651717"/>
                <a:gd name="connsiteY5" fmla="*/ 771378 h 1009954"/>
                <a:gd name="connsiteX6" fmla="*/ 281427 w 4651717"/>
                <a:gd name="connsiteY6" fmla="*/ 771378 h 1009954"/>
                <a:gd name="connsiteX7" fmla="*/ 22115 w 4651717"/>
                <a:gd name="connsiteY7" fmla="*/ 917092 h 1009954"/>
                <a:gd name="connsiteX8" fmla="*/ 0 w 4651717"/>
                <a:gd name="connsiteY8" fmla="*/ 1009954 h 1009954"/>
                <a:gd name="connsiteX9" fmla="*/ 0 w 4651717"/>
                <a:gd name="connsiteY9" fmla="*/ 196371 h 1009954"/>
                <a:gd name="connsiteX10" fmla="*/ 231638 w 4651717"/>
                <a:gd name="connsiteY10" fmla="*/ 0 h 100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1717" h="1009954">
                  <a:moveTo>
                    <a:pt x="231638" y="0"/>
                  </a:moveTo>
                  <a:lnTo>
                    <a:pt x="4065563" y="0"/>
                  </a:lnTo>
                  <a:lnTo>
                    <a:pt x="4065563" y="1"/>
                  </a:lnTo>
                  <a:lnTo>
                    <a:pt x="4651717" y="386988"/>
                  </a:lnTo>
                  <a:lnTo>
                    <a:pt x="4065563" y="773975"/>
                  </a:lnTo>
                  <a:lnTo>
                    <a:pt x="4065563" y="771378"/>
                  </a:lnTo>
                  <a:lnTo>
                    <a:pt x="281427" y="771378"/>
                  </a:lnTo>
                  <a:cubicBezTo>
                    <a:pt x="164855" y="771378"/>
                    <a:pt x="64838" y="831462"/>
                    <a:pt x="22115" y="917092"/>
                  </a:cubicBezTo>
                  <a:lnTo>
                    <a:pt x="0" y="1009954"/>
                  </a:lnTo>
                  <a:lnTo>
                    <a:pt x="0" y="196371"/>
                  </a:lnTo>
                  <a:cubicBezTo>
                    <a:pt x="0" y="87918"/>
                    <a:pt x="103708" y="0"/>
                    <a:pt x="231638" y="0"/>
                  </a:cubicBezTo>
                  <a:close/>
                </a:path>
              </a:pathLst>
            </a:custGeom>
            <a:gradFill flip="none" rotWithShape="1">
              <a:gsLst>
                <a:gs pos="6000">
                  <a:srgbClr val="A5EA25"/>
                </a:gs>
                <a:gs pos="0">
                  <a:srgbClr val="53C241"/>
                </a:gs>
                <a:gs pos="97683">
                  <a:srgbClr val="49BC44"/>
                </a:gs>
                <a:gs pos="11000">
                  <a:srgbClr val="75D33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D4D6F59-136E-4C68-A837-F135754116C2}"/>
                </a:ext>
              </a:extLst>
            </p:cNvPr>
            <p:cNvSpPr txBox="1"/>
            <p:nvPr/>
          </p:nvSpPr>
          <p:spPr>
            <a:xfrm>
              <a:off x="9012904" y="625757"/>
              <a:ext cx="945175" cy="584775"/>
            </a:xfrm>
            <a:prstGeom prst="rect">
              <a:avLst/>
            </a:prstGeom>
            <a:noFill/>
          </p:spPr>
          <p:txBody>
            <a:bodyPr wrap="square" rtlCol="0">
              <a:spAutoFit/>
            </a:bodyPr>
            <a:lstStyle/>
            <a:p>
              <a:pPr algn="ctr"/>
              <a:r>
                <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4" name="Oval 3">
              <a:extLst>
                <a:ext uri="{FF2B5EF4-FFF2-40B4-BE49-F238E27FC236}">
                  <a16:creationId xmlns:a16="http://schemas.microsoft.com/office/drawing/2014/main" id="{CCC4F5A1-6968-44C1-93C0-00F8C163F68C}"/>
                </a:ext>
              </a:extLst>
            </p:cNvPr>
            <p:cNvSpPr/>
            <p:nvPr/>
          </p:nvSpPr>
          <p:spPr>
            <a:xfrm>
              <a:off x="8530245" y="670566"/>
              <a:ext cx="492920" cy="492920"/>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5B1F1C4D-6FED-42CE-A54C-D52315B2AED8}"/>
                </a:ext>
              </a:extLst>
            </p:cNvPr>
            <p:cNvSpPr txBox="1"/>
            <p:nvPr/>
          </p:nvSpPr>
          <p:spPr>
            <a:xfrm>
              <a:off x="5848537" y="703939"/>
              <a:ext cx="2952397"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المنظفات الكيميائية</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5" name="Group 74">
            <a:extLst>
              <a:ext uri="{FF2B5EF4-FFF2-40B4-BE49-F238E27FC236}">
                <a16:creationId xmlns:a16="http://schemas.microsoft.com/office/drawing/2014/main" id="{AC9B308F-D667-4E4E-A1F1-B0E009190756}"/>
              </a:ext>
            </a:extLst>
          </p:cNvPr>
          <p:cNvGrpSpPr/>
          <p:nvPr/>
        </p:nvGrpSpPr>
        <p:grpSpPr>
          <a:xfrm>
            <a:off x="1997719" y="1847549"/>
            <a:ext cx="4363506" cy="947379"/>
            <a:chOff x="1997719" y="1300830"/>
            <a:chExt cx="4363506" cy="947379"/>
          </a:xfrm>
          <a:effectLst>
            <a:outerShdw blurRad="50800" dist="38100" dir="10800000" algn="r" rotWithShape="0">
              <a:prstClr val="black">
                <a:alpha val="40000"/>
              </a:prstClr>
            </a:outerShdw>
          </a:effectLst>
        </p:grpSpPr>
        <p:sp>
          <p:nvSpPr>
            <p:cNvPr id="14" name="Freeform: Shape 13">
              <a:extLst>
                <a:ext uri="{FF2B5EF4-FFF2-40B4-BE49-F238E27FC236}">
                  <a16:creationId xmlns:a16="http://schemas.microsoft.com/office/drawing/2014/main" id="{3FDDE1A5-7210-481A-B478-D2E5568780FB}"/>
                </a:ext>
              </a:extLst>
            </p:cNvPr>
            <p:cNvSpPr/>
            <p:nvPr/>
          </p:nvSpPr>
          <p:spPr>
            <a:xfrm rot="16200000" flipH="1">
              <a:off x="3705782" y="-407233"/>
              <a:ext cx="947379" cy="4363506"/>
            </a:xfrm>
            <a:custGeom>
              <a:avLst/>
              <a:gdLst>
                <a:gd name="connsiteX0" fmla="*/ 0 w 1009954"/>
                <a:gd name="connsiteY0" fmla="*/ 586155 h 4651718"/>
                <a:gd name="connsiteX1" fmla="*/ 0 w 1009954"/>
                <a:gd name="connsiteY1" fmla="*/ 4420080 h 4651718"/>
                <a:gd name="connsiteX2" fmla="*/ 196371 w 1009954"/>
                <a:gd name="connsiteY2" fmla="*/ 4651718 h 4651718"/>
                <a:gd name="connsiteX3" fmla="*/ 1009954 w 1009954"/>
                <a:gd name="connsiteY3" fmla="*/ 4651718 h 4651718"/>
                <a:gd name="connsiteX4" fmla="*/ 917092 w 1009954"/>
                <a:gd name="connsiteY4" fmla="*/ 4629603 h 4651718"/>
                <a:gd name="connsiteX5" fmla="*/ 771378 w 1009954"/>
                <a:gd name="connsiteY5" fmla="*/ 4370291 h 4651718"/>
                <a:gd name="connsiteX6" fmla="*/ 771378 w 1009954"/>
                <a:gd name="connsiteY6" fmla="*/ 586155 h 4651718"/>
                <a:gd name="connsiteX7" fmla="*/ 773974 w 1009954"/>
                <a:gd name="connsiteY7" fmla="*/ 586155 h 4651718"/>
                <a:gd name="connsiteX8" fmla="*/ 386987 w 1009954"/>
                <a:gd name="connsiteY8" fmla="*/ 0 h 4651718"/>
                <a:gd name="connsiteX9" fmla="*/ 0 w 1009954"/>
                <a:gd name="connsiteY9" fmla="*/ 586155 h 4651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954" h="4651718">
                  <a:moveTo>
                    <a:pt x="0" y="586155"/>
                  </a:moveTo>
                  <a:lnTo>
                    <a:pt x="0" y="4420080"/>
                  </a:lnTo>
                  <a:cubicBezTo>
                    <a:pt x="0" y="4548010"/>
                    <a:pt x="87918" y="4651718"/>
                    <a:pt x="196371" y="4651718"/>
                  </a:cubicBezTo>
                  <a:lnTo>
                    <a:pt x="1009954" y="4651718"/>
                  </a:lnTo>
                  <a:lnTo>
                    <a:pt x="917092" y="4629603"/>
                  </a:lnTo>
                  <a:cubicBezTo>
                    <a:pt x="831462" y="4586880"/>
                    <a:pt x="771378" y="4486863"/>
                    <a:pt x="771378" y="4370291"/>
                  </a:cubicBezTo>
                  <a:lnTo>
                    <a:pt x="771378" y="586155"/>
                  </a:lnTo>
                  <a:lnTo>
                    <a:pt x="773974" y="586155"/>
                  </a:lnTo>
                  <a:lnTo>
                    <a:pt x="386987" y="0"/>
                  </a:lnTo>
                  <a:lnTo>
                    <a:pt x="0" y="586155"/>
                  </a:lnTo>
                  <a:close/>
                </a:path>
              </a:pathLst>
            </a:custGeom>
            <a:gradFill flip="none" rotWithShape="1">
              <a:gsLst>
                <a:gs pos="7000">
                  <a:srgbClr val="FFCC00"/>
                </a:gs>
                <a:gs pos="0">
                  <a:srgbClr val="FF9900"/>
                </a:gs>
                <a:gs pos="97297">
                  <a:srgbClr val="FF9900"/>
                </a:gs>
                <a:gs pos="14000">
                  <a:srgbClr val="FFCC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TextBox 29">
              <a:extLst>
                <a:ext uri="{FF2B5EF4-FFF2-40B4-BE49-F238E27FC236}">
                  <a16:creationId xmlns:a16="http://schemas.microsoft.com/office/drawing/2014/main" id="{660C0D53-536F-4550-98AF-F10EE6613D11}"/>
                </a:ext>
              </a:extLst>
            </p:cNvPr>
            <p:cNvSpPr txBox="1"/>
            <p:nvPr/>
          </p:nvSpPr>
          <p:spPr>
            <a:xfrm>
              <a:off x="2233917" y="1394289"/>
              <a:ext cx="945175" cy="584775"/>
            </a:xfrm>
            <a:prstGeom prst="rect">
              <a:avLst/>
            </a:prstGeom>
            <a:noFill/>
          </p:spPr>
          <p:txBody>
            <a:bodyPr wrap="square" rtlCol="0">
              <a:spAutoFit/>
            </a:bodyPr>
            <a:lstStyle/>
            <a:p>
              <a:pPr algn="ctr"/>
              <a:r>
                <a:rPr lang="en-US" sz="3200" b="1" dirty="0">
                  <a:solidFill>
                    <a:srgbClr val="3E596E"/>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44" name="Oval 43">
              <a:extLst>
                <a:ext uri="{FF2B5EF4-FFF2-40B4-BE49-F238E27FC236}">
                  <a16:creationId xmlns:a16="http://schemas.microsoft.com/office/drawing/2014/main" id="{0E4672A8-2B20-4392-8764-80B05773DFAA}"/>
                </a:ext>
              </a:extLst>
            </p:cNvPr>
            <p:cNvSpPr/>
            <p:nvPr/>
          </p:nvSpPr>
          <p:spPr>
            <a:xfrm>
              <a:off x="3049283" y="1429163"/>
              <a:ext cx="492920" cy="49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Open folder">
              <a:extLst>
                <a:ext uri="{FF2B5EF4-FFF2-40B4-BE49-F238E27FC236}">
                  <a16:creationId xmlns:a16="http://schemas.microsoft.com/office/drawing/2014/main" id="{E12FB155-6A05-419E-9F91-040499A9060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14311" y="1490333"/>
              <a:ext cx="365760" cy="365760"/>
            </a:xfrm>
            <a:prstGeom prst="rect">
              <a:avLst/>
            </a:prstGeom>
          </p:spPr>
        </p:pic>
        <p:sp>
          <p:nvSpPr>
            <p:cNvPr id="63" name="TextBox 62">
              <a:extLst>
                <a:ext uri="{FF2B5EF4-FFF2-40B4-BE49-F238E27FC236}">
                  <a16:creationId xmlns:a16="http://schemas.microsoft.com/office/drawing/2014/main" id="{7D7D97FA-55AE-4F16-8263-835E28F62454}"/>
                </a:ext>
              </a:extLst>
            </p:cNvPr>
            <p:cNvSpPr txBox="1"/>
            <p:nvPr/>
          </p:nvSpPr>
          <p:spPr>
            <a:xfrm>
              <a:off x="3299616" y="1380789"/>
              <a:ext cx="2667266"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المنظفات الطبيعية</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87" name="Rectangle: Top Corners Rounded 86">
            <a:extLst>
              <a:ext uri="{FF2B5EF4-FFF2-40B4-BE49-F238E27FC236}">
                <a16:creationId xmlns:a16="http://schemas.microsoft.com/office/drawing/2014/main" id="{CF6F2921-B8CA-43CF-B7F4-1CA933638BB8}"/>
              </a:ext>
            </a:extLst>
          </p:cNvPr>
          <p:cNvSpPr/>
          <p:nvPr/>
        </p:nvSpPr>
        <p:spPr>
          <a:xfrm rot="5400000">
            <a:off x="6060001" y="4056859"/>
            <a:ext cx="350983" cy="230558"/>
          </a:xfrm>
          <a:prstGeom prst="round2SameRect">
            <a:avLst>
              <a:gd name="adj1" fmla="val 50000"/>
              <a:gd name="adj2" fmla="val 0"/>
            </a:avLst>
          </a:prstGeom>
          <a:solidFill>
            <a:srgbClr val="748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8019BD97-6CAF-4E08-B6CF-6850389D68A3}"/>
              </a:ext>
            </a:extLst>
          </p:cNvPr>
          <p:cNvGrpSpPr/>
          <p:nvPr/>
        </p:nvGrpSpPr>
        <p:grpSpPr>
          <a:xfrm>
            <a:off x="5819883" y="2564905"/>
            <a:ext cx="4374393" cy="947379"/>
            <a:chOff x="5819883" y="2018186"/>
            <a:chExt cx="4374393" cy="947379"/>
          </a:xfrm>
          <a:effectLst>
            <a:outerShdw blurRad="50800" dist="38100" algn="l" rotWithShape="0">
              <a:prstClr val="black">
                <a:alpha val="40000"/>
              </a:prstClr>
            </a:outerShdw>
          </a:effectLst>
        </p:grpSpPr>
        <p:sp>
          <p:nvSpPr>
            <p:cNvPr id="15" name="Freeform: Shape 14">
              <a:extLst>
                <a:ext uri="{FF2B5EF4-FFF2-40B4-BE49-F238E27FC236}">
                  <a16:creationId xmlns:a16="http://schemas.microsoft.com/office/drawing/2014/main" id="{56677355-AAD1-4BD0-99B7-31A99AE7522F}"/>
                </a:ext>
              </a:extLst>
            </p:cNvPr>
            <p:cNvSpPr/>
            <p:nvPr/>
          </p:nvSpPr>
          <p:spPr>
            <a:xfrm>
              <a:off x="5830771" y="2018186"/>
              <a:ext cx="4363505" cy="947379"/>
            </a:xfrm>
            <a:custGeom>
              <a:avLst/>
              <a:gdLst>
                <a:gd name="connsiteX0" fmla="*/ 231638 w 4651717"/>
                <a:gd name="connsiteY0" fmla="*/ 0 h 1009954"/>
                <a:gd name="connsiteX1" fmla="*/ 4065563 w 4651717"/>
                <a:gd name="connsiteY1" fmla="*/ 0 h 1009954"/>
                <a:gd name="connsiteX2" fmla="*/ 4065563 w 4651717"/>
                <a:gd name="connsiteY2" fmla="*/ 1 h 1009954"/>
                <a:gd name="connsiteX3" fmla="*/ 4651717 w 4651717"/>
                <a:gd name="connsiteY3" fmla="*/ 386988 h 1009954"/>
                <a:gd name="connsiteX4" fmla="*/ 4065563 w 4651717"/>
                <a:gd name="connsiteY4" fmla="*/ 773975 h 1009954"/>
                <a:gd name="connsiteX5" fmla="*/ 4065563 w 4651717"/>
                <a:gd name="connsiteY5" fmla="*/ 771378 h 1009954"/>
                <a:gd name="connsiteX6" fmla="*/ 281427 w 4651717"/>
                <a:gd name="connsiteY6" fmla="*/ 771378 h 1009954"/>
                <a:gd name="connsiteX7" fmla="*/ 22115 w 4651717"/>
                <a:gd name="connsiteY7" fmla="*/ 917092 h 1009954"/>
                <a:gd name="connsiteX8" fmla="*/ 0 w 4651717"/>
                <a:gd name="connsiteY8" fmla="*/ 1009954 h 1009954"/>
                <a:gd name="connsiteX9" fmla="*/ 0 w 4651717"/>
                <a:gd name="connsiteY9" fmla="*/ 196371 h 1009954"/>
                <a:gd name="connsiteX10" fmla="*/ 231638 w 4651717"/>
                <a:gd name="connsiteY10" fmla="*/ 0 h 100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1717" h="1009954">
                  <a:moveTo>
                    <a:pt x="231638" y="0"/>
                  </a:moveTo>
                  <a:lnTo>
                    <a:pt x="4065563" y="0"/>
                  </a:lnTo>
                  <a:lnTo>
                    <a:pt x="4065563" y="1"/>
                  </a:lnTo>
                  <a:lnTo>
                    <a:pt x="4651717" y="386988"/>
                  </a:lnTo>
                  <a:lnTo>
                    <a:pt x="4065563" y="773975"/>
                  </a:lnTo>
                  <a:lnTo>
                    <a:pt x="4065563" y="771378"/>
                  </a:lnTo>
                  <a:lnTo>
                    <a:pt x="281427" y="771378"/>
                  </a:lnTo>
                  <a:cubicBezTo>
                    <a:pt x="164855" y="771378"/>
                    <a:pt x="64838" y="831462"/>
                    <a:pt x="22115" y="917092"/>
                  </a:cubicBezTo>
                  <a:lnTo>
                    <a:pt x="0" y="1009954"/>
                  </a:lnTo>
                  <a:lnTo>
                    <a:pt x="0" y="196371"/>
                  </a:lnTo>
                  <a:cubicBezTo>
                    <a:pt x="0" y="87918"/>
                    <a:pt x="103708" y="0"/>
                    <a:pt x="231638" y="0"/>
                  </a:cubicBezTo>
                  <a:close/>
                </a:path>
              </a:pathLst>
            </a:custGeom>
            <a:gradFill>
              <a:gsLst>
                <a:gs pos="6000">
                  <a:srgbClr val="A5EA25"/>
                </a:gs>
                <a:gs pos="0">
                  <a:srgbClr val="53C241"/>
                </a:gs>
                <a:gs pos="97683">
                  <a:srgbClr val="49BC44"/>
                </a:gs>
                <a:gs pos="11000">
                  <a:srgbClr val="75D335"/>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EB75CA59-3BC5-407F-9401-6BE9EF4D5437}"/>
                </a:ext>
              </a:extLst>
            </p:cNvPr>
            <p:cNvSpPr txBox="1"/>
            <p:nvPr/>
          </p:nvSpPr>
          <p:spPr>
            <a:xfrm>
              <a:off x="9012904" y="2136030"/>
              <a:ext cx="945175" cy="584775"/>
            </a:xfrm>
            <a:prstGeom prst="rect">
              <a:avLst/>
            </a:prstGeom>
            <a:noFill/>
          </p:spPr>
          <p:txBody>
            <a:bodyPr wrap="square" rtlCol="0">
              <a:spAutoFit/>
            </a:bodyPr>
            <a:lstStyle/>
            <a:p>
              <a:pPr algn="ctr"/>
              <a:endPar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 name="Oval 40">
              <a:extLst>
                <a:ext uri="{FF2B5EF4-FFF2-40B4-BE49-F238E27FC236}">
                  <a16:creationId xmlns:a16="http://schemas.microsoft.com/office/drawing/2014/main" id="{D41B3FAF-F77C-4689-BA50-6BA14982D56E}"/>
                </a:ext>
              </a:extLst>
            </p:cNvPr>
            <p:cNvSpPr/>
            <p:nvPr/>
          </p:nvSpPr>
          <p:spPr>
            <a:xfrm>
              <a:off x="8530245" y="2154581"/>
              <a:ext cx="492920" cy="492920"/>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1D8DC512-2823-4903-A554-C4537C5F6108}"/>
                </a:ext>
              </a:extLst>
            </p:cNvPr>
            <p:cNvSpPr txBox="1"/>
            <p:nvPr/>
          </p:nvSpPr>
          <p:spPr>
            <a:xfrm>
              <a:off x="5819883" y="2176279"/>
              <a:ext cx="2545965" cy="400110"/>
            </a:xfrm>
            <a:prstGeom prst="rect">
              <a:avLst/>
            </a:prstGeom>
            <a:noFill/>
          </p:spPr>
          <p:txBody>
            <a:bodyPr wrap="square" rtlCol="0">
              <a:spAutoFit/>
            </a:bodyPr>
            <a:lstStyle/>
            <a:p>
              <a:pPr algn="ctr"/>
              <a:r>
                <a:rPr lang="ar-SY" sz="2000" b="1" dirty="0">
                  <a:latin typeface="Open Sans" panose="020B0606030504020204" pitchFamily="34" charset="0"/>
                  <a:ea typeface="Open Sans" panose="020B0606030504020204" pitchFamily="34" charset="0"/>
                  <a:cs typeface="Open Sans" panose="020B0606030504020204" pitchFamily="34" charset="0"/>
                </a:rPr>
                <a:t>الصابون ،المبيض ، الزهرة</a:t>
              </a:r>
              <a:endParaRPr lang="en-US" sz="2000" b="1" dirty="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7" name="Group 76">
            <a:extLst>
              <a:ext uri="{FF2B5EF4-FFF2-40B4-BE49-F238E27FC236}">
                <a16:creationId xmlns:a16="http://schemas.microsoft.com/office/drawing/2014/main" id="{B7DFE8EC-D0A3-4433-8BE7-1E48689A6665}"/>
              </a:ext>
            </a:extLst>
          </p:cNvPr>
          <p:cNvGrpSpPr/>
          <p:nvPr/>
        </p:nvGrpSpPr>
        <p:grpSpPr>
          <a:xfrm>
            <a:off x="1997719" y="3282262"/>
            <a:ext cx="4363506" cy="947379"/>
            <a:chOff x="1997719" y="2735543"/>
            <a:chExt cx="4363506" cy="947379"/>
          </a:xfrm>
          <a:effectLst>
            <a:outerShdw blurRad="50800" dist="38100" dir="10800000" algn="r" rotWithShape="0">
              <a:prstClr val="black">
                <a:alpha val="40000"/>
              </a:prstClr>
            </a:outerShdw>
          </a:effectLst>
        </p:grpSpPr>
        <p:sp>
          <p:nvSpPr>
            <p:cNvPr id="16" name="Freeform: Shape 15">
              <a:extLst>
                <a:ext uri="{FF2B5EF4-FFF2-40B4-BE49-F238E27FC236}">
                  <a16:creationId xmlns:a16="http://schemas.microsoft.com/office/drawing/2014/main" id="{896C437D-4253-4B72-8E5E-F82DFB650744}"/>
                </a:ext>
              </a:extLst>
            </p:cNvPr>
            <p:cNvSpPr/>
            <p:nvPr/>
          </p:nvSpPr>
          <p:spPr>
            <a:xfrm rot="16200000" flipH="1">
              <a:off x="3705782" y="1027480"/>
              <a:ext cx="947379" cy="4363506"/>
            </a:xfrm>
            <a:custGeom>
              <a:avLst/>
              <a:gdLst>
                <a:gd name="connsiteX0" fmla="*/ 0 w 1009954"/>
                <a:gd name="connsiteY0" fmla="*/ 586155 h 4651718"/>
                <a:gd name="connsiteX1" fmla="*/ 0 w 1009954"/>
                <a:gd name="connsiteY1" fmla="*/ 4420080 h 4651718"/>
                <a:gd name="connsiteX2" fmla="*/ 196371 w 1009954"/>
                <a:gd name="connsiteY2" fmla="*/ 4651718 h 4651718"/>
                <a:gd name="connsiteX3" fmla="*/ 1009954 w 1009954"/>
                <a:gd name="connsiteY3" fmla="*/ 4651718 h 4651718"/>
                <a:gd name="connsiteX4" fmla="*/ 917092 w 1009954"/>
                <a:gd name="connsiteY4" fmla="*/ 4629603 h 4651718"/>
                <a:gd name="connsiteX5" fmla="*/ 771378 w 1009954"/>
                <a:gd name="connsiteY5" fmla="*/ 4370291 h 4651718"/>
                <a:gd name="connsiteX6" fmla="*/ 771378 w 1009954"/>
                <a:gd name="connsiteY6" fmla="*/ 586155 h 4651718"/>
                <a:gd name="connsiteX7" fmla="*/ 773974 w 1009954"/>
                <a:gd name="connsiteY7" fmla="*/ 586155 h 4651718"/>
                <a:gd name="connsiteX8" fmla="*/ 386987 w 1009954"/>
                <a:gd name="connsiteY8" fmla="*/ 0 h 4651718"/>
                <a:gd name="connsiteX9" fmla="*/ 0 w 1009954"/>
                <a:gd name="connsiteY9" fmla="*/ 586155 h 4651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954" h="4651718">
                  <a:moveTo>
                    <a:pt x="0" y="586155"/>
                  </a:moveTo>
                  <a:lnTo>
                    <a:pt x="0" y="4420080"/>
                  </a:lnTo>
                  <a:cubicBezTo>
                    <a:pt x="0" y="4548010"/>
                    <a:pt x="87918" y="4651718"/>
                    <a:pt x="196371" y="4651718"/>
                  </a:cubicBezTo>
                  <a:lnTo>
                    <a:pt x="1009954" y="4651718"/>
                  </a:lnTo>
                  <a:lnTo>
                    <a:pt x="917092" y="4629603"/>
                  </a:lnTo>
                  <a:cubicBezTo>
                    <a:pt x="831462" y="4586880"/>
                    <a:pt x="771378" y="4486863"/>
                    <a:pt x="771378" y="4370291"/>
                  </a:cubicBezTo>
                  <a:lnTo>
                    <a:pt x="771378" y="586155"/>
                  </a:lnTo>
                  <a:lnTo>
                    <a:pt x="773974" y="586155"/>
                  </a:lnTo>
                  <a:lnTo>
                    <a:pt x="386987" y="0"/>
                  </a:lnTo>
                  <a:lnTo>
                    <a:pt x="0" y="586155"/>
                  </a:lnTo>
                  <a:close/>
                </a:path>
              </a:pathLst>
            </a:custGeom>
            <a:gradFill>
              <a:gsLst>
                <a:gs pos="7000">
                  <a:srgbClr val="FFCC00"/>
                </a:gs>
                <a:gs pos="0">
                  <a:srgbClr val="FF9900"/>
                </a:gs>
                <a:gs pos="97297">
                  <a:srgbClr val="FF9900"/>
                </a:gs>
                <a:gs pos="14000">
                  <a:srgbClr val="FFCC00"/>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TextBox 30">
              <a:extLst>
                <a:ext uri="{FF2B5EF4-FFF2-40B4-BE49-F238E27FC236}">
                  <a16:creationId xmlns:a16="http://schemas.microsoft.com/office/drawing/2014/main" id="{A5113C09-0FA3-43D3-9D8E-E2D53950525D}"/>
                </a:ext>
              </a:extLst>
            </p:cNvPr>
            <p:cNvSpPr txBox="1"/>
            <p:nvPr/>
          </p:nvSpPr>
          <p:spPr>
            <a:xfrm>
              <a:off x="2233917" y="2805761"/>
              <a:ext cx="945175" cy="584775"/>
            </a:xfrm>
            <a:prstGeom prst="rect">
              <a:avLst/>
            </a:prstGeom>
            <a:noFill/>
          </p:spPr>
          <p:txBody>
            <a:bodyPr wrap="square" rtlCol="0">
              <a:spAutoFit/>
            </a:bodyPr>
            <a:lstStyle/>
            <a:p>
              <a:pPr algn="ctr"/>
              <a:endParaRPr lang="en-US" sz="3200" b="1" dirty="0">
                <a:solidFill>
                  <a:srgbClr val="3E596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5" name="Oval 44">
              <a:extLst>
                <a:ext uri="{FF2B5EF4-FFF2-40B4-BE49-F238E27FC236}">
                  <a16:creationId xmlns:a16="http://schemas.microsoft.com/office/drawing/2014/main" id="{4228E233-F582-40E9-9D6C-F21B2EDBE6F8}"/>
                </a:ext>
              </a:extLst>
            </p:cNvPr>
            <p:cNvSpPr/>
            <p:nvPr/>
          </p:nvSpPr>
          <p:spPr>
            <a:xfrm>
              <a:off x="2846790" y="2888314"/>
              <a:ext cx="492920" cy="49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F3F827F0-4DC0-43F0-8D6D-EEB3BAA7B1BC}"/>
                </a:ext>
              </a:extLst>
            </p:cNvPr>
            <p:cNvSpPr txBox="1"/>
            <p:nvPr/>
          </p:nvSpPr>
          <p:spPr>
            <a:xfrm>
              <a:off x="3206567" y="2857390"/>
              <a:ext cx="2771393" cy="400110"/>
            </a:xfrm>
            <a:prstGeom prst="rect">
              <a:avLst/>
            </a:prstGeom>
            <a:noFill/>
          </p:spPr>
          <p:txBody>
            <a:bodyPr wrap="square" rtlCol="0">
              <a:spAutoFit/>
            </a:bodyPr>
            <a:lstStyle/>
            <a:p>
              <a:pPr algn="ctr"/>
              <a:r>
                <a:rPr lang="ar-SY" sz="2000" b="1" dirty="0">
                  <a:latin typeface="Open Sans" panose="020B0606030504020204" pitchFamily="34" charset="0"/>
                  <a:ea typeface="Open Sans" panose="020B0606030504020204" pitchFamily="34" charset="0"/>
                  <a:cs typeface="Open Sans" panose="020B0606030504020204" pitchFamily="34" charset="0"/>
                </a:rPr>
                <a:t>الملح ، الخل</a:t>
              </a:r>
              <a:endParaRPr lang="en-US" sz="20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72" name="TextBox 71">
            <a:extLst>
              <a:ext uri="{FF2B5EF4-FFF2-40B4-BE49-F238E27FC236}">
                <a16:creationId xmlns:a16="http://schemas.microsoft.com/office/drawing/2014/main" id="{09E5AC60-BD45-4677-92A6-59AA822EE10D}"/>
              </a:ext>
            </a:extLst>
          </p:cNvPr>
          <p:cNvSpPr txBox="1"/>
          <p:nvPr/>
        </p:nvSpPr>
        <p:spPr>
          <a:xfrm>
            <a:off x="855505" y="264096"/>
            <a:ext cx="5569673" cy="1077218"/>
          </a:xfrm>
          <a:prstGeom prst="rect">
            <a:avLst/>
          </a:prstGeom>
          <a:noFill/>
        </p:spPr>
        <p:txBody>
          <a:bodyPr wrap="square" rtlCol="0">
            <a:spAutoFit/>
          </a:bodyPr>
          <a:lstStyle/>
          <a:p>
            <a:pPr lvl="2" algn="ctr"/>
            <a:r>
              <a:rPr lang="ar-SY" sz="3200" b="1" dirty="0">
                <a:solidFill>
                  <a:srgbClr val="E5E5E5"/>
                </a:solidFill>
                <a:latin typeface="Open Sans" panose="020B0606030504020204" pitchFamily="34" charset="0"/>
                <a:ea typeface="Open Sans" panose="020B0606030504020204" pitchFamily="34" charset="0"/>
                <a:cs typeface="Open Sans" panose="020B0606030504020204" pitchFamily="34" charset="0"/>
              </a:rPr>
              <a:t>مواد التنظيف المستخدمة في الغسيل</a:t>
            </a:r>
          </a:p>
        </p:txBody>
      </p:sp>
    </p:spTree>
    <p:extLst>
      <p:ext uri="{BB962C8B-B14F-4D97-AF65-F5344CB8AC3E}">
        <p14:creationId xmlns:p14="http://schemas.microsoft.com/office/powerpoint/2010/main" val="306243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right)">
                                      <p:cBhvr>
                                        <p:cTn id="7" dur="500"/>
                                        <p:tgtEl>
                                          <p:spTgt spid="82"/>
                                        </p:tgtEl>
                                      </p:cBhvr>
                                    </p:animEffect>
                                  </p:childTnLst>
                                </p:cTn>
                              </p:par>
                            </p:childTnLst>
                          </p:cTn>
                        </p:par>
                        <p:par>
                          <p:cTn id="8" fill="hold">
                            <p:stCondLst>
                              <p:cond delay="500"/>
                            </p:stCondLst>
                            <p:childTnLst>
                              <p:par>
                                <p:cTn id="9" presetID="17" presetClass="entr" presetSubtype="8"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500" fill="hold"/>
                                        <p:tgtEl>
                                          <p:spTgt spid="74"/>
                                        </p:tgtEl>
                                        <p:attrNameLst>
                                          <p:attrName>ppt_x</p:attrName>
                                        </p:attrNameLst>
                                      </p:cBhvr>
                                      <p:tavLst>
                                        <p:tav tm="0">
                                          <p:val>
                                            <p:strVal val="#ppt_x-#ppt_w/2"/>
                                          </p:val>
                                        </p:tav>
                                        <p:tav tm="100000">
                                          <p:val>
                                            <p:strVal val="#ppt_x"/>
                                          </p:val>
                                        </p:tav>
                                      </p:tavLst>
                                    </p:anim>
                                    <p:anim calcmode="lin" valueType="num">
                                      <p:cBhvr>
                                        <p:cTn id="12" dur="500" fill="hold"/>
                                        <p:tgtEl>
                                          <p:spTgt spid="74"/>
                                        </p:tgtEl>
                                        <p:attrNameLst>
                                          <p:attrName>ppt_y</p:attrName>
                                        </p:attrNameLst>
                                      </p:cBhvr>
                                      <p:tavLst>
                                        <p:tav tm="0">
                                          <p:val>
                                            <p:strVal val="#ppt_y"/>
                                          </p:val>
                                        </p:tav>
                                        <p:tav tm="100000">
                                          <p:val>
                                            <p:strVal val="#ppt_y"/>
                                          </p:val>
                                        </p:tav>
                                      </p:tavLst>
                                    </p:anim>
                                    <p:anim calcmode="lin" valueType="num">
                                      <p:cBhvr>
                                        <p:cTn id="13" dur="500" fill="hold"/>
                                        <p:tgtEl>
                                          <p:spTgt spid="74"/>
                                        </p:tgtEl>
                                        <p:attrNameLst>
                                          <p:attrName>ppt_w</p:attrName>
                                        </p:attrNameLst>
                                      </p:cBhvr>
                                      <p:tavLst>
                                        <p:tav tm="0">
                                          <p:val>
                                            <p:fltVal val="0"/>
                                          </p:val>
                                        </p:tav>
                                        <p:tav tm="100000">
                                          <p:val>
                                            <p:strVal val="#ppt_w"/>
                                          </p:val>
                                        </p:tav>
                                      </p:tavLst>
                                    </p:anim>
                                    <p:anim calcmode="lin" valueType="num">
                                      <p:cBhvr>
                                        <p:cTn id="14" dur="500" fill="hold"/>
                                        <p:tgtEl>
                                          <p:spTgt spid="74"/>
                                        </p:tgtEl>
                                        <p:attrNameLst>
                                          <p:attrName>ppt_h</p:attrName>
                                        </p:attrNameLst>
                                      </p:cBhvr>
                                      <p:tavLst>
                                        <p:tav tm="0">
                                          <p:val>
                                            <p:strVal val="#ppt_h"/>
                                          </p:val>
                                        </p:tav>
                                        <p:tav tm="100000">
                                          <p:val>
                                            <p:strVal val="#ppt_h"/>
                                          </p:val>
                                        </p:tav>
                                      </p:tavLst>
                                    </p:anim>
                                  </p:childTnLst>
                                </p:cTn>
                              </p:par>
                              <p:par>
                                <p:cTn id="15" presetID="10" presetClass="entr" presetSubtype="0" fill="hold" grpId="0" nodeType="withEffect">
                                  <p:stCondLst>
                                    <p:cond delay="25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wipe(left)">
                                      <p:cBhvr>
                                        <p:cTn id="22" dur="500"/>
                                        <p:tgtEl>
                                          <p:spTgt spid="83"/>
                                        </p:tgtEl>
                                      </p:cBhvr>
                                    </p:animEffect>
                                  </p:childTnLst>
                                </p:cTn>
                              </p:par>
                            </p:childTnLst>
                          </p:cTn>
                        </p:par>
                        <p:par>
                          <p:cTn id="23" fill="hold">
                            <p:stCondLst>
                              <p:cond delay="500"/>
                            </p:stCondLst>
                            <p:childTnLst>
                              <p:par>
                                <p:cTn id="24" presetID="17" presetClass="entr" presetSubtype="2" fill="hold" nodeType="afterEffect">
                                  <p:stCondLst>
                                    <p:cond delay="0"/>
                                  </p:stCondLst>
                                  <p:childTnLst>
                                    <p:set>
                                      <p:cBhvr>
                                        <p:cTn id="25" dur="1" fill="hold">
                                          <p:stCondLst>
                                            <p:cond delay="0"/>
                                          </p:stCondLst>
                                        </p:cTn>
                                        <p:tgtEl>
                                          <p:spTgt spid="75"/>
                                        </p:tgtEl>
                                        <p:attrNameLst>
                                          <p:attrName>style.visibility</p:attrName>
                                        </p:attrNameLst>
                                      </p:cBhvr>
                                      <p:to>
                                        <p:strVal val="visible"/>
                                      </p:to>
                                    </p:set>
                                    <p:anim calcmode="lin" valueType="num">
                                      <p:cBhvr>
                                        <p:cTn id="26" dur="500" fill="hold"/>
                                        <p:tgtEl>
                                          <p:spTgt spid="75"/>
                                        </p:tgtEl>
                                        <p:attrNameLst>
                                          <p:attrName>ppt_x</p:attrName>
                                        </p:attrNameLst>
                                      </p:cBhvr>
                                      <p:tavLst>
                                        <p:tav tm="0">
                                          <p:val>
                                            <p:strVal val="#ppt_x+#ppt_w/2"/>
                                          </p:val>
                                        </p:tav>
                                        <p:tav tm="100000">
                                          <p:val>
                                            <p:strVal val="#ppt_x"/>
                                          </p:val>
                                        </p:tav>
                                      </p:tavLst>
                                    </p:anim>
                                    <p:anim calcmode="lin" valueType="num">
                                      <p:cBhvr>
                                        <p:cTn id="27" dur="500" fill="hold"/>
                                        <p:tgtEl>
                                          <p:spTgt spid="75"/>
                                        </p:tgtEl>
                                        <p:attrNameLst>
                                          <p:attrName>ppt_y</p:attrName>
                                        </p:attrNameLst>
                                      </p:cBhvr>
                                      <p:tavLst>
                                        <p:tav tm="0">
                                          <p:val>
                                            <p:strVal val="#ppt_y"/>
                                          </p:val>
                                        </p:tav>
                                        <p:tav tm="100000">
                                          <p:val>
                                            <p:strVal val="#ppt_y"/>
                                          </p:val>
                                        </p:tav>
                                      </p:tavLst>
                                    </p:anim>
                                    <p:anim calcmode="lin" valueType="num">
                                      <p:cBhvr>
                                        <p:cTn id="28" dur="500" fill="hold"/>
                                        <p:tgtEl>
                                          <p:spTgt spid="75"/>
                                        </p:tgtEl>
                                        <p:attrNameLst>
                                          <p:attrName>ppt_w</p:attrName>
                                        </p:attrNameLst>
                                      </p:cBhvr>
                                      <p:tavLst>
                                        <p:tav tm="0">
                                          <p:val>
                                            <p:fltVal val="0"/>
                                          </p:val>
                                        </p:tav>
                                        <p:tav tm="100000">
                                          <p:val>
                                            <p:strVal val="#ppt_w"/>
                                          </p:val>
                                        </p:tav>
                                      </p:tavLst>
                                    </p:anim>
                                    <p:anim calcmode="lin" valueType="num">
                                      <p:cBhvr>
                                        <p:cTn id="29" dur="500" fill="hold"/>
                                        <p:tgtEl>
                                          <p:spTgt spid="75"/>
                                        </p:tgtEl>
                                        <p:attrNameLst>
                                          <p:attrName>ppt_h</p:attrName>
                                        </p:attrNameLst>
                                      </p:cBhvr>
                                      <p:tavLst>
                                        <p:tav tm="0">
                                          <p:val>
                                            <p:strVal val="#ppt_h"/>
                                          </p:val>
                                        </p:tav>
                                        <p:tav tm="100000">
                                          <p:val>
                                            <p:strVal val="#ppt_h"/>
                                          </p:val>
                                        </p:tav>
                                      </p:tavLst>
                                    </p:anim>
                                  </p:childTnLst>
                                </p:cTn>
                              </p:par>
                              <p:par>
                                <p:cTn id="30" presetID="10" presetClass="entr" presetSubtype="0" fill="hold" grpId="0" nodeType="withEffect">
                                  <p:stCondLst>
                                    <p:cond delay="25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86"/>
                                        </p:tgtEl>
                                        <p:attrNameLst>
                                          <p:attrName>style.visibility</p:attrName>
                                        </p:attrNameLst>
                                      </p:cBhvr>
                                      <p:to>
                                        <p:strVal val="visible"/>
                                      </p:to>
                                    </p:set>
                                    <p:animEffect transition="in" filter="wipe(right)">
                                      <p:cBhvr>
                                        <p:cTn id="37" dur="500"/>
                                        <p:tgtEl>
                                          <p:spTgt spid="86"/>
                                        </p:tgtEl>
                                      </p:cBhvr>
                                    </p:animEffect>
                                  </p:childTnLst>
                                </p:cTn>
                              </p:par>
                            </p:childTnLst>
                          </p:cTn>
                        </p:par>
                        <p:par>
                          <p:cTn id="38" fill="hold">
                            <p:stCondLst>
                              <p:cond delay="500"/>
                            </p:stCondLst>
                            <p:childTnLst>
                              <p:par>
                                <p:cTn id="39" presetID="17" presetClass="entr" presetSubtype="8" fill="hold" nodeType="afterEffect">
                                  <p:stCondLst>
                                    <p:cond delay="0"/>
                                  </p:stCondLst>
                                  <p:childTnLst>
                                    <p:set>
                                      <p:cBhvr>
                                        <p:cTn id="40" dur="1" fill="hold">
                                          <p:stCondLst>
                                            <p:cond delay="0"/>
                                          </p:stCondLst>
                                        </p:cTn>
                                        <p:tgtEl>
                                          <p:spTgt spid="76"/>
                                        </p:tgtEl>
                                        <p:attrNameLst>
                                          <p:attrName>style.visibility</p:attrName>
                                        </p:attrNameLst>
                                      </p:cBhvr>
                                      <p:to>
                                        <p:strVal val="visible"/>
                                      </p:to>
                                    </p:set>
                                    <p:anim calcmode="lin" valueType="num">
                                      <p:cBhvr>
                                        <p:cTn id="41" dur="500" fill="hold"/>
                                        <p:tgtEl>
                                          <p:spTgt spid="76"/>
                                        </p:tgtEl>
                                        <p:attrNameLst>
                                          <p:attrName>ppt_x</p:attrName>
                                        </p:attrNameLst>
                                      </p:cBhvr>
                                      <p:tavLst>
                                        <p:tav tm="0">
                                          <p:val>
                                            <p:strVal val="#ppt_x-#ppt_w/2"/>
                                          </p:val>
                                        </p:tav>
                                        <p:tav tm="100000">
                                          <p:val>
                                            <p:strVal val="#ppt_x"/>
                                          </p:val>
                                        </p:tav>
                                      </p:tavLst>
                                    </p:anim>
                                    <p:anim calcmode="lin" valueType="num">
                                      <p:cBhvr>
                                        <p:cTn id="42" dur="500" fill="hold"/>
                                        <p:tgtEl>
                                          <p:spTgt spid="76"/>
                                        </p:tgtEl>
                                        <p:attrNameLst>
                                          <p:attrName>ppt_y</p:attrName>
                                        </p:attrNameLst>
                                      </p:cBhvr>
                                      <p:tavLst>
                                        <p:tav tm="0">
                                          <p:val>
                                            <p:strVal val="#ppt_y"/>
                                          </p:val>
                                        </p:tav>
                                        <p:tav tm="100000">
                                          <p:val>
                                            <p:strVal val="#ppt_y"/>
                                          </p:val>
                                        </p:tav>
                                      </p:tavLst>
                                    </p:anim>
                                    <p:anim calcmode="lin" valueType="num">
                                      <p:cBhvr>
                                        <p:cTn id="43" dur="500" fill="hold"/>
                                        <p:tgtEl>
                                          <p:spTgt spid="76"/>
                                        </p:tgtEl>
                                        <p:attrNameLst>
                                          <p:attrName>ppt_w</p:attrName>
                                        </p:attrNameLst>
                                      </p:cBhvr>
                                      <p:tavLst>
                                        <p:tav tm="0">
                                          <p:val>
                                            <p:fltVal val="0"/>
                                          </p:val>
                                        </p:tav>
                                        <p:tav tm="100000">
                                          <p:val>
                                            <p:strVal val="#ppt_w"/>
                                          </p:val>
                                        </p:tav>
                                      </p:tavLst>
                                    </p:anim>
                                    <p:anim calcmode="lin" valueType="num">
                                      <p:cBhvr>
                                        <p:cTn id="44" dur="500" fill="hold"/>
                                        <p:tgtEl>
                                          <p:spTgt spid="76"/>
                                        </p:tgtEl>
                                        <p:attrNameLst>
                                          <p:attrName>ppt_h</p:attrName>
                                        </p:attrNameLst>
                                      </p:cBhvr>
                                      <p:tavLst>
                                        <p:tav tm="0">
                                          <p:val>
                                            <p:strVal val="#ppt_h"/>
                                          </p:val>
                                        </p:tav>
                                        <p:tav tm="100000">
                                          <p:val>
                                            <p:strVal val="#ppt_h"/>
                                          </p:val>
                                        </p:tav>
                                      </p:tavLst>
                                    </p:anim>
                                  </p:childTnLst>
                                </p:cTn>
                              </p:par>
                              <p:par>
                                <p:cTn id="45" presetID="10" presetClass="entr" presetSubtype="0" fill="hold" grpId="0" nodeType="withEffect">
                                  <p:stCondLst>
                                    <p:cond delay="25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500"/>
                                        <p:tgtEl>
                                          <p:spTgt spid="3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7"/>
                                        </p:tgtEl>
                                        <p:attrNameLst>
                                          <p:attrName>style.visibility</p:attrName>
                                        </p:attrNameLst>
                                      </p:cBhvr>
                                      <p:to>
                                        <p:strVal val="visible"/>
                                      </p:to>
                                    </p:set>
                                    <p:animEffect transition="in" filter="wipe(left)">
                                      <p:cBhvr>
                                        <p:cTn id="52" dur="500"/>
                                        <p:tgtEl>
                                          <p:spTgt spid="87"/>
                                        </p:tgtEl>
                                      </p:cBhvr>
                                    </p:animEffect>
                                  </p:childTnLst>
                                </p:cTn>
                              </p:par>
                            </p:childTnLst>
                          </p:cTn>
                        </p:par>
                        <p:par>
                          <p:cTn id="53" fill="hold">
                            <p:stCondLst>
                              <p:cond delay="500"/>
                            </p:stCondLst>
                            <p:childTnLst>
                              <p:par>
                                <p:cTn id="54" presetID="17" presetClass="entr" presetSubtype="2" fill="hold" nodeType="afterEffect">
                                  <p:stCondLst>
                                    <p:cond delay="0"/>
                                  </p:stCondLst>
                                  <p:childTnLst>
                                    <p:set>
                                      <p:cBhvr>
                                        <p:cTn id="55" dur="1" fill="hold">
                                          <p:stCondLst>
                                            <p:cond delay="0"/>
                                          </p:stCondLst>
                                        </p:cTn>
                                        <p:tgtEl>
                                          <p:spTgt spid="77"/>
                                        </p:tgtEl>
                                        <p:attrNameLst>
                                          <p:attrName>style.visibility</p:attrName>
                                        </p:attrNameLst>
                                      </p:cBhvr>
                                      <p:to>
                                        <p:strVal val="visible"/>
                                      </p:to>
                                    </p:set>
                                    <p:anim calcmode="lin" valueType="num">
                                      <p:cBhvr>
                                        <p:cTn id="56" dur="500" fill="hold"/>
                                        <p:tgtEl>
                                          <p:spTgt spid="77"/>
                                        </p:tgtEl>
                                        <p:attrNameLst>
                                          <p:attrName>ppt_x</p:attrName>
                                        </p:attrNameLst>
                                      </p:cBhvr>
                                      <p:tavLst>
                                        <p:tav tm="0">
                                          <p:val>
                                            <p:strVal val="#ppt_x+#ppt_w/2"/>
                                          </p:val>
                                        </p:tav>
                                        <p:tav tm="100000">
                                          <p:val>
                                            <p:strVal val="#ppt_x"/>
                                          </p:val>
                                        </p:tav>
                                      </p:tavLst>
                                    </p:anim>
                                    <p:anim calcmode="lin" valueType="num">
                                      <p:cBhvr>
                                        <p:cTn id="57" dur="500" fill="hold"/>
                                        <p:tgtEl>
                                          <p:spTgt spid="77"/>
                                        </p:tgtEl>
                                        <p:attrNameLst>
                                          <p:attrName>ppt_y</p:attrName>
                                        </p:attrNameLst>
                                      </p:cBhvr>
                                      <p:tavLst>
                                        <p:tav tm="0">
                                          <p:val>
                                            <p:strVal val="#ppt_y"/>
                                          </p:val>
                                        </p:tav>
                                        <p:tav tm="100000">
                                          <p:val>
                                            <p:strVal val="#ppt_y"/>
                                          </p:val>
                                        </p:tav>
                                      </p:tavLst>
                                    </p:anim>
                                    <p:anim calcmode="lin" valueType="num">
                                      <p:cBhvr>
                                        <p:cTn id="58" dur="500" fill="hold"/>
                                        <p:tgtEl>
                                          <p:spTgt spid="77"/>
                                        </p:tgtEl>
                                        <p:attrNameLst>
                                          <p:attrName>ppt_w</p:attrName>
                                        </p:attrNameLst>
                                      </p:cBhvr>
                                      <p:tavLst>
                                        <p:tav tm="0">
                                          <p:val>
                                            <p:fltVal val="0"/>
                                          </p:val>
                                        </p:tav>
                                        <p:tav tm="100000">
                                          <p:val>
                                            <p:strVal val="#ppt_w"/>
                                          </p:val>
                                        </p:tav>
                                      </p:tavLst>
                                    </p:anim>
                                    <p:anim calcmode="lin" valueType="num">
                                      <p:cBhvr>
                                        <p:cTn id="59" dur="500" fill="hold"/>
                                        <p:tgtEl>
                                          <p:spTgt spid="77"/>
                                        </p:tgtEl>
                                        <p:attrNameLst>
                                          <p:attrName>ppt_h</p:attrName>
                                        </p:attrNameLst>
                                      </p:cBhvr>
                                      <p:tavLst>
                                        <p:tav tm="0">
                                          <p:val>
                                            <p:strVal val="#ppt_h"/>
                                          </p:val>
                                        </p:tav>
                                        <p:tav tm="100000">
                                          <p:val>
                                            <p:strVal val="#ppt_h"/>
                                          </p:val>
                                        </p:tav>
                                      </p:tavLst>
                                    </p:anim>
                                  </p:childTnLst>
                                </p:cTn>
                              </p:par>
                              <p:par>
                                <p:cTn id="60" presetID="10" presetClass="entr" presetSubtype="0" fill="hold" grpId="0" nodeType="withEffect">
                                  <p:stCondLst>
                                    <p:cond delay="250"/>
                                  </p:stCondLst>
                                  <p:childTnLst>
                                    <p:set>
                                      <p:cBhvr>
                                        <p:cTn id="61" dur="1" fill="hold">
                                          <p:stCondLst>
                                            <p:cond delay="0"/>
                                          </p:stCondLst>
                                        </p:cTn>
                                        <p:tgtEl>
                                          <p:spTgt spid="38"/>
                                        </p:tgtEl>
                                        <p:attrNameLst>
                                          <p:attrName>style.visibility</p:attrName>
                                        </p:attrNameLst>
                                      </p:cBhvr>
                                      <p:to>
                                        <p:strVal val="visible"/>
                                      </p:to>
                                    </p:set>
                                    <p:animEffect transition="in" filter="fade">
                                      <p:cBhvr>
                                        <p:cTn id="6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7" grpId="0" animBg="1"/>
      <p:bldP spid="34" grpId="0" animBg="1"/>
      <p:bldP spid="38" grpId="0" animBg="1"/>
      <p:bldP spid="82" grpId="0" animBg="1"/>
      <p:bldP spid="83" grpId="0" animBg="1"/>
      <p:bldP spid="86" grpId="0" animBg="1"/>
      <p:bldP spid="8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5C692312-CB72-4554-BD99-5638BF260D72}"/>
              </a:ext>
            </a:extLst>
          </p:cNvPr>
          <p:cNvSpPr/>
          <p:nvPr/>
        </p:nvSpPr>
        <p:spPr>
          <a:xfrm flipH="1">
            <a:off x="9761993" y="-662698"/>
            <a:ext cx="3329256" cy="7984420"/>
          </a:xfrm>
          <a:custGeom>
            <a:avLst/>
            <a:gdLst>
              <a:gd name="connsiteX0" fmla="*/ 0 w 3329256"/>
              <a:gd name="connsiteY0" fmla="*/ 0 h 7984420"/>
              <a:gd name="connsiteX1" fmla="*/ 1 w 3329256"/>
              <a:gd name="connsiteY1" fmla="*/ 0 h 7984420"/>
              <a:gd name="connsiteX2" fmla="*/ 1898776 w 3329256"/>
              <a:gd name="connsiteY2" fmla="*/ 1713483 h 7984420"/>
              <a:gd name="connsiteX3" fmla="*/ 1908630 w 3329256"/>
              <a:gd name="connsiteY3" fmla="*/ 1908628 h 7984420"/>
              <a:gd name="connsiteX4" fmla="*/ 1908630 w 3329256"/>
              <a:gd name="connsiteY4" fmla="*/ 6075792 h 7984420"/>
              <a:gd name="connsiteX5" fmla="*/ 1908626 w 3329256"/>
              <a:gd name="connsiteY5" fmla="*/ 6075792 h 7984420"/>
              <a:gd name="connsiteX6" fmla="*/ 1915960 w 3329256"/>
              <a:gd name="connsiteY6" fmla="*/ 6221042 h 7984420"/>
              <a:gd name="connsiteX7" fmla="*/ 3329256 w 3329256"/>
              <a:gd name="connsiteY7" fmla="*/ 7496421 h 7984420"/>
              <a:gd name="connsiteX8" fmla="*/ 3329256 w 3329256"/>
              <a:gd name="connsiteY8" fmla="*/ 7984420 h 7984420"/>
              <a:gd name="connsiteX9" fmla="*/ 3329255 w 3329256"/>
              <a:gd name="connsiteY9" fmla="*/ 7984420 h 7984420"/>
              <a:gd name="connsiteX10" fmla="*/ 1430480 w 3329256"/>
              <a:gd name="connsiteY10" fmla="*/ 6270937 h 7984420"/>
              <a:gd name="connsiteX11" fmla="*/ 1420626 w 3329256"/>
              <a:gd name="connsiteY11" fmla="*/ 6075792 h 7984420"/>
              <a:gd name="connsiteX12" fmla="*/ 1420626 w 3329256"/>
              <a:gd name="connsiteY12" fmla="*/ 1908628 h 7984420"/>
              <a:gd name="connsiteX13" fmla="*/ 1420630 w 3329256"/>
              <a:gd name="connsiteY13" fmla="*/ 1908628 h 7984420"/>
              <a:gd name="connsiteX14" fmla="*/ 1413296 w 3329256"/>
              <a:gd name="connsiteY14" fmla="*/ 1763378 h 7984420"/>
              <a:gd name="connsiteX15" fmla="*/ 0 w 3329256"/>
              <a:gd name="connsiteY15" fmla="*/ 487999 h 7984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29256" h="7984420">
                <a:moveTo>
                  <a:pt x="0" y="0"/>
                </a:moveTo>
                <a:lnTo>
                  <a:pt x="1" y="0"/>
                </a:lnTo>
                <a:cubicBezTo>
                  <a:pt x="988227" y="0"/>
                  <a:pt x="1801035" y="751045"/>
                  <a:pt x="1898776" y="1713483"/>
                </a:cubicBezTo>
                <a:lnTo>
                  <a:pt x="1908630" y="1908628"/>
                </a:lnTo>
                <a:lnTo>
                  <a:pt x="1908630" y="6075792"/>
                </a:lnTo>
                <a:lnTo>
                  <a:pt x="1908626" y="6075792"/>
                </a:lnTo>
                <a:lnTo>
                  <a:pt x="1915960" y="6221042"/>
                </a:lnTo>
                <a:cubicBezTo>
                  <a:pt x="1988711" y="6937403"/>
                  <a:pt x="2593701" y="7496421"/>
                  <a:pt x="3329256" y="7496421"/>
                </a:cubicBezTo>
                <a:lnTo>
                  <a:pt x="3329256" y="7984420"/>
                </a:lnTo>
                <a:lnTo>
                  <a:pt x="3329255" y="7984420"/>
                </a:lnTo>
                <a:cubicBezTo>
                  <a:pt x="2341029" y="7984420"/>
                  <a:pt x="1528221" y="7233375"/>
                  <a:pt x="1430480" y="6270937"/>
                </a:cubicBezTo>
                <a:lnTo>
                  <a:pt x="1420626" y="6075792"/>
                </a:lnTo>
                <a:lnTo>
                  <a:pt x="1420626" y="1908628"/>
                </a:lnTo>
                <a:lnTo>
                  <a:pt x="1420630" y="1908628"/>
                </a:lnTo>
                <a:lnTo>
                  <a:pt x="1413296" y="1763378"/>
                </a:lnTo>
                <a:cubicBezTo>
                  <a:pt x="1340545" y="1047017"/>
                  <a:pt x="735555" y="487999"/>
                  <a:pt x="0" y="487999"/>
                </a:cubicBezTo>
                <a:close/>
              </a:path>
            </a:pathLst>
          </a:custGeom>
          <a:gradFill flip="none" rotWithShape="1">
            <a:gsLst>
              <a:gs pos="61000">
                <a:srgbClr val="00CC99"/>
              </a:gs>
              <a:gs pos="27400">
                <a:srgbClr val="33CCFF"/>
              </a:gs>
              <a:gs pos="0">
                <a:srgbClr val="000099"/>
              </a:gs>
              <a:gs pos="100000">
                <a:srgbClr val="0066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grpSp>
        <p:nvGrpSpPr>
          <p:cNvPr id="40" name="Group 39">
            <a:extLst>
              <a:ext uri="{FF2B5EF4-FFF2-40B4-BE49-F238E27FC236}">
                <a16:creationId xmlns:a16="http://schemas.microsoft.com/office/drawing/2014/main" id="{0EE27B9B-135D-46E7-8D29-76F63964805F}"/>
              </a:ext>
            </a:extLst>
          </p:cNvPr>
          <p:cNvGrpSpPr/>
          <p:nvPr/>
        </p:nvGrpSpPr>
        <p:grpSpPr>
          <a:xfrm flipH="1" flipV="1">
            <a:off x="9860292" y="1250046"/>
            <a:ext cx="1834212" cy="635091"/>
            <a:chOff x="1431941" y="2643418"/>
            <a:chExt cx="1834212" cy="635091"/>
          </a:xfrm>
        </p:grpSpPr>
        <p:sp>
          <p:nvSpPr>
            <p:cNvPr id="45" name="Freeform: Shape 44">
              <a:extLst>
                <a:ext uri="{FF2B5EF4-FFF2-40B4-BE49-F238E27FC236}">
                  <a16:creationId xmlns:a16="http://schemas.microsoft.com/office/drawing/2014/main" id="{F3D3204C-8CD0-4A1A-8BB3-F5EB10DEC6EA}"/>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FEBBC880-8E9B-423F-901A-7E0D2A11A6F6}"/>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1" name="Group 70">
            <a:extLst>
              <a:ext uri="{FF2B5EF4-FFF2-40B4-BE49-F238E27FC236}">
                <a16:creationId xmlns:a16="http://schemas.microsoft.com/office/drawing/2014/main" id="{504B00CE-67B4-4E92-AA8E-94C31F000B4E}"/>
              </a:ext>
            </a:extLst>
          </p:cNvPr>
          <p:cNvGrpSpPr/>
          <p:nvPr/>
        </p:nvGrpSpPr>
        <p:grpSpPr>
          <a:xfrm flipH="1">
            <a:off x="5859871" y="-1"/>
            <a:ext cx="5834633" cy="1222155"/>
            <a:chOff x="1437352" y="652951"/>
            <a:chExt cx="5834633" cy="1222155"/>
          </a:xfrm>
        </p:grpSpPr>
        <p:sp>
          <p:nvSpPr>
            <p:cNvPr id="72" name="Freeform: Shape 71">
              <a:extLst>
                <a:ext uri="{FF2B5EF4-FFF2-40B4-BE49-F238E27FC236}">
                  <a16:creationId xmlns:a16="http://schemas.microsoft.com/office/drawing/2014/main" id="{9103566D-BFCF-4A08-9E21-87532AC26A22}"/>
                </a:ext>
              </a:extLst>
            </p:cNvPr>
            <p:cNvSpPr/>
            <p:nvPr/>
          </p:nvSpPr>
          <p:spPr>
            <a:xfrm flipV="1">
              <a:off x="1437352" y="652951"/>
              <a:ext cx="5598504" cy="1222155"/>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0066CC"/>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A86BEFCE-54B4-41A3-9A38-451AADFE5FFA}"/>
                </a:ext>
              </a:extLst>
            </p:cNvPr>
            <p:cNvSpPr txBox="1"/>
            <p:nvPr/>
          </p:nvSpPr>
          <p:spPr>
            <a:xfrm>
              <a:off x="1874455" y="1295014"/>
              <a:ext cx="5397530" cy="523220"/>
            </a:xfrm>
            <a:prstGeom prst="rect">
              <a:avLst/>
            </a:prstGeom>
            <a:noFill/>
          </p:spPr>
          <p:txBody>
            <a:bodyPr wrap="square" rtlCol="0">
              <a:spAutoFit/>
            </a:bodyPr>
            <a:lstStyle/>
            <a:p>
              <a:pPr algn="r"/>
              <a:r>
                <a:rPr lang="ar-SY"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الصابون :</a:t>
              </a:r>
            </a:p>
          </p:txBody>
        </p:sp>
      </p:grpSp>
      <p:sp>
        <p:nvSpPr>
          <p:cNvPr id="44" name="TextBox 43">
            <a:extLst>
              <a:ext uri="{FF2B5EF4-FFF2-40B4-BE49-F238E27FC236}">
                <a16:creationId xmlns:a16="http://schemas.microsoft.com/office/drawing/2014/main" id="{9CE11713-D24E-4D14-A0B0-1C58AE85D6E1}"/>
              </a:ext>
            </a:extLst>
          </p:cNvPr>
          <p:cNvSpPr txBox="1"/>
          <p:nvPr/>
        </p:nvSpPr>
        <p:spPr>
          <a:xfrm>
            <a:off x="3013401" y="1453291"/>
            <a:ext cx="8053801" cy="400110"/>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مركب كيميائي ناتج عن تفاعل القلويات مع المواد الدهنية و يطلق على هذا التفاعل (التصبن)</a:t>
            </a:r>
            <a:endParaRPr lang="en-US" sz="2000" b="1" dirty="0">
              <a:latin typeface="Open Sans" panose="020B0606030504020204" pitchFamily="34" charset="0"/>
              <a:ea typeface="Open Sans" panose="020B0606030504020204" pitchFamily="34" charset="0"/>
            </a:endParaRPr>
          </a:p>
        </p:txBody>
      </p:sp>
      <p:grpSp>
        <p:nvGrpSpPr>
          <p:cNvPr id="84" name="Group 83">
            <a:extLst>
              <a:ext uri="{FF2B5EF4-FFF2-40B4-BE49-F238E27FC236}">
                <a16:creationId xmlns:a16="http://schemas.microsoft.com/office/drawing/2014/main" id="{6098F4B3-B7D6-4A73-8484-4FEC0E09DDA7}"/>
              </a:ext>
            </a:extLst>
          </p:cNvPr>
          <p:cNvGrpSpPr/>
          <p:nvPr/>
        </p:nvGrpSpPr>
        <p:grpSpPr>
          <a:xfrm>
            <a:off x="360173" y="1236627"/>
            <a:ext cx="2244499" cy="2434510"/>
            <a:chOff x="7624954" y="1603531"/>
            <a:chExt cx="2244499" cy="2434510"/>
          </a:xfrm>
        </p:grpSpPr>
        <p:grpSp>
          <p:nvGrpSpPr>
            <p:cNvPr id="85" name="Group 84">
              <a:extLst>
                <a:ext uri="{FF2B5EF4-FFF2-40B4-BE49-F238E27FC236}">
                  <a16:creationId xmlns:a16="http://schemas.microsoft.com/office/drawing/2014/main" id="{6F690667-A7FA-4642-9AD9-B9773E6F9956}"/>
                </a:ext>
              </a:extLst>
            </p:cNvPr>
            <p:cNvGrpSpPr/>
            <p:nvPr/>
          </p:nvGrpSpPr>
          <p:grpSpPr>
            <a:xfrm>
              <a:off x="7624954" y="1603531"/>
              <a:ext cx="2244499" cy="2434510"/>
              <a:chOff x="2728686" y="1944914"/>
              <a:chExt cx="3055724" cy="3314410"/>
            </a:xfrm>
          </p:grpSpPr>
          <p:sp>
            <p:nvSpPr>
              <p:cNvPr id="88" name="Rectangle 87">
                <a:extLst>
                  <a:ext uri="{FF2B5EF4-FFF2-40B4-BE49-F238E27FC236}">
                    <a16:creationId xmlns:a16="http://schemas.microsoft.com/office/drawing/2014/main" id="{D9A3158B-7369-4430-B3AC-5B8FB0EDE4AC}"/>
                  </a:ext>
                </a:extLst>
              </p:cNvPr>
              <p:cNvSpPr/>
              <p:nvPr/>
            </p:nvSpPr>
            <p:spPr>
              <a:xfrm rot="21437240">
                <a:off x="2809292" y="2738915"/>
                <a:ext cx="2975118" cy="2520409"/>
              </a:xfrm>
              <a:prstGeom prst="rect">
                <a:avLst/>
              </a:prstGeom>
              <a:solidFill>
                <a:schemeClr val="tx1">
                  <a:alpha val="56000"/>
                </a:schemeClr>
              </a:solidFill>
              <a:ln>
                <a:noFill/>
              </a:ln>
              <a:effectLst>
                <a:softEdge rad="457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Top Corners One Rounded and One Snipped 88">
                <a:extLst>
                  <a:ext uri="{FF2B5EF4-FFF2-40B4-BE49-F238E27FC236}">
                    <a16:creationId xmlns:a16="http://schemas.microsoft.com/office/drawing/2014/main" id="{DC9B8622-CE4F-4E2D-BA3D-6B80105896CD}"/>
                  </a:ext>
                </a:extLst>
              </p:cNvPr>
              <p:cNvSpPr/>
              <p:nvPr/>
            </p:nvSpPr>
            <p:spPr>
              <a:xfrm rot="10800000">
                <a:off x="2728686" y="1944914"/>
                <a:ext cx="2496457" cy="2641600"/>
              </a:xfrm>
              <a:prstGeom prst="snipRoundRect">
                <a:avLst>
                  <a:gd name="adj1" fmla="val 29018"/>
                  <a:gd name="adj2" fmla="val 0"/>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ight Triangle 19">
                <a:extLst>
                  <a:ext uri="{FF2B5EF4-FFF2-40B4-BE49-F238E27FC236}">
                    <a16:creationId xmlns:a16="http://schemas.microsoft.com/office/drawing/2014/main" id="{B37FAF8B-95AD-468A-B0D9-898C251C94D0}"/>
                  </a:ext>
                </a:extLst>
              </p:cNvPr>
              <p:cNvSpPr/>
              <p:nvPr/>
            </p:nvSpPr>
            <p:spPr>
              <a:xfrm rot="20055388" flipH="1">
                <a:off x="4483047" y="4162710"/>
                <a:ext cx="820305" cy="293371"/>
              </a:xfrm>
              <a:custGeom>
                <a:avLst/>
                <a:gdLst>
                  <a:gd name="connsiteX0" fmla="*/ 0 w 749372"/>
                  <a:gd name="connsiteY0" fmla="*/ 235741 h 235741"/>
                  <a:gd name="connsiteX1" fmla="*/ 0 w 749372"/>
                  <a:gd name="connsiteY1" fmla="*/ 0 h 235741"/>
                  <a:gd name="connsiteX2" fmla="*/ 749372 w 749372"/>
                  <a:gd name="connsiteY2" fmla="*/ 235741 h 235741"/>
                  <a:gd name="connsiteX3" fmla="*/ 0 w 749372"/>
                  <a:gd name="connsiteY3" fmla="*/ 235741 h 235741"/>
                  <a:gd name="connsiteX0" fmla="*/ 0 w 1132830"/>
                  <a:gd name="connsiteY0" fmla="*/ 0 h 243349"/>
                  <a:gd name="connsiteX1" fmla="*/ 383458 w 1132830"/>
                  <a:gd name="connsiteY1" fmla="*/ 7608 h 243349"/>
                  <a:gd name="connsiteX2" fmla="*/ 1132830 w 1132830"/>
                  <a:gd name="connsiteY2" fmla="*/ 243349 h 243349"/>
                  <a:gd name="connsiteX3" fmla="*/ 0 w 1132830"/>
                  <a:gd name="connsiteY3" fmla="*/ 0 h 243349"/>
                  <a:gd name="connsiteX0" fmla="*/ 0 w 1132830"/>
                  <a:gd name="connsiteY0" fmla="*/ 0 h 243349"/>
                  <a:gd name="connsiteX1" fmla="*/ 383458 w 1132830"/>
                  <a:gd name="connsiteY1" fmla="*/ 7608 h 243349"/>
                  <a:gd name="connsiteX2" fmla="*/ 1132830 w 1132830"/>
                  <a:gd name="connsiteY2" fmla="*/ 243349 h 243349"/>
                  <a:gd name="connsiteX3" fmla="*/ 0 w 1132830"/>
                  <a:gd name="connsiteY3" fmla="*/ 0 h 24334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086202"/>
                  <a:gd name="connsiteY0" fmla="*/ 0 h 291651"/>
                  <a:gd name="connsiteX1" fmla="*/ 383458 w 1086202"/>
                  <a:gd name="connsiteY1" fmla="*/ 7608 h 291651"/>
                  <a:gd name="connsiteX2" fmla="*/ 1086202 w 1086202"/>
                  <a:gd name="connsiteY2" fmla="*/ 272983 h 291651"/>
                  <a:gd name="connsiteX3" fmla="*/ 0 w 1086202"/>
                  <a:gd name="connsiteY3" fmla="*/ 0 h 291651"/>
                  <a:gd name="connsiteX0" fmla="*/ 0 w 1086202"/>
                  <a:gd name="connsiteY0" fmla="*/ 0 h 280606"/>
                  <a:gd name="connsiteX1" fmla="*/ 383458 w 1086202"/>
                  <a:gd name="connsiteY1" fmla="*/ 7608 h 280606"/>
                  <a:gd name="connsiteX2" fmla="*/ 1086202 w 1086202"/>
                  <a:gd name="connsiteY2" fmla="*/ 272983 h 280606"/>
                  <a:gd name="connsiteX3" fmla="*/ 0 w 1086202"/>
                  <a:gd name="connsiteY3" fmla="*/ 0 h 280606"/>
                  <a:gd name="connsiteX0" fmla="*/ 0 w 1068717"/>
                  <a:gd name="connsiteY0" fmla="*/ 0 h 286234"/>
                  <a:gd name="connsiteX1" fmla="*/ 383458 w 1068717"/>
                  <a:gd name="connsiteY1" fmla="*/ 7608 h 286234"/>
                  <a:gd name="connsiteX2" fmla="*/ 1068717 w 1068717"/>
                  <a:gd name="connsiteY2" fmla="*/ 281449 h 286234"/>
                  <a:gd name="connsiteX3" fmla="*/ 0 w 1068717"/>
                  <a:gd name="connsiteY3" fmla="*/ 0 h 286234"/>
                  <a:gd name="connsiteX0" fmla="*/ 0 w 1057061"/>
                  <a:gd name="connsiteY0" fmla="*/ 0 h 286234"/>
                  <a:gd name="connsiteX1" fmla="*/ 371802 w 1057061"/>
                  <a:gd name="connsiteY1" fmla="*/ 7608 h 286234"/>
                  <a:gd name="connsiteX2" fmla="*/ 1057061 w 1057061"/>
                  <a:gd name="connsiteY2" fmla="*/ 281449 h 286234"/>
                  <a:gd name="connsiteX3" fmla="*/ 0 w 1057061"/>
                  <a:gd name="connsiteY3" fmla="*/ 0 h 286234"/>
                  <a:gd name="connsiteX0" fmla="*/ 0 w 1088067"/>
                  <a:gd name="connsiteY0" fmla="*/ 9007 h 284403"/>
                  <a:gd name="connsiteX1" fmla="*/ 402808 w 1088067"/>
                  <a:gd name="connsiteY1" fmla="*/ 0 h 284403"/>
                  <a:gd name="connsiteX2" fmla="*/ 1088067 w 1088067"/>
                  <a:gd name="connsiteY2" fmla="*/ 273841 h 284403"/>
                  <a:gd name="connsiteX3" fmla="*/ 0 w 1088067"/>
                  <a:gd name="connsiteY3" fmla="*/ 9007 h 284403"/>
                  <a:gd name="connsiteX0" fmla="*/ 0 w 1088067"/>
                  <a:gd name="connsiteY0" fmla="*/ 9007 h 275282"/>
                  <a:gd name="connsiteX1" fmla="*/ 402808 w 1088067"/>
                  <a:gd name="connsiteY1" fmla="*/ 0 h 275282"/>
                  <a:gd name="connsiteX2" fmla="*/ 1088067 w 1088067"/>
                  <a:gd name="connsiteY2" fmla="*/ 273841 h 275282"/>
                  <a:gd name="connsiteX3" fmla="*/ 0 w 1088067"/>
                  <a:gd name="connsiteY3" fmla="*/ 9007 h 275282"/>
                  <a:gd name="connsiteX0" fmla="*/ 0 w 1080138"/>
                  <a:gd name="connsiteY0" fmla="*/ 9007 h 259851"/>
                  <a:gd name="connsiteX1" fmla="*/ 402808 w 1080138"/>
                  <a:gd name="connsiteY1" fmla="*/ 0 h 259851"/>
                  <a:gd name="connsiteX2" fmla="*/ 1080138 w 1080138"/>
                  <a:gd name="connsiteY2" fmla="*/ 250446 h 259851"/>
                  <a:gd name="connsiteX3" fmla="*/ 0 w 1080138"/>
                  <a:gd name="connsiteY3" fmla="*/ 9007 h 259851"/>
                  <a:gd name="connsiteX0" fmla="*/ 0 w 1080138"/>
                  <a:gd name="connsiteY0" fmla="*/ 9007 h 291041"/>
                  <a:gd name="connsiteX1" fmla="*/ 402808 w 1080138"/>
                  <a:gd name="connsiteY1" fmla="*/ 0 h 291041"/>
                  <a:gd name="connsiteX2" fmla="*/ 1080138 w 1080138"/>
                  <a:gd name="connsiteY2" fmla="*/ 250446 h 291041"/>
                  <a:gd name="connsiteX3" fmla="*/ 0 w 1080138"/>
                  <a:gd name="connsiteY3" fmla="*/ 9007 h 291041"/>
                  <a:gd name="connsiteX0" fmla="*/ 0 w 1080138"/>
                  <a:gd name="connsiteY0" fmla="*/ 9007 h 293371"/>
                  <a:gd name="connsiteX1" fmla="*/ 402808 w 1080138"/>
                  <a:gd name="connsiteY1" fmla="*/ 0 h 293371"/>
                  <a:gd name="connsiteX2" fmla="*/ 1080138 w 1080138"/>
                  <a:gd name="connsiteY2" fmla="*/ 250446 h 293371"/>
                  <a:gd name="connsiteX3" fmla="*/ 0 w 1080138"/>
                  <a:gd name="connsiteY3" fmla="*/ 9007 h 293371"/>
                  <a:gd name="connsiteX0" fmla="*/ 0 w 1080138"/>
                  <a:gd name="connsiteY0" fmla="*/ 9007 h 293371"/>
                  <a:gd name="connsiteX1" fmla="*/ 402808 w 1080138"/>
                  <a:gd name="connsiteY1" fmla="*/ 0 h 293371"/>
                  <a:gd name="connsiteX2" fmla="*/ 1080138 w 1080138"/>
                  <a:gd name="connsiteY2" fmla="*/ 250446 h 293371"/>
                  <a:gd name="connsiteX3" fmla="*/ 0 w 1080138"/>
                  <a:gd name="connsiteY3" fmla="*/ 9007 h 293371"/>
                </a:gdLst>
                <a:ahLst/>
                <a:cxnLst>
                  <a:cxn ang="0">
                    <a:pos x="connsiteX0" y="connsiteY0"/>
                  </a:cxn>
                  <a:cxn ang="0">
                    <a:pos x="connsiteX1" y="connsiteY1"/>
                  </a:cxn>
                  <a:cxn ang="0">
                    <a:pos x="connsiteX2" y="connsiteY2"/>
                  </a:cxn>
                  <a:cxn ang="0">
                    <a:pos x="connsiteX3" y="connsiteY3"/>
                  </a:cxn>
                </a:cxnLst>
                <a:rect l="l" t="t" r="r" b="b"/>
                <a:pathLst>
                  <a:path w="1080138" h="293371">
                    <a:moveTo>
                      <a:pt x="0" y="9007"/>
                    </a:moveTo>
                    <a:cubicBezTo>
                      <a:pt x="191276" y="128482"/>
                      <a:pt x="297111" y="93328"/>
                      <a:pt x="402808" y="0"/>
                    </a:cubicBezTo>
                    <a:cubicBezTo>
                      <a:pt x="586231" y="108077"/>
                      <a:pt x="535379" y="179240"/>
                      <a:pt x="1080138" y="250446"/>
                    </a:cubicBezTo>
                    <a:cubicBezTo>
                      <a:pt x="844355" y="302622"/>
                      <a:pt x="304488" y="374440"/>
                      <a:pt x="0" y="9007"/>
                    </a:cubicBezTo>
                    <a:close/>
                  </a:path>
                </a:pathLst>
              </a:custGeom>
              <a:gradFill flip="none" rotWithShape="1">
                <a:gsLst>
                  <a:gs pos="69000">
                    <a:srgbClr val="D200D2"/>
                  </a:gs>
                  <a:gs pos="0">
                    <a:srgbClr val="D200D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Box 85">
              <a:extLst>
                <a:ext uri="{FF2B5EF4-FFF2-40B4-BE49-F238E27FC236}">
                  <a16:creationId xmlns:a16="http://schemas.microsoft.com/office/drawing/2014/main" id="{EAB85919-08BD-4D27-ADF8-8D18496E2287}"/>
                </a:ext>
              </a:extLst>
            </p:cNvPr>
            <p:cNvSpPr txBox="1"/>
            <p:nvPr/>
          </p:nvSpPr>
          <p:spPr>
            <a:xfrm>
              <a:off x="8189077" y="1880622"/>
              <a:ext cx="837089" cy="830997"/>
            </a:xfrm>
            <a:prstGeom prst="rect">
              <a:avLst/>
            </a:prstGeom>
            <a:noFill/>
          </p:spPr>
          <p:txBody>
            <a:bodyPr wrap="none" rtlCol="0">
              <a:spAutoFit/>
            </a:bodyPr>
            <a:lstStyle/>
            <a:p>
              <a:r>
                <a:rPr lang="ar-SY" sz="2400" b="1" dirty="0">
                  <a:latin typeface="Century Gothic" panose="020B0502020202020204" pitchFamily="34" charset="0"/>
                </a:rPr>
                <a:t>الوحدة</a:t>
              </a:r>
            </a:p>
            <a:p>
              <a:pPr algn="ctr"/>
              <a:r>
                <a:rPr lang="en-US" sz="2400" b="1" dirty="0">
                  <a:latin typeface="Century Gothic" panose="020B0502020202020204" pitchFamily="34" charset="0"/>
                </a:rPr>
                <a:t>7</a:t>
              </a:r>
            </a:p>
          </p:txBody>
        </p:sp>
        <p:pic>
          <p:nvPicPr>
            <p:cNvPr id="87" name="Graphic 86" descr="Target Audience">
              <a:extLst>
                <a:ext uri="{FF2B5EF4-FFF2-40B4-BE49-F238E27FC236}">
                  <a16:creationId xmlns:a16="http://schemas.microsoft.com/office/drawing/2014/main" id="{F326872E-0B97-46B9-A053-463709F38BF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3065" y="2472838"/>
              <a:ext cx="914400" cy="914400"/>
            </a:xfrm>
            <a:prstGeom prst="rect">
              <a:avLst/>
            </a:prstGeom>
          </p:spPr>
        </p:pic>
      </p:grpSp>
      <p:grpSp>
        <p:nvGrpSpPr>
          <p:cNvPr id="91" name="Group 90">
            <a:extLst>
              <a:ext uri="{FF2B5EF4-FFF2-40B4-BE49-F238E27FC236}">
                <a16:creationId xmlns:a16="http://schemas.microsoft.com/office/drawing/2014/main" id="{1B3E349D-D673-4B40-9FE9-DD770EF4693F}"/>
              </a:ext>
            </a:extLst>
          </p:cNvPr>
          <p:cNvGrpSpPr/>
          <p:nvPr/>
        </p:nvGrpSpPr>
        <p:grpSpPr>
          <a:xfrm>
            <a:off x="1122126" y="687830"/>
            <a:ext cx="389900" cy="815066"/>
            <a:chOff x="3976914" y="1402541"/>
            <a:chExt cx="421209" cy="782522"/>
          </a:xfrm>
          <a:effectLst>
            <a:outerShdw blurRad="76200" dir="18900000" sy="23000" kx="-1200000" algn="bl" rotWithShape="0">
              <a:prstClr val="black">
                <a:alpha val="20000"/>
              </a:prstClr>
            </a:outerShdw>
          </a:effectLst>
        </p:grpSpPr>
        <p:sp>
          <p:nvSpPr>
            <p:cNvPr id="92" name="Rectangle 91">
              <a:extLst>
                <a:ext uri="{FF2B5EF4-FFF2-40B4-BE49-F238E27FC236}">
                  <a16:creationId xmlns:a16="http://schemas.microsoft.com/office/drawing/2014/main" id="{EB18B6A8-229C-43DE-8B79-651AAC473128}"/>
                </a:ext>
              </a:extLst>
            </p:cNvPr>
            <p:cNvSpPr/>
            <p:nvPr/>
          </p:nvSpPr>
          <p:spPr>
            <a:xfrm rot="880349" flipH="1">
              <a:off x="4098363" y="1767370"/>
              <a:ext cx="36855" cy="417693"/>
            </a:xfrm>
            <a:prstGeom prst="rect">
              <a:avLst/>
            </a:prstGeom>
            <a:gradFill flip="none" rotWithShape="1">
              <a:gsLst>
                <a:gs pos="83208">
                  <a:schemeClr val="bg1"/>
                </a:gs>
                <a:gs pos="100000">
                  <a:schemeClr val="tx1">
                    <a:lumMod val="50000"/>
                    <a:lumOff val="50000"/>
                  </a:schemeClr>
                </a:gs>
                <a:gs pos="56609">
                  <a:schemeClr val="bg1">
                    <a:lumMod val="50000"/>
                  </a:schemeClr>
                </a:gs>
                <a:gs pos="25700">
                  <a:schemeClr val="bg1">
                    <a:lumMod val="95000"/>
                  </a:schemeClr>
                </a:gs>
                <a:gs pos="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825B68D2-7356-4241-A1B4-757E2F64B6E2}"/>
                </a:ext>
              </a:extLst>
            </p:cNvPr>
            <p:cNvSpPr/>
            <p:nvPr/>
          </p:nvSpPr>
          <p:spPr>
            <a:xfrm>
              <a:off x="3976914" y="1546639"/>
              <a:ext cx="421209" cy="421209"/>
            </a:xfrm>
            <a:prstGeom prst="ellipse">
              <a:avLst/>
            </a:prstGeom>
            <a:solidFill>
              <a:srgbClr val="D236A5"/>
            </a:solidFill>
            <a:ln>
              <a:noFill/>
            </a:ln>
            <a:effectLst>
              <a:innerShdw blurRad="304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rapezoid 10">
              <a:extLst>
                <a:ext uri="{FF2B5EF4-FFF2-40B4-BE49-F238E27FC236}">
                  <a16:creationId xmlns:a16="http://schemas.microsoft.com/office/drawing/2014/main" id="{D92845BC-0010-4F72-BB92-BA1BC121C3EB}"/>
                </a:ext>
              </a:extLst>
            </p:cNvPr>
            <p:cNvSpPr/>
            <p:nvPr/>
          </p:nvSpPr>
          <p:spPr>
            <a:xfrm rot="1060331">
              <a:off x="4130543" y="1496993"/>
              <a:ext cx="197638" cy="310350"/>
            </a:xfrm>
            <a:custGeom>
              <a:avLst/>
              <a:gdLst>
                <a:gd name="connsiteX0" fmla="*/ 0 w 1129849"/>
                <a:gd name="connsiteY0" fmla="*/ 1197614 h 1197614"/>
                <a:gd name="connsiteX1" fmla="*/ 282462 w 1129849"/>
                <a:gd name="connsiteY1" fmla="*/ 0 h 1197614"/>
                <a:gd name="connsiteX2" fmla="*/ 847387 w 1129849"/>
                <a:gd name="connsiteY2" fmla="*/ 0 h 1197614"/>
                <a:gd name="connsiteX3" fmla="*/ 1129849 w 1129849"/>
                <a:gd name="connsiteY3" fmla="*/ 1197614 h 1197614"/>
                <a:gd name="connsiteX4" fmla="*/ 0 w 1129849"/>
                <a:gd name="connsiteY4" fmla="*/ 1197614 h 1197614"/>
                <a:gd name="connsiteX0" fmla="*/ 0 w 1129849"/>
                <a:gd name="connsiteY0" fmla="*/ 1197614 h 1310535"/>
                <a:gd name="connsiteX1" fmla="*/ 282462 w 1129849"/>
                <a:gd name="connsiteY1" fmla="*/ 0 h 1310535"/>
                <a:gd name="connsiteX2" fmla="*/ 847387 w 1129849"/>
                <a:gd name="connsiteY2" fmla="*/ 0 h 1310535"/>
                <a:gd name="connsiteX3" fmla="*/ 1129849 w 1129849"/>
                <a:gd name="connsiteY3" fmla="*/ 1197614 h 1310535"/>
                <a:gd name="connsiteX4" fmla="*/ 0 w 1129849"/>
                <a:gd name="connsiteY4" fmla="*/ 1197614 h 1310535"/>
                <a:gd name="connsiteX0" fmla="*/ 0 w 1129849"/>
                <a:gd name="connsiteY0" fmla="*/ 1197614 h 1358294"/>
                <a:gd name="connsiteX1" fmla="*/ 282462 w 1129849"/>
                <a:gd name="connsiteY1" fmla="*/ 0 h 1358294"/>
                <a:gd name="connsiteX2" fmla="*/ 847387 w 1129849"/>
                <a:gd name="connsiteY2" fmla="*/ 0 h 1358294"/>
                <a:gd name="connsiteX3" fmla="*/ 1129849 w 1129849"/>
                <a:gd name="connsiteY3" fmla="*/ 1197614 h 1358294"/>
                <a:gd name="connsiteX4" fmla="*/ 0 w 1129849"/>
                <a:gd name="connsiteY4" fmla="*/ 1197614 h 1358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49" h="1358294">
                  <a:moveTo>
                    <a:pt x="0" y="1197614"/>
                  </a:moveTo>
                  <a:lnTo>
                    <a:pt x="282462" y="0"/>
                  </a:lnTo>
                  <a:lnTo>
                    <a:pt x="847387" y="0"/>
                  </a:lnTo>
                  <a:lnTo>
                    <a:pt x="1129849" y="1197614"/>
                  </a:lnTo>
                  <a:cubicBezTo>
                    <a:pt x="529520" y="1451687"/>
                    <a:pt x="415659" y="1367972"/>
                    <a:pt x="0" y="1197614"/>
                  </a:cubicBezTo>
                  <a:close/>
                </a:path>
              </a:pathLst>
            </a:custGeom>
            <a:solidFill>
              <a:srgbClr val="D23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C1F59FA1-8246-40F6-8AD0-5AA69708E174}"/>
                </a:ext>
              </a:extLst>
            </p:cNvPr>
            <p:cNvSpPr/>
            <p:nvPr/>
          </p:nvSpPr>
          <p:spPr>
            <a:xfrm>
              <a:off x="4142587" y="1402541"/>
              <a:ext cx="255535" cy="255535"/>
            </a:xfrm>
            <a:prstGeom prst="ellipse">
              <a:avLst/>
            </a:prstGeom>
            <a:solidFill>
              <a:srgbClr val="D236A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52E85176-389E-4B4D-923C-CE512A16B1A4}"/>
              </a:ext>
            </a:extLst>
          </p:cNvPr>
          <p:cNvGrpSpPr/>
          <p:nvPr/>
        </p:nvGrpSpPr>
        <p:grpSpPr>
          <a:xfrm>
            <a:off x="165094" y="3427176"/>
            <a:ext cx="1884683" cy="2524825"/>
            <a:chOff x="10084821" y="2778682"/>
            <a:chExt cx="1884683" cy="2524825"/>
          </a:xfrm>
        </p:grpSpPr>
        <p:grpSp>
          <p:nvGrpSpPr>
            <p:cNvPr id="97" name="Group 96">
              <a:extLst>
                <a:ext uri="{FF2B5EF4-FFF2-40B4-BE49-F238E27FC236}">
                  <a16:creationId xmlns:a16="http://schemas.microsoft.com/office/drawing/2014/main" id="{FFABE728-AA6D-4315-AA2D-D60DFE4733A8}"/>
                </a:ext>
              </a:extLst>
            </p:cNvPr>
            <p:cNvGrpSpPr/>
            <p:nvPr/>
          </p:nvGrpSpPr>
          <p:grpSpPr>
            <a:xfrm rot="21371849">
              <a:off x="10084821" y="2778682"/>
              <a:ext cx="1884683" cy="2524825"/>
              <a:chOff x="395817" y="4262072"/>
              <a:chExt cx="1884683" cy="2524825"/>
            </a:xfrm>
            <a:solidFill>
              <a:schemeClr val="bg1"/>
            </a:solidFill>
            <a:effectLst>
              <a:outerShdw blurRad="317500" dist="88900" dir="2700000" algn="tl" rotWithShape="0">
                <a:prstClr val="black">
                  <a:alpha val="40000"/>
                </a:prstClr>
              </a:outerShdw>
            </a:effectLst>
          </p:grpSpPr>
          <p:sp>
            <p:nvSpPr>
              <p:cNvPr id="99" name="TextBox 98">
                <a:extLst>
                  <a:ext uri="{FF2B5EF4-FFF2-40B4-BE49-F238E27FC236}">
                    <a16:creationId xmlns:a16="http://schemas.microsoft.com/office/drawing/2014/main" id="{445B731D-C3A5-466B-B4EE-5AC8F146B9D0}"/>
                  </a:ext>
                </a:extLst>
              </p:cNvPr>
              <p:cNvSpPr txBox="1"/>
              <p:nvPr/>
            </p:nvSpPr>
            <p:spPr>
              <a:xfrm>
                <a:off x="395817" y="4262072"/>
                <a:ext cx="1884145" cy="461665"/>
              </a:xfrm>
              <a:prstGeom prst="rect">
                <a:avLst/>
              </a:prstGeom>
              <a:grpFill/>
            </p:spPr>
            <p:txBody>
              <a:bodyPr wrap="square" rtlCol="0">
                <a:spAutoFit/>
              </a:bodyPr>
              <a:lstStyle/>
              <a:p>
                <a:pPr algn="r"/>
                <a:r>
                  <a:rPr lang="ar-SY" sz="2400" b="1" dirty="0">
                    <a:solidFill>
                      <a:srgbClr val="FF0000"/>
                    </a:solidFill>
                    <a:latin typeface="Century Gothic" panose="020B0502020202020204" pitchFamily="34" charset="0"/>
                  </a:rPr>
                  <a:t>عناية ملبسية</a:t>
                </a:r>
              </a:p>
            </p:txBody>
          </p:sp>
          <p:sp>
            <p:nvSpPr>
              <p:cNvPr id="100" name="TextBox 99">
                <a:extLst>
                  <a:ext uri="{FF2B5EF4-FFF2-40B4-BE49-F238E27FC236}">
                    <a16:creationId xmlns:a16="http://schemas.microsoft.com/office/drawing/2014/main" id="{FC3E2EFD-0FA8-49F1-917E-03CE3DC778F7}"/>
                  </a:ext>
                </a:extLst>
              </p:cNvPr>
              <p:cNvSpPr txBox="1"/>
              <p:nvPr/>
            </p:nvSpPr>
            <p:spPr>
              <a:xfrm>
                <a:off x="404950" y="4971015"/>
                <a:ext cx="1875550" cy="1815882"/>
              </a:xfrm>
              <a:prstGeom prst="rect">
                <a:avLst/>
              </a:prstGeom>
              <a:grpFill/>
            </p:spPr>
            <p:txBody>
              <a:bodyPr wrap="square" rtlCol="0">
                <a:spAutoFit/>
              </a:bodyPr>
              <a:lstStyle/>
              <a:p>
                <a:pPr algn="r"/>
                <a:r>
                  <a:rPr lang="ar-SY" sz="2000" b="1" dirty="0">
                    <a:latin typeface="Century Gothic" panose="020B0502020202020204" pitchFamily="34" charset="0"/>
                  </a:rPr>
                  <a:t>تنظيف الملابس </a:t>
                </a:r>
              </a:p>
              <a:p>
                <a:pPr algn="r"/>
                <a:endParaRPr lang="ar-SY" sz="20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p:txBody>
          </p:sp>
        </p:grpSp>
        <p:pic>
          <p:nvPicPr>
            <p:cNvPr id="98" name="Picture 97">
              <a:extLst>
                <a:ext uri="{FF2B5EF4-FFF2-40B4-BE49-F238E27FC236}">
                  <a16:creationId xmlns:a16="http://schemas.microsoft.com/office/drawing/2014/main" id="{34A5120C-961D-4534-95B8-DE8695C962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372809">
              <a:off x="10652464" y="3993710"/>
              <a:ext cx="853216" cy="1102774"/>
            </a:xfrm>
            <a:prstGeom prst="rect">
              <a:avLst/>
            </a:prstGeom>
          </p:spPr>
        </p:pic>
      </p:grpSp>
      <p:sp>
        <p:nvSpPr>
          <p:cNvPr id="101" name="Rectangle 21">
            <a:extLst>
              <a:ext uri="{FF2B5EF4-FFF2-40B4-BE49-F238E27FC236}">
                <a16:creationId xmlns:a16="http://schemas.microsoft.com/office/drawing/2014/main" id="{B3E6E669-4CFC-49FD-AA83-B875ABB26CF5}"/>
              </a:ext>
            </a:extLst>
          </p:cNvPr>
          <p:cNvSpPr/>
          <p:nvPr/>
        </p:nvSpPr>
        <p:spPr>
          <a:xfrm rot="15142371">
            <a:off x="801468" y="3143655"/>
            <a:ext cx="881230" cy="407702"/>
          </a:xfrm>
          <a:custGeom>
            <a:avLst/>
            <a:gdLst>
              <a:gd name="connsiteX0" fmla="*/ 0 w 1152128"/>
              <a:gd name="connsiteY0" fmla="*/ 0 h 242604"/>
              <a:gd name="connsiteX1" fmla="*/ 1152128 w 1152128"/>
              <a:gd name="connsiteY1" fmla="*/ 0 h 242604"/>
              <a:gd name="connsiteX2" fmla="*/ 1152128 w 1152128"/>
              <a:gd name="connsiteY2" fmla="*/ 242604 h 242604"/>
              <a:gd name="connsiteX3" fmla="*/ 0 w 1152128"/>
              <a:gd name="connsiteY3" fmla="*/ 242604 h 242604"/>
              <a:gd name="connsiteX4" fmla="*/ 0 w 1152128"/>
              <a:gd name="connsiteY4" fmla="*/ 0 h 242604"/>
              <a:gd name="connsiteX0" fmla="*/ 1637 w 1153765"/>
              <a:gd name="connsiteY0" fmla="*/ 0 h 242604"/>
              <a:gd name="connsiteX1" fmla="*/ 1153765 w 1153765"/>
              <a:gd name="connsiteY1" fmla="*/ 0 h 242604"/>
              <a:gd name="connsiteX2" fmla="*/ 1153765 w 1153765"/>
              <a:gd name="connsiteY2" fmla="*/ 242604 h 242604"/>
              <a:gd name="connsiteX3" fmla="*/ 1637 w 1153765"/>
              <a:gd name="connsiteY3" fmla="*/ 242604 h 242604"/>
              <a:gd name="connsiteX4" fmla="*/ 0 w 1153765"/>
              <a:gd name="connsiteY4" fmla="*/ 57657 h 242604"/>
              <a:gd name="connsiteX5" fmla="*/ 1637 w 1153765"/>
              <a:gd name="connsiteY5" fmla="*/ 0 h 242604"/>
              <a:gd name="connsiteX0" fmla="*/ 85266 w 1237394"/>
              <a:gd name="connsiteY0" fmla="*/ 0 h 242604"/>
              <a:gd name="connsiteX1" fmla="*/ 1237394 w 1237394"/>
              <a:gd name="connsiteY1" fmla="*/ 0 h 242604"/>
              <a:gd name="connsiteX2" fmla="*/ 1237394 w 1237394"/>
              <a:gd name="connsiteY2" fmla="*/ 242604 h 242604"/>
              <a:gd name="connsiteX3" fmla="*/ 85266 w 1237394"/>
              <a:gd name="connsiteY3" fmla="*/ 242604 h 242604"/>
              <a:gd name="connsiteX4" fmla="*/ 85314 w 1237394"/>
              <a:gd name="connsiteY4" fmla="*/ 96385 h 242604"/>
              <a:gd name="connsiteX5" fmla="*/ 83629 w 1237394"/>
              <a:gd name="connsiteY5" fmla="*/ 57657 h 242604"/>
              <a:gd name="connsiteX6" fmla="*/ 85266 w 1237394"/>
              <a:gd name="connsiteY6" fmla="*/ 0 h 242604"/>
              <a:gd name="connsiteX0" fmla="*/ 105071 w 1257199"/>
              <a:gd name="connsiteY0" fmla="*/ 0 h 242604"/>
              <a:gd name="connsiteX1" fmla="*/ 1257199 w 1257199"/>
              <a:gd name="connsiteY1" fmla="*/ 0 h 242604"/>
              <a:gd name="connsiteX2" fmla="*/ 1257199 w 1257199"/>
              <a:gd name="connsiteY2" fmla="*/ 242604 h 242604"/>
              <a:gd name="connsiteX3" fmla="*/ 105071 w 1257199"/>
              <a:gd name="connsiteY3" fmla="*/ 242604 h 242604"/>
              <a:gd name="connsiteX4" fmla="*/ 52921 w 1257199"/>
              <a:gd name="connsiteY4" fmla="*/ 155317 h 242604"/>
              <a:gd name="connsiteX5" fmla="*/ 105119 w 1257199"/>
              <a:gd name="connsiteY5" fmla="*/ 96385 h 242604"/>
              <a:gd name="connsiteX6" fmla="*/ 103434 w 1257199"/>
              <a:gd name="connsiteY6" fmla="*/ 57657 h 242604"/>
              <a:gd name="connsiteX7" fmla="*/ 105071 w 1257199"/>
              <a:gd name="connsiteY7"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22233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90242 w 1275998"/>
              <a:gd name="connsiteY5" fmla="*/ 150265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7318"/>
              <a:gd name="connsiteY0" fmla="*/ 0 h 242604"/>
              <a:gd name="connsiteX1" fmla="*/ 1275998 w 1277318"/>
              <a:gd name="connsiteY1" fmla="*/ 0 h 242604"/>
              <a:gd name="connsiteX2" fmla="*/ 1277318 w 1277318"/>
              <a:gd name="connsiteY2" fmla="*/ 47554 h 242604"/>
              <a:gd name="connsiteX3" fmla="*/ 1275998 w 1277318"/>
              <a:gd name="connsiteY3" fmla="*/ 242604 h 242604"/>
              <a:gd name="connsiteX4" fmla="*/ 123870 w 1277318"/>
              <a:gd name="connsiteY4" fmla="*/ 242604 h 242604"/>
              <a:gd name="connsiteX5" fmla="*/ 26256 w 1277318"/>
              <a:gd name="connsiteY5" fmla="*/ 197412 h 242604"/>
              <a:gd name="connsiteX6" fmla="*/ 90242 w 1277318"/>
              <a:gd name="connsiteY6" fmla="*/ 150265 h 242604"/>
              <a:gd name="connsiteX7" fmla="*/ 123918 w 1277318"/>
              <a:gd name="connsiteY7" fmla="*/ 96385 h 242604"/>
              <a:gd name="connsiteX8" fmla="*/ 199688 w 1277318"/>
              <a:gd name="connsiteY8" fmla="*/ 57657 h 242604"/>
              <a:gd name="connsiteX9" fmla="*/ 123870 w 1277318"/>
              <a:gd name="connsiteY9"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8 w 1277318"/>
              <a:gd name="connsiteY3" fmla="*/ 175523 h 242604"/>
              <a:gd name="connsiteX4" fmla="*/ 1275998 w 1277318"/>
              <a:gd name="connsiteY4" fmla="*/ 242604 h 242604"/>
              <a:gd name="connsiteX5" fmla="*/ 123870 w 1277318"/>
              <a:gd name="connsiteY5" fmla="*/ 242604 h 242604"/>
              <a:gd name="connsiteX6" fmla="*/ 26256 w 1277318"/>
              <a:gd name="connsiteY6" fmla="*/ 197412 h 242604"/>
              <a:gd name="connsiteX7" fmla="*/ 90242 w 1277318"/>
              <a:gd name="connsiteY7" fmla="*/ 150265 h 242604"/>
              <a:gd name="connsiteX8" fmla="*/ 123918 w 1277318"/>
              <a:gd name="connsiteY8" fmla="*/ 96385 h 242604"/>
              <a:gd name="connsiteX9" fmla="*/ 199688 w 1277318"/>
              <a:gd name="connsiteY9" fmla="*/ 57657 h 242604"/>
              <a:gd name="connsiteX10" fmla="*/ 123870 w 1277318"/>
              <a:gd name="connsiteY10"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77318"/>
              <a:gd name="connsiteY0" fmla="*/ 0 h 242604"/>
              <a:gd name="connsiteX1" fmla="*/ 1275998 w 1277318"/>
              <a:gd name="connsiteY1" fmla="*/ 0 h 242604"/>
              <a:gd name="connsiteX2" fmla="*/ 1248694 w 1277318"/>
              <a:gd name="connsiteY2" fmla="*/ 42503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95839"/>
              <a:gd name="connsiteY0" fmla="*/ 0 h 242604"/>
              <a:gd name="connsiteX1" fmla="*/ 1275998 w 1295839"/>
              <a:gd name="connsiteY1" fmla="*/ 0 h 242604"/>
              <a:gd name="connsiteX2" fmla="*/ 1248694 w 1295839"/>
              <a:gd name="connsiteY2" fmla="*/ 42503 h 242604"/>
              <a:gd name="connsiteX3" fmla="*/ 1295839 w 1295839"/>
              <a:gd name="connsiteY3" fmla="*/ 89650 h 242604"/>
              <a:gd name="connsiteX4" fmla="*/ 1277318 w 1295839"/>
              <a:gd name="connsiteY4" fmla="*/ 175523 h 242604"/>
              <a:gd name="connsiteX5" fmla="*/ 1275998 w 1295839"/>
              <a:gd name="connsiteY5" fmla="*/ 242604 h 242604"/>
              <a:gd name="connsiteX6" fmla="*/ 123870 w 1295839"/>
              <a:gd name="connsiteY6" fmla="*/ 242604 h 242604"/>
              <a:gd name="connsiteX7" fmla="*/ 26256 w 1295839"/>
              <a:gd name="connsiteY7" fmla="*/ 197412 h 242604"/>
              <a:gd name="connsiteX8" fmla="*/ 90242 w 1295839"/>
              <a:gd name="connsiteY8" fmla="*/ 150265 h 242604"/>
              <a:gd name="connsiteX9" fmla="*/ 123918 w 1295839"/>
              <a:gd name="connsiteY9" fmla="*/ 96385 h 242604"/>
              <a:gd name="connsiteX10" fmla="*/ 199688 w 1295839"/>
              <a:gd name="connsiteY10" fmla="*/ 57657 h 242604"/>
              <a:gd name="connsiteX11" fmla="*/ 123870 w 1295839"/>
              <a:gd name="connsiteY11" fmla="*/ 0 h 242604"/>
              <a:gd name="connsiteX0" fmla="*/ 123870 w 1296242"/>
              <a:gd name="connsiteY0" fmla="*/ 0 h 242604"/>
              <a:gd name="connsiteX1" fmla="*/ 1275998 w 1296242"/>
              <a:gd name="connsiteY1" fmla="*/ 0 h 242604"/>
              <a:gd name="connsiteX2" fmla="*/ 1248694 w 1296242"/>
              <a:gd name="connsiteY2" fmla="*/ 42503 h 242604"/>
              <a:gd name="connsiteX3" fmla="*/ 1295839 w 1296242"/>
              <a:gd name="connsiteY3" fmla="*/ 89650 h 242604"/>
              <a:gd name="connsiteX4" fmla="*/ 1243642 w 1296242"/>
              <a:gd name="connsiteY4" fmla="*/ 141847 h 242604"/>
              <a:gd name="connsiteX5" fmla="*/ 1277318 w 1296242"/>
              <a:gd name="connsiteY5" fmla="*/ 175523 h 242604"/>
              <a:gd name="connsiteX6" fmla="*/ 1275998 w 1296242"/>
              <a:gd name="connsiteY6" fmla="*/ 242604 h 242604"/>
              <a:gd name="connsiteX7" fmla="*/ 123870 w 1296242"/>
              <a:gd name="connsiteY7" fmla="*/ 242604 h 242604"/>
              <a:gd name="connsiteX8" fmla="*/ 26256 w 1296242"/>
              <a:gd name="connsiteY8" fmla="*/ 197412 h 242604"/>
              <a:gd name="connsiteX9" fmla="*/ 90242 w 1296242"/>
              <a:gd name="connsiteY9" fmla="*/ 150265 h 242604"/>
              <a:gd name="connsiteX10" fmla="*/ 123918 w 1296242"/>
              <a:gd name="connsiteY10" fmla="*/ 96385 h 242604"/>
              <a:gd name="connsiteX11" fmla="*/ 199688 w 1296242"/>
              <a:gd name="connsiteY11" fmla="*/ 57657 h 242604"/>
              <a:gd name="connsiteX12" fmla="*/ 123870 w 1296242"/>
              <a:gd name="connsiteY12" fmla="*/ 0 h 242604"/>
              <a:gd name="connsiteX0" fmla="*/ 123870 w 1307634"/>
              <a:gd name="connsiteY0" fmla="*/ 0 h 242604"/>
              <a:gd name="connsiteX1" fmla="*/ 1275998 w 1307634"/>
              <a:gd name="connsiteY1" fmla="*/ 0 h 242604"/>
              <a:gd name="connsiteX2" fmla="*/ 1248694 w 1307634"/>
              <a:gd name="connsiteY2" fmla="*/ 42503 h 242604"/>
              <a:gd name="connsiteX3" fmla="*/ 1295839 w 1307634"/>
              <a:gd name="connsiteY3" fmla="*/ 89650 h 242604"/>
              <a:gd name="connsiteX4" fmla="*/ 1243642 w 1307634"/>
              <a:gd name="connsiteY4" fmla="*/ 141847 h 242604"/>
              <a:gd name="connsiteX5" fmla="*/ 1277318 w 1307634"/>
              <a:gd name="connsiteY5" fmla="*/ 175523 h 242604"/>
              <a:gd name="connsiteX6" fmla="*/ 1307627 w 1307634"/>
              <a:gd name="connsiteY6" fmla="*/ 229404 h 242604"/>
              <a:gd name="connsiteX7" fmla="*/ 1275998 w 1307634"/>
              <a:gd name="connsiteY7" fmla="*/ 242604 h 242604"/>
              <a:gd name="connsiteX8" fmla="*/ 123870 w 1307634"/>
              <a:gd name="connsiteY8" fmla="*/ 242604 h 242604"/>
              <a:gd name="connsiteX9" fmla="*/ 26256 w 1307634"/>
              <a:gd name="connsiteY9" fmla="*/ 197412 h 242604"/>
              <a:gd name="connsiteX10" fmla="*/ 90242 w 1307634"/>
              <a:gd name="connsiteY10" fmla="*/ 150265 h 242604"/>
              <a:gd name="connsiteX11" fmla="*/ 123918 w 1307634"/>
              <a:gd name="connsiteY11" fmla="*/ 96385 h 242604"/>
              <a:gd name="connsiteX12" fmla="*/ 199688 w 1307634"/>
              <a:gd name="connsiteY12" fmla="*/ 57657 h 242604"/>
              <a:gd name="connsiteX13" fmla="*/ 123870 w 1307634"/>
              <a:gd name="connsiteY13" fmla="*/ 0 h 242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07634" h="242604">
                <a:moveTo>
                  <a:pt x="123870" y="0"/>
                </a:moveTo>
                <a:lnTo>
                  <a:pt x="1275998" y="0"/>
                </a:lnTo>
                <a:lnTo>
                  <a:pt x="1248694" y="42503"/>
                </a:lnTo>
                <a:cubicBezTo>
                  <a:pt x="1248694" y="59341"/>
                  <a:pt x="1295839" y="72812"/>
                  <a:pt x="1295839" y="89650"/>
                </a:cubicBezTo>
                <a:cubicBezTo>
                  <a:pt x="1301451" y="109856"/>
                  <a:pt x="1246729" y="127535"/>
                  <a:pt x="1243642" y="141847"/>
                </a:cubicBezTo>
                <a:cubicBezTo>
                  <a:pt x="1240555" y="156159"/>
                  <a:pt x="1271986" y="168507"/>
                  <a:pt x="1277318" y="175523"/>
                </a:cubicBezTo>
                <a:cubicBezTo>
                  <a:pt x="1276757" y="178329"/>
                  <a:pt x="1308188" y="226598"/>
                  <a:pt x="1307627" y="229404"/>
                </a:cubicBezTo>
                <a:lnTo>
                  <a:pt x="1275998" y="242604"/>
                </a:lnTo>
                <a:lnTo>
                  <a:pt x="123870" y="242604"/>
                </a:lnTo>
                <a:cubicBezTo>
                  <a:pt x="-84420" y="235072"/>
                  <a:pt x="34948" y="211960"/>
                  <a:pt x="26256" y="197412"/>
                </a:cubicBezTo>
                <a:cubicBezTo>
                  <a:pt x="17564" y="182864"/>
                  <a:pt x="73965" y="167103"/>
                  <a:pt x="90242" y="150265"/>
                </a:cubicBezTo>
                <a:cubicBezTo>
                  <a:pt x="106519" y="133427"/>
                  <a:pt x="115499" y="112662"/>
                  <a:pt x="123918" y="96385"/>
                </a:cubicBezTo>
                <a:cubicBezTo>
                  <a:pt x="132337" y="80108"/>
                  <a:pt x="199696" y="73721"/>
                  <a:pt x="199688" y="57657"/>
                </a:cubicBezTo>
                <a:cubicBezTo>
                  <a:pt x="200234" y="38438"/>
                  <a:pt x="123324" y="19219"/>
                  <a:pt x="123870" y="0"/>
                </a:cubicBezTo>
                <a:close/>
              </a:path>
            </a:pathLst>
          </a:cu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8" name="Group 27">
            <a:extLst>
              <a:ext uri="{FF2B5EF4-FFF2-40B4-BE49-F238E27FC236}">
                <a16:creationId xmlns:a16="http://schemas.microsoft.com/office/drawing/2014/main" id="{FC96DB7F-D02A-4716-8944-7348783C98D4}"/>
              </a:ext>
            </a:extLst>
          </p:cNvPr>
          <p:cNvGrpSpPr/>
          <p:nvPr/>
        </p:nvGrpSpPr>
        <p:grpSpPr>
          <a:xfrm flipH="1" flipV="1">
            <a:off x="9908997" y="3111454"/>
            <a:ext cx="1834212" cy="635091"/>
            <a:chOff x="1431941" y="2643418"/>
            <a:chExt cx="1834212" cy="635091"/>
          </a:xfrm>
        </p:grpSpPr>
        <p:sp>
          <p:nvSpPr>
            <p:cNvPr id="29" name="Freeform: Shape 28">
              <a:extLst>
                <a:ext uri="{FF2B5EF4-FFF2-40B4-BE49-F238E27FC236}">
                  <a16:creationId xmlns:a16="http://schemas.microsoft.com/office/drawing/2014/main" id="{5877BC0B-206B-486A-8461-A652CF323A9D}"/>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543B5558-057A-4B1F-9785-A0977B0D4C95}"/>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31" name="Group 30">
            <a:extLst>
              <a:ext uri="{FF2B5EF4-FFF2-40B4-BE49-F238E27FC236}">
                <a16:creationId xmlns:a16="http://schemas.microsoft.com/office/drawing/2014/main" id="{3B9B24C9-5B8B-4B21-AFCC-F853772A31CF}"/>
              </a:ext>
            </a:extLst>
          </p:cNvPr>
          <p:cNvGrpSpPr/>
          <p:nvPr/>
        </p:nvGrpSpPr>
        <p:grpSpPr>
          <a:xfrm flipH="1">
            <a:off x="5908576" y="1861407"/>
            <a:ext cx="5834633" cy="1222155"/>
            <a:chOff x="1437352" y="652951"/>
            <a:chExt cx="5834633" cy="1222155"/>
          </a:xfrm>
        </p:grpSpPr>
        <p:sp>
          <p:nvSpPr>
            <p:cNvPr id="32" name="Freeform: Shape 31">
              <a:extLst>
                <a:ext uri="{FF2B5EF4-FFF2-40B4-BE49-F238E27FC236}">
                  <a16:creationId xmlns:a16="http://schemas.microsoft.com/office/drawing/2014/main" id="{7CA5EDA6-F641-4ED2-B87D-63F2828D80B5}"/>
                </a:ext>
              </a:extLst>
            </p:cNvPr>
            <p:cNvSpPr/>
            <p:nvPr/>
          </p:nvSpPr>
          <p:spPr>
            <a:xfrm flipV="1">
              <a:off x="1437352" y="652951"/>
              <a:ext cx="5598504" cy="1222155"/>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0066CC"/>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2484F7DC-B263-451B-900D-218575E164F4}"/>
                </a:ext>
              </a:extLst>
            </p:cNvPr>
            <p:cNvSpPr txBox="1"/>
            <p:nvPr/>
          </p:nvSpPr>
          <p:spPr>
            <a:xfrm>
              <a:off x="1874455" y="1295014"/>
              <a:ext cx="5397530" cy="523220"/>
            </a:xfrm>
            <a:prstGeom prst="rect">
              <a:avLst/>
            </a:prstGeom>
            <a:noFill/>
          </p:spPr>
          <p:txBody>
            <a:bodyPr wrap="square" rtlCol="0">
              <a:spAutoFit/>
            </a:bodyPr>
            <a:lstStyle/>
            <a:p>
              <a:pPr algn="r"/>
              <a:r>
                <a:rPr lang="ar-SY"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المبيض :</a:t>
              </a:r>
            </a:p>
          </p:txBody>
        </p:sp>
      </p:grpSp>
      <p:sp>
        <p:nvSpPr>
          <p:cNvPr id="34" name="TextBox 33">
            <a:extLst>
              <a:ext uri="{FF2B5EF4-FFF2-40B4-BE49-F238E27FC236}">
                <a16:creationId xmlns:a16="http://schemas.microsoft.com/office/drawing/2014/main" id="{8181BB09-0A1B-40AA-B8EC-5B707B0F7EBB}"/>
              </a:ext>
            </a:extLst>
          </p:cNvPr>
          <p:cNvSpPr txBox="1"/>
          <p:nvPr/>
        </p:nvSpPr>
        <p:spPr>
          <a:xfrm>
            <a:off x="3062106" y="3314699"/>
            <a:ext cx="8053801" cy="1015663"/>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سائل منظف يزيل البقع من الأنسجة و يدخل الكلور في تركيبه و له خاصية</a:t>
            </a:r>
          </a:p>
          <a:p>
            <a:pPr algn="r"/>
            <a:r>
              <a:rPr lang="ar-SY" sz="2000" b="1" dirty="0">
                <a:latin typeface="Open Sans" panose="020B0606030504020204" pitchFamily="34" charset="0"/>
                <a:ea typeface="Open Sans" panose="020B0606030504020204" pitchFamily="34" charset="0"/>
              </a:rPr>
              <a:t> تبييض الأنسجة ، و منه ما هو مخصص للملابس البيضاء و آخر للملابس</a:t>
            </a:r>
          </a:p>
          <a:p>
            <a:pPr algn="r"/>
            <a:r>
              <a:rPr lang="ar-SY" sz="2000" b="1" dirty="0">
                <a:latin typeface="Open Sans" panose="020B0606030504020204" pitchFamily="34" charset="0"/>
                <a:ea typeface="Open Sans" panose="020B0606030504020204" pitchFamily="34" charset="0"/>
              </a:rPr>
              <a:t> الملونة .</a:t>
            </a:r>
            <a:endParaRPr lang="en-US" sz="2000" b="1" dirty="0">
              <a:latin typeface="Open Sans" panose="020B0606030504020204" pitchFamily="34" charset="0"/>
              <a:ea typeface="Open Sans" panose="020B0606030504020204" pitchFamily="34" charset="0"/>
            </a:endParaRPr>
          </a:p>
        </p:txBody>
      </p:sp>
      <p:grpSp>
        <p:nvGrpSpPr>
          <p:cNvPr id="36" name="Group 35">
            <a:extLst>
              <a:ext uri="{FF2B5EF4-FFF2-40B4-BE49-F238E27FC236}">
                <a16:creationId xmlns:a16="http://schemas.microsoft.com/office/drawing/2014/main" id="{4EF9500A-BC9C-4A72-845D-382418407201}"/>
              </a:ext>
            </a:extLst>
          </p:cNvPr>
          <p:cNvGrpSpPr/>
          <p:nvPr/>
        </p:nvGrpSpPr>
        <p:grpSpPr>
          <a:xfrm flipH="1" flipV="1">
            <a:off x="9891835" y="4996306"/>
            <a:ext cx="1834212" cy="635091"/>
            <a:chOff x="1431941" y="2643418"/>
            <a:chExt cx="1834212" cy="635091"/>
          </a:xfrm>
        </p:grpSpPr>
        <p:sp>
          <p:nvSpPr>
            <p:cNvPr id="37" name="Freeform: Shape 36">
              <a:extLst>
                <a:ext uri="{FF2B5EF4-FFF2-40B4-BE49-F238E27FC236}">
                  <a16:creationId xmlns:a16="http://schemas.microsoft.com/office/drawing/2014/main" id="{97A84E04-6C26-4FC5-80AB-1FD471605720}"/>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21FB750-2EC0-4BE9-B34D-33C973EEF4D3}"/>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39" name="Group 38">
            <a:extLst>
              <a:ext uri="{FF2B5EF4-FFF2-40B4-BE49-F238E27FC236}">
                <a16:creationId xmlns:a16="http://schemas.microsoft.com/office/drawing/2014/main" id="{82CEA6B1-59DD-42BF-999E-A65BE458B1C9}"/>
              </a:ext>
            </a:extLst>
          </p:cNvPr>
          <p:cNvGrpSpPr/>
          <p:nvPr/>
        </p:nvGrpSpPr>
        <p:grpSpPr>
          <a:xfrm flipH="1">
            <a:off x="5891414" y="3746259"/>
            <a:ext cx="5834633" cy="1222155"/>
            <a:chOff x="1437352" y="652951"/>
            <a:chExt cx="5834633" cy="1222155"/>
          </a:xfrm>
        </p:grpSpPr>
        <p:sp>
          <p:nvSpPr>
            <p:cNvPr id="41" name="Freeform: Shape 40">
              <a:extLst>
                <a:ext uri="{FF2B5EF4-FFF2-40B4-BE49-F238E27FC236}">
                  <a16:creationId xmlns:a16="http://schemas.microsoft.com/office/drawing/2014/main" id="{E518637F-6949-44E7-8063-0632E1ED2538}"/>
                </a:ext>
              </a:extLst>
            </p:cNvPr>
            <p:cNvSpPr/>
            <p:nvPr/>
          </p:nvSpPr>
          <p:spPr>
            <a:xfrm flipV="1">
              <a:off x="1437352" y="652951"/>
              <a:ext cx="5598504" cy="1222155"/>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0066CC"/>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F2605936-72A0-4C60-833D-BD478AE30124}"/>
                </a:ext>
              </a:extLst>
            </p:cNvPr>
            <p:cNvSpPr txBox="1"/>
            <p:nvPr/>
          </p:nvSpPr>
          <p:spPr>
            <a:xfrm>
              <a:off x="1874455" y="1295014"/>
              <a:ext cx="5397530" cy="523220"/>
            </a:xfrm>
            <a:prstGeom prst="rect">
              <a:avLst/>
            </a:prstGeom>
            <a:noFill/>
          </p:spPr>
          <p:txBody>
            <a:bodyPr wrap="square" rtlCol="0">
              <a:spAutoFit/>
            </a:bodyPr>
            <a:lstStyle/>
            <a:p>
              <a:pPr algn="r"/>
              <a:r>
                <a:rPr lang="ar-SY"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الزهرة :</a:t>
              </a:r>
            </a:p>
          </p:txBody>
        </p:sp>
      </p:grpSp>
      <p:sp>
        <p:nvSpPr>
          <p:cNvPr id="43" name="TextBox 42">
            <a:extLst>
              <a:ext uri="{FF2B5EF4-FFF2-40B4-BE49-F238E27FC236}">
                <a16:creationId xmlns:a16="http://schemas.microsoft.com/office/drawing/2014/main" id="{2D8ECB33-A473-4B35-B92C-7DF0DF80C615}"/>
              </a:ext>
            </a:extLst>
          </p:cNvPr>
          <p:cNvSpPr txBox="1"/>
          <p:nvPr/>
        </p:nvSpPr>
        <p:spPr>
          <a:xfrm>
            <a:off x="3044944" y="5199551"/>
            <a:ext cx="8053801" cy="707886"/>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مادة زرقاء اللون تباع على هيئة مسحوق أو قوالب قابلة للذوبان </a:t>
            </a:r>
          </a:p>
          <a:p>
            <a:pPr algn="r"/>
            <a:r>
              <a:rPr lang="ar-SY" sz="2000" b="1" dirty="0">
                <a:latin typeface="Open Sans" panose="020B0606030504020204" pitchFamily="34" charset="0"/>
                <a:ea typeface="Open Sans" panose="020B0606030504020204" pitchFamily="34" charset="0"/>
              </a:rPr>
              <a:t>أو سائل في عبوات مختلفة تستخدم لتزهير الملابس </a:t>
            </a:r>
            <a:endParaRPr lang="en-US" sz="2000" b="1" dirty="0">
              <a:latin typeface="Open Sans" panose="020B0606030504020204" pitchFamily="34" charset="0"/>
              <a:ea typeface="Open Sans" panose="020B0606030504020204" pitchFamily="34" charset="0"/>
            </a:endParaRPr>
          </a:p>
        </p:txBody>
      </p:sp>
      <p:sp>
        <p:nvSpPr>
          <p:cNvPr id="47" name="Freeform: Shape 140">
            <a:extLst>
              <a:ext uri="{FF2B5EF4-FFF2-40B4-BE49-F238E27FC236}">
                <a16:creationId xmlns:a16="http://schemas.microsoft.com/office/drawing/2014/main" id="{65E914F3-6DE0-485E-BE15-48A6863EF4DD}"/>
              </a:ext>
            </a:extLst>
          </p:cNvPr>
          <p:cNvSpPr/>
          <p:nvPr/>
        </p:nvSpPr>
        <p:spPr>
          <a:xfrm rot="5400000">
            <a:off x="2412846" y="1992121"/>
            <a:ext cx="2311036" cy="2182881"/>
          </a:xfrm>
          <a:custGeom>
            <a:avLst/>
            <a:gdLst>
              <a:gd name="connsiteX0" fmla="*/ 152484 w 2311036"/>
              <a:gd name="connsiteY0" fmla="*/ 1091439 h 2182881"/>
              <a:gd name="connsiteX1" fmla="*/ 339228 w 2311036"/>
              <a:gd name="connsiteY1" fmla="*/ 1278183 h 2182881"/>
              <a:gd name="connsiteX2" fmla="*/ 525972 w 2311036"/>
              <a:gd name="connsiteY2" fmla="*/ 1091439 h 2182881"/>
              <a:gd name="connsiteX3" fmla="*/ 339228 w 2311036"/>
              <a:gd name="connsiteY3" fmla="*/ 904695 h 2182881"/>
              <a:gd name="connsiteX4" fmla="*/ 152484 w 2311036"/>
              <a:gd name="connsiteY4" fmla="*/ 1091439 h 2182881"/>
              <a:gd name="connsiteX5" fmla="*/ 0 w 2311036"/>
              <a:gd name="connsiteY5" fmla="*/ 1091441 h 2182881"/>
              <a:gd name="connsiteX6" fmla="*/ 545721 w 2311036"/>
              <a:gd name="connsiteY6" fmla="*/ 0 h 2182881"/>
              <a:gd name="connsiteX7" fmla="*/ 1765315 w 2311036"/>
              <a:gd name="connsiteY7" fmla="*/ 0 h 2182881"/>
              <a:gd name="connsiteX8" fmla="*/ 2311036 w 2311036"/>
              <a:gd name="connsiteY8" fmla="*/ 1091441 h 2182881"/>
              <a:gd name="connsiteX9" fmla="*/ 1765315 w 2311036"/>
              <a:gd name="connsiteY9" fmla="*/ 2182881 h 2182881"/>
              <a:gd name="connsiteX10" fmla="*/ 545721 w 2311036"/>
              <a:gd name="connsiteY10" fmla="*/ 2182881 h 2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1036" h="2182881">
                <a:moveTo>
                  <a:pt x="152484" y="1091439"/>
                </a:moveTo>
                <a:cubicBezTo>
                  <a:pt x="152484" y="1194575"/>
                  <a:pt x="236092" y="1278183"/>
                  <a:pt x="339228" y="1278183"/>
                </a:cubicBezTo>
                <a:cubicBezTo>
                  <a:pt x="442364" y="1278183"/>
                  <a:pt x="525972" y="1194575"/>
                  <a:pt x="525972" y="1091439"/>
                </a:cubicBezTo>
                <a:cubicBezTo>
                  <a:pt x="525972" y="988303"/>
                  <a:pt x="442364" y="904695"/>
                  <a:pt x="339228" y="904695"/>
                </a:cubicBezTo>
                <a:cubicBezTo>
                  <a:pt x="236092" y="904695"/>
                  <a:pt x="152484" y="988303"/>
                  <a:pt x="152484" y="1091439"/>
                </a:cubicBezTo>
                <a:close/>
                <a:moveTo>
                  <a:pt x="0" y="1091441"/>
                </a:moveTo>
                <a:lnTo>
                  <a:pt x="545721" y="0"/>
                </a:lnTo>
                <a:lnTo>
                  <a:pt x="1765315" y="0"/>
                </a:lnTo>
                <a:lnTo>
                  <a:pt x="2311036" y="1091441"/>
                </a:lnTo>
                <a:lnTo>
                  <a:pt x="1765315" y="2182881"/>
                </a:lnTo>
                <a:lnTo>
                  <a:pt x="545721" y="2182881"/>
                </a:lnTo>
                <a:close/>
              </a:path>
            </a:pathLst>
          </a:custGeom>
          <a:blipFill dpi="0" rotWithShape="0">
            <a:blip r:embed="rId5">
              <a:extLst>
                <a:ext uri="{28A0092B-C50C-407E-A947-70E740481C1C}">
                  <a14:useLocalDpi xmlns:a14="http://schemas.microsoft.com/office/drawing/2010/main" val="0"/>
                </a:ext>
              </a:extLst>
            </a:blip>
            <a:srcRect/>
            <a:stretch>
              <a:fillRect/>
            </a:stretch>
          </a:blipFill>
          <a:ln w="38100">
            <a:solidFill>
              <a:schemeClr val="bg1"/>
            </a:solidFill>
          </a:ln>
          <a:effectLst>
            <a:outerShdw blurRad="1524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48" name="Group 47">
            <a:extLst>
              <a:ext uri="{FF2B5EF4-FFF2-40B4-BE49-F238E27FC236}">
                <a16:creationId xmlns:a16="http://schemas.microsoft.com/office/drawing/2014/main" id="{AD8B810D-DF89-48C7-9639-7879BAFB99D5}"/>
              </a:ext>
            </a:extLst>
          </p:cNvPr>
          <p:cNvGrpSpPr/>
          <p:nvPr/>
        </p:nvGrpSpPr>
        <p:grpSpPr>
          <a:xfrm>
            <a:off x="3456641" y="2034727"/>
            <a:ext cx="229544" cy="346651"/>
            <a:chOff x="3976914" y="1402541"/>
            <a:chExt cx="421209" cy="565307"/>
          </a:xfrm>
          <a:effectLst>
            <a:outerShdw blurRad="76200" dir="18900000" sy="23000" kx="-1200000" algn="bl" rotWithShape="0">
              <a:prstClr val="black">
                <a:alpha val="20000"/>
              </a:prstClr>
            </a:outerShdw>
          </a:effectLst>
        </p:grpSpPr>
        <p:sp>
          <p:nvSpPr>
            <p:cNvPr id="49" name="Oval 48">
              <a:extLst>
                <a:ext uri="{FF2B5EF4-FFF2-40B4-BE49-F238E27FC236}">
                  <a16:creationId xmlns:a16="http://schemas.microsoft.com/office/drawing/2014/main" id="{2BA511CA-62F9-4D51-8F9B-A7EE4156B220}"/>
                </a:ext>
              </a:extLst>
            </p:cNvPr>
            <p:cNvSpPr/>
            <p:nvPr/>
          </p:nvSpPr>
          <p:spPr>
            <a:xfrm>
              <a:off x="3976914" y="1546639"/>
              <a:ext cx="421209" cy="421209"/>
            </a:xfrm>
            <a:prstGeom prst="ellipse">
              <a:avLst/>
            </a:prstGeom>
            <a:solidFill>
              <a:srgbClr val="D236A5"/>
            </a:solidFill>
            <a:ln>
              <a:noFill/>
            </a:ln>
            <a:effectLst>
              <a:innerShdw blurRad="304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rapezoid 10">
              <a:extLst>
                <a:ext uri="{FF2B5EF4-FFF2-40B4-BE49-F238E27FC236}">
                  <a16:creationId xmlns:a16="http://schemas.microsoft.com/office/drawing/2014/main" id="{FC767361-4C82-4247-BFFF-864DD47A28E5}"/>
                </a:ext>
              </a:extLst>
            </p:cNvPr>
            <p:cNvSpPr/>
            <p:nvPr/>
          </p:nvSpPr>
          <p:spPr>
            <a:xfrm rot="1060331">
              <a:off x="4130543" y="1496993"/>
              <a:ext cx="197638" cy="310350"/>
            </a:xfrm>
            <a:custGeom>
              <a:avLst/>
              <a:gdLst>
                <a:gd name="connsiteX0" fmla="*/ 0 w 1129849"/>
                <a:gd name="connsiteY0" fmla="*/ 1197614 h 1197614"/>
                <a:gd name="connsiteX1" fmla="*/ 282462 w 1129849"/>
                <a:gd name="connsiteY1" fmla="*/ 0 h 1197614"/>
                <a:gd name="connsiteX2" fmla="*/ 847387 w 1129849"/>
                <a:gd name="connsiteY2" fmla="*/ 0 h 1197614"/>
                <a:gd name="connsiteX3" fmla="*/ 1129849 w 1129849"/>
                <a:gd name="connsiteY3" fmla="*/ 1197614 h 1197614"/>
                <a:gd name="connsiteX4" fmla="*/ 0 w 1129849"/>
                <a:gd name="connsiteY4" fmla="*/ 1197614 h 1197614"/>
                <a:gd name="connsiteX0" fmla="*/ 0 w 1129849"/>
                <a:gd name="connsiteY0" fmla="*/ 1197614 h 1310535"/>
                <a:gd name="connsiteX1" fmla="*/ 282462 w 1129849"/>
                <a:gd name="connsiteY1" fmla="*/ 0 h 1310535"/>
                <a:gd name="connsiteX2" fmla="*/ 847387 w 1129849"/>
                <a:gd name="connsiteY2" fmla="*/ 0 h 1310535"/>
                <a:gd name="connsiteX3" fmla="*/ 1129849 w 1129849"/>
                <a:gd name="connsiteY3" fmla="*/ 1197614 h 1310535"/>
                <a:gd name="connsiteX4" fmla="*/ 0 w 1129849"/>
                <a:gd name="connsiteY4" fmla="*/ 1197614 h 1310535"/>
                <a:gd name="connsiteX0" fmla="*/ 0 w 1129849"/>
                <a:gd name="connsiteY0" fmla="*/ 1197614 h 1358294"/>
                <a:gd name="connsiteX1" fmla="*/ 282462 w 1129849"/>
                <a:gd name="connsiteY1" fmla="*/ 0 h 1358294"/>
                <a:gd name="connsiteX2" fmla="*/ 847387 w 1129849"/>
                <a:gd name="connsiteY2" fmla="*/ 0 h 1358294"/>
                <a:gd name="connsiteX3" fmla="*/ 1129849 w 1129849"/>
                <a:gd name="connsiteY3" fmla="*/ 1197614 h 1358294"/>
                <a:gd name="connsiteX4" fmla="*/ 0 w 1129849"/>
                <a:gd name="connsiteY4" fmla="*/ 1197614 h 1358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49" h="1358294">
                  <a:moveTo>
                    <a:pt x="0" y="1197614"/>
                  </a:moveTo>
                  <a:lnTo>
                    <a:pt x="282462" y="0"/>
                  </a:lnTo>
                  <a:lnTo>
                    <a:pt x="847387" y="0"/>
                  </a:lnTo>
                  <a:lnTo>
                    <a:pt x="1129849" y="1197614"/>
                  </a:lnTo>
                  <a:cubicBezTo>
                    <a:pt x="529520" y="1451687"/>
                    <a:pt x="415659" y="1367972"/>
                    <a:pt x="0" y="1197614"/>
                  </a:cubicBezTo>
                  <a:close/>
                </a:path>
              </a:pathLst>
            </a:custGeom>
            <a:solidFill>
              <a:srgbClr val="D23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40">
              <a:extLst>
                <a:ext uri="{FF2B5EF4-FFF2-40B4-BE49-F238E27FC236}">
                  <a16:creationId xmlns:a16="http://schemas.microsoft.com/office/drawing/2014/main" id="{3831DB65-2CCF-4326-AB1D-A64687FECC0F}"/>
                </a:ext>
              </a:extLst>
            </p:cNvPr>
            <p:cNvSpPr/>
            <p:nvPr/>
          </p:nvSpPr>
          <p:spPr>
            <a:xfrm>
              <a:off x="4142587" y="1402541"/>
              <a:ext cx="255535" cy="255535"/>
            </a:xfrm>
            <a:prstGeom prst="ellipse">
              <a:avLst/>
            </a:prstGeom>
            <a:solidFill>
              <a:srgbClr val="D236A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Freeform: Shape 140">
            <a:extLst>
              <a:ext uri="{FF2B5EF4-FFF2-40B4-BE49-F238E27FC236}">
                <a16:creationId xmlns:a16="http://schemas.microsoft.com/office/drawing/2014/main" id="{34D3C63E-BFE8-4883-9625-ECFFB4765135}"/>
              </a:ext>
            </a:extLst>
          </p:cNvPr>
          <p:cNvSpPr/>
          <p:nvPr/>
        </p:nvSpPr>
        <p:spPr>
          <a:xfrm rot="5400000">
            <a:off x="3208757" y="4172243"/>
            <a:ext cx="2311036" cy="2182881"/>
          </a:xfrm>
          <a:custGeom>
            <a:avLst/>
            <a:gdLst>
              <a:gd name="connsiteX0" fmla="*/ 152484 w 2311036"/>
              <a:gd name="connsiteY0" fmla="*/ 1091439 h 2182881"/>
              <a:gd name="connsiteX1" fmla="*/ 339228 w 2311036"/>
              <a:gd name="connsiteY1" fmla="*/ 1278183 h 2182881"/>
              <a:gd name="connsiteX2" fmla="*/ 525972 w 2311036"/>
              <a:gd name="connsiteY2" fmla="*/ 1091439 h 2182881"/>
              <a:gd name="connsiteX3" fmla="*/ 339228 w 2311036"/>
              <a:gd name="connsiteY3" fmla="*/ 904695 h 2182881"/>
              <a:gd name="connsiteX4" fmla="*/ 152484 w 2311036"/>
              <a:gd name="connsiteY4" fmla="*/ 1091439 h 2182881"/>
              <a:gd name="connsiteX5" fmla="*/ 0 w 2311036"/>
              <a:gd name="connsiteY5" fmla="*/ 1091441 h 2182881"/>
              <a:gd name="connsiteX6" fmla="*/ 545721 w 2311036"/>
              <a:gd name="connsiteY6" fmla="*/ 0 h 2182881"/>
              <a:gd name="connsiteX7" fmla="*/ 1765315 w 2311036"/>
              <a:gd name="connsiteY7" fmla="*/ 0 h 2182881"/>
              <a:gd name="connsiteX8" fmla="*/ 2311036 w 2311036"/>
              <a:gd name="connsiteY8" fmla="*/ 1091441 h 2182881"/>
              <a:gd name="connsiteX9" fmla="*/ 1765315 w 2311036"/>
              <a:gd name="connsiteY9" fmla="*/ 2182881 h 2182881"/>
              <a:gd name="connsiteX10" fmla="*/ 545721 w 2311036"/>
              <a:gd name="connsiteY10" fmla="*/ 2182881 h 2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1036" h="2182881">
                <a:moveTo>
                  <a:pt x="152484" y="1091439"/>
                </a:moveTo>
                <a:cubicBezTo>
                  <a:pt x="152484" y="1194575"/>
                  <a:pt x="236092" y="1278183"/>
                  <a:pt x="339228" y="1278183"/>
                </a:cubicBezTo>
                <a:cubicBezTo>
                  <a:pt x="442364" y="1278183"/>
                  <a:pt x="525972" y="1194575"/>
                  <a:pt x="525972" y="1091439"/>
                </a:cubicBezTo>
                <a:cubicBezTo>
                  <a:pt x="525972" y="988303"/>
                  <a:pt x="442364" y="904695"/>
                  <a:pt x="339228" y="904695"/>
                </a:cubicBezTo>
                <a:cubicBezTo>
                  <a:pt x="236092" y="904695"/>
                  <a:pt x="152484" y="988303"/>
                  <a:pt x="152484" y="1091439"/>
                </a:cubicBezTo>
                <a:close/>
                <a:moveTo>
                  <a:pt x="0" y="1091441"/>
                </a:moveTo>
                <a:lnTo>
                  <a:pt x="545721" y="0"/>
                </a:lnTo>
                <a:lnTo>
                  <a:pt x="1765315" y="0"/>
                </a:lnTo>
                <a:lnTo>
                  <a:pt x="2311036" y="1091441"/>
                </a:lnTo>
                <a:lnTo>
                  <a:pt x="1765315" y="2182881"/>
                </a:lnTo>
                <a:lnTo>
                  <a:pt x="545721" y="2182881"/>
                </a:lnTo>
                <a:close/>
              </a:path>
            </a:pathLst>
          </a:custGeom>
          <a:blipFill dpi="0" rotWithShape="0">
            <a:blip r:embed="rId6">
              <a:extLst>
                <a:ext uri="{28A0092B-C50C-407E-A947-70E740481C1C}">
                  <a14:useLocalDpi xmlns:a14="http://schemas.microsoft.com/office/drawing/2010/main" val="0"/>
                </a:ext>
              </a:extLst>
            </a:blip>
            <a:srcRect/>
            <a:stretch>
              <a:fillRect/>
            </a:stretch>
          </a:blipFill>
          <a:ln w="38100">
            <a:solidFill>
              <a:schemeClr val="bg1"/>
            </a:solidFill>
          </a:ln>
          <a:effectLst>
            <a:outerShdw blurRad="1524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53" name="Group 52">
            <a:extLst>
              <a:ext uri="{FF2B5EF4-FFF2-40B4-BE49-F238E27FC236}">
                <a16:creationId xmlns:a16="http://schemas.microsoft.com/office/drawing/2014/main" id="{3116612E-6103-4DBC-9B5F-B40D3EC9358F}"/>
              </a:ext>
            </a:extLst>
          </p:cNvPr>
          <p:cNvGrpSpPr/>
          <p:nvPr/>
        </p:nvGrpSpPr>
        <p:grpSpPr>
          <a:xfrm>
            <a:off x="4252552" y="4214849"/>
            <a:ext cx="229544" cy="346651"/>
            <a:chOff x="3976914" y="1402541"/>
            <a:chExt cx="421209" cy="565307"/>
          </a:xfrm>
          <a:effectLst>
            <a:outerShdw blurRad="76200" dir="18900000" sy="23000" kx="-1200000" algn="bl" rotWithShape="0">
              <a:prstClr val="black">
                <a:alpha val="20000"/>
              </a:prstClr>
            </a:outerShdw>
          </a:effectLst>
        </p:grpSpPr>
        <p:sp>
          <p:nvSpPr>
            <p:cNvPr id="54" name="Oval 53">
              <a:extLst>
                <a:ext uri="{FF2B5EF4-FFF2-40B4-BE49-F238E27FC236}">
                  <a16:creationId xmlns:a16="http://schemas.microsoft.com/office/drawing/2014/main" id="{F458DD47-E91F-48AA-9BCF-6CBB7EF20299}"/>
                </a:ext>
              </a:extLst>
            </p:cNvPr>
            <p:cNvSpPr/>
            <p:nvPr/>
          </p:nvSpPr>
          <p:spPr>
            <a:xfrm>
              <a:off x="3976914" y="1546639"/>
              <a:ext cx="421209" cy="421209"/>
            </a:xfrm>
            <a:prstGeom prst="ellipse">
              <a:avLst/>
            </a:prstGeom>
            <a:solidFill>
              <a:srgbClr val="D236A5"/>
            </a:solidFill>
            <a:ln>
              <a:noFill/>
            </a:ln>
            <a:effectLst>
              <a:innerShdw blurRad="304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rapezoid 10">
              <a:extLst>
                <a:ext uri="{FF2B5EF4-FFF2-40B4-BE49-F238E27FC236}">
                  <a16:creationId xmlns:a16="http://schemas.microsoft.com/office/drawing/2014/main" id="{332E3EC2-ED85-493B-B85D-7A173CA7BABD}"/>
                </a:ext>
              </a:extLst>
            </p:cNvPr>
            <p:cNvSpPr/>
            <p:nvPr/>
          </p:nvSpPr>
          <p:spPr>
            <a:xfrm rot="1060331">
              <a:off x="4130543" y="1496993"/>
              <a:ext cx="197638" cy="310350"/>
            </a:xfrm>
            <a:custGeom>
              <a:avLst/>
              <a:gdLst>
                <a:gd name="connsiteX0" fmla="*/ 0 w 1129849"/>
                <a:gd name="connsiteY0" fmla="*/ 1197614 h 1197614"/>
                <a:gd name="connsiteX1" fmla="*/ 282462 w 1129849"/>
                <a:gd name="connsiteY1" fmla="*/ 0 h 1197614"/>
                <a:gd name="connsiteX2" fmla="*/ 847387 w 1129849"/>
                <a:gd name="connsiteY2" fmla="*/ 0 h 1197614"/>
                <a:gd name="connsiteX3" fmla="*/ 1129849 w 1129849"/>
                <a:gd name="connsiteY3" fmla="*/ 1197614 h 1197614"/>
                <a:gd name="connsiteX4" fmla="*/ 0 w 1129849"/>
                <a:gd name="connsiteY4" fmla="*/ 1197614 h 1197614"/>
                <a:gd name="connsiteX0" fmla="*/ 0 w 1129849"/>
                <a:gd name="connsiteY0" fmla="*/ 1197614 h 1310535"/>
                <a:gd name="connsiteX1" fmla="*/ 282462 w 1129849"/>
                <a:gd name="connsiteY1" fmla="*/ 0 h 1310535"/>
                <a:gd name="connsiteX2" fmla="*/ 847387 w 1129849"/>
                <a:gd name="connsiteY2" fmla="*/ 0 h 1310535"/>
                <a:gd name="connsiteX3" fmla="*/ 1129849 w 1129849"/>
                <a:gd name="connsiteY3" fmla="*/ 1197614 h 1310535"/>
                <a:gd name="connsiteX4" fmla="*/ 0 w 1129849"/>
                <a:gd name="connsiteY4" fmla="*/ 1197614 h 1310535"/>
                <a:gd name="connsiteX0" fmla="*/ 0 w 1129849"/>
                <a:gd name="connsiteY0" fmla="*/ 1197614 h 1358294"/>
                <a:gd name="connsiteX1" fmla="*/ 282462 w 1129849"/>
                <a:gd name="connsiteY1" fmla="*/ 0 h 1358294"/>
                <a:gd name="connsiteX2" fmla="*/ 847387 w 1129849"/>
                <a:gd name="connsiteY2" fmla="*/ 0 h 1358294"/>
                <a:gd name="connsiteX3" fmla="*/ 1129849 w 1129849"/>
                <a:gd name="connsiteY3" fmla="*/ 1197614 h 1358294"/>
                <a:gd name="connsiteX4" fmla="*/ 0 w 1129849"/>
                <a:gd name="connsiteY4" fmla="*/ 1197614 h 1358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49" h="1358294">
                  <a:moveTo>
                    <a:pt x="0" y="1197614"/>
                  </a:moveTo>
                  <a:lnTo>
                    <a:pt x="282462" y="0"/>
                  </a:lnTo>
                  <a:lnTo>
                    <a:pt x="847387" y="0"/>
                  </a:lnTo>
                  <a:lnTo>
                    <a:pt x="1129849" y="1197614"/>
                  </a:lnTo>
                  <a:cubicBezTo>
                    <a:pt x="529520" y="1451687"/>
                    <a:pt x="415659" y="1367972"/>
                    <a:pt x="0" y="1197614"/>
                  </a:cubicBezTo>
                  <a:close/>
                </a:path>
              </a:pathLst>
            </a:custGeom>
            <a:solidFill>
              <a:srgbClr val="D23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40">
              <a:extLst>
                <a:ext uri="{FF2B5EF4-FFF2-40B4-BE49-F238E27FC236}">
                  <a16:creationId xmlns:a16="http://schemas.microsoft.com/office/drawing/2014/main" id="{ED67F588-3E01-4A19-815B-46BBA602D012}"/>
                </a:ext>
              </a:extLst>
            </p:cNvPr>
            <p:cNvSpPr/>
            <p:nvPr/>
          </p:nvSpPr>
          <p:spPr>
            <a:xfrm>
              <a:off x="4142587" y="1402541"/>
              <a:ext cx="255535" cy="255535"/>
            </a:xfrm>
            <a:prstGeom prst="ellipse">
              <a:avLst/>
            </a:prstGeom>
            <a:solidFill>
              <a:srgbClr val="D236A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7401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32" fill="hold" nodeType="afterEffect">
                                  <p:stCondLst>
                                    <p:cond delay="0"/>
                                  </p:stCondLst>
                                  <p:childTnLst>
                                    <p:set>
                                      <p:cBhvr>
                                        <p:cTn id="11" dur="1" fill="hold">
                                          <p:stCondLst>
                                            <p:cond delay="0"/>
                                          </p:stCondLst>
                                        </p:cTn>
                                        <p:tgtEl>
                                          <p:spTgt spid="91"/>
                                        </p:tgtEl>
                                        <p:attrNameLst>
                                          <p:attrName>style.visibility</p:attrName>
                                        </p:attrNameLst>
                                      </p:cBhvr>
                                      <p:to>
                                        <p:strVal val="visible"/>
                                      </p:to>
                                    </p:set>
                                    <p:anim calcmode="lin" valueType="num">
                                      <p:cBhvr>
                                        <p:cTn id="12" dur="500" fill="hold"/>
                                        <p:tgtEl>
                                          <p:spTgt spid="91"/>
                                        </p:tgtEl>
                                        <p:attrNameLst>
                                          <p:attrName>ppt_w</p:attrName>
                                        </p:attrNameLst>
                                      </p:cBhvr>
                                      <p:tavLst>
                                        <p:tav tm="0">
                                          <p:val>
                                            <p:strVal val="4*#ppt_w"/>
                                          </p:val>
                                        </p:tav>
                                        <p:tav tm="100000">
                                          <p:val>
                                            <p:strVal val="#ppt_w"/>
                                          </p:val>
                                        </p:tav>
                                      </p:tavLst>
                                    </p:anim>
                                    <p:anim calcmode="lin" valueType="num">
                                      <p:cBhvr>
                                        <p:cTn id="13" dur="500" fill="hold"/>
                                        <p:tgtEl>
                                          <p:spTgt spid="91"/>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additive="base">
                                        <p:cTn id="17" dur="500" fill="hold"/>
                                        <p:tgtEl>
                                          <p:spTgt spid="96"/>
                                        </p:tgtEl>
                                        <p:attrNameLst>
                                          <p:attrName>ppt_x</p:attrName>
                                        </p:attrNameLst>
                                      </p:cBhvr>
                                      <p:tavLst>
                                        <p:tav tm="0">
                                          <p:val>
                                            <p:strVal val="#ppt_x"/>
                                          </p:val>
                                        </p:tav>
                                        <p:tav tm="100000">
                                          <p:val>
                                            <p:strVal val="#ppt_x"/>
                                          </p:val>
                                        </p:tav>
                                      </p:tavLst>
                                    </p:anim>
                                    <p:anim calcmode="lin" valueType="num">
                                      <p:cBhvr additive="base">
                                        <p:cTn id="18" dur="500" fill="hold"/>
                                        <p:tgtEl>
                                          <p:spTgt spid="9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wipe(up)">
                                      <p:cBhvr>
                                        <p:cTn id="22" dur="500"/>
                                        <p:tgtEl>
                                          <p:spTgt spid="10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up)">
                                      <p:cBhvr>
                                        <p:cTn id="27" dur="500"/>
                                        <p:tgtEl>
                                          <p:spTgt spid="35"/>
                                        </p:tgtEl>
                                      </p:cBhvr>
                                    </p:animEffect>
                                  </p:childTnLst>
                                </p:cTn>
                              </p:par>
                            </p:childTnLst>
                          </p:cTn>
                        </p:par>
                        <p:par>
                          <p:cTn id="28" fill="hold">
                            <p:stCondLst>
                              <p:cond delay="500"/>
                            </p:stCondLst>
                            <p:childTnLst>
                              <p:par>
                                <p:cTn id="29" presetID="17" presetClass="entr" presetSubtype="2" fill="hold" nodeType="afterEffect">
                                  <p:stCondLst>
                                    <p:cond delay="0"/>
                                  </p:stCondLst>
                                  <p:childTnLst>
                                    <p:set>
                                      <p:cBhvr>
                                        <p:cTn id="30" dur="1" fill="hold">
                                          <p:stCondLst>
                                            <p:cond delay="0"/>
                                          </p:stCondLst>
                                        </p:cTn>
                                        <p:tgtEl>
                                          <p:spTgt spid="71"/>
                                        </p:tgtEl>
                                        <p:attrNameLst>
                                          <p:attrName>style.visibility</p:attrName>
                                        </p:attrNameLst>
                                      </p:cBhvr>
                                      <p:to>
                                        <p:strVal val="visible"/>
                                      </p:to>
                                    </p:set>
                                    <p:anim calcmode="lin" valueType="num">
                                      <p:cBhvr>
                                        <p:cTn id="31" dur="500" fill="hold"/>
                                        <p:tgtEl>
                                          <p:spTgt spid="71"/>
                                        </p:tgtEl>
                                        <p:attrNameLst>
                                          <p:attrName>ppt_x</p:attrName>
                                        </p:attrNameLst>
                                      </p:cBhvr>
                                      <p:tavLst>
                                        <p:tav tm="0">
                                          <p:val>
                                            <p:strVal val="#ppt_x+#ppt_w/2"/>
                                          </p:val>
                                        </p:tav>
                                        <p:tav tm="100000">
                                          <p:val>
                                            <p:strVal val="#ppt_x"/>
                                          </p:val>
                                        </p:tav>
                                      </p:tavLst>
                                    </p:anim>
                                    <p:anim calcmode="lin" valueType="num">
                                      <p:cBhvr>
                                        <p:cTn id="32" dur="500" fill="hold"/>
                                        <p:tgtEl>
                                          <p:spTgt spid="71"/>
                                        </p:tgtEl>
                                        <p:attrNameLst>
                                          <p:attrName>ppt_y</p:attrName>
                                        </p:attrNameLst>
                                      </p:cBhvr>
                                      <p:tavLst>
                                        <p:tav tm="0">
                                          <p:val>
                                            <p:strVal val="#ppt_y"/>
                                          </p:val>
                                        </p:tav>
                                        <p:tav tm="100000">
                                          <p:val>
                                            <p:strVal val="#ppt_y"/>
                                          </p:val>
                                        </p:tav>
                                      </p:tavLst>
                                    </p:anim>
                                    <p:anim calcmode="lin" valueType="num">
                                      <p:cBhvr>
                                        <p:cTn id="33" dur="500" fill="hold"/>
                                        <p:tgtEl>
                                          <p:spTgt spid="71"/>
                                        </p:tgtEl>
                                        <p:attrNameLst>
                                          <p:attrName>ppt_w</p:attrName>
                                        </p:attrNameLst>
                                      </p:cBhvr>
                                      <p:tavLst>
                                        <p:tav tm="0">
                                          <p:val>
                                            <p:fltVal val="0"/>
                                          </p:val>
                                        </p:tav>
                                        <p:tav tm="100000">
                                          <p:val>
                                            <p:strVal val="#ppt_w"/>
                                          </p:val>
                                        </p:tav>
                                      </p:tavLst>
                                    </p:anim>
                                    <p:anim calcmode="lin" valueType="num">
                                      <p:cBhvr>
                                        <p:cTn id="34" dur="500" fill="hold"/>
                                        <p:tgtEl>
                                          <p:spTgt spid="71"/>
                                        </p:tgtEl>
                                        <p:attrNameLst>
                                          <p:attrName>ppt_h</p:attrName>
                                        </p:attrNameLst>
                                      </p:cBhvr>
                                      <p:tavLst>
                                        <p:tav tm="0">
                                          <p:val>
                                            <p:strVal val="#ppt_h"/>
                                          </p:val>
                                        </p:tav>
                                        <p:tav tm="100000">
                                          <p:val>
                                            <p:strVal val="#ppt_h"/>
                                          </p:val>
                                        </p:tav>
                                      </p:tavLst>
                                    </p:anim>
                                  </p:childTnLst>
                                </p:cTn>
                              </p:par>
                            </p:childTnLst>
                          </p:cTn>
                        </p:par>
                        <p:par>
                          <p:cTn id="35" fill="hold">
                            <p:stCondLst>
                              <p:cond delay="1000"/>
                            </p:stCondLst>
                            <p:childTnLst>
                              <p:par>
                                <p:cTn id="36" presetID="17" presetClass="entr" presetSubtype="2" fill="hold" nodeType="after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ppt_x</p:attrName>
                                        </p:attrNameLst>
                                      </p:cBhvr>
                                      <p:tavLst>
                                        <p:tav tm="0">
                                          <p:val>
                                            <p:strVal val="#ppt_x+#ppt_w/2"/>
                                          </p:val>
                                        </p:tav>
                                        <p:tav tm="100000">
                                          <p:val>
                                            <p:strVal val="#ppt_x"/>
                                          </p:val>
                                        </p:tav>
                                      </p:tavLst>
                                    </p:anim>
                                    <p:anim calcmode="lin" valueType="num">
                                      <p:cBhvr>
                                        <p:cTn id="39" dur="500" fill="hold"/>
                                        <p:tgtEl>
                                          <p:spTgt spid="40"/>
                                        </p:tgtEl>
                                        <p:attrNameLst>
                                          <p:attrName>ppt_y</p:attrName>
                                        </p:attrNameLst>
                                      </p:cBhvr>
                                      <p:tavLst>
                                        <p:tav tm="0">
                                          <p:val>
                                            <p:strVal val="#ppt_y"/>
                                          </p:val>
                                        </p:tav>
                                        <p:tav tm="100000">
                                          <p:val>
                                            <p:strVal val="#ppt_y"/>
                                          </p:val>
                                        </p:tav>
                                      </p:tavLst>
                                    </p:anim>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strVal val="#ppt_h"/>
                                          </p:val>
                                        </p:tav>
                                        <p:tav tm="100000">
                                          <p:val>
                                            <p:strVal val="#ppt_h"/>
                                          </p:val>
                                        </p:tav>
                                      </p:tavLst>
                                    </p:anim>
                                  </p:childTnLst>
                                </p:cTn>
                              </p:par>
                            </p:childTnLst>
                          </p:cTn>
                        </p:par>
                        <p:par>
                          <p:cTn id="42" fill="hold">
                            <p:stCondLst>
                              <p:cond delay="1500"/>
                            </p:stCondLst>
                            <p:childTnLst>
                              <p:par>
                                <p:cTn id="43" presetID="17" presetClass="entr" presetSubtype="4"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p:cTn id="45" dur="500" fill="hold"/>
                                        <p:tgtEl>
                                          <p:spTgt spid="44"/>
                                        </p:tgtEl>
                                        <p:attrNameLst>
                                          <p:attrName>ppt_x</p:attrName>
                                        </p:attrNameLst>
                                      </p:cBhvr>
                                      <p:tavLst>
                                        <p:tav tm="0">
                                          <p:val>
                                            <p:strVal val="#ppt_x"/>
                                          </p:val>
                                        </p:tav>
                                        <p:tav tm="100000">
                                          <p:val>
                                            <p:strVal val="#ppt_x"/>
                                          </p:val>
                                        </p:tav>
                                      </p:tavLst>
                                    </p:anim>
                                    <p:anim calcmode="lin" valueType="num">
                                      <p:cBhvr>
                                        <p:cTn id="46" dur="500" fill="hold"/>
                                        <p:tgtEl>
                                          <p:spTgt spid="44"/>
                                        </p:tgtEl>
                                        <p:attrNameLst>
                                          <p:attrName>ppt_y</p:attrName>
                                        </p:attrNameLst>
                                      </p:cBhvr>
                                      <p:tavLst>
                                        <p:tav tm="0">
                                          <p:val>
                                            <p:strVal val="#ppt_y+#ppt_h/2"/>
                                          </p:val>
                                        </p:tav>
                                        <p:tav tm="100000">
                                          <p:val>
                                            <p:strVal val="#ppt_y"/>
                                          </p:val>
                                        </p:tav>
                                      </p:tavLst>
                                    </p:anim>
                                    <p:anim calcmode="lin" valueType="num">
                                      <p:cBhvr>
                                        <p:cTn id="47" dur="500" fill="hold"/>
                                        <p:tgtEl>
                                          <p:spTgt spid="44"/>
                                        </p:tgtEl>
                                        <p:attrNameLst>
                                          <p:attrName>ppt_w</p:attrName>
                                        </p:attrNameLst>
                                      </p:cBhvr>
                                      <p:tavLst>
                                        <p:tav tm="0">
                                          <p:val>
                                            <p:strVal val="#ppt_w"/>
                                          </p:val>
                                        </p:tav>
                                        <p:tav tm="100000">
                                          <p:val>
                                            <p:strVal val="#ppt_w"/>
                                          </p:val>
                                        </p:tav>
                                      </p:tavLst>
                                    </p:anim>
                                    <p:anim calcmode="lin" valueType="num">
                                      <p:cBhvr>
                                        <p:cTn id="48" dur="500" fill="hold"/>
                                        <p:tgtEl>
                                          <p:spTgt spid="44"/>
                                        </p:tgtEl>
                                        <p:attrNameLst>
                                          <p:attrName>ppt_h</p:attrName>
                                        </p:attrNameLst>
                                      </p:cBhvr>
                                      <p:tavLst>
                                        <p:tav tm="0">
                                          <p:val>
                                            <p:fltVal val="0"/>
                                          </p:val>
                                        </p:tav>
                                        <p:tav tm="100000">
                                          <p:val>
                                            <p:strVal val="#ppt_h"/>
                                          </p:val>
                                        </p:tav>
                                      </p:tavLst>
                                    </p:anim>
                                  </p:childTnLst>
                                </p:cTn>
                              </p:par>
                            </p:childTnLst>
                          </p:cTn>
                        </p:par>
                        <p:par>
                          <p:cTn id="49" fill="hold">
                            <p:stCondLst>
                              <p:cond delay="2000"/>
                            </p:stCondLst>
                            <p:childTnLst>
                              <p:par>
                                <p:cTn id="50" presetID="17" presetClass="entr" presetSubtype="2" fill="hold" nodeType="after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p:cTn id="52" dur="500" fill="hold"/>
                                        <p:tgtEl>
                                          <p:spTgt spid="31"/>
                                        </p:tgtEl>
                                        <p:attrNameLst>
                                          <p:attrName>ppt_x</p:attrName>
                                        </p:attrNameLst>
                                      </p:cBhvr>
                                      <p:tavLst>
                                        <p:tav tm="0">
                                          <p:val>
                                            <p:strVal val="#ppt_x+#ppt_w/2"/>
                                          </p:val>
                                        </p:tav>
                                        <p:tav tm="100000">
                                          <p:val>
                                            <p:strVal val="#ppt_x"/>
                                          </p:val>
                                        </p:tav>
                                      </p:tavLst>
                                    </p:anim>
                                    <p:anim calcmode="lin" valueType="num">
                                      <p:cBhvr>
                                        <p:cTn id="53" dur="500" fill="hold"/>
                                        <p:tgtEl>
                                          <p:spTgt spid="31"/>
                                        </p:tgtEl>
                                        <p:attrNameLst>
                                          <p:attrName>ppt_y</p:attrName>
                                        </p:attrNameLst>
                                      </p:cBhvr>
                                      <p:tavLst>
                                        <p:tav tm="0">
                                          <p:val>
                                            <p:strVal val="#ppt_y"/>
                                          </p:val>
                                        </p:tav>
                                        <p:tav tm="100000">
                                          <p:val>
                                            <p:strVal val="#ppt_y"/>
                                          </p:val>
                                        </p:tav>
                                      </p:tavLst>
                                    </p:anim>
                                    <p:anim calcmode="lin" valueType="num">
                                      <p:cBhvr>
                                        <p:cTn id="54" dur="500" fill="hold"/>
                                        <p:tgtEl>
                                          <p:spTgt spid="31"/>
                                        </p:tgtEl>
                                        <p:attrNameLst>
                                          <p:attrName>ppt_w</p:attrName>
                                        </p:attrNameLst>
                                      </p:cBhvr>
                                      <p:tavLst>
                                        <p:tav tm="0">
                                          <p:val>
                                            <p:fltVal val="0"/>
                                          </p:val>
                                        </p:tav>
                                        <p:tav tm="100000">
                                          <p:val>
                                            <p:strVal val="#ppt_w"/>
                                          </p:val>
                                        </p:tav>
                                      </p:tavLst>
                                    </p:anim>
                                    <p:anim calcmode="lin" valueType="num">
                                      <p:cBhvr>
                                        <p:cTn id="55" dur="500" fill="hold"/>
                                        <p:tgtEl>
                                          <p:spTgt spid="31"/>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2"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p:cTn id="59" dur="500" fill="hold"/>
                                        <p:tgtEl>
                                          <p:spTgt spid="28"/>
                                        </p:tgtEl>
                                        <p:attrNameLst>
                                          <p:attrName>ppt_x</p:attrName>
                                        </p:attrNameLst>
                                      </p:cBhvr>
                                      <p:tavLst>
                                        <p:tav tm="0">
                                          <p:val>
                                            <p:strVal val="#ppt_x+#ppt_w/2"/>
                                          </p:val>
                                        </p:tav>
                                        <p:tav tm="100000">
                                          <p:val>
                                            <p:strVal val="#ppt_x"/>
                                          </p:val>
                                        </p:tav>
                                      </p:tavLst>
                                    </p:anim>
                                    <p:anim calcmode="lin" valueType="num">
                                      <p:cBhvr>
                                        <p:cTn id="60" dur="500" fill="hold"/>
                                        <p:tgtEl>
                                          <p:spTgt spid="28"/>
                                        </p:tgtEl>
                                        <p:attrNameLst>
                                          <p:attrName>ppt_y</p:attrName>
                                        </p:attrNameLst>
                                      </p:cBhvr>
                                      <p:tavLst>
                                        <p:tav tm="0">
                                          <p:val>
                                            <p:strVal val="#ppt_y"/>
                                          </p:val>
                                        </p:tav>
                                        <p:tav tm="100000">
                                          <p:val>
                                            <p:strVal val="#ppt_y"/>
                                          </p:val>
                                        </p:tav>
                                      </p:tavLst>
                                    </p:anim>
                                    <p:anim calcmode="lin" valueType="num">
                                      <p:cBhvr>
                                        <p:cTn id="61" dur="500" fill="hold"/>
                                        <p:tgtEl>
                                          <p:spTgt spid="28"/>
                                        </p:tgtEl>
                                        <p:attrNameLst>
                                          <p:attrName>ppt_w</p:attrName>
                                        </p:attrNameLst>
                                      </p:cBhvr>
                                      <p:tavLst>
                                        <p:tav tm="0">
                                          <p:val>
                                            <p:fltVal val="0"/>
                                          </p:val>
                                        </p:tav>
                                        <p:tav tm="100000">
                                          <p:val>
                                            <p:strVal val="#ppt_w"/>
                                          </p:val>
                                        </p:tav>
                                      </p:tavLst>
                                    </p:anim>
                                    <p:anim calcmode="lin" valueType="num">
                                      <p:cBhvr>
                                        <p:cTn id="62" dur="500" fill="hold"/>
                                        <p:tgtEl>
                                          <p:spTgt spid="28"/>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4"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p:cTn id="66" dur="500" fill="hold"/>
                                        <p:tgtEl>
                                          <p:spTgt spid="34"/>
                                        </p:tgtEl>
                                        <p:attrNameLst>
                                          <p:attrName>ppt_x</p:attrName>
                                        </p:attrNameLst>
                                      </p:cBhvr>
                                      <p:tavLst>
                                        <p:tav tm="0">
                                          <p:val>
                                            <p:strVal val="#ppt_x"/>
                                          </p:val>
                                        </p:tav>
                                        <p:tav tm="100000">
                                          <p:val>
                                            <p:strVal val="#ppt_x"/>
                                          </p:val>
                                        </p:tav>
                                      </p:tavLst>
                                    </p:anim>
                                    <p:anim calcmode="lin" valueType="num">
                                      <p:cBhvr>
                                        <p:cTn id="67" dur="500" fill="hold"/>
                                        <p:tgtEl>
                                          <p:spTgt spid="34"/>
                                        </p:tgtEl>
                                        <p:attrNameLst>
                                          <p:attrName>ppt_y</p:attrName>
                                        </p:attrNameLst>
                                      </p:cBhvr>
                                      <p:tavLst>
                                        <p:tav tm="0">
                                          <p:val>
                                            <p:strVal val="#ppt_y+#ppt_h/2"/>
                                          </p:val>
                                        </p:tav>
                                        <p:tav tm="100000">
                                          <p:val>
                                            <p:strVal val="#ppt_y"/>
                                          </p:val>
                                        </p:tav>
                                      </p:tavLst>
                                    </p:anim>
                                    <p:anim calcmode="lin" valueType="num">
                                      <p:cBhvr>
                                        <p:cTn id="68" dur="500" fill="hold"/>
                                        <p:tgtEl>
                                          <p:spTgt spid="34"/>
                                        </p:tgtEl>
                                        <p:attrNameLst>
                                          <p:attrName>ppt_w</p:attrName>
                                        </p:attrNameLst>
                                      </p:cBhvr>
                                      <p:tavLst>
                                        <p:tav tm="0">
                                          <p:val>
                                            <p:strVal val="#ppt_w"/>
                                          </p:val>
                                        </p:tav>
                                        <p:tav tm="100000">
                                          <p:val>
                                            <p:strVal val="#ppt_w"/>
                                          </p:val>
                                        </p:tav>
                                      </p:tavLst>
                                    </p:anim>
                                    <p:anim calcmode="lin" valueType="num">
                                      <p:cBhvr>
                                        <p:cTn id="69" dur="500" fill="hold"/>
                                        <p:tgtEl>
                                          <p:spTgt spid="34"/>
                                        </p:tgtEl>
                                        <p:attrNameLst>
                                          <p:attrName>ppt_h</p:attrName>
                                        </p:attrNameLst>
                                      </p:cBhvr>
                                      <p:tavLst>
                                        <p:tav tm="0">
                                          <p:val>
                                            <p:fltVal val="0"/>
                                          </p:val>
                                        </p:tav>
                                        <p:tav tm="100000">
                                          <p:val>
                                            <p:strVal val="#ppt_h"/>
                                          </p:val>
                                        </p:tav>
                                      </p:tavLst>
                                    </p:anim>
                                  </p:childTnLst>
                                </p:cTn>
                              </p:par>
                            </p:childTnLst>
                          </p:cTn>
                        </p:par>
                        <p:par>
                          <p:cTn id="70" fill="hold">
                            <p:stCondLst>
                              <p:cond delay="3500"/>
                            </p:stCondLst>
                            <p:childTnLst>
                              <p:par>
                                <p:cTn id="71" presetID="17" presetClass="entr" presetSubtype="2" fill="hold" nodeType="after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p:cTn id="73" dur="500" fill="hold"/>
                                        <p:tgtEl>
                                          <p:spTgt spid="39"/>
                                        </p:tgtEl>
                                        <p:attrNameLst>
                                          <p:attrName>ppt_x</p:attrName>
                                        </p:attrNameLst>
                                      </p:cBhvr>
                                      <p:tavLst>
                                        <p:tav tm="0">
                                          <p:val>
                                            <p:strVal val="#ppt_x+#ppt_w/2"/>
                                          </p:val>
                                        </p:tav>
                                        <p:tav tm="100000">
                                          <p:val>
                                            <p:strVal val="#ppt_x"/>
                                          </p:val>
                                        </p:tav>
                                      </p:tavLst>
                                    </p:anim>
                                    <p:anim calcmode="lin" valueType="num">
                                      <p:cBhvr>
                                        <p:cTn id="74" dur="500" fill="hold"/>
                                        <p:tgtEl>
                                          <p:spTgt spid="39"/>
                                        </p:tgtEl>
                                        <p:attrNameLst>
                                          <p:attrName>ppt_y</p:attrName>
                                        </p:attrNameLst>
                                      </p:cBhvr>
                                      <p:tavLst>
                                        <p:tav tm="0">
                                          <p:val>
                                            <p:strVal val="#ppt_y"/>
                                          </p:val>
                                        </p:tav>
                                        <p:tav tm="100000">
                                          <p:val>
                                            <p:strVal val="#ppt_y"/>
                                          </p:val>
                                        </p:tav>
                                      </p:tavLst>
                                    </p:anim>
                                    <p:anim calcmode="lin" valueType="num">
                                      <p:cBhvr>
                                        <p:cTn id="75" dur="500" fill="hold"/>
                                        <p:tgtEl>
                                          <p:spTgt spid="39"/>
                                        </p:tgtEl>
                                        <p:attrNameLst>
                                          <p:attrName>ppt_w</p:attrName>
                                        </p:attrNameLst>
                                      </p:cBhvr>
                                      <p:tavLst>
                                        <p:tav tm="0">
                                          <p:val>
                                            <p:fltVal val="0"/>
                                          </p:val>
                                        </p:tav>
                                        <p:tav tm="100000">
                                          <p:val>
                                            <p:strVal val="#ppt_w"/>
                                          </p:val>
                                        </p:tav>
                                      </p:tavLst>
                                    </p:anim>
                                    <p:anim calcmode="lin" valueType="num">
                                      <p:cBhvr>
                                        <p:cTn id="76" dur="500" fill="hold"/>
                                        <p:tgtEl>
                                          <p:spTgt spid="39"/>
                                        </p:tgtEl>
                                        <p:attrNameLst>
                                          <p:attrName>ppt_h</p:attrName>
                                        </p:attrNameLst>
                                      </p:cBhvr>
                                      <p:tavLst>
                                        <p:tav tm="0">
                                          <p:val>
                                            <p:strVal val="#ppt_h"/>
                                          </p:val>
                                        </p:tav>
                                        <p:tav tm="100000">
                                          <p:val>
                                            <p:strVal val="#ppt_h"/>
                                          </p:val>
                                        </p:tav>
                                      </p:tavLst>
                                    </p:anim>
                                  </p:childTnLst>
                                </p:cTn>
                              </p:par>
                            </p:childTnLst>
                          </p:cTn>
                        </p:par>
                        <p:par>
                          <p:cTn id="77" fill="hold">
                            <p:stCondLst>
                              <p:cond delay="4000"/>
                            </p:stCondLst>
                            <p:childTnLst>
                              <p:par>
                                <p:cTn id="78" presetID="17" presetClass="entr" presetSubtype="2"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500" fill="hold"/>
                                        <p:tgtEl>
                                          <p:spTgt spid="36"/>
                                        </p:tgtEl>
                                        <p:attrNameLst>
                                          <p:attrName>ppt_x</p:attrName>
                                        </p:attrNameLst>
                                      </p:cBhvr>
                                      <p:tavLst>
                                        <p:tav tm="0">
                                          <p:val>
                                            <p:strVal val="#ppt_x+#ppt_w/2"/>
                                          </p:val>
                                        </p:tav>
                                        <p:tav tm="100000">
                                          <p:val>
                                            <p:strVal val="#ppt_x"/>
                                          </p:val>
                                        </p:tav>
                                      </p:tavLst>
                                    </p:anim>
                                    <p:anim calcmode="lin" valueType="num">
                                      <p:cBhvr>
                                        <p:cTn id="81" dur="500" fill="hold"/>
                                        <p:tgtEl>
                                          <p:spTgt spid="36"/>
                                        </p:tgtEl>
                                        <p:attrNameLst>
                                          <p:attrName>ppt_y</p:attrName>
                                        </p:attrNameLst>
                                      </p:cBhvr>
                                      <p:tavLst>
                                        <p:tav tm="0">
                                          <p:val>
                                            <p:strVal val="#ppt_y"/>
                                          </p:val>
                                        </p:tav>
                                        <p:tav tm="100000">
                                          <p:val>
                                            <p:strVal val="#ppt_y"/>
                                          </p:val>
                                        </p:tav>
                                      </p:tavLst>
                                    </p:anim>
                                    <p:anim calcmode="lin" valueType="num">
                                      <p:cBhvr>
                                        <p:cTn id="82" dur="500" fill="hold"/>
                                        <p:tgtEl>
                                          <p:spTgt spid="36"/>
                                        </p:tgtEl>
                                        <p:attrNameLst>
                                          <p:attrName>ppt_w</p:attrName>
                                        </p:attrNameLst>
                                      </p:cBhvr>
                                      <p:tavLst>
                                        <p:tav tm="0">
                                          <p:val>
                                            <p:fltVal val="0"/>
                                          </p:val>
                                        </p:tav>
                                        <p:tav tm="100000">
                                          <p:val>
                                            <p:strVal val="#ppt_w"/>
                                          </p:val>
                                        </p:tav>
                                      </p:tavLst>
                                    </p:anim>
                                    <p:anim calcmode="lin" valueType="num">
                                      <p:cBhvr>
                                        <p:cTn id="83" dur="500" fill="hold"/>
                                        <p:tgtEl>
                                          <p:spTgt spid="36"/>
                                        </p:tgtEl>
                                        <p:attrNameLst>
                                          <p:attrName>ppt_h</p:attrName>
                                        </p:attrNameLst>
                                      </p:cBhvr>
                                      <p:tavLst>
                                        <p:tav tm="0">
                                          <p:val>
                                            <p:strVal val="#ppt_h"/>
                                          </p:val>
                                        </p:tav>
                                        <p:tav tm="100000">
                                          <p:val>
                                            <p:strVal val="#ppt_h"/>
                                          </p:val>
                                        </p:tav>
                                      </p:tavLst>
                                    </p:anim>
                                  </p:childTnLst>
                                </p:cTn>
                              </p:par>
                            </p:childTnLst>
                          </p:cTn>
                        </p:par>
                        <p:par>
                          <p:cTn id="84" fill="hold">
                            <p:stCondLst>
                              <p:cond delay="4500"/>
                            </p:stCondLst>
                            <p:childTnLst>
                              <p:par>
                                <p:cTn id="85" presetID="17" presetClass="entr" presetSubtype="4" fill="hold" grpId="0" nodeType="afterEffect">
                                  <p:stCondLst>
                                    <p:cond delay="0"/>
                                  </p:stCondLst>
                                  <p:childTnLst>
                                    <p:set>
                                      <p:cBhvr>
                                        <p:cTn id="86" dur="1" fill="hold">
                                          <p:stCondLst>
                                            <p:cond delay="0"/>
                                          </p:stCondLst>
                                        </p:cTn>
                                        <p:tgtEl>
                                          <p:spTgt spid="43"/>
                                        </p:tgtEl>
                                        <p:attrNameLst>
                                          <p:attrName>style.visibility</p:attrName>
                                        </p:attrNameLst>
                                      </p:cBhvr>
                                      <p:to>
                                        <p:strVal val="visible"/>
                                      </p:to>
                                    </p:set>
                                    <p:anim calcmode="lin" valueType="num">
                                      <p:cBhvr>
                                        <p:cTn id="87" dur="500" fill="hold"/>
                                        <p:tgtEl>
                                          <p:spTgt spid="43"/>
                                        </p:tgtEl>
                                        <p:attrNameLst>
                                          <p:attrName>ppt_x</p:attrName>
                                        </p:attrNameLst>
                                      </p:cBhvr>
                                      <p:tavLst>
                                        <p:tav tm="0">
                                          <p:val>
                                            <p:strVal val="#ppt_x"/>
                                          </p:val>
                                        </p:tav>
                                        <p:tav tm="100000">
                                          <p:val>
                                            <p:strVal val="#ppt_x"/>
                                          </p:val>
                                        </p:tav>
                                      </p:tavLst>
                                    </p:anim>
                                    <p:anim calcmode="lin" valueType="num">
                                      <p:cBhvr>
                                        <p:cTn id="88" dur="500" fill="hold"/>
                                        <p:tgtEl>
                                          <p:spTgt spid="43"/>
                                        </p:tgtEl>
                                        <p:attrNameLst>
                                          <p:attrName>ppt_y</p:attrName>
                                        </p:attrNameLst>
                                      </p:cBhvr>
                                      <p:tavLst>
                                        <p:tav tm="0">
                                          <p:val>
                                            <p:strVal val="#ppt_y+#ppt_h/2"/>
                                          </p:val>
                                        </p:tav>
                                        <p:tav tm="100000">
                                          <p:val>
                                            <p:strVal val="#ppt_y"/>
                                          </p:val>
                                        </p:tav>
                                      </p:tavLst>
                                    </p:anim>
                                    <p:anim calcmode="lin" valueType="num">
                                      <p:cBhvr>
                                        <p:cTn id="89" dur="500" fill="hold"/>
                                        <p:tgtEl>
                                          <p:spTgt spid="43"/>
                                        </p:tgtEl>
                                        <p:attrNameLst>
                                          <p:attrName>ppt_w</p:attrName>
                                        </p:attrNameLst>
                                      </p:cBhvr>
                                      <p:tavLst>
                                        <p:tav tm="0">
                                          <p:val>
                                            <p:strVal val="#ppt_w"/>
                                          </p:val>
                                        </p:tav>
                                        <p:tav tm="100000">
                                          <p:val>
                                            <p:strVal val="#ppt_w"/>
                                          </p:val>
                                        </p:tav>
                                      </p:tavLst>
                                    </p:anim>
                                    <p:anim calcmode="lin" valueType="num">
                                      <p:cBhvr>
                                        <p:cTn id="90" dur="500" fill="hold"/>
                                        <p:tgtEl>
                                          <p:spTgt spid="43"/>
                                        </p:tgtEl>
                                        <p:attrNameLst>
                                          <p:attrName>ppt_h</p:attrName>
                                        </p:attrNameLst>
                                      </p:cBhvr>
                                      <p:tavLst>
                                        <p:tav tm="0">
                                          <p:val>
                                            <p:fltVal val="0"/>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23" presetClass="entr" presetSubtype="32" fill="hold" nodeType="clickEffect">
                                  <p:stCondLst>
                                    <p:cond delay="0"/>
                                  </p:stCondLst>
                                  <p:childTnLst>
                                    <p:set>
                                      <p:cBhvr>
                                        <p:cTn id="94" dur="1" fill="hold">
                                          <p:stCondLst>
                                            <p:cond delay="0"/>
                                          </p:stCondLst>
                                        </p:cTn>
                                        <p:tgtEl>
                                          <p:spTgt spid="48"/>
                                        </p:tgtEl>
                                        <p:attrNameLst>
                                          <p:attrName>style.visibility</p:attrName>
                                        </p:attrNameLst>
                                      </p:cBhvr>
                                      <p:to>
                                        <p:strVal val="visible"/>
                                      </p:to>
                                    </p:set>
                                    <p:anim calcmode="lin" valueType="num">
                                      <p:cBhvr>
                                        <p:cTn id="95" dur="500" fill="hold"/>
                                        <p:tgtEl>
                                          <p:spTgt spid="48"/>
                                        </p:tgtEl>
                                        <p:attrNameLst>
                                          <p:attrName>ppt_w</p:attrName>
                                        </p:attrNameLst>
                                      </p:cBhvr>
                                      <p:tavLst>
                                        <p:tav tm="0">
                                          <p:val>
                                            <p:strVal val="4*#ppt_w"/>
                                          </p:val>
                                        </p:tav>
                                        <p:tav tm="100000">
                                          <p:val>
                                            <p:strVal val="#ppt_w"/>
                                          </p:val>
                                        </p:tav>
                                      </p:tavLst>
                                    </p:anim>
                                    <p:anim calcmode="lin" valueType="num">
                                      <p:cBhvr>
                                        <p:cTn id="96" dur="500" fill="hold"/>
                                        <p:tgtEl>
                                          <p:spTgt spid="48"/>
                                        </p:tgtEl>
                                        <p:attrNameLst>
                                          <p:attrName>ppt_h</p:attrName>
                                        </p:attrNameLst>
                                      </p:cBhvr>
                                      <p:tavLst>
                                        <p:tav tm="0">
                                          <p:val>
                                            <p:strVal val="4*#ppt_h"/>
                                          </p:val>
                                        </p:tav>
                                        <p:tav tm="100000">
                                          <p:val>
                                            <p:strVal val="#ppt_h"/>
                                          </p:val>
                                        </p:tav>
                                      </p:tavLst>
                                    </p:anim>
                                  </p:childTnLst>
                                </p:cTn>
                              </p:par>
                            </p:childTnLst>
                          </p:cTn>
                        </p:par>
                        <p:par>
                          <p:cTn id="97" fill="hold">
                            <p:stCondLst>
                              <p:cond delay="500"/>
                            </p:stCondLst>
                            <p:childTnLst>
                              <p:par>
                                <p:cTn id="98" presetID="23" presetClass="entr" presetSubtype="16" fill="hold" grpId="0" nodeType="afterEffect">
                                  <p:stCondLst>
                                    <p:cond delay="0"/>
                                  </p:stCondLst>
                                  <p:childTnLst>
                                    <p:set>
                                      <p:cBhvr>
                                        <p:cTn id="99" dur="1" fill="hold">
                                          <p:stCondLst>
                                            <p:cond delay="0"/>
                                          </p:stCondLst>
                                        </p:cTn>
                                        <p:tgtEl>
                                          <p:spTgt spid="47"/>
                                        </p:tgtEl>
                                        <p:attrNameLst>
                                          <p:attrName>style.visibility</p:attrName>
                                        </p:attrNameLst>
                                      </p:cBhvr>
                                      <p:to>
                                        <p:strVal val="visible"/>
                                      </p:to>
                                    </p:set>
                                    <p:anim calcmode="lin" valueType="num">
                                      <p:cBhvr>
                                        <p:cTn id="100" dur="500" fill="hold"/>
                                        <p:tgtEl>
                                          <p:spTgt spid="47"/>
                                        </p:tgtEl>
                                        <p:attrNameLst>
                                          <p:attrName>ppt_w</p:attrName>
                                        </p:attrNameLst>
                                      </p:cBhvr>
                                      <p:tavLst>
                                        <p:tav tm="0">
                                          <p:val>
                                            <p:fltVal val="0"/>
                                          </p:val>
                                        </p:tav>
                                        <p:tav tm="100000">
                                          <p:val>
                                            <p:strVal val="#ppt_w"/>
                                          </p:val>
                                        </p:tav>
                                      </p:tavLst>
                                    </p:anim>
                                    <p:anim calcmode="lin" valueType="num">
                                      <p:cBhvr>
                                        <p:cTn id="101" dur="500" fill="hold"/>
                                        <p:tgtEl>
                                          <p:spTgt spid="47"/>
                                        </p:tgtEl>
                                        <p:attrNameLst>
                                          <p:attrName>ppt_h</p:attrName>
                                        </p:attrNameLst>
                                      </p:cBhvr>
                                      <p:tavLst>
                                        <p:tav tm="0">
                                          <p:val>
                                            <p:fltVal val="0"/>
                                          </p:val>
                                        </p:tav>
                                        <p:tav tm="100000">
                                          <p:val>
                                            <p:strVal val="#ppt_h"/>
                                          </p:val>
                                        </p:tav>
                                      </p:tavLst>
                                    </p:anim>
                                  </p:childTnLst>
                                </p:cTn>
                              </p:par>
                              <p:par>
                                <p:cTn id="102" presetID="6" presetClass="emph" presetSubtype="0" autoRev="1" fill="hold" grpId="1" nodeType="withEffect">
                                  <p:stCondLst>
                                    <p:cond delay="150"/>
                                  </p:stCondLst>
                                  <p:childTnLst>
                                    <p:animScale>
                                      <p:cBhvr>
                                        <p:cTn id="103" dur="200" fill="hold"/>
                                        <p:tgtEl>
                                          <p:spTgt spid="47"/>
                                        </p:tgtEl>
                                      </p:cBhvr>
                                      <p:by x="200000" y="200000"/>
                                    </p:animScale>
                                  </p:childTnLst>
                                </p:cTn>
                              </p:par>
                            </p:childTnLst>
                          </p:cTn>
                        </p:par>
                      </p:childTnLst>
                    </p:cTn>
                  </p:par>
                  <p:par>
                    <p:cTn id="104" fill="hold">
                      <p:stCondLst>
                        <p:cond delay="indefinite"/>
                      </p:stCondLst>
                      <p:childTnLst>
                        <p:par>
                          <p:cTn id="105" fill="hold">
                            <p:stCondLst>
                              <p:cond delay="0"/>
                            </p:stCondLst>
                            <p:childTnLst>
                              <p:par>
                                <p:cTn id="106" presetID="23" presetClass="entr" presetSubtype="32" fill="hold" nodeType="clickEffect">
                                  <p:stCondLst>
                                    <p:cond delay="0"/>
                                  </p:stCondLst>
                                  <p:childTnLst>
                                    <p:set>
                                      <p:cBhvr>
                                        <p:cTn id="107" dur="1" fill="hold">
                                          <p:stCondLst>
                                            <p:cond delay="0"/>
                                          </p:stCondLst>
                                        </p:cTn>
                                        <p:tgtEl>
                                          <p:spTgt spid="53"/>
                                        </p:tgtEl>
                                        <p:attrNameLst>
                                          <p:attrName>style.visibility</p:attrName>
                                        </p:attrNameLst>
                                      </p:cBhvr>
                                      <p:to>
                                        <p:strVal val="visible"/>
                                      </p:to>
                                    </p:set>
                                    <p:anim calcmode="lin" valueType="num">
                                      <p:cBhvr>
                                        <p:cTn id="108" dur="500" fill="hold"/>
                                        <p:tgtEl>
                                          <p:spTgt spid="53"/>
                                        </p:tgtEl>
                                        <p:attrNameLst>
                                          <p:attrName>ppt_w</p:attrName>
                                        </p:attrNameLst>
                                      </p:cBhvr>
                                      <p:tavLst>
                                        <p:tav tm="0">
                                          <p:val>
                                            <p:strVal val="4*#ppt_w"/>
                                          </p:val>
                                        </p:tav>
                                        <p:tav tm="100000">
                                          <p:val>
                                            <p:strVal val="#ppt_w"/>
                                          </p:val>
                                        </p:tav>
                                      </p:tavLst>
                                    </p:anim>
                                    <p:anim calcmode="lin" valueType="num">
                                      <p:cBhvr>
                                        <p:cTn id="109" dur="500" fill="hold"/>
                                        <p:tgtEl>
                                          <p:spTgt spid="53"/>
                                        </p:tgtEl>
                                        <p:attrNameLst>
                                          <p:attrName>ppt_h</p:attrName>
                                        </p:attrNameLst>
                                      </p:cBhvr>
                                      <p:tavLst>
                                        <p:tav tm="0">
                                          <p:val>
                                            <p:strVal val="4*#ppt_h"/>
                                          </p:val>
                                        </p:tav>
                                        <p:tav tm="100000">
                                          <p:val>
                                            <p:strVal val="#ppt_h"/>
                                          </p:val>
                                        </p:tav>
                                      </p:tavLst>
                                    </p:anim>
                                  </p:childTnLst>
                                </p:cTn>
                              </p:par>
                            </p:childTnLst>
                          </p:cTn>
                        </p:par>
                        <p:par>
                          <p:cTn id="110" fill="hold">
                            <p:stCondLst>
                              <p:cond delay="500"/>
                            </p:stCondLst>
                            <p:childTnLst>
                              <p:par>
                                <p:cTn id="111" presetID="23" presetClass="entr" presetSubtype="16" fill="hold" grpId="0" nodeType="afterEffect">
                                  <p:stCondLst>
                                    <p:cond delay="0"/>
                                  </p:stCondLst>
                                  <p:childTnLst>
                                    <p:set>
                                      <p:cBhvr>
                                        <p:cTn id="112" dur="1" fill="hold">
                                          <p:stCondLst>
                                            <p:cond delay="0"/>
                                          </p:stCondLst>
                                        </p:cTn>
                                        <p:tgtEl>
                                          <p:spTgt spid="52"/>
                                        </p:tgtEl>
                                        <p:attrNameLst>
                                          <p:attrName>style.visibility</p:attrName>
                                        </p:attrNameLst>
                                      </p:cBhvr>
                                      <p:to>
                                        <p:strVal val="visible"/>
                                      </p:to>
                                    </p:set>
                                    <p:anim calcmode="lin" valueType="num">
                                      <p:cBhvr>
                                        <p:cTn id="113" dur="500" fill="hold"/>
                                        <p:tgtEl>
                                          <p:spTgt spid="52"/>
                                        </p:tgtEl>
                                        <p:attrNameLst>
                                          <p:attrName>ppt_w</p:attrName>
                                        </p:attrNameLst>
                                      </p:cBhvr>
                                      <p:tavLst>
                                        <p:tav tm="0">
                                          <p:val>
                                            <p:fltVal val="0"/>
                                          </p:val>
                                        </p:tav>
                                        <p:tav tm="100000">
                                          <p:val>
                                            <p:strVal val="#ppt_w"/>
                                          </p:val>
                                        </p:tav>
                                      </p:tavLst>
                                    </p:anim>
                                    <p:anim calcmode="lin" valueType="num">
                                      <p:cBhvr>
                                        <p:cTn id="114" dur="500" fill="hold"/>
                                        <p:tgtEl>
                                          <p:spTgt spid="52"/>
                                        </p:tgtEl>
                                        <p:attrNameLst>
                                          <p:attrName>ppt_h</p:attrName>
                                        </p:attrNameLst>
                                      </p:cBhvr>
                                      <p:tavLst>
                                        <p:tav tm="0">
                                          <p:val>
                                            <p:fltVal val="0"/>
                                          </p:val>
                                        </p:tav>
                                        <p:tav tm="100000">
                                          <p:val>
                                            <p:strVal val="#ppt_h"/>
                                          </p:val>
                                        </p:tav>
                                      </p:tavLst>
                                    </p:anim>
                                  </p:childTnLst>
                                </p:cTn>
                              </p:par>
                              <p:par>
                                <p:cTn id="115" presetID="6" presetClass="emph" presetSubtype="0" autoRev="1" fill="hold" grpId="1" nodeType="withEffect">
                                  <p:stCondLst>
                                    <p:cond delay="150"/>
                                  </p:stCondLst>
                                  <p:childTnLst>
                                    <p:animScale>
                                      <p:cBhvr>
                                        <p:cTn id="116" dur="200" fill="hold"/>
                                        <p:tgtEl>
                                          <p:spTgt spid="52"/>
                                        </p:tgtEl>
                                      </p:cBhvr>
                                      <p:by x="200000" y="2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4" grpId="0"/>
      <p:bldP spid="101" grpId="0" animBg="1"/>
      <p:bldP spid="34" grpId="0"/>
      <p:bldP spid="43" grpId="0"/>
      <p:bldP spid="47" grpId="0" animBg="1"/>
      <p:bldP spid="47" grpId="1" animBg="1"/>
      <p:bldP spid="52" grpId="0" animBg="1"/>
      <p:bldP spid="52"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Hexagon 4">
            <a:extLst>
              <a:ext uri="{FF2B5EF4-FFF2-40B4-BE49-F238E27FC236}">
                <a16:creationId xmlns:a16="http://schemas.microsoft.com/office/drawing/2014/main" id="{F780DD05-FA89-43F2-ABAE-DF48E09FE81E}"/>
              </a:ext>
            </a:extLst>
          </p:cNvPr>
          <p:cNvSpPr/>
          <p:nvPr/>
        </p:nvSpPr>
        <p:spPr>
          <a:xfrm>
            <a:off x="7619509" y="143551"/>
            <a:ext cx="3704431" cy="3250631"/>
          </a:xfrm>
          <a:custGeom>
            <a:avLst/>
            <a:gdLst>
              <a:gd name="connsiteX0" fmla="*/ 0 w 2110154"/>
              <a:gd name="connsiteY0" fmla="*/ 909549 h 1819098"/>
              <a:gd name="connsiteX1" fmla="*/ 454775 w 2110154"/>
              <a:gd name="connsiteY1" fmla="*/ 0 h 1819098"/>
              <a:gd name="connsiteX2" fmla="*/ 1655380 w 2110154"/>
              <a:gd name="connsiteY2" fmla="*/ 0 h 1819098"/>
              <a:gd name="connsiteX3" fmla="*/ 2110154 w 2110154"/>
              <a:gd name="connsiteY3" fmla="*/ 909549 h 1819098"/>
              <a:gd name="connsiteX4" fmla="*/ 1655380 w 2110154"/>
              <a:gd name="connsiteY4" fmla="*/ 1819098 h 1819098"/>
              <a:gd name="connsiteX5" fmla="*/ 454775 w 2110154"/>
              <a:gd name="connsiteY5" fmla="*/ 1819098 h 1819098"/>
              <a:gd name="connsiteX6" fmla="*/ 0 w 2110154"/>
              <a:gd name="connsiteY6" fmla="*/ 909549 h 1819098"/>
              <a:gd name="connsiteX0" fmla="*/ 0 w 2110154"/>
              <a:gd name="connsiteY0" fmla="*/ 1023242 h 1932791"/>
              <a:gd name="connsiteX1" fmla="*/ 454775 w 2110154"/>
              <a:gd name="connsiteY1" fmla="*/ 113693 h 1932791"/>
              <a:gd name="connsiteX2" fmla="*/ 1655380 w 2110154"/>
              <a:gd name="connsiteY2" fmla="*/ 113693 h 1932791"/>
              <a:gd name="connsiteX3" fmla="*/ 2110154 w 2110154"/>
              <a:gd name="connsiteY3" fmla="*/ 1023242 h 1932791"/>
              <a:gd name="connsiteX4" fmla="*/ 1655380 w 2110154"/>
              <a:gd name="connsiteY4" fmla="*/ 1932791 h 1932791"/>
              <a:gd name="connsiteX5" fmla="*/ 454775 w 2110154"/>
              <a:gd name="connsiteY5" fmla="*/ 1932791 h 1932791"/>
              <a:gd name="connsiteX6" fmla="*/ 0 w 2110154"/>
              <a:gd name="connsiteY6" fmla="*/ 1023242 h 1932791"/>
              <a:gd name="connsiteX0" fmla="*/ 0 w 2148326"/>
              <a:gd name="connsiteY0" fmla="*/ 1023242 h 1932791"/>
              <a:gd name="connsiteX1" fmla="*/ 454775 w 2148326"/>
              <a:gd name="connsiteY1" fmla="*/ 113693 h 1932791"/>
              <a:gd name="connsiteX2" fmla="*/ 1655380 w 2148326"/>
              <a:gd name="connsiteY2" fmla="*/ 113693 h 1932791"/>
              <a:gd name="connsiteX3" fmla="*/ 2110154 w 2148326"/>
              <a:gd name="connsiteY3" fmla="*/ 1023242 h 1932791"/>
              <a:gd name="connsiteX4" fmla="*/ 1655380 w 2148326"/>
              <a:gd name="connsiteY4" fmla="*/ 1932791 h 1932791"/>
              <a:gd name="connsiteX5" fmla="*/ 454775 w 2148326"/>
              <a:gd name="connsiteY5" fmla="*/ 1932791 h 1932791"/>
              <a:gd name="connsiteX6" fmla="*/ 0 w 2148326"/>
              <a:gd name="connsiteY6" fmla="*/ 1023242 h 1932791"/>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15563 w 2166697"/>
              <a:gd name="connsiteY0" fmla="*/ 1142721 h 2227312"/>
              <a:gd name="connsiteX1" fmla="*/ 259322 w 2166697"/>
              <a:gd name="connsiteY1" fmla="*/ 64359 h 2227312"/>
              <a:gd name="connsiteX2" fmla="*/ 1670943 w 2166697"/>
              <a:gd name="connsiteY2" fmla="*/ 233172 h 2227312"/>
              <a:gd name="connsiteX3" fmla="*/ 2125717 w 2166697"/>
              <a:gd name="connsiteY3" fmla="*/ 1142721 h 2227312"/>
              <a:gd name="connsiteX4" fmla="*/ 1670943 w 2166697"/>
              <a:gd name="connsiteY4" fmla="*/ 2052270 h 2227312"/>
              <a:gd name="connsiteX5" fmla="*/ 470338 w 2166697"/>
              <a:gd name="connsiteY5" fmla="*/ 2052270 h 2227312"/>
              <a:gd name="connsiteX6" fmla="*/ 15563 w 2166697"/>
              <a:gd name="connsiteY6" fmla="*/ 1142721 h 2227312"/>
              <a:gd name="connsiteX0" fmla="*/ 21701 w 2153556"/>
              <a:gd name="connsiteY0" fmla="*/ 1286620 h 2371211"/>
              <a:gd name="connsiteX1" fmla="*/ 265460 w 2153556"/>
              <a:gd name="connsiteY1" fmla="*/ 208258 h 2371211"/>
              <a:gd name="connsiteX2" fmla="*/ 1888097 w 2153556"/>
              <a:gd name="connsiteY2" fmla="*/ 95717 h 2371211"/>
              <a:gd name="connsiteX3" fmla="*/ 2131855 w 2153556"/>
              <a:gd name="connsiteY3" fmla="*/ 1286620 h 2371211"/>
              <a:gd name="connsiteX4" fmla="*/ 1677081 w 2153556"/>
              <a:gd name="connsiteY4" fmla="*/ 2196169 h 2371211"/>
              <a:gd name="connsiteX5" fmla="*/ 476476 w 2153556"/>
              <a:gd name="connsiteY5" fmla="*/ 2196169 h 2371211"/>
              <a:gd name="connsiteX6" fmla="*/ 21701 w 2153556"/>
              <a:gd name="connsiteY6" fmla="*/ 1286620 h 2371211"/>
              <a:gd name="connsiteX0" fmla="*/ 21701 w 2334301"/>
              <a:gd name="connsiteY0" fmla="*/ 1288685 h 2371831"/>
              <a:gd name="connsiteX1" fmla="*/ 265460 w 2334301"/>
              <a:gd name="connsiteY1" fmla="*/ 210323 h 2371831"/>
              <a:gd name="connsiteX2" fmla="*/ 1888097 w 2334301"/>
              <a:gd name="connsiteY2" fmla="*/ 97782 h 2371831"/>
              <a:gd name="connsiteX3" fmla="*/ 2328803 w 2334301"/>
              <a:gd name="connsiteY3" fmla="*/ 1316821 h 2371831"/>
              <a:gd name="connsiteX4" fmla="*/ 1677081 w 2334301"/>
              <a:gd name="connsiteY4" fmla="*/ 2198234 h 2371831"/>
              <a:gd name="connsiteX5" fmla="*/ 476476 w 2334301"/>
              <a:gd name="connsiteY5" fmla="*/ 2198234 h 2371831"/>
              <a:gd name="connsiteX6" fmla="*/ 21701 w 2334301"/>
              <a:gd name="connsiteY6" fmla="*/ 1288685 h 2371831"/>
              <a:gd name="connsiteX0" fmla="*/ 36258 w 2348858"/>
              <a:gd name="connsiteY0" fmla="*/ 1288685 h 2290212"/>
              <a:gd name="connsiteX1" fmla="*/ 280017 w 2348858"/>
              <a:gd name="connsiteY1" fmla="*/ 210323 h 2290212"/>
              <a:gd name="connsiteX2" fmla="*/ 1902654 w 2348858"/>
              <a:gd name="connsiteY2" fmla="*/ 97782 h 2290212"/>
              <a:gd name="connsiteX3" fmla="*/ 2343360 w 2348858"/>
              <a:gd name="connsiteY3" fmla="*/ 1316821 h 2290212"/>
              <a:gd name="connsiteX4" fmla="*/ 1691638 w 2348858"/>
              <a:gd name="connsiteY4" fmla="*/ 2198234 h 2290212"/>
              <a:gd name="connsiteX5" fmla="*/ 687980 w 2348858"/>
              <a:gd name="connsiteY5" fmla="*/ 2057557 h 2290212"/>
              <a:gd name="connsiteX6" fmla="*/ 36258 w 2348858"/>
              <a:gd name="connsiteY6" fmla="*/ 1288685 h 2290212"/>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6707 w 2521574"/>
              <a:gd name="connsiteY0" fmla="*/ 1354269 h 2316527"/>
              <a:gd name="connsiteX1" fmla="*/ 443346 w 2521574"/>
              <a:gd name="connsiteY1" fmla="*/ 275907 h 2316527"/>
              <a:gd name="connsiteX2" fmla="*/ 2150389 w 2521574"/>
              <a:gd name="connsiteY2" fmla="*/ 78959 h 2316527"/>
              <a:gd name="connsiteX3" fmla="*/ 2506689 w 2521574"/>
              <a:gd name="connsiteY3" fmla="*/ 1382405 h 2316527"/>
              <a:gd name="connsiteX4" fmla="*/ 1854967 w 2521574"/>
              <a:gd name="connsiteY4" fmla="*/ 2263818 h 2316527"/>
              <a:gd name="connsiteX5" fmla="*/ 851309 w 2521574"/>
              <a:gd name="connsiteY5" fmla="*/ 2123141 h 2316527"/>
              <a:gd name="connsiteX6" fmla="*/ 16707 w 2521574"/>
              <a:gd name="connsiteY6" fmla="*/ 1354269 h 2316527"/>
              <a:gd name="connsiteX0" fmla="*/ 22969 w 2528491"/>
              <a:gd name="connsiteY0" fmla="*/ 1382976 h 2345234"/>
              <a:gd name="connsiteX1" fmla="*/ 407405 w 2528491"/>
              <a:gd name="connsiteY1" fmla="*/ 220208 h 2345234"/>
              <a:gd name="connsiteX2" fmla="*/ 2156651 w 2528491"/>
              <a:gd name="connsiteY2" fmla="*/ 107666 h 2345234"/>
              <a:gd name="connsiteX3" fmla="*/ 2512951 w 2528491"/>
              <a:gd name="connsiteY3" fmla="*/ 1411112 h 2345234"/>
              <a:gd name="connsiteX4" fmla="*/ 1861229 w 2528491"/>
              <a:gd name="connsiteY4" fmla="*/ 2292525 h 2345234"/>
              <a:gd name="connsiteX5" fmla="*/ 857571 w 2528491"/>
              <a:gd name="connsiteY5" fmla="*/ 2151848 h 2345234"/>
              <a:gd name="connsiteX6" fmla="*/ 22969 w 2528491"/>
              <a:gd name="connsiteY6" fmla="*/ 1382976 h 2345234"/>
              <a:gd name="connsiteX0" fmla="*/ 22969 w 2528491"/>
              <a:gd name="connsiteY0" fmla="*/ 1382976 h 2394942"/>
              <a:gd name="connsiteX1" fmla="*/ 407405 w 2528491"/>
              <a:gd name="connsiteY1" fmla="*/ 220208 h 2394942"/>
              <a:gd name="connsiteX2" fmla="*/ 2156651 w 2528491"/>
              <a:gd name="connsiteY2" fmla="*/ 107666 h 2394942"/>
              <a:gd name="connsiteX3" fmla="*/ 2512951 w 2528491"/>
              <a:gd name="connsiteY3" fmla="*/ 1411112 h 2394942"/>
              <a:gd name="connsiteX4" fmla="*/ 1861229 w 2528491"/>
              <a:gd name="connsiteY4" fmla="*/ 2292525 h 2394942"/>
              <a:gd name="connsiteX5" fmla="*/ 857571 w 2528491"/>
              <a:gd name="connsiteY5" fmla="*/ 2151848 h 2394942"/>
              <a:gd name="connsiteX6" fmla="*/ 22969 w 2528491"/>
              <a:gd name="connsiteY6" fmla="*/ 1382976 h 2394942"/>
              <a:gd name="connsiteX0" fmla="*/ 22969 w 2528491"/>
              <a:gd name="connsiteY0" fmla="*/ 1382976 h 2409885"/>
              <a:gd name="connsiteX1" fmla="*/ 407405 w 2528491"/>
              <a:gd name="connsiteY1" fmla="*/ 220208 h 2409885"/>
              <a:gd name="connsiteX2" fmla="*/ 2156651 w 2528491"/>
              <a:gd name="connsiteY2" fmla="*/ 107666 h 2409885"/>
              <a:gd name="connsiteX3" fmla="*/ 2512951 w 2528491"/>
              <a:gd name="connsiteY3" fmla="*/ 1411112 h 2409885"/>
              <a:gd name="connsiteX4" fmla="*/ 1861229 w 2528491"/>
              <a:gd name="connsiteY4" fmla="*/ 2292525 h 2409885"/>
              <a:gd name="connsiteX5" fmla="*/ 857571 w 2528491"/>
              <a:gd name="connsiteY5" fmla="*/ 2151848 h 2409885"/>
              <a:gd name="connsiteX6" fmla="*/ 22969 w 2528491"/>
              <a:gd name="connsiteY6" fmla="*/ 1382976 h 2409885"/>
              <a:gd name="connsiteX0" fmla="*/ 22969 w 2643137"/>
              <a:gd name="connsiteY0" fmla="*/ 1457425 h 2484334"/>
              <a:gd name="connsiteX1" fmla="*/ 407405 w 2643137"/>
              <a:gd name="connsiteY1" fmla="*/ 294657 h 2484334"/>
              <a:gd name="connsiteX2" fmla="*/ 2156651 w 2643137"/>
              <a:gd name="connsiteY2" fmla="*/ 182115 h 2484334"/>
              <a:gd name="connsiteX3" fmla="*/ 2512951 w 2643137"/>
              <a:gd name="connsiteY3" fmla="*/ 1485561 h 2484334"/>
              <a:gd name="connsiteX4" fmla="*/ 1861229 w 2643137"/>
              <a:gd name="connsiteY4" fmla="*/ 2366974 h 2484334"/>
              <a:gd name="connsiteX5" fmla="*/ 857571 w 2643137"/>
              <a:gd name="connsiteY5" fmla="*/ 2226297 h 2484334"/>
              <a:gd name="connsiteX6" fmla="*/ 22969 w 2643137"/>
              <a:gd name="connsiteY6" fmla="*/ 1457425 h 2484334"/>
              <a:gd name="connsiteX0" fmla="*/ 22969 w 2524221"/>
              <a:gd name="connsiteY0" fmla="*/ 1469876 h 2496785"/>
              <a:gd name="connsiteX1" fmla="*/ 407405 w 2524221"/>
              <a:gd name="connsiteY1" fmla="*/ 307108 h 2496785"/>
              <a:gd name="connsiteX2" fmla="*/ 2156651 w 2524221"/>
              <a:gd name="connsiteY2" fmla="*/ 194566 h 2496785"/>
              <a:gd name="connsiteX3" fmla="*/ 2512951 w 2524221"/>
              <a:gd name="connsiteY3" fmla="*/ 1498012 h 2496785"/>
              <a:gd name="connsiteX4" fmla="*/ 1861229 w 2524221"/>
              <a:gd name="connsiteY4" fmla="*/ 2379425 h 2496785"/>
              <a:gd name="connsiteX5" fmla="*/ 857571 w 2524221"/>
              <a:gd name="connsiteY5" fmla="*/ 2238748 h 2496785"/>
              <a:gd name="connsiteX6" fmla="*/ 22969 w 2524221"/>
              <a:gd name="connsiteY6" fmla="*/ 1469876 h 2496785"/>
              <a:gd name="connsiteX0" fmla="*/ 22969 w 2545519"/>
              <a:gd name="connsiteY0" fmla="*/ 1494797 h 2521706"/>
              <a:gd name="connsiteX1" fmla="*/ 407405 w 2545519"/>
              <a:gd name="connsiteY1" fmla="*/ 332029 h 2521706"/>
              <a:gd name="connsiteX2" fmla="*/ 2156651 w 2545519"/>
              <a:gd name="connsiteY2" fmla="*/ 219487 h 2521706"/>
              <a:gd name="connsiteX3" fmla="*/ 2512951 w 2545519"/>
              <a:gd name="connsiteY3" fmla="*/ 1522933 h 2521706"/>
              <a:gd name="connsiteX4" fmla="*/ 1861229 w 2545519"/>
              <a:gd name="connsiteY4" fmla="*/ 2404346 h 2521706"/>
              <a:gd name="connsiteX5" fmla="*/ 857571 w 2545519"/>
              <a:gd name="connsiteY5" fmla="*/ 2263669 h 2521706"/>
              <a:gd name="connsiteX6" fmla="*/ 22969 w 2545519"/>
              <a:gd name="connsiteY6" fmla="*/ 1494797 h 2521706"/>
              <a:gd name="connsiteX0" fmla="*/ 1978 w 2503956"/>
              <a:gd name="connsiteY0" fmla="*/ 1327556 h 2354465"/>
              <a:gd name="connsiteX1" fmla="*/ 653700 w 2503956"/>
              <a:gd name="connsiteY1" fmla="*/ 361736 h 2354465"/>
              <a:gd name="connsiteX2" fmla="*/ 2135660 w 2503956"/>
              <a:gd name="connsiteY2" fmla="*/ 52246 h 2354465"/>
              <a:gd name="connsiteX3" fmla="*/ 2491960 w 2503956"/>
              <a:gd name="connsiteY3" fmla="*/ 1355692 h 2354465"/>
              <a:gd name="connsiteX4" fmla="*/ 1840238 w 2503956"/>
              <a:gd name="connsiteY4" fmla="*/ 2237105 h 2354465"/>
              <a:gd name="connsiteX5" fmla="*/ 836580 w 2503956"/>
              <a:gd name="connsiteY5" fmla="*/ 2096428 h 2354465"/>
              <a:gd name="connsiteX6" fmla="*/ 1978 w 2503956"/>
              <a:gd name="connsiteY6" fmla="*/ 1327556 h 2354465"/>
              <a:gd name="connsiteX0" fmla="*/ 0 w 2501978"/>
              <a:gd name="connsiteY0" fmla="*/ 1327556 h 2461946"/>
              <a:gd name="connsiteX1" fmla="*/ 651722 w 2501978"/>
              <a:gd name="connsiteY1" fmla="*/ 361736 h 2461946"/>
              <a:gd name="connsiteX2" fmla="*/ 2133682 w 2501978"/>
              <a:gd name="connsiteY2" fmla="*/ 52246 h 2461946"/>
              <a:gd name="connsiteX3" fmla="*/ 2489982 w 2501978"/>
              <a:gd name="connsiteY3" fmla="*/ 1355692 h 2461946"/>
              <a:gd name="connsiteX4" fmla="*/ 1838260 w 2501978"/>
              <a:gd name="connsiteY4" fmla="*/ 2237105 h 2461946"/>
              <a:gd name="connsiteX5" fmla="*/ 651722 w 2501978"/>
              <a:gd name="connsiteY5" fmla="*/ 2265240 h 2461946"/>
              <a:gd name="connsiteX6" fmla="*/ 0 w 2501978"/>
              <a:gd name="connsiteY6" fmla="*/ 1327556 h 2461946"/>
              <a:gd name="connsiteX0" fmla="*/ 0 w 2859836"/>
              <a:gd name="connsiteY0" fmla="*/ 1345736 h 2468392"/>
              <a:gd name="connsiteX1" fmla="*/ 651722 w 2859836"/>
              <a:gd name="connsiteY1" fmla="*/ 379916 h 2468392"/>
              <a:gd name="connsiteX2" fmla="*/ 2133682 w 2859836"/>
              <a:gd name="connsiteY2" fmla="*/ 70426 h 2468392"/>
              <a:gd name="connsiteX3" fmla="*/ 2855742 w 2859836"/>
              <a:gd name="connsiteY3" fmla="*/ 1641158 h 2468392"/>
              <a:gd name="connsiteX4" fmla="*/ 1838260 w 2859836"/>
              <a:gd name="connsiteY4" fmla="*/ 2255285 h 2468392"/>
              <a:gd name="connsiteX5" fmla="*/ 651722 w 2859836"/>
              <a:gd name="connsiteY5" fmla="*/ 2283420 h 2468392"/>
              <a:gd name="connsiteX6" fmla="*/ 0 w 2859836"/>
              <a:gd name="connsiteY6" fmla="*/ 1345736 h 2468392"/>
              <a:gd name="connsiteX0" fmla="*/ 59 w 2859937"/>
              <a:gd name="connsiteY0" fmla="*/ 1453664 h 2576320"/>
              <a:gd name="connsiteX1" fmla="*/ 623646 w 2859937"/>
              <a:gd name="connsiteY1" fmla="*/ 178355 h 2576320"/>
              <a:gd name="connsiteX2" fmla="*/ 2133741 w 2859937"/>
              <a:gd name="connsiteY2" fmla="*/ 178354 h 2576320"/>
              <a:gd name="connsiteX3" fmla="*/ 2855801 w 2859937"/>
              <a:gd name="connsiteY3" fmla="*/ 1749086 h 2576320"/>
              <a:gd name="connsiteX4" fmla="*/ 1838319 w 2859937"/>
              <a:gd name="connsiteY4" fmla="*/ 2363213 h 2576320"/>
              <a:gd name="connsiteX5" fmla="*/ 651781 w 2859937"/>
              <a:gd name="connsiteY5" fmla="*/ 2391348 h 2576320"/>
              <a:gd name="connsiteX6" fmla="*/ 59 w 2859937"/>
              <a:gd name="connsiteY6" fmla="*/ 1453664 h 2576320"/>
              <a:gd name="connsiteX0" fmla="*/ 59 w 2679182"/>
              <a:gd name="connsiteY0" fmla="*/ 1447253 h 2574126"/>
              <a:gd name="connsiteX1" fmla="*/ 623646 w 2679182"/>
              <a:gd name="connsiteY1" fmla="*/ 171944 h 2574126"/>
              <a:gd name="connsiteX2" fmla="*/ 2133741 w 2679182"/>
              <a:gd name="connsiteY2" fmla="*/ 171943 h 2574126"/>
              <a:gd name="connsiteX3" fmla="*/ 2672921 w 2679182"/>
              <a:gd name="connsiteY3" fmla="*/ 1644202 h 2574126"/>
              <a:gd name="connsiteX4" fmla="*/ 1838319 w 2679182"/>
              <a:gd name="connsiteY4" fmla="*/ 2356802 h 2574126"/>
              <a:gd name="connsiteX5" fmla="*/ 651781 w 2679182"/>
              <a:gd name="connsiteY5" fmla="*/ 2384937 h 2574126"/>
              <a:gd name="connsiteX6" fmla="*/ 59 w 2679182"/>
              <a:gd name="connsiteY6" fmla="*/ 1447253 h 2574126"/>
              <a:gd name="connsiteX0" fmla="*/ 59 w 2859270"/>
              <a:gd name="connsiteY0" fmla="*/ 1447253 h 2574126"/>
              <a:gd name="connsiteX1" fmla="*/ 623646 w 2859270"/>
              <a:gd name="connsiteY1" fmla="*/ 171944 h 2574126"/>
              <a:gd name="connsiteX2" fmla="*/ 2133741 w 2859270"/>
              <a:gd name="connsiteY2" fmla="*/ 171943 h 2574126"/>
              <a:gd name="connsiteX3" fmla="*/ 2672921 w 2859270"/>
              <a:gd name="connsiteY3" fmla="*/ 1644202 h 2574126"/>
              <a:gd name="connsiteX4" fmla="*/ 1838319 w 2859270"/>
              <a:gd name="connsiteY4" fmla="*/ 2356802 h 2574126"/>
              <a:gd name="connsiteX5" fmla="*/ 651781 w 2859270"/>
              <a:gd name="connsiteY5" fmla="*/ 2384937 h 2574126"/>
              <a:gd name="connsiteX6" fmla="*/ 59 w 2859270"/>
              <a:gd name="connsiteY6" fmla="*/ 1447253 h 2574126"/>
              <a:gd name="connsiteX0" fmla="*/ 621 w 2861176"/>
              <a:gd name="connsiteY0" fmla="*/ 1471172 h 2598045"/>
              <a:gd name="connsiteX1" fmla="*/ 567938 w 2861176"/>
              <a:gd name="connsiteY1" fmla="*/ 153660 h 2598045"/>
              <a:gd name="connsiteX2" fmla="*/ 2134303 w 2861176"/>
              <a:gd name="connsiteY2" fmla="*/ 195862 h 2598045"/>
              <a:gd name="connsiteX3" fmla="*/ 2673483 w 2861176"/>
              <a:gd name="connsiteY3" fmla="*/ 1668121 h 2598045"/>
              <a:gd name="connsiteX4" fmla="*/ 1838881 w 2861176"/>
              <a:gd name="connsiteY4" fmla="*/ 2380721 h 2598045"/>
              <a:gd name="connsiteX5" fmla="*/ 652343 w 2861176"/>
              <a:gd name="connsiteY5" fmla="*/ 2408856 h 2598045"/>
              <a:gd name="connsiteX6" fmla="*/ 621 w 2861176"/>
              <a:gd name="connsiteY6" fmla="*/ 1471172 h 2598045"/>
              <a:gd name="connsiteX0" fmla="*/ 750 w 2861305"/>
              <a:gd name="connsiteY0" fmla="*/ 1444552 h 2571425"/>
              <a:gd name="connsiteX1" fmla="*/ 568067 w 2861305"/>
              <a:gd name="connsiteY1" fmla="*/ 127040 h 2571425"/>
              <a:gd name="connsiteX2" fmla="*/ 2134432 w 2861305"/>
              <a:gd name="connsiteY2" fmla="*/ 169242 h 2571425"/>
              <a:gd name="connsiteX3" fmla="*/ 2673612 w 2861305"/>
              <a:gd name="connsiteY3" fmla="*/ 1641501 h 2571425"/>
              <a:gd name="connsiteX4" fmla="*/ 1839010 w 2861305"/>
              <a:gd name="connsiteY4" fmla="*/ 2354101 h 2571425"/>
              <a:gd name="connsiteX5" fmla="*/ 652472 w 2861305"/>
              <a:gd name="connsiteY5" fmla="*/ 2382236 h 2571425"/>
              <a:gd name="connsiteX6" fmla="*/ 750 w 2861305"/>
              <a:gd name="connsiteY6" fmla="*/ 1444552 h 2571425"/>
              <a:gd name="connsiteX0" fmla="*/ 4340 w 2864895"/>
              <a:gd name="connsiteY0" fmla="*/ 1444552 h 2485632"/>
              <a:gd name="connsiteX1" fmla="*/ 571657 w 2864895"/>
              <a:gd name="connsiteY1" fmla="*/ 127040 h 2485632"/>
              <a:gd name="connsiteX2" fmla="*/ 2138022 w 2864895"/>
              <a:gd name="connsiteY2" fmla="*/ 169242 h 2485632"/>
              <a:gd name="connsiteX3" fmla="*/ 2677202 w 2864895"/>
              <a:gd name="connsiteY3" fmla="*/ 1641501 h 2485632"/>
              <a:gd name="connsiteX4" fmla="*/ 1842600 w 2864895"/>
              <a:gd name="connsiteY4" fmla="*/ 2354101 h 2485632"/>
              <a:gd name="connsiteX5" fmla="*/ 796739 w 2864895"/>
              <a:gd name="connsiteY5" fmla="*/ 2255626 h 2485632"/>
              <a:gd name="connsiteX6" fmla="*/ 4340 w 2864895"/>
              <a:gd name="connsiteY6" fmla="*/ 1444552 h 2485632"/>
              <a:gd name="connsiteX0" fmla="*/ 202 w 2860757"/>
              <a:gd name="connsiteY0" fmla="*/ 1444552 h 2503373"/>
              <a:gd name="connsiteX1" fmla="*/ 567519 w 2860757"/>
              <a:gd name="connsiteY1" fmla="*/ 127040 h 2503373"/>
              <a:gd name="connsiteX2" fmla="*/ 2133884 w 2860757"/>
              <a:gd name="connsiteY2" fmla="*/ 169242 h 2503373"/>
              <a:gd name="connsiteX3" fmla="*/ 2673064 w 2860757"/>
              <a:gd name="connsiteY3" fmla="*/ 1641501 h 2503373"/>
              <a:gd name="connsiteX4" fmla="*/ 1838462 w 2860757"/>
              <a:gd name="connsiteY4" fmla="*/ 2354101 h 2503373"/>
              <a:gd name="connsiteX5" fmla="*/ 609721 w 2860757"/>
              <a:gd name="connsiteY5" fmla="*/ 2283761 h 2503373"/>
              <a:gd name="connsiteX6" fmla="*/ 202 w 2860757"/>
              <a:gd name="connsiteY6" fmla="*/ 1444552 h 2503373"/>
              <a:gd name="connsiteX0" fmla="*/ 202 w 2860757"/>
              <a:gd name="connsiteY0" fmla="*/ 1444552 h 2407904"/>
              <a:gd name="connsiteX1" fmla="*/ 567519 w 2860757"/>
              <a:gd name="connsiteY1" fmla="*/ 127040 h 2407904"/>
              <a:gd name="connsiteX2" fmla="*/ 2133884 w 2860757"/>
              <a:gd name="connsiteY2" fmla="*/ 169242 h 2407904"/>
              <a:gd name="connsiteX3" fmla="*/ 2673064 w 2860757"/>
              <a:gd name="connsiteY3" fmla="*/ 1641501 h 2407904"/>
              <a:gd name="connsiteX4" fmla="*/ 1838462 w 2860757"/>
              <a:gd name="connsiteY4" fmla="*/ 2354101 h 2407904"/>
              <a:gd name="connsiteX5" fmla="*/ 609721 w 2860757"/>
              <a:gd name="connsiteY5" fmla="*/ 2283761 h 2407904"/>
              <a:gd name="connsiteX6" fmla="*/ 202 w 2860757"/>
              <a:gd name="connsiteY6" fmla="*/ 1444552 h 2407904"/>
              <a:gd name="connsiteX0" fmla="*/ 0 w 2875014"/>
              <a:gd name="connsiteY0" fmla="*/ 1276135 h 2239487"/>
              <a:gd name="connsiteX1" fmla="*/ 2133682 w 2875014"/>
              <a:gd name="connsiteY1" fmla="*/ 825 h 2239487"/>
              <a:gd name="connsiteX2" fmla="*/ 2672862 w 2875014"/>
              <a:gd name="connsiteY2" fmla="*/ 1473084 h 2239487"/>
              <a:gd name="connsiteX3" fmla="*/ 1838260 w 2875014"/>
              <a:gd name="connsiteY3" fmla="*/ 2185684 h 2239487"/>
              <a:gd name="connsiteX4" fmla="*/ 609519 w 2875014"/>
              <a:gd name="connsiteY4" fmla="*/ 2115344 h 2239487"/>
              <a:gd name="connsiteX5" fmla="*/ 0 w 2875014"/>
              <a:gd name="connsiteY5" fmla="*/ 1276135 h 2239487"/>
              <a:gd name="connsiteX0" fmla="*/ 0 w 3325806"/>
              <a:gd name="connsiteY0" fmla="*/ 1384244 h 2347596"/>
              <a:gd name="connsiteX1" fmla="*/ 2133682 w 3325806"/>
              <a:gd name="connsiteY1" fmla="*/ 108934 h 2347596"/>
              <a:gd name="connsiteX2" fmla="*/ 2672862 w 3325806"/>
              <a:gd name="connsiteY2" fmla="*/ 1581193 h 2347596"/>
              <a:gd name="connsiteX3" fmla="*/ 1838260 w 3325806"/>
              <a:gd name="connsiteY3" fmla="*/ 2293793 h 2347596"/>
              <a:gd name="connsiteX4" fmla="*/ 609519 w 3325806"/>
              <a:gd name="connsiteY4" fmla="*/ 2223453 h 2347596"/>
              <a:gd name="connsiteX5" fmla="*/ 0 w 3325806"/>
              <a:gd name="connsiteY5" fmla="*/ 1384244 h 2347596"/>
              <a:gd name="connsiteX0" fmla="*/ 0 w 3167100"/>
              <a:gd name="connsiteY0" fmla="*/ 1384244 h 2471344"/>
              <a:gd name="connsiteX1" fmla="*/ 2133682 w 3167100"/>
              <a:gd name="connsiteY1" fmla="*/ 108934 h 2471344"/>
              <a:gd name="connsiteX2" fmla="*/ 2672862 w 3167100"/>
              <a:gd name="connsiteY2" fmla="*/ 1581193 h 2471344"/>
              <a:gd name="connsiteX3" fmla="*/ 1880463 w 3167100"/>
              <a:gd name="connsiteY3" fmla="*/ 2434470 h 2471344"/>
              <a:gd name="connsiteX4" fmla="*/ 609519 w 3167100"/>
              <a:gd name="connsiteY4" fmla="*/ 2223453 h 2471344"/>
              <a:gd name="connsiteX5" fmla="*/ 0 w 3167100"/>
              <a:gd name="connsiteY5" fmla="*/ 1384244 h 2471344"/>
              <a:gd name="connsiteX0" fmla="*/ 27377 w 3194477"/>
              <a:gd name="connsiteY0" fmla="*/ 1387503 h 2474603"/>
              <a:gd name="connsiteX1" fmla="*/ 2161059 w 3194477"/>
              <a:gd name="connsiteY1" fmla="*/ 112193 h 2474603"/>
              <a:gd name="connsiteX2" fmla="*/ 2700239 w 3194477"/>
              <a:gd name="connsiteY2" fmla="*/ 1584452 h 2474603"/>
              <a:gd name="connsiteX3" fmla="*/ 1907840 w 3194477"/>
              <a:gd name="connsiteY3" fmla="*/ 2437729 h 2474603"/>
              <a:gd name="connsiteX4" fmla="*/ 636896 w 3194477"/>
              <a:gd name="connsiteY4" fmla="*/ 2226712 h 2474603"/>
              <a:gd name="connsiteX5" fmla="*/ 27377 w 3194477"/>
              <a:gd name="connsiteY5" fmla="*/ 1387503 h 2474603"/>
              <a:gd name="connsiteX0" fmla="*/ 27377 w 2915341"/>
              <a:gd name="connsiteY0" fmla="*/ 1283969 h 2371069"/>
              <a:gd name="connsiteX1" fmla="*/ 2161059 w 2915341"/>
              <a:gd name="connsiteY1" fmla="*/ 8659 h 2371069"/>
              <a:gd name="connsiteX2" fmla="*/ 2883147 w 2915341"/>
              <a:gd name="connsiteY2" fmla="*/ 760906 h 2371069"/>
              <a:gd name="connsiteX3" fmla="*/ 2700239 w 2915341"/>
              <a:gd name="connsiteY3" fmla="*/ 1480918 h 2371069"/>
              <a:gd name="connsiteX4" fmla="*/ 1907840 w 2915341"/>
              <a:gd name="connsiteY4" fmla="*/ 2334195 h 2371069"/>
              <a:gd name="connsiteX5" fmla="*/ 636896 w 2915341"/>
              <a:gd name="connsiteY5" fmla="*/ 2123178 h 2371069"/>
              <a:gd name="connsiteX6" fmla="*/ 27377 w 2915341"/>
              <a:gd name="connsiteY6" fmla="*/ 1283969 h 2371069"/>
              <a:gd name="connsiteX0" fmla="*/ 27377 w 2915341"/>
              <a:gd name="connsiteY0" fmla="*/ 1281412 h 2368512"/>
              <a:gd name="connsiteX1" fmla="*/ 2161059 w 2915341"/>
              <a:gd name="connsiteY1" fmla="*/ 6102 h 2368512"/>
              <a:gd name="connsiteX2" fmla="*/ 2883147 w 2915341"/>
              <a:gd name="connsiteY2" fmla="*/ 758349 h 2368512"/>
              <a:gd name="connsiteX3" fmla="*/ 2700239 w 2915341"/>
              <a:gd name="connsiteY3" fmla="*/ 1478361 h 2368512"/>
              <a:gd name="connsiteX4" fmla="*/ 1907840 w 2915341"/>
              <a:gd name="connsiteY4" fmla="*/ 2331638 h 2368512"/>
              <a:gd name="connsiteX5" fmla="*/ 636896 w 2915341"/>
              <a:gd name="connsiteY5" fmla="*/ 2120621 h 2368512"/>
              <a:gd name="connsiteX6" fmla="*/ 27377 w 2915341"/>
              <a:gd name="connsiteY6" fmla="*/ 1281412 h 2368512"/>
              <a:gd name="connsiteX0" fmla="*/ 27377 w 2915341"/>
              <a:gd name="connsiteY0" fmla="*/ 1471106 h 2558206"/>
              <a:gd name="connsiteX1" fmla="*/ 2161059 w 2915341"/>
              <a:gd name="connsiteY1" fmla="*/ 195796 h 2558206"/>
              <a:gd name="connsiteX2" fmla="*/ 2883147 w 2915341"/>
              <a:gd name="connsiteY2" fmla="*/ 948043 h 2558206"/>
              <a:gd name="connsiteX3" fmla="*/ 2700239 w 2915341"/>
              <a:gd name="connsiteY3" fmla="*/ 1668055 h 2558206"/>
              <a:gd name="connsiteX4" fmla="*/ 1907840 w 2915341"/>
              <a:gd name="connsiteY4" fmla="*/ 2521332 h 2558206"/>
              <a:gd name="connsiteX5" fmla="*/ 636896 w 2915341"/>
              <a:gd name="connsiteY5" fmla="*/ 2310315 h 2558206"/>
              <a:gd name="connsiteX6" fmla="*/ 27377 w 2915341"/>
              <a:gd name="connsiteY6" fmla="*/ 1471106 h 2558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15341" h="2558206">
                <a:moveTo>
                  <a:pt x="27377" y="1471106"/>
                </a:moveTo>
                <a:cubicBezTo>
                  <a:pt x="168862" y="1062416"/>
                  <a:pt x="1282141" y="-553936"/>
                  <a:pt x="2161059" y="195796"/>
                </a:cubicBezTo>
                <a:cubicBezTo>
                  <a:pt x="3039977" y="945528"/>
                  <a:pt x="2793284" y="702667"/>
                  <a:pt x="2883147" y="948043"/>
                </a:cubicBezTo>
                <a:cubicBezTo>
                  <a:pt x="2973010" y="1193419"/>
                  <a:pt x="2862790" y="1405840"/>
                  <a:pt x="2700239" y="1668055"/>
                </a:cubicBezTo>
                <a:cubicBezTo>
                  <a:pt x="2537688" y="1930270"/>
                  <a:pt x="2251731" y="2414289"/>
                  <a:pt x="1907840" y="2521332"/>
                </a:cubicBezTo>
                <a:cubicBezTo>
                  <a:pt x="1563950" y="2628375"/>
                  <a:pt x="950306" y="2485353"/>
                  <a:pt x="636896" y="2310315"/>
                </a:cubicBezTo>
                <a:cubicBezTo>
                  <a:pt x="323486" y="2135277"/>
                  <a:pt x="-114108" y="1879796"/>
                  <a:pt x="27377" y="1471106"/>
                </a:cubicBezTo>
                <a:close/>
              </a:path>
            </a:pathLst>
          </a:cu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5EA533E-0C35-48D9-9208-49113C7C1F11}"/>
              </a:ext>
            </a:extLst>
          </p:cNvPr>
          <p:cNvSpPr/>
          <p:nvPr/>
        </p:nvSpPr>
        <p:spPr>
          <a:xfrm>
            <a:off x="-195943" y="869117"/>
            <a:ext cx="12583885" cy="4800229"/>
          </a:xfrm>
          <a:custGeom>
            <a:avLst/>
            <a:gdLst>
              <a:gd name="connsiteX0" fmla="*/ 0 w 12583885"/>
              <a:gd name="connsiteY0" fmla="*/ 4800229 h 4800229"/>
              <a:gd name="connsiteX1" fmla="*/ 464457 w 12583885"/>
              <a:gd name="connsiteY1" fmla="*/ 3218172 h 4800229"/>
              <a:gd name="connsiteX2" fmla="*/ 2627085 w 12583885"/>
              <a:gd name="connsiteY2" fmla="*/ 3334286 h 4800229"/>
              <a:gd name="connsiteX3" fmla="*/ 4267200 w 12583885"/>
              <a:gd name="connsiteY3" fmla="*/ 25029 h 4800229"/>
              <a:gd name="connsiteX4" fmla="*/ 7126514 w 12583885"/>
              <a:gd name="connsiteY4" fmla="*/ 1810286 h 4800229"/>
              <a:gd name="connsiteX5" fmla="*/ 10842171 w 12583885"/>
              <a:gd name="connsiteY5" fmla="*/ 1723200 h 4800229"/>
              <a:gd name="connsiteX6" fmla="*/ 12583885 w 12583885"/>
              <a:gd name="connsiteY6" fmla="*/ 68572 h 480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83885" h="4800229">
                <a:moveTo>
                  <a:pt x="0" y="4800229"/>
                </a:moveTo>
                <a:cubicBezTo>
                  <a:pt x="13305" y="4131362"/>
                  <a:pt x="26610" y="3462496"/>
                  <a:pt x="464457" y="3218172"/>
                </a:cubicBezTo>
                <a:cubicBezTo>
                  <a:pt x="902304" y="2973848"/>
                  <a:pt x="1993294" y="3866477"/>
                  <a:pt x="2627085" y="3334286"/>
                </a:cubicBezTo>
                <a:cubicBezTo>
                  <a:pt x="3260876" y="2802095"/>
                  <a:pt x="3517295" y="279029"/>
                  <a:pt x="4267200" y="25029"/>
                </a:cubicBezTo>
                <a:cubicBezTo>
                  <a:pt x="5017105" y="-228971"/>
                  <a:pt x="6030685" y="1527257"/>
                  <a:pt x="7126514" y="1810286"/>
                </a:cubicBezTo>
                <a:cubicBezTo>
                  <a:pt x="8222343" y="2093315"/>
                  <a:pt x="9932609" y="2013486"/>
                  <a:pt x="10842171" y="1723200"/>
                </a:cubicBezTo>
                <a:cubicBezTo>
                  <a:pt x="11751733" y="1432914"/>
                  <a:pt x="12167809" y="750743"/>
                  <a:pt x="12583885" y="68572"/>
                </a:cubicBezTo>
              </a:path>
            </a:pathLst>
          </a:custGeom>
          <a:noFill/>
          <a:ln w="130175">
            <a:gradFill flip="none" rotWithShape="1">
              <a:gsLst>
                <a:gs pos="0">
                  <a:srgbClr val="FF0066"/>
                </a:gs>
                <a:gs pos="54000">
                  <a:srgbClr val="00CCFF"/>
                </a:gs>
                <a:gs pos="83000">
                  <a:srgbClr val="33CC33"/>
                </a:gs>
                <a:gs pos="100000">
                  <a:srgbClr val="FF00FF"/>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Hexagon 4">
            <a:extLst>
              <a:ext uri="{FF2B5EF4-FFF2-40B4-BE49-F238E27FC236}">
                <a16:creationId xmlns:a16="http://schemas.microsoft.com/office/drawing/2014/main" id="{C1532760-8F44-4481-B7BE-25699E2D4E8D}"/>
              </a:ext>
            </a:extLst>
          </p:cNvPr>
          <p:cNvSpPr/>
          <p:nvPr/>
        </p:nvSpPr>
        <p:spPr>
          <a:xfrm>
            <a:off x="361969" y="2119055"/>
            <a:ext cx="3069862" cy="3041144"/>
          </a:xfrm>
          <a:custGeom>
            <a:avLst/>
            <a:gdLst>
              <a:gd name="connsiteX0" fmla="*/ 0 w 2110154"/>
              <a:gd name="connsiteY0" fmla="*/ 909549 h 1819098"/>
              <a:gd name="connsiteX1" fmla="*/ 454775 w 2110154"/>
              <a:gd name="connsiteY1" fmla="*/ 0 h 1819098"/>
              <a:gd name="connsiteX2" fmla="*/ 1655380 w 2110154"/>
              <a:gd name="connsiteY2" fmla="*/ 0 h 1819098"/>
              <a:gd name="connsiteX3" fmla="*/ 2110154 w 2110154"/>
              <a:gd name="connsiteY3" fmla="*/ 909549 h 1819098"/>
              <a:gd name="connsiteX4" fmla="*/ 1655380 w 2110154"/>
              <a:gd name="connsiteY4" fmla="*/ 1819098 h 1819098"/>
              <a:gd name="connsiteX5" fmla="*/ 454775 w 2110154"/>
              <a:gd name="connsiteY5" fmla="*/ 1819098 h 1819098"/>
              <a:gd name="connsiteX6" fmla="*/ 0 w 2110154"/>
              <a:gd name="connsiteY6" fmla="*/ 909549 h 1819098"/>
              <a:gd name="connsiteX0" fmla="*/ 0 w 2110154"/>
              <a:gd name="connsiteY0" fmla="*/ 1023242 h 1932791"/>
              <a:gd name="connsiteX1" fmla="*/ 454775 w 2110154"/>
              <a:gd name="connsiteY1" fmla="*/ 113693 h 1932791"/>
              <a:gd name="connsiteX2" fmla="*/ 1655380 w 2110154"/>
              <a:gd name="connsiteY2" fmla="*/ 113693 h 1932791"/>
              <a:gd name="connsiteX3" fmla="*/ 2110154 w 2110154"/>
              <a:gd name="connsiteY3" fmla="*/ 1023242 h 1932791"/>
              <a:gd name="connsiteX4" fmla="*/ 1655380 w 2110154"/>
              <a:gd name="connsiteY4" fmla="*/ 1932791 h 1932791"/>
              <a:gd name="connsiteX5" fmla="*/ 454775 w 2110154"/>
              <a:gd name="connsiteY5" fmla="*/ 1932791 h 1932791"/>
              <a:gd name="connsiteX6" fmla="*/ 0 w 2110154"/>
              <a:gd name="connsiteY6" fmla="*/ 1023242 h 1932791"/>
              <a:gd name="connsiteX0" fmla="*/ 0 w 2148326"/>
              <a:gd name="connsiteY0" fmla="*/ 1023242 h 1932791"/>
              <a:gd name="connsiteX1" fmla="*/ 454775 w 2148326"/>
              <a:gd name="connsiteY1" fmla="*/ 113693 h 1932791"/>
              <a:gd name="connsiteX2" fmla="*/ 1655380 w 2148326"/>
              <a:gd name="connsiteY2" fmla="*/ 113693 h 1932791"/>
              <a:gd name="connsiteX3" fmla="*/ 2110154 w 2148326"/>
              <a:gd name="connsiteY3" fmla="*/ 1023242 h 1932791"/>
              <a:gd name="connsiteX4" fmla="*/ 1655380 w 2148326"/>
              <a:gd name="connsiteY4" fmla="*/ 1932791 h 1932791"/>
              <a:gd name="connsiteX5" fmla="*/ 454775 w 2148326"/>
              <a:gd name="connsiteY5" fmla="*/ 1932791 h 1932791"/>
              <a:gd name="connsiteX6" fmla="*/ 0 w 2148326"/>
              <a:gd name="connsiteY6" fmla="*/ 1023242 h 1932791"/>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15563 w 2166697"/>
              <a:gd name="connsiteY0" fmla="*/ 1142721 h 2227312"/>
              <a:gd name="connsiteX1" fmla="*/ 259322 w 2166697"/>
              <a:gd name="connsiteY1" fmla="*/ 64359 h 2227312"/>
              <a:gd name="connsiteX2" fmla="*/ 1670943 w 2166697"/>
              <a:gd name="connsiteY2" fmla="*/ 233172 h 2227312"/>
              <a:gd name="connsiteX3" fmla="*/ 2125717 w 2166697"/>
              <a:gd name="connsiteY3" fmla="*/ 1142721 h 2227312"/>
              <a:gd name="connsiteX4" fmla="*/ 1670943 w 2166697"/>
              <a:gd name="connsiteY4" fmla="*/ 2052270 h 2227312"/>
              <a:gd name="connsiteX5" fmla="*/ 470338 w 2166697"/>
              <a:gd name="connsiteY5" fmla="*/ 2052270 h 2227312"/>
              <a:gd name="connsiteX6" fmla="*/ 15563 w 2166697"/>
              <a:gd name="connsiteY6" fmla="*/ 1142721 h 2227312"/>
              <a:gd name="connsiteX0" fmla="*/ 21701 w 2153556"/>
              <a:gd name="connsiteY0" fmla="*/ 1286620 h 2371211"/>
              <a:gd name="connsiteX1" fmla="*/ 265460 w 2153556"/>
              <a:gd name="connsiteY1" fmla="*/ 208258 h 2371211"/>
              <a:gd name="connsiteX2" fmla="*/ 1888097 w 2153556"/>
              <a:gd name="connsiteY2" fmla="*/ 95717 h 2371211"/>
              <a:gd name="connsiteX3" fmla="*/ 2131855 w 2153556"/>
              <a:gd name="connsiteY3" fmla="*/ 1286620 h 2371211"/>
              <a:gd name="connsiteX4" fmla="*/ 1677081 w 2153556"/>
              <a:gd name="connsiteY4" fmla="*/ 2196169 h 2371211"/>
              <a:gd name="connsiteX5" fmla="*/ 476476 w 2153556"/>
              <a:gd name="connsiteY5" fmla="*/ 2196169 h 2371211"/>
              <a:gd name="connsiteX6" fmla="*/ 21701 w 2153556"/>
              <a:gd name="connsiteY6" fmla="*/ 1286620 h 2371211"/>
              <a:gd name="connsiteX0" fmla="*/ 21701 w 2334301"/>
              <a:gd name="connsiteY0" fmla="*/ 1288685 h 2371831"/>
              <a:gd name="connsiteX1" fmla="*/ 265460 w 2334301"/>
              <a:gd name="connsiteY1" fmla="*/ 210323 h 2371831"/>
              <a:gd name="connsiteX2" fmla="*/ 1888097 w 2334301"/>
              <a:gd name="connsiteY2" fmla="*/ 97782 h 2371831"/>
              <a:gd name="connsiteX3" fmla="*/ 2328803 w 2334301"/>
              <a:gd name="connsiteY3" fmla="*/ 1316821 h 2371831"/>
              <a:gd name="connsiteX4" fmla="*/ 1677081 w 2334301"/>
              <a:gd name="connsiteY4" fmla="*/ 2198234 h 2371831"/>
              <a:gd name="connsiteX5" fmla="*/ 476476 w 2334301"/>
              <a:gd name="connsiteY5" fmla="*/ 2198234 h 2371831"/>
              <a:gd name="connsiteX6" fmla="*/ 21701 w 2334301"/>
              <a:gd name="connsiteY6" fmla="*/ 1288685 h 2371831"/>
              <a:gd name="connsiteX0" fmla="*/ 36258 w 2348858"/>
              <a:gd name="connsiteY0" fmla="*/ 1288685 h 2290212"/>
              <a:gd name="connsiteX1" fmla="*/ 280017 w 2348858"/>
              <a:gd name="connsiteY1" fmla="*/ 210323 h 2290212"/>
              <a:gd name="connsiteX2" fmla="*/ 1902654 w 2348858"/>
              <a:gd name="connsiteY2" fmla="*/ 97782 h 2290212"/>
              <a:gd name="connsiteX3" fmla="*/ 2343360 w 2348858"/>
              <a:gd name="connsiteY3" fmla="*/ 1316821 h 2290212"/>
              <a:gd name="connsiteX4" fmla="*/ 1691638 w 2348858"/>
              <a:gd name="connsiteY4" fmla="*/ 2198234 h 2290212"/>
              <a:gd name="connsiteX5" fmla="*/ 687980 w 2348858"/>
              <a:gd name="connsiteY5" fmla="*/ 2057557 h 2290212"/>
              <a:gd name="connsiteX6" fmla="*/ 36258 w 2348858"/>
              <a:gd name="connsiteY6" fmla="*/ 1288685 h 2290212"/>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6707 w 2521574"/>
              <a:gd name="connsiteY0" fmla="*/ 1354269 h 2316527"/>
              <a:gd name="connsiteX1" fmla="*/ 443346 w 2521574"/>
              <a:gd name="connsiteY1" fmla="*/ 275907 h 2316527"/>
              <a:gd name="connsiteX2" fmla="*/ 2150389 w 2521574"/>
              <a:gd name="connsiteY2" fmla="*/ 78959 h 2316527"/>
              <a:gd name="connsiteX3" fmla="*/ 2506689 w 2521574"/>
              <a:gd name="connsiteY3" fmla="*/ 1382405 h 2316527"/>
              <a:gd name="connsiteX4" fmla="*/ 1854967 w 2521574"/>
              <a:gd name="connsiteY4" fmla="*/ 2263818 h 2316527"/>
              <a:gd name="connsiteX5" fmla="*/ 851309 w 2521574"/>
              <a:gd name="connsiteY5" fmla="*/ 2123141 h 2316527"/>
              <a:gd name="connsiteX6" fmla="*/ 16707 w 2521574"/>
              <a:gd name="connsiteY6" fmla="*/ 1354269 h 2316527"/>
              <a:gd name="connsiteX0" fmla="*/ 22969 w 2528491"/>
              <a:gd name="connsiteY0" fmla="*/ 1382976 h 2345234"/>
              <a:gd name="connsiteX1" fmla="*/ 407405 w 2528491"/>
              <a:gd name="connsiteY1" fmla="*/ 220208 h 2345234"/>
              <a:gd name="connsiteX2" fmla="*/ 2156651 w 2528491"/>
              <a:gd name="connsiteY2" fmla="*/ 107666 h 2345234"/>
              <a:gd name="connsiteX3" fmla="*/ 2512951 w 2528491"/>
              <a:gd name="connsiteY3" fmla="*/ 1411112 h 2345234"/>
              <a:gd name="connsiteX4" fmla="*/ 1861229 w 2528491"/>
              <a:gd name="connsiteY4" fmla="*/ 2292525 h 2345234"/>
              <a:gd name="connsiteX5" fmla="*/ 857571 w 2528491"/>
              <a:gd name="connsiteY5" fmla="*/ 2151848 h 2345234"/>
              <a:gd name="connsiteX6" fmla="*/ 22969 w 2528491"/>
              <a:gd name="connsiteY6" fmla="*/ 1382976 h 2345234"/>
              <a:gd name="connsiteX0" fmla="*/ 22969 w 2528491"/>
              <a:gd name="connsiteY0" fmla="*/ 1382976 h 2394942"/>
              <a:gd name="connsiteX1" fmla="*/ 407405 w 2528491"/>
              <a:gd name="connsiteY1" fmla="*/ 220208 h 2394942"/>
              <a:gd name="connsiteX2" fmla="*/ 2156651 w 2528491"/>
              <a:gd name="connsiteY2" fmla="*/ 107666 h 2394942"/>
              <a:gd name="connsiteX3" fmla="*/ 2512951 w 2528491"/>
              <a:gd name="connsiteY3" fmla="*/ 1411112 h 2394942"/>
              <a:gd name="connsiteX4" fmla="*/ 1861229 w 2528491"/>
              <a:gd name="connsiteY4" fmla="*/ 2292525 h 2394942"/>
              <a:gd name="connsiteX5" fmla="*/ 857571 w 2528491"/>
              <a:gd name="connsiteY5" fmla="*/ 2151848 h 2394942"/>
              <a:gd name="connsiteX6" fmla="*/ 22969 w 2528491"/>
              <a:gd name="connsiteY6" fmla="*/ 1382976 h 2394942"/>
              <a:gd name="connsiteX0" fmla="*/ 22969 w 2528491"/>
              <a:gd name="connsiteY0" fmla="*/ 1382976 h 2409885"/>
              <a:gd name="connsiteX1" fmla="*/ 407405 w 2528491"/>
              <a:gd name="connsiteY1" fmla="*/ 220208 h 2409885"/>
              <a:gd name="connsiteX2" fmla="*/ 2156651 w 2528491"/>
              <a:gd name="connsiteY2" fmla="*/ 107666 h 2409885"/>
              <a:gd name="connsiteX3" fmla="*/ 2512951 w 2528491"/>
              <a:gd name="connsiteY3" fmla="*/ 1411112 h 2409885"/>
              <a:gd name="connsiteX4" fmla="*/ 1861229 w 2528491"/>
              <a:gd name="connsiteY4" fmla="*/ 2292525 h 2409885"/>
              <a:gd name="connsiteX5" fmla="*/ 857571 w 2528491"/>
              <a:gd name="connsiteY5" fmla="*/ 2151848 h 2409885"/>
              <a:gd name="connsiteX6" fmla="*/ 22969 w 2528491"/>
              <a:gd name="connsiteY6" fmla="*/ 1382976 h 2409885"/>
              <a:gd name="connsiteX0" fmla="*/ 22969 w 2643137"/>
              <a:gd name="connsiteY0" fmla="*/ 1457425 h 2484334"/>
              <a:gd name="connsiteX1" fmla="*/ 407405 w 2643137"/>
              <a:gd name="connsiteY1" fmla="*/ 294657 h 2484334"/>
              <a:gd name="connsiteX2" fmla="*/ 2156651 w 2643137"/>
              <a:gd name="connsiteY2" fmla="*/ 182115 h 2484334"/>
              <a:gd name="connsiteX3" fmla="*/ 2512951 w 2643137"/>
              <a:gd name="connsiteY3" fmla="*/ 1485561 h 2484334"/>
              <a:gd name="connsiteX4" fmla="*/ 1861229 w 2643137"/>
              <a:gd name="connsiteY4" fmla="*/ 2366974 h 2484334"/>
              <a:gd name="connsiteX5" fmla="*/ 857571 w 2643137"/>
              <a:gd name="connsiteY5" fmla="*/ 2226297 h 2484334"/>
              <a:gd name="connsiteX6" fmla="*/ 22969 w 2643137"/>
              <a:gd name="connsiteY6" fmla="*/ 1457425 h 2484334"/>
              <a:gd name="connsiteX0" fmla="*/ 22969 w 2524221"/>
              <a:gd name="connsiteY0" fmla="*/ 1469876 h 2496785"/>
              <a:gd name="connsiteX1" fmla="*/ 407405 w 2524221"/>
              <a:gd name="connsiteY1" fmla="*/ 307108 h 2496785"/>
              <a:gd name="connsiteX2" fmla="*/ 2156651 w 2524221"/>
              <a:gd name="connsiteY2" fmla="*/ 194566 h 2496785"/>
              <a:gd name="connsiteX3" fmla="*/ 2512951 w 2524221"/>
              <a:gd name="connsiteY3" fmla="*/ 1498012 h 2496785"/>
              <a:gd name="connsiteX4" fmla="*/ 1861229 w 2524221"/>
              <a:gd name="connsiteY4" fmla="*/ 2379425 h 2496785"/>
              <a:gd name="connsiteX5" fmla="*/ 857571 w 2524221"/>
              <a:gd name="connsiteY5" fmla="*/ 2238748 h 2496785"/>
              <a:gd name="connsiteX6" fmla="*/ 22969 w 2524221"/>
              <a:gd name="connsiteY6" fmla="*/ 1469876 h 2496785"/>
              <a:gd name="connsiteX0" fmla="*/ 22969 w 2545519"/>
              <a:gd name="connsiteY0" fmla="*/ 1494797 h 2521706"/>
              <a:gd name="connsiteX1" fmla="*/ 407405 w 2545519"/>
              <a:gd name="connsiteY1" fmla="*/ 332029 h 2521706"/>
              <a:gd name="connsiteX2" fmla="*/ 2156651 w 2545519"/>
              <a:gd name="connsiteY2" fmla="*/ 219487 h 2521706"/>
              <a:gd name="connsiteX3" fmla="*/ 2512951 w 2545519"/>
              <a:gd name="connsiteY3" fmla="*/ 1522933 h 2521706"/>
              <a:gd name="connsiteX4" fmla="*/ 1861229 w 2545519"/>
              <a:gd name="connsiteY4" fmla="*/ 2404346 h 2521706"/>
              <a:gd name="connsiteX5" fmla="*/ 857571 w 2545519"/>
              <a:gd name="connsiteY5" fmla="*/ 2263669 h 2521706"/>
              <a:gd name="connsiteX6" fmla="*/ 22969 w 2545519"/>
              <a:gd name="connsiteY6" fmla="*/ 1494797 h 2521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5519" h="2521706">
                <a:moveTo>
                  <a:pt x="22969" y="1494797"/>
                </a:moveTo>
                <a:cubicBezTo>
                  <a:pt x="-52059" y="1172857"/>
                  <a:pt x="51791" y="544581"/>
                  <a:pt x="407405" y="332029"/>
                </a:cubicBezTo>
                <a:cubicBezTo>
                  <a:pt x="763019" y="119477"/>
                  <a:pt x="1693186" y="-232216"/>
                  <a:pt x="2156651" y="219487"/>
                </a:cubicBezTo>
                <a:cubicBezTo>
                  <a:pt x="2620116" y="671190"/>
                  <a:pt x="2562188" y="1158790"/>
                  <a:pt x="2512951" y="1522933"/>
                </a:cubicBezTo>
                <a:cubicBezTo>
                  <a:pt x="2463714" y="1887076"/>
                  <a:pt x="2137126" y="2280890"/>
                  <a:pt x="1861229" y="2404346"/>
                </a:cubicBezTo>
                <a:cubicBezTo>
                  <a:pt x="1585332" y="2527802"/>
                  <a:pt x="1121745" y="2640343"/>
                  <a:pt x="857571" y="2263669"/>
                </a:cubicBezTo>
                <a:cubicBezTo>
                  <a:pt x="593397" y="1886995"/>
                  <a:pt x="97997" y="1816737"/>
                  <a:pt x="22969" y="1494797"/>
                </a:cubicBezTo>
                <a:close/>
              </a:path>
            </a:pathLst>
          </a:cu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Hexagon 4">
            <a:extLst>
              <a:ext uri="{FF2B5EF4-FFF2-40B4-BE49-F238E27FC236}">
                <a16:creationId xmlns:a16="http://schemas.microsoft.com/office/drawing/2014/main" id="{DB3CA789-593D-4489-8D74-E29681BDDBA3}"/>
              </a:ext>
            </a:extLst>
          </p:cNvPr>
          <p:cNvSpPr/>
          <p:nvPr/>
        </p:nvSpPr>
        <p:spPr>
          <a:xfrm>
            <a:off x="4253122" y="2119055"/>
            <a:ext cx="3454743" cy="2907863"/>
          </a:xfrm>
          <a:custGeom>
            <a:avLst/>
            <a:gdLst>
              <a:gd name="connsiteX0" fmla="*/ 0 w 2110154"/>
              <a:gd name="connsiteY0" fmla="*/ 909549 h 1819098"/>
              <a:gd name="connsiteX1" fmla="*/ 454775 w 2110154"/>
              <a:gd name="connsiteY1" fmla="*/ 0 h 1819098"/>
              <a:gd name="connsiteX2" fmla="*/ 1655380 w 2110154"/>
              <a:gd name="connsiteY2" fmla="*/ 0 h 1819098"/>
              <a:gd name="connsiteX3" fmla="*/ 2110154 w 2110154"/>
              <a:gd name="connsiteY3" fmla="*/ 909549 h 1819098"/>
              <a:gd name="connsiteX4" fmla="*/ 1655380 w 2110154"/>
              <a:gd name="connsiteY4" fmla="*/ 1819098 h 1819098"/>
              <a:gd name="connsiteX5" fmla="*/ 454775 w 2110154"/>
              <a:gd name="connsiteY5" fmla="*/ 1819098 h 1819098"/>
              <a:gd name="connsiteX6" fmla="*/ 0 w 2110154"/>
              <a:gd name="connsiteY6" fmla="*/ 909549 h 1819098"/>
              <a:gd name="connsiteX0" fmla="*/ 0 w 2110154"/>
              <a:gd name="connsiteY0" fmla="*/ 1023242 h 1932791"/>
              <a:gd name="connsiteX1" fmla="*/ 454775 w 2110154"/>
              <a:gd name="connsiteY1" fmla="*/ 113693 h 1932791"/>
              <a:gd name="connsiteX2" fmla="*/ 1655380 w 2110154"/>
              <a:gd name="connsiteY2" fmla="*/ 113693 h 1932791"/>
              <a:gd name="connsiteX3" fmla="*/ 2110154 w 2110154"/>
              <a:gd name="connsiteY3" fmla="*/ 1023242 h 1932791"/>
              <a:gd name="connsiteX4" fmla="*/ 1655380 w 2110154"/>
              <a:gd name="connsiteY4" fmla="*/ 1932791 h 1932791"/>
              <a:gd name="connsiteX5" fmla="*/ 454775 w 2110154"/>
              <a:gd name="connsiteY5" fmla="*/ 1932791 h 1932791"/>
              <a:gd name="connsiteX6" fmla="*/ 0 w 2110154"/>
              <a:gd name="connsiteY6" fmla="*/ 1023242 h 1932791"/>
              <a:gd name="connsiteX0" fmla="*/ 0 w 2148326"/>
              <a:gd name="connsiteY0" fmla="*/ 1023242 h 1932791"/>
              <a:gd name="connsiteX1" fmla="*/ 454775 w 2148326"/>
              <a:gd name="connsiteY1" fmla="*/ 113693 h 1932791"/>
              <a:gd name="connsiteX2" fmla="*/ 1655380 w 2148326"/>
              <a:gd name="connsiteY2" fmla="*/ 113693 h 1932791"/>
              <a:gd name="connsiteX3" fmla="*/ 2110154 w 2148326"/>
              <a:gd name="connsiteY3" fmla="*/ 1023242 h 1932791"/>
              <a:gd name="connsiteX4" fmla="*/ 1655380 w 2148326"/>
              <a:gd name="connsiteY4" fmla="*/ 1932791 h 1932791"/>
              <a:gd name="connsiteX5" fmla="*/ 454775 w 2148326"/>
              <a:gd name="connsiteY5" fmla="*/ 1932791 h 1932791"/>
              <a:gd name="connsiteX6" fmla="*/ 0 w 2148326"/>
              <a:gd name="connsiteY6" fmla="*/ 1023242 h 1932791"/>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15563 w 2166697"/>
              <a:gd name="connsiteY0" fmla="*/ 1142721 h 2227312"/>
              <a:gd name="connsiteX1" fmla="*/ 259322 w 2166697"/>
              <a:gd name="connsiteY1" fmla="*/ 64359 h 2227312"/>
              <a:gd name="connsiteX2" fmla="*/ 1670943 w 2166697"/>
              <a:gd name="connsiteY2" fmla="*/ 233172 h 2227312"/>
              <a:gd name="connsiteX3" fmla="*/ 2125717 w 2166697"/>
              <a:gd name="connsiteY3" fmla="*/ 1142721 h 2227312"/>
              <a:gd name="connsiteX4" fmla="*/ 1670943 w 2166697"/>
              <a:gd name="connsiteY4" fmla="*/ 2052270 h 2227312"/>
              <a:gd name="connsiteX5" fmla="*/ 470338 w 2166697"/>
              <a:gd name="connsiteY5" fmla="*/ 2052270 h 2227312"/>
              <a:gd name="connsiteX6" fmla="*/ 15563 w 2166697"/>
              <a:gd name="connsiteY6" fmla="*/ 1142721 h 2227312"/>
              <a:gd name="connsiteX0" fmla="*/ 21701 w 2153556"/>
              <a:gd name="connsiteY0" fmla="*/ 1286620 h 2371211"/>
              <a:gd name="connsiteX1" fmla="*/ 265460 w 2153556"/>
              <a:gd name="connsiteY1" fmla="*/ 208258 h 2371211"/>
              <a:gd name="connsiteX2" fmla="*/ 1888097 w 2153556"/>
              <a:gd name="connsiteY2" fmla="*/ 95717 h 2371211"/>
              <a:gd name="connsiteX3" fmla="*/ 2131855 w 2153556"/>
              <a:gd name="connsiteY3" fmla="*/ 1286620 h 2371211"/>
              <a:gd name="connsiteX4" fmla="*/ 1677081 w 2153556"/>
              <a:gd name="connsiteY4" fmla="*/ 2196169 h 2371211"/>
              <a:gd name="connsiteX5" fmla="*/ 476476 w 2153556"/>
              <a:gd name="connsiteY5" fmla="*/ 2196169 h 2371211"/>
              <a:gd name="connsiteX6" fmla="*/ 21701 w 2153556"/>
              <a:gd name="connsiteY6" fmla="*/ 1286620 h 2371211"/>
              <a:gd name="connsiteX0" fmla="*/ 21701 w 2334301"/>
              <a:gd name="connsiteY0" fmla="*/ 1288685 h 2371831"/>
              <a:gd name="connsiteX1" fmla="*/ 265460 w 2334301"/>
              <a:gd name="connsiteY1" fmla="*/ 210323 h 2371831"/>
              <a:gd name="connsiteX2" fmla="*/ 1888097 w 2334301"/>
              <a:gd name="connsiteY2" fmla="*/ 97782 h 2371831"/>
              <a:gd name="connsiteX3" fmla="*/ 2328803 w 2334301"/>
              <a:gd name="connsiteY3" fmla="*/ 1316821 h 2371831"/>
              <a:gd name="connsiteX4" fmla="*/ 1677081 w 2334301"/>
              <a:gd name="connsiteY4" fmla="*/ 2198234 h 2371831"/>
              <a:gd name="connsiteX5" fmla="*/ 476476 w 2334301"/>
              <a:gd name="connsiteY5" fmla="*/ 2198234 h 2371831"/>
              <a:gd name="connsiteX6" fmla="*/ 21701 w 2334301"/>
              <a:gd name="connsiteY6" fmla="*/ 1288685 h 2371831"/>
              <a:gd name="connsiteX0" fmla="*/ 36258 w 2348858"/>
              <a:gd name="connsiteY0" fmla="*/ 1288685 h 2290212"/>
              <a:gd name="connsiteX1" fmla="*/ 280017 w 2348858"/>
              <a:gd name="connsiteY1" fmla="*/ 210323 h 2290212"/>
              <a:gd name="connsiteX2" fmla="*/ 1902654 w 2348858"/>
              <a:gd name="connsiteY2" fmla="*/ 97782 h 2290212"/>
              <a:gd name="connsiteX3" fmla="*/ 2343360 w 2348858"/>
              <a:gd name="connsiteY3" fmla="*/ 1316821 h 2290212"/>
              <a:gd name="connsiteX4" fmla="*/ 1691638 w 2348858"/>
              <a:gd name="connsiteY4" fmla="*/ 2198234 h 2290212"/>
              <a:gd name="connsiteX5" fmla="*/ 687980 w 2348858"/>
              <a:gd name="connsiteY5" fmla="*/ 2057557 h 2290212"/>
              <a:gd name="connsiteX6" fmla="*/ 36258 w 2348858"/>
              <a:gd name="connsiteY6" fmla="*/ 1288685 h 2290212"/>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6707 w 2521574"/>
              <a:gd name="connsiteY0" fmla="*/ 1354269 h 2316527"/>
              <a:gd name="connsiteX1" fmla="*/ 443346 w 2521574"/>
              <a:gd name="connsiteY1" fmla="*/ 275907 h 2316527"/>
              <a:gd name="connsiteX2" fmla="*/ 2150389 w 2521574"/>
              <a:gd name="connsiteY2" fmla="*/ 78959 h 2316527"/>
              <a:gd name="connsiteX3" fmla="*/ 2506689 w 2521574"/>
              <a:gd name="connsiteY3" fmla="*/ 1382405 h 2316527"/>
              <a:gd name="connsiteX4" fmla="*/ 1854967 w 2521574"/>
              <a:gd name="connsiteY4" fmla="*/ 2263818 h 2316527"/>
              <a:gd name="connsiteX5" fmla="*/ 851309 w 2521574"/>
              <a:gd name="connsiteY5" fmla="*/ 2123141 h 2316527"/>
              <a:gd name="connsiteX6" fmla="*/ 16707 w 2521574"/>
              <a:gd name="connsiteY6" fmla="*/ 1354269 h 2316527"/>
              <a:gd name="connsiteX0" fmla="*/ 22969 w 2528491"/>
              <a:gd name="connsiteY0" fmla="*/ 1382976 h 2345234"/>
              <a:gd name="connsiteX1" fmla="*/ 407405 w 2528491"/>
              <a:gd name="connsiteY1" fmla="*/ 220208 h 2345234"/>
              <a:gd name="connsiteX2" fmla="*/ 2156651 w 2528491"/>
              <a:gd name="connsiteY2" fmla="*/ 107666 h 2345234"/>
              <a:gd name="connsiteX3" fmla="*/ 2512951 w 2528491"/>
              <a:gd name="connsiteY3" fmla="*/ 1411112 h 2345234"/>
              <a:gd name="connsiteX4" fmla="*/ 1861229 w 2528491"/>
              <a:gd name="connsiteY4" fmla="*/ 2292525 h 2345234"/>
              <a:gd name="connsiteX5" fmla="*/ 857571 w 2528491"/>
              <a:gd name="connsiteY5" fmla="*/ 2151848 h 2345234"/>
              <a:gd name="connsiteX6" fmla="*/ 22969 w 2528491"/>
              <a:gd name="connsiteY6" fmla="*/ 1382976 h 2345234"/>
              <a:gd name="connsiteX0" fmla="*/ 22969 w 2528491"/>
              <a:gd name="connsiteY0" fmla="*/ 1382976 h 2394942"/>
              <a:gd name="connsiteX1" fmla="*/ 407405 w 2528491"/>
              <a:gd name="connsiteY1" fmla="*/ 220208 h 2394942"/>
              <a:gd name="connsiteX2" fmla="*/ 2156651 w 2528491"/>
              <a:gd name="connsiteY2" fmla="*/ 107666 h 2394942"/>
              <a:gd name="connsiteX3" fmla="*/ 2512951 w 2528491"/>
              <a:gd name="connsiteY3" fmla="*/ 1411112 h 2394942"/>
              <a:gd name="connsiteX4" fmla="*/ 1861229 w 2528491"/>
              <a:gd name="connsiteY4" fmla="*/ 2292525 h 2394942"/>
              <a:gd name="connsiteX5" fmla="*/ 857571 w 2528491"/>
              <a:gd name="connsiteY5" fmla="*/ 2151848 h 2394942"/>
              <a:gd name="connsiteX6" fmla="*/ 22969 w 2528491"/>
              <a:gd name="connsiteY6" fmla="*/ 1382976 h 2394942"/>
              <a:gd name="connsiteX0" fmla="*/ 22969 w 2528491"/>
              <a:gd name="connsiteY0" fmla="*/ 1382976 h 2409885"/>
              <a:gd name="connsiteX1" fmla="*/ 407405 w 2528491"/>
              <a:gd name="connsiteY1" fmla="*/ 220208 h 2409885"/>
              <a:gd name="connsiteX2" fmla="*/ 2156651 w 2528491"/>
              <a:gd name="connsiteY2" fmla="*/ 107666 h 2409885"/>
              <a:gd name="connsiteX3" fmla="*/ 2512951 w 2528491"/>
              <a:gd name="connsiteY3" fmla="*/ 1411112 h 2409885"/>
              <a:gd name="connsiteX4" fmla="*/ 1861229 w 2528491"/>
              <a:gd name="connsiteY4" fmla="*/ 2292525 h 2409885"/>
              <a:gd name="connsiteX5" fmla="*/ 857571 w 2528491"/>
              <a:gd name="connsiteY5" fmla="*/ 2151848 h 2409885"/>
              <a:gd name="connsiteX6" fmla="*/ 22969 w 2528491"/>
              <a:gd name="connsiteY6" fmla="*/ 1382976 h 2409885"/>
              <a:gd name="connsiteX0" fmla="*/ 22969 w 2643137"/>
              <a:gd name="connsiteY0" fmla="*/ 1457425 h 2484334"/>
              <a:gd name="connsiteX1" fmla="*/ 407405 w 2643137"/>
              <a:gd name="connsiteY1" fmla="*/ 294657 h 2484334"/>
              <a:gd name="connsiteX2" fmla="*/ 2156651 w 2643137"/>
              <a:gd name="connsiteY2" fmla="*/ 182115 h 2484334"/>
              <a:gd name="connsiteX3" fmla="*/ 2512951 w 2643137"/>
              <a:gd name="connsiteY3" fmla="*/ 1485561 h 2484334"/>
              <a:gd name="connsiteX4" fmla="*/ 1861229 w 2643137"/>
              <a:gd name="connsiteY4" fmla="*/ 2366974 h 2484334"/>
              <a:gd name="connsiteX5" fmla="*/ 857571 w 2643137"/>
              <a:gd name="connsiteY5" fmla="*/ 2226297 h 2484334"/>
              <a:gd name="connsiteX6" fmla="*/ 22969 w 2643137"/>
              <a:gd name="connsiteY6" fmla="*/ 1457425 h 2484334"/>
              <a:gd name="connsiteX0" fmla="*/ 22969 w 2524221"/>
              <a:gd name="connsiteY0" fmla="*/ 1469876 h 2496785"/>
              <a:gd name="connsiteX1" fmla="*/ 407405 w 2524221"/>
              <a:gd name="connsiteY1" fmla="*/ 307108 h 2496785"/>
              <a:gd name="connsiteX2" fmla="*/ 2156651 w 2524221"/>
              <a:gd name="connsiteY2" fmla="*/ 194566 h 2496785"/>
              <a:gd name="connsiteX3" fmla="*/ 2512951 w 2524221"/>
              <a:gd name="connsiteY3" fmla="*/ 1498012 h 2496785"/>
              <a:gd name="connsiteX4" fmla="*/ 1861229 w 2524221"/>
              <a:gd name="connsiteY4" fmla="*/ 2379425 h 2496785"/>
              <a:gd name="connsiteX5" fmla="*/ 857571 w 2524221"/>
              <a:gd name="connsiteY5" fmla="*/ 2238748 h 2496785"/>
              <a:gd name="connsiteX6" fmla="*/ 22969 w 2524221"/>
              <a:gd name="connsiteY6" fmla="*/ 1469876 h 2496785"/>
              <a:gd name="connsiteX0" fmla="*/ 22969 w 2545519"/>
              <a:gd name="connsiteY0" fmla="*/ 1494797 h 2521706"/>
              <a:gd name="connsiteX1" fmla="*/ 407405 w 2545519"/>
              <a:gd name="connsiteY1" fmla="*/ 332029 h 2521706"/>
              <a:gd name="connsiteX2" fmla="*/ 2156651 w 2545519"/>
              <a:gd name="connsiteY2" fmla="*/ 219487 h 2521706"/>
              <a:gd name="connsiteX3" fmla="*/ 2512951 w 2545519"/>
              <a:gd name="connsiteY3" fmla="*/ 1522933 h 2521706"/>
              <a:gd name="connsiteX4" fmla="*/ 1861229 w 2545519"/>
              <a:gd name="connsiteY4" fmla="*/ 2404346 h 2521706"/>
              <a:gd name="connsiteX5" fmla="*/ 857571 w 2545519"/>
              <a:gd name="connsiteY5" fmla="*/ 2263669 h 2521706"/>
              <a:gd name="connsiteX6" fmla="*/ 22969 w 2545519"/>
              <a:gd name="connsiteY6" fmla="*/ 1494797 h 2521706"/>
              <a:gd name="connsiteX0" fmla="*/ 1978 w 2503956"/>
              <a:gd name="connsiteY0" fmla="*/ 1327556 h 2354465"/>
              <a:gd name="connsiteX1" fmla="*/ 653700 w 2503956"/>
              <a:gd name="connsiteY1" fmla="*/ 361736 h 2354465"/>
              <a:gd name="connsiteX2" fmla="*/ 2135660 w 2503956"/>
              <a:gd name="connsiteY2" fmla="*/ 52246 h 2354465"/>
              <a:gd name="connsiteX3" fmla="*/ 2491960 w 2503956"/>
              <a:gd name="connsiteY3" fmla="*/ 1355692 h 2354465"/>
              <a:gd name="connsiteX4" fmla="*/ 1840238 w 2503956"/>
              <a:gd name="connsiteY4" fmla="*/ 2237105 h 2354465"/>
              <a:gd name="connsiteX5" fmla="*/ 836580 w 2503956"/>
              <a:gd name="connsiteY5" fmla="*/ 2096428 h 2354465"/>
              <a:gd name="connsiteX6" fmla="*/ 1978 w 2503956"/>
              <a:gd name="connsiteY6" fmla="*/ 1327556 h 2354465"/>
              <a:gd name="connsiteX0" fmla="*/ 0 w 2501978"/>
              <a:gd name="connsiteY0" fmla="*/ 1327556 h 2461946"/>
              <a:gd name="connsiteX1" fmla="*/ 651722 w 2501978"/>
              <a:gd name="connsiteY1" fmla="*/ 361736 h 2461946"/>
              <a:gd name="connsiteX2" fmla="*/ 2133682 w 2501978"/>
              <a:gd name="connsiteY2" fmla="*/ 52246 h 2461946"/>
              <a:gd name="connsiteX3" fmla="*/ 2489982 w 2501978"/>
              <a:gd name="connsiteY3" fmla="*/ 1355692 h 2461946"/>
              <a:gd name="connsiteX4" fmla="*/ 1838260 w 2501978"/>
              <a:gd name="connsiteY4" fmla="*/ 2237105 h 2461946"/>
              <a:gd name="connsiteX5" fmla="*/ 651722 w 2501978"/>
              <a:gd name="connsiteY5" fmla="*/ 2265240 h 2461946"/>
              <a:gd name="connsiteX6" fmla="*/ 0 w 2501978"/>
              <a:gd name="connsiteY6" fmla="*/ 1327556 h 2461946"/>
              <a:gd name="connsiteX0" fmla="*/ 0 w 2859836"/>
              <a:gd name="connsiteY0" fmla="*/ 1345736 h 2468392"/>
              <a:gd name="connsiteX1" fmla="*/ 651722 w 2859836"/>
              <a:gd name="connsiteY1" fmla="*/ 379916 h 2468392"/>
              <a:gd name="connsiteX2" fmla="*/ 2133682 w 2859836"/>
              <a:gd name="connsiteY2" fmla="*/ 70426 h 2468392"/>
              <a:gd name="connsiteX3" fmla="*/ 2855742 w 2859836"/>
              <a:gd name="connsiteY3" fmla="*/ 1641158 h 2468392"/>
              <a:gd name="connsiteX4" fmla="*/ 1838260 w 2859836"/>
              <a:gd name="connsiteY4" fmla="*/ 2255285 h 2468392"/>
              <a:gd name="connsiteX5" fmla="*/ 651722 w 2859836"/>
              <a:gd name="connsiteY5" fmla="*/ 2283420 h 2468392"/>
              <a:gd name="connsiteX6" fmla="*/ 0 w 2859836"/>
              <a:gd name="connsiteY6" fmla="*/ 1345736 h 2468392"/>
              <a:gd name="connsiteX0" fmla="*/ 59 w 2859937"/>
              <a:gd name="connsiteY0" fmla="*/ 1453664 h 2576320"/>
              <a:gd name="connsiteX1" fmla="*/ 623646 w 2859937"/>
              <a:gd name="connsiteY1" fmla="*/ 178355 h 2576320"/>
              <a:gd name="connsiteX2" fmla="*/ 2133741 w 2859937"/>
              <a:gd name="connsiteY2" fmla="*/ 178354 h 2576320"/>
              <a:gd name="connsiteX3" fmla="*/ 2855801 w 2859937"/>
              <a:gd name="connsiteY3" fmla="*/ 1749086 h 2576320"/>
              <a:gd name="connsiteX4" fmla="*/ 1838319 w 2859937"/>
              <a:gd name="connsiteY4" fmla="*/ 2363213 h 2576320"/>
              <a:gd name="connsiteX5" fmla="*/ 651781 w 2859937"/>
              <a:gd name="connsiteY5" fmla="*/ 2391348 h 2576320"/>
              <a:gd name="connsiteX6" fmla="*/ 59 w 2859937"/>
              <a:gd name="connsiteY6" fmla="*/ 1453664 h 2576320"/>
              <a:gd name="connsiteX0" fmla="*/ 59 w 2679182"/>
              <a:gd name="connsiteY0" fmla="*/ 1447253 h 2574126"/>
              <a:gd name="connsiteX1" fmla="*/ 623646 w 2679182"/>
              <a:gd name="connsiteY1" fmla="*/ 171944 h 2574126"/>
              <a:gd name="connsiteX2" fmla="*/ 2133741 w 2679182"/>
              <a:gd name="connsiteY2" fmla="*/ 171943 h 2574126"/>
              <a:gd name="connsiteX3" fmla="*/ 2672921 w 2679182"/>
              <a:gd name="connsiteY3" fmla="*/ 1644202 h 2574126"/>
              <a:gd name="connsiteX4" fmla="*/ 1838319 w 2679182"/>
              <a:gd name="connsiteY4" fmla="*/ 2356802 h 2574126"/>
              <a:gd name="connsiteX5" fmla="*/ 651781 w 2679182"/>
              <a:gd name="connsiteY5" fmla="*/ 2384937 h 2574126"/>
              <a:gd name="connsiteX6" fmla="*/ 59 w 2679182"/>
              <a:gd name="connsiteY6" fmla="*/ 1447253 h 2574126"/>
              <a:gd name="connsiteX0" fmla="*/ 59 w 2859270"/>
              <a:gd name="connsiteY0" fmla="*/ 1447253 h 2574126"/>
              <a:gd name="connsiteX1" fmla="*/ 623646 w 2859270"/>
              <a:gd name="connsiteY1" fmla="*/ 171944 h 2574126"/>
              <a:gd name="connsiteX2" fmla="*/ 2133741 w 2859270"/>
              <a:gd name="connsiteY2" fmla="*/ 171943 h 2574126"/>
              <a:gd name="connsiteX3" fmla="*/ 2672921 w 2859270"/>
              <a:gd name="connsiteY3" fmla="*/ 1644202 h 2574126"/>
              <a:gd name="connsiteX4" fmla="*/ 1838319 w 2859270"/>
              <a:gd name="connsiteY4" fmla="*/ 2356802 h 2574126"/>
              <a:gd name="connsiteX5" fmla="*/ 651781 w 2859270"/>
              <a:gd name="connsiteY5" fmla="*/ 2384937 h 2574126"/>
              <a:gd name="connsiteX6" fmla="*/ 59 w 2859270"/>
              <a:gd name="connsiteY6" fmla="*/ 1447253 h 2574126"/>
              <a:gd name="connsiteX0" fmla="*/ 621 w 2861176"/>
              <a:gd name="connsiteY0" fmla="*/ 1471172 h 2598045"/>
              <a:gd name="connsiteX1" fmla="*/ 567938 w 2861176"/>
              <a:gd name="connsiteY1" fmla="*/ 153660 h 2598045"/>
              <a:gd name="connsiteX2" fmla="*/ 2134303 w 2861176"/>
              <a:gd name="connsiteY2" fmla="*/ 195862 h 2598045"/>
              <a:gd name="connsiteX3" fmla="*/ 2673483 w 2861176"/>
              <a:gd name="connsiteY3" fmla="*/ 1668121 h 2598045"/>
              <a:gd name="connsiteX4" fmla="*/ 1838881 w 2861176"/>
              <a:gd name="connsiteY4" fmla="*/ 2380721 h 2598045"/>
              <a:gd name="connsiteX5" fmla="*/ 652343 w 2861176"/>
              <a:gd name="connsiteY5" fmla="*/ 2408856 h 2598045"/>
              <a:gd name="connsiteX6" fmla="*/ 621 w 2861176"/>
              <a:gd name="connsiteY6" fmla="*/ 1471172 h 2598045"/>
              <a:gd name="connsiteX0" fmla="*/ 750 w 2861305"/>
              <a:gd name="connsiteY0" fmla="*/ 1444552 h 2571425"/>
              <a:gd name="connsiteX1" fmla="*/ 568067 w 2861305"/>
              <a:gd name="connsiteY1" fmla="*/ 127040 h 2571425"/>
              <a:gd name="connsiteX2" fmla="*/ 2134432 w 2861305"/>
              <a:gd name="connsiteY2" fmla="*/ 169242 h 2571425"/>
              <a:gd name="connsiteX3" fmla="*/ 2673612 w 2861305"/>
              <a:gd name="connsiteY3" fmla="*/ 1641501 h 2571425"/>
              <a:gd name="connsiteX4" fmla="*/ 1839010 w 2861305"/>
              <a:gd name="connsiteY4" fmla="*/ 2354101 h 2571425"/>
              <a:gd name="connsiteX5" fmla="*/ 652472 w 2861305"/>
              <a:gd name="connsiteY5" fmla="*/ 2382236 h 2571425"/>
              <a:gd name="connsiteX6" fmla="*/ 750 w 2861305"/>
              <a:gd name="connsiteY6" fmla="*/ 1444552 h 2571425"/>
              <a:gd name="connsiteX0" fmla="*/ 4340 w 2864895"/>
              <a:gd name="connsiteY0" fmla="*/ 1444552 h 2485632"/>
              <a:gd name="connsiteX1" fmla="*/ 571657 w 2864895"/>
              <a:gd name="connsiteY1" fmla="*/ 127040 h 2485632"/>
              <a:gd name="connsiteX2" fmla="*/ 2138022 w 2864895"/>
              <a:gd name="connsiteY2" fmla="*/ 169242 h 2485632"/>
              <a:gd name="connsiteX3" fmla="*/ 2677202 w 2864895"/>
              <a:gd name="connsiteY3" fmla="*/ 1641501 h 2485632"/>
              <a:gd name="connsiteX4" fmla="*/ 1842600 w 2864895"/>
              <a:gd name="connsiteY4" fmla="*/ 2354101 h 2485632"/>
              <a:gd name="connsiteX5" fmla="*/ 796739 w 2864895"/>
              <a:gd name="connsiteY5" fmla="*/ 2255626 h 2485632"/>
              <a:gd name="connsiteX6" fmla="*/ 4340 w 2864895"/>
              <a:gd name="connsiteY6" fmla="*/ 1444552 h 2485632"/>
              <a:gd name="connsiteX0" fmla="*/ 202 w 2860757"/>
              <a:gd name="connsiteY0" fmla="*/ 1444552 h 2503373"/>
              <a:gd name="connsiteX1" fmla="*/ 567519 w 2860757"/>
              <a:gd name="connsiteY1" fmla="*/ 127040 h 2503373"/>
              <a:gd name="connsiteX2" fmla="*/ 2133884 w 2860757"/>
              <a:gd name="connsiteY2" fmla="*/ 169242 h 2503373"/>
              <a:gd name="connsiteX3" fmla="*/ 2673064 w 2860757"/>
              <a:gd name="connsiteY3" fmla="*/ 1641501 h 2503373"/>
              <a:gd name="connsiteX4" fmla="*/ 1838462 w 2860757"/>
              <a:gd name="connsiteY4" fmla="*/ 2354101 h 2503373"/>
              <a:gd name="connsiteX5" fmla="*/ 609721 w 2860757"/>
              <a:gd name="connsiteY5" fmla="*/ 2283761 h 2503373"/>
              <a:gd name="connsiteX6" fmla="*/ 202 w 2860757"/>
              <a:gd name="connsiteY6" fmla="*/ 1444552 h 2503373"/>
              <a:gd name="connsiteX0" fmla="*/ 202 w 2860757"/>
              <a:gd name="connsiteY0" fmla="*/ 1444552 h 2407904"/>
              <a:gd name="connsiteX1" fmla="*/ 567519 w 2860757"/>
              <a:gd name="connsiteY1" fmla="*/ 127040 h 2407904"/>
              <a:gd name="connsiteX2" fmla="*/ 2133884 w 2860757"/>
              <a:gd name="connsiteY2" fmla="*/ 169242 h 2407904"/>
              <a:gd name="connsiteX3" fmla="*/ 2673064 w 2860757"/>
              <a:gd name="connsiteY3" fmla="*/ 1641501 h 2407904"/>
              <a:gd name="connsiteX4" fmla="*/ 1838462 w 2860757"/>
              <a:gd name="connsiteY4" fmla="*/ 2354101 h 2407904"/>
              <a:gd name="connsiteX5" fmla="*/ 609721 w 2860757"/>
              <a:gd name="connsiteY5" fmla="*/ 2283761 h 2407904"/>
              <a:gd name="connsiteX6" fmla="*/ 202 w 2860757"/>
              <a:gd name="connsiteY6" fmla="*/ 1444552 h 240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0757" h="2407904">
                <a:moveTo>
                  <a:pt x="202" y="1444552"/>
                </a:moveTo>
                <a:cubicBezTo>
                  <a:pt x="-6832" y="1085099"/>
                  <a:pt x="169702" y="269254"/>
                  <a:pt x="567519" y="127040"/>
                </a:cubicBezTo>
                <a:cubicBezTo>
                  <a:pt x="965336" y="-15174"/>
                  <a:pt x="1782960" y="-83168"/>
                  <a:pt x="2133884" y="169242"/>
                </a:cubicBezTo>
                <a:cubicBezTo>
                  <a:pt x="2484808" y="421652"/>
                  <a:pt x="3200603" y="1333629"/>
                  <a:pt x="2673064" y="1641501"/>
                </a:cubicBezTo>
                <a:cubicBezTo>
                  <a:pt x="2145525" y="1949373"/>
                  <a:pt x="2182353" y="2247058"/>
                  <a:pt x="1838462" y="2354101"/>
                </a:cubicBezTo>
                <a:cubicBezTo>
                  <a:pt x="1494572" y="2461144"/>
                  <a:pt x="1056775" y="2393149"/>
                  <a:pt x="609721" y="2283761"/>
                </a:cubicBezTo>
                <a:cubicBezTo>
                  <a:pt x="162667" y="2174373"/>
                  <a:pt x="7236" y="1804005"/>
                  <a:pt x="202" y="1444552"/>
                </a:cubicBezTo>
                <a:close/>
              </a:path>
            </a:pathLst>
          </a:custGeom>
          <a:blipFill dpi="0" rotWithShape="1">
            <a:blip r:embed="rId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4">
            <a:extLst>
              <a:ext uri="{FF2B5EF4-FFF2-40B4-BE49-F238E27FC236}">
                <a16:creationId xmlns:a16="http://schemas.microsoft.com/office/drawing/2014/main" id="{75C51066-03EF-4F27-8E5E-ED00C2C087C3}"/>
              </a:ext>
            </a:extLst>
          </p:cNvPr>
          <p:cNvSpPr/>
          <p:nvPr/>
        </p:nvSpPr>
        <p:spPr>
          <a:xfrm>
            <a:off x="868060" y="2543437"/>
            <a:ext cx="2192976" cy="2202451"/>
          </a:xfrm>
          <a:custGeom>
            <a:avLst/>
            <a:gdLst>
              <a:gd name="connsiteX0" fmla="*/ 0 w 2110154"/>
              <a:gd name="connsiteY0" fmla="*/ 909549 h 1819098"/>
              <a:gd name="connsiteX1" fmla="*/ 454775 w 2110154"/>
              <a:gd name="connsiteY1" fmla="*/ 0 h 1819098"/>
              <a:gd name="connsiteX2" fmla="*/ 1655380 w 2110154"/>
              <a:gd name="connsiteY2" fmla="*/ 0 h 1819098"/>
              <a:gd name="connsiteX3" fmla="*/ 2110154 w 2110154"/>
              <a:gd name="connsiteY3" fmla="*/ 909549 h 1819098"/>
              <a:gd name="connsiteX4" fmla="*/ 1655380 w 2110154"/>
              <a:gd name="connsiteY4" fmla="*/ 1819098 h 1819098"/>
              <a:gd name="connsiteX5" fmla="*/ 454775 w 2110154"/>
              <a:gd name="connsiteY5" fmla="*/ 1819098 h 1819098"/>
              <a:gd name="connsiteX6" fmla="*/ 0 w 2110154"/>
              <a:gd name="connsiteY6" fmla="*/ 909549 h 1819098"/>
              <a:gd name="connsiteX0" fmla="*/ 0 w 2110154"/>
              <a:gd name="connsiteY0" fmla="*/ 1023242 h 1932791"/>
              <a:gd name="connsiteX1" fmla="*/ 454775 w 2110154"/>
              <a:gd name="connsiteY1" fmla="*/ 113693 h 1932791"/>
              <a:gd name="connsiteX2" fmla="*/ 1655380 w 2110154"/>
              <a:gd name="connsiteY2" fmla="*/ 113693 h 1932791"/>
              <a:gd name="connsiteX3" fmla="*/ 2110154 w 2110154"/>
              <a:gd name="connsiteY3" fmla="*/ 1023242 h 1932791"/>
              <a:gd name="connsiteX4" fmla="*/ 1655380 w 2110154"/>
              <a:gd name="connsiteY4" fmla="*/ 1932791 h 1932791"/>
              <a:gd name="connsiteX5" fmla="*/ 454775 w 2110154"/>
              <a:gd name="connsiteY5" fmla="*/ 1932791 h 1932791"/>
              <a:gd name="connsiteX6" fmla="*/ 0 w 2110154"/>
              <a:gd name="connsiteY6" fmla="*/ 1023242 h 1932791"/>
              <a:gd name="connsiteX0" fmla="*/ 0 w 2148326"/>
              <a:gd name="connsiteY0" fmla="*/ 1023242 h 1932791"/>
              <a:gd name="connsiteX1" fmla="*/ 454775 w 2148326"/>
              <a:gd name="connsiteY1" fmla="*/ 113693 h 1932791"/>
              <a:gd name="connsiteX2" fmla="*/ 1655380 w 2148326"/>
              <a:gd name="connsiteY2" fmla="*/ 113693 h 1932791"/>
              <a:gd name="connsiteX3" fmla="*/ 2110154 w 2148326"/>
              <a:gd name="connsiteY3" fmla="*/ 1023242 h 1932791"/>
              <a:gd name="connsiteX4" fmla="*/ 1655380 w 2148326"/>
              <a:gd name="connsiteY4" fmla="*/ 1932791 h 1932791"/>
              <a:gd name="connsiteX5" fmla="*/ 454775 w 2148326"/>
              <a:gd name="connsiteY5" fmla="*/ 1932791 h 1932791"/>
              <a:gd name="connsiteX6" fmla="*/ 0 w 2148326"/>
              <a:gd name="connsiteY6" fmla="*/ 1023242 h 1932791"/>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15563 w 2166697"/>
              <a:gd name="connsiteY0" fmla="*/ 1142721 h 2227312"/>
              <a:gd name="connsiteX1" fmla="*/ 259322 w 2166697"/>
              <a:gd name="connsiteY1" fmla="*/ 64359 h 2227312"/>
              <a:gd name="connsiteX2" fmla="*/ 1670943 w 2166697"/>
              <a:gd name="connsiteY2" fmla="*/ 233172 h 2227312"/>
              <a:gd name="connsiteX3" fmla="*/ 2125717 w 2166697"/>
              <a:gd name="connsiteY3" fmla="*/ 1142721 h 2227312"/>
              <a:gd name="connsiteX4" fmla="*/ 1670943 w 2166697"/>
              <a:gd name="connsiteY4" fmla="*/ 2052270 h 2227312"/>
              <a:gd name="connsiteX5" fmla="*/ 470338 w 2166697"/>
              <a:gd name="connsiteY5" fmla="*/ 2052270 h 2227312"/>
              <a:gd name="connsiteX6" fmla="*/ 15563 w 2166697"/>
              <a:gd name="connsiteY6" fmla="*/ 1142721 h 2227312"/>
              <a:gd name="connsiteX0" fmla="*/ 21701 w 2153556"/>
              <a:gd name="connsiteY0" fmla="*/ 1286620 h 2371211"/>
              <a:gd name="connsiteX1" fmla="*/ 265460 w 2153556"/>
              <a:gd name="connsiteY1" fmla="*/ 208258 h 2371211"/>
              <a:gd name="connsiteX2" fmla="*/ 1888097 w 2153556"/>
              <a:gd name="connsiteY2" fmla="*/ 95717 h 2371211"/>
              <a:gd name="connsiteX3" fmla="*/ 2131855 w 2153556"/>
              <a:gd name="connsiteY3" fmla="*/ 1286620 h 2371211"/>
              <a:gd name="connsiteX4" fmla="*/ 1677081 w 2153556"/>
              <a:gd name="connsiteY4" fmla="*/ 2196169 h 2371211"/>
              <a:gd name="connsiteX5" fmla="*/ 476476 w 2153556"/>
              <a:gd name="connsiteY5" fmla="*/ 2196169 h 2371211"/>
              <a:gd name="connsiteX6" fmla="*/ 21701 w 2153556"/>
              <a:gd name="connsiteY6" fmla="*/ 1286620 h 2371211"/>
              <a:gd name="connsiteX0" fmla="*/ 21701 w 2334301"/>
              <a:gd name="connsiteY0" fmla="*/ 1288685 h 2371831"/>
              <a:gd name="connsiteX1" fmla="*/ 265460 w 2334301"/>
              <a:gd name="connsiteY1" fmla="*/ 210323 h 2371831"/>
              <a:gd name="connsiteX2" fmla="*/ 1888097 w 2334301"/>
              <a:gd name="connsiteY2" fmla="*/ 97782 h 2371831"/>
              <a:gd name="connsiteX3" fmla="*/ 2328803 w 2334301"/>
              <a:gd name="connsiteY3" fmla="*/ 1316821 h 2371831"/>
              <a:gd name="connsiteX4" fmla="*/ 1677081 w 2334301"/>
              <a:gd name="connsiteY4" fmla="*/ 2198234 h 2371831"/>
              <a:gd name="connsiteX5" fmla="*/ 476476 w 2334301"/>
              <a:gd name="connsiteY5" fmla="*/ 2198234 h 2371831"/>
              <a:gd name="connsiteX6" fmla="*/ 21701 w 2334301"/>
              <a:gd name="connsiteY6" fmla="*/ 1288685 h 2371831"/>
              <a:gd name="connsiteX0" fmla="*/ 36258 w 2348858"/>
              <a:gd name="connsiteY0" fmla="*/ 1288685 h 2290212"/>
              <a:gd name="connsiteX1" fmla="*/ 280017 w 2348858"/>
              <a:gd name="connsiteY1" fmla="*/ 210323 h 2290212"/>
              <a:gd name="connsiteX2" fmla="*/ 1902654 w 2348858"/>
              <a:gd name="connsiteY2" fmla="*/ 97782 h 2290212"/>
              <a:gd name="connsiteX3" fmla="*/ 2343360 w 2348858"/>
              <a:gd name="connsiteY3" fmla="*/ 1316821 h 2290212"/>
              <a:gd name="connsiteX4" fmla="*/ 1691638 w 2348858"/>
              <a:gd name="connsiteY4" fmla="*/ 2198234 h 2290212"/>
              <a:gd name="connsiteX5" fmla="*/ 687980 w 2348858"/>
              <a:gd name="connsiteY5" fmla="*/ 2057557 h 2290212"/>
              <a:gd name="connsiteX6" fmla="*/ 36258 w 2348858"/>
              <a:gd name="connsiteY6" fmla="*/ 1288685 h 2290212"/>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6707 w 2521574"/>
              <a:gd name="connsiteY0" fmla="*/ 1354269 h 2316527"/>
              <a:gd name="connsiteX1" fmla="*/ 443346 w 2521574"/>
              <a:gd name="connsiteY1" fmla="*/ 275907 h 2316527"/>
              <a:gd name="connsiteX2" fmla="*/ 2150389 w 2521574"/>
              <a:gd name="connsiteY2" fmla="*/ 78959 h 2316527"/>
              <a:gd name="connsiteX3" fmla="*/ 2506689 w 2521574"/>
              <a:gd name="connsiteY3" fmla="*/ 1382405 h 2316527"/>
              <a:gd name="connsiteX4" fmla="*/ 1854967 w 2521574"/>
              <a:gd name="connsiteY4" fmla="*/ 2263818 h 2316527"/>
              <a:gd name="connsiteX5" fmla="*/ 851309 w 2521574"/>
              <a:gd name="connsiteY5" fmla="*/ 2123141 h 2316527"/>
              <a:gd name="connsiteX6" fmla="*/ 16707 w 2521574"/>
              <a:gd name="connsiteY6" fmla="*/ 1354269 h 2316527"/>
              <a:gd name="connsiteX0" fmla="*/ 22969 w 2528491"/>
              <a:gd name="connsiteY0" fmla="*/ 1382976 h 2345234"/>
              <a:gd name="connsiteX1" fmla="*/ 407405 w 2528491"/>
              <a:gd name="connsiteY1" fmla="*/ 220208 h 2345234"/>
              <a:gd name="connsiteX2" fmla="*/ 2156651 w 2528491"/>
              <a:gd name="connsiteY2" fmla="*/ 107666 h 2345234"/>
              <a:gd name="connsiteX3" fmla="*/ 2512951 w 2528491"/>
              <a:gd name="connsiteY3" fmla="*/ 1411112 h 2345234"/>
              <a:gd name="connsiteX4" fmla="*/ 1861229 w 2528491"/>
              <a:gd name="connsiteY4" fmla="*/ 2292525 h 2345234"/>
              <a:gd name="connsiteX5" fmla="*/ 857571 w 2528491"/>
              <a:gd name="connsiteY5" fmla="*/ 2151848 h 2345234"/>
              <a:gd name="connsiteX6" fmla="*/ 22969 w 2528491"/>
              <a:gd name="connsiteY6" fmla="*/ 1382976 h 2345234"/>
              <a:gd name="connsiteX0" fmla="*/ 22969 w 2528491"/>
              <a:gd name="connsiteY0" fmla="*/ 1382976 h 2394942"/>
              <a:gd name="connsiteX1" fmla="*/ 407405 w 2528491"/>
              <a:gd name="connsiteY1" fmla="*/ 220208 h 2394942"/>
              <a:gd name="connsiteX2" fmla="*/ 2156651 w 2528491"/>
              <a:gd name="connsiteY2" fmla="*/ 107666 h 2394942"/>
              <a:gd name="connsiteX3" fmla="*/ 2512951 w 2528491"/>
              <a:gd name="connsiteY3" fmla="*/ 1411112 h 2394942"/>
              <a:gd name="connsiteX4" fmla="*/ 1861229 w 2528491"/>
              <a:gd name="connsiteY4" fmla="*/ 2292525 h 2394942"/>
              <a:gd name="connsiteX5" fmla="*/ 857571 w 2528491"/>
              <a:gd name="connsiteY5" fmla="*/ 2151848 h 2394942"/>
              <a:gd name="connsiteX6" fmla="*/ 22969 w 2528491"/>
              <a:gd name="connsiteY6" fmla="*/ 1382976 h 2394942"/>
              <a:gd name="connsiteX0" fmla="*/ 22969 w 2528491"/>
              <a:gd name="connsiteY0" fmla="*/ 1382976 h 2409885"/>
              <a:gd name="connsiteX1" fmla="*/ 407405 w 2528491"/>
              <a:gd name="connsiteY1" fmla="*/ 220208 h 2409885"/>
              <a:gd name="connsiteX2" fmla="*/ 2156651 w 2528491"/>
              <a:gd name="connsiteY2" fmla="*/ 107666 h 2409885"/>
              <a:gd name="connsiteX3" fmla="*/ 2512951 w 2528491"/>
              <a:gd name="connsiteY3" fmla="*/ 1411112 h 2409885"/>
              <a:gd name="connsiteX4" fmla="*/ 1861229 w 2528491"/>
              <a:gd name="connsiteY4" fmla="*/ 2292525 h 2409885"/>
              <a:gd name="connsiteX5" fmla="*/ 857571 w 2528491"/>
              <a:gd name="connsiteY5" fmla="*/ 2151848 h 2409885"/>
              <a:gd name="connsiteX6" fmla="*/ 22969 w 2528491"/>
              <a:gd name="connsiteY6" fmla="*/ 1382976 h 2409885"/>
              <a:gd name="connsiteX0" fmla="*/ 22969 w 2643137"/>
              <a:gd name="connsiteY0" fmla="*/ 1457425 h 2484334"/>
              <a:gd name="connsiteX1" fmla="*/ 407405 w 2643137"/>
              <a:gd name="connsiteY1" fmla="*/ 294657 h 2484334"/>
              <a:gd name="connsiteX2" fmla="*/ 2156651 w 2643137"/>
              <a:gd name="connsiteY2" fmla="*/ 182115 h 2484334"/>
              <a:gd name="connsiteX3" fmla="*/ 2512951 w 2643137"/>
              <a:gd name="connsiteY3" fmla="*/ 1485561 h 2484334"/>
              <a:gd name="connsiteX4" fmla="*/ 1861229 w 2643137"/>
              <a:gd name="connsiteY4" fmla="*/ 2366974 h 2484334"/>
              <a:gd name="connsiteX5" fmla="*/ 857571 w 2643137"/>
              <a:gd name="connsiteY5" fmla="*/ 2226297 h 2484334"/>
              <a:gd name="connsiteX6" fmla="*/ 22969 w 2643137"/>
              <a:gd name="connsiteY6" fmla="*/ 1457425 h 2484334"/>
              <a:gd name="connsiteX0" fmla="*/ 22969 w 2524221"/>
              <a:gd name="connsiteY0" fmla="*/ 1469876 h 2496785"/>
              <a:gd name="connsiteX1" fmla="*/ 407405 w 2524221"/>
              <a:gd name="connsiteY1" fmla="*/ 307108 h 2496785"/>
              <a:gd name="connsiteX2" fmla="*/ 2156651 w 2524221"/>
              <a:gd name="connsiteY2" fmla="*/ 194566 h 2496785"/>
              <a:gd name="connsiteX3" fmla="*/ 2512951 w 2524221"/>
              <a:gd name="connsiteY3" fmla="*/ 1498012 h 2496785"/>
              <a:gd name="connsiteX4" fmla="*/ 1861229 w 2524221"/>
              <a:gd name="connsiteY4" fmla="*/ 2379425 h 2496785"/>
              <a:gd name="connsiteX5" fmla="*/ 857571 w 2524221"/>
              <a:gd name="connsiteY5" fmla="*/ 2238748 h 2496785"/>
              <a:gd name="connsiteX6" fmla="*/ 22969 w 2524221"/>
              <a:gd name="connsiteY6" fmla="*/ 1469876 h 2496785"/>
              <a:gd name="connsiteX0" fmla="*/ 22969 w 2545519"/>
              <a:gd name="connsiteY0" fmla="*/ 1494797 h 2521706"/>
              <a:gd name="connsiteX1" fmla="*/ 407405 w 2545519"/>
              <a:gd name="connsiteY1" fmla="*/ 332029 h 2521706"/>
              <a:gd name="connsiteX2" fmla="*/ 2156651 w 2545519"/>
              <a:gd name="connsiteY2" fmla="*/ 219487 h 2521706"/>
              <a:gd name="connsiteX3" fmla="*/ 2512951 w 2545519"/>
              <a:gd name="connsiteY3" fmla="*/ 1522933 h 2521706"/>
              <a:gd name="connsiteX4" fmla="*/ 1861229 w 2545519"/>
              <a:gd name="connsiteY4" fmla="*/ 2404346 h 2521706"/>
              <a:gd name="connsiteX5" fmla="*/ 857571 w 2545519"/>
              <a:gd name="connsiteY5" fmla="*/ 2263669 h 2521706"/>
              <a:gd name="connsiteX6" fmla="*/ 22969 w 2545519"/>
              <a:gd name="connsiteY6" fmla="*/ 1494797 h 2521706"/>
              <a:gd name="connsiteX0" fmla="*/ 21747 w 2524883"/>
              <a:gd name="connsiteY0" fmla="*/ 1394273 h 2421182"/>
              <a:gd name="connsiteX1" fmla="*/ 406183 w 2524883"/>
              <a:gd name="connsiteY1" fmla="*/ 231505 h 2421182"/>
              <a:gd name="connsiteX2" fmla="*/ 2076752 w 2524883"/>
              <a:gd name="connsiteY2" fmla="*/ 260580 h 2421182"/>
              <a:gd name="connsiteX3" fmla="*/ 2511729 w 2524883"/>
              <a:gd name="connsiteY3" fmla="*/ 1422409 h 2421182"/>
              <a:gd name="connsiteX4" fmla="*/ 1860007 w 2524883"/>
              <a:gd name="connsiteY4" fmla="*/ 2303822 h 2421182"/>
              <a:gd name="connsiteX5" fmla="*/ 856349 w 2524883"/>
              <a:gd name="connsiteY5" fmla="*/ 2163145 h 2421182"/>
              <a:gd name="connsiteX6" fmla="*/ 21747 w 2524883"/>
              <a:gd name="connsiteY6" fmla="*/ 1394273 h 2421182"/>
              <a:gd name="connsiteX0" fmla="*/ 21747 w 2311012"/>
              <a:gd name="connsiteY0" fmla="*/ 1294089 h 2320998"/>
              <a:gd name="connsiteX1" fmla="*/ 406183 w 2311012"/>
              <a:gd name="connsiteY1" fmla="*/ 131321 h 2320998"/>
              <a:gd name="connsiteX2" fmla="*/ 2076752 w 2311012"/>
              <a:gd name="connsiteY2" fmla="*/ 160396 h 2320998"/>
              <a:gd name="connsiteX3" fmla="*/ 2275699 w 2311012"/>
              <a:gd name="connsiteY3" fmla="*/ 1322225 h 2320998"/>
              <a:gd name="connsiteX4" fmla="*/ 1860007 w 2311012"/>
              <a:gd name="connsiteY4" fmla="*/ 2203638 h 2320998"/>
              <a:gd name="connsiteX5" fmla="*/ 856349 w 2311012"/>
              <a:gd name="connsiteY5" fmla="*/ 2062961 h 2320998"/>
              <a:gd name="connsiteX6" fmla="*/ 21747 w 2311012"/>
              <a:gd name="connsiteY6" fmla="*/ 1294089 h 232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11012" h="2320998">
                <a:moveTo>
                  <a:pt x="21747" y="1294089"/>
                </a:moveTo>
                <a:cubicBezTo>
                  <a:pt x="-53281" y="972149"/>
                  <a:pt x="63682" y="320270"/>
                  <a:pt x="406183" y="131321"/>
                </a:cubicBezTo>
                <a:cubicBezTo>
                  <a:pt x="748684" y="-57628"/>
                  <a:pt x="1765166" y="-38088"/>
                  <a:pt x="2076752" y="160396"/>
                </a:cubicBezTo>
                <a:cubicBezTo>
                  <a:pt x="2388338" y="358880"/>
                  <a:pt x="2311823" y="981685"/>
                  <a:pt x="2275699" y="1322225"/>
                </a:cubicBezTo>
                <a:cubicBezTo>
                  <a:pt x="2239575" y="1662765"/>
                  <a:pt x="2096565" y="2080182"/>
                  <a:pt x="1860007" y="2203638"/>
                </a:cubicBezTo>
                <a:cubicBezTo>
                  <a:pt x="1623449" y="2327094"/>
                  <a:pt x="1120523" y="2439635"/>
                  <a:pt x="856349" y="2062961"/>
                </a:cubicBezTo>
                <a:cubicBezTo>
                  <a:pt x="592175" y="1686287"/>
                  <a:pt x="96775" y="1616029"/>
                  <a:pt x="21747" y="1294089"/>
                </a:cubicBezTo>
                <a:close/>
              </a:path>
            </a:pathLst>
          </a:custGeom>
          <a:gradFill flip="none" rotWithShape="1">
            <a:gsLst>
              <a:gs pos="0">
                <a:srgbClr val="FF00FF"/>
              </a:gs>
              <a:gs pos="100000">
                <a:srgbClr val="FF0066"/>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4">
            <a:extLst>
              <a:ext uri="{FF2B5EF4-FFF2-40B4-BE49-F238E27FC236}">
                <a16:creationId xmlns:a16="http://schemas.microsoft.com/office/drawing/2014/main" id="{41F7D5A5-8BE0-463C-8EFE-A953FE651268}"/>
              </a:ext>
            </a:extLst>
          </p:cNvPr>
          <p:cNvSpPr/>
          <p:nvPr/>
        </p:nvSpPr>
        <p:spPr>
          <a:xfrm>
            <a:off x="4641752" y="2356781"/>
            <a:ext cx="2442579" cy="2270280"/>
          </a:xfrm>
          <a:custGeom>
            <a:avLst/>
            <a:gdLst>
              <a:gd name="connsiteX0" fmla="*/ 0 w 2110154"/>
              <a:gd name="connsiteY0" fmla="*/ 909549 h 1819098"/>
              <a:gd name="connsiteX1" fmla="*/ 454775 w 2110154"/>
              <a:gd name="connsiteY1" fmla="*/ 0 h 1819098"/>
              <a:gd name="connsiteX2" fmla="*/ 1655380 w 2110154"/>
              <a:gd name="connsiteY2" fmla="*/ 0 h 1819098"/>
              <a:gd name="connsiteX3" fmla="*/ 2110154 w 2110154"/>
              <a:gd name="connsiteY3" fmla="*/ 909549 h 1819098"/>
              <a:gd name="connsiteX4" fmla="*/ 1655380 w 2110154"/>
              <a:gd name="connsiteY4" fmla="*/ 1819098 h 1819098"/>
              <a:gd name="connsiteX5" fmla="*/ 454775 w 2110154"/>
              <a:gd name="connsiteY5" fmla="*/ 1819098 h 1819098"/>
              <a:gd name="connsiteX6" fmla="*/ 0 w 2110154"/>
              <a:gd name="connsiteY6" fmla="*/ 909549 h 1819098"/>
              <a:gd name="connsiteX0" fmla="*/ 0 w 2110154"/>
              <a:gd name="connsiteY0" fmla="*/ 1023242 h 1932791"/>
              <a:gd name="connsiteX1" fmla="*/ 454775 w 2110154"/>
              <a:gd name="connsiteY1" fmla="*/ 113693 h 1932791"/>
              <a:gd name="connsiteX2" fmla="*/ 1655380 w 2110154"/>
              <a:gd name="connsiteY2" fmla="*/ 113693 h 1932791"/>
              <a:gd name="connsiteX3" fmla="*/ 2110154 w 2110154"/>
              <a:gd name="connsiteY3" fmla="*/ 1023242 h 1932791"/>
              <a:gd name="connsiteX4" fmla="*/ 1655380 w 2110154"/>
              <a:gd name="connsiteY4" fmla="*/ 1932791 h 1932791"/>
              <a:gd name="connsiteX5" fmla="*/ 454775 w 2110154"/>
              <a:gd name="connsiteY5" fmla="*/ 1932791 h 1932791"/>
              <a:gd name="connsiteX6" fmla="*/ 0 w 2110154"/>
              <a:gd name="connsiteY6" fmla="*/ 1023242 h 1932791"/>
              <a:gd name="connsiteX0" fmla="*/ 0 w 2148326"/>
              <a:gd name="connsiteY0" fmla="*/ 1023242 h 1932791"/>
              <a:gd name="connsiteX1" fmla="*/ 454775 w 2148326"/>
              <a:gd name="connsiteY1" fmla="*/ 113693 h 1932791"/>
              <a:gd name="connsiteX2" fmla="*/ 1655380 w 2148326"/>
              <a:gd name="connsiteY2" fmla="*/ 113693 h 1932791"/>
              <a:gd name="connsiteX3" fmla="*/ 2110154 w 2148326"/>
              <a:gd name="connsiteY3" fmla="*/ 1023242 h 1932791"/>
              <a:gd name="connsiteX4" fmla="*/ 1655380 w 2148326"/>
              <a:gd name="connsiteY4" fmla="*/ 1932791 h 1932791"/>
              <a:gd name="connsiteX5" fmla="*/ 454775 w 2148326"/>
              <a:gd name="connsiteY5" fmla="*/ 1932791 h 1932791"/>
              <a:gd name="connsiteX6" fmla="*/ 0 w 2148326"/>
              <a:gd name="connsiteY6" fmla="*/ 1023242 h 1932791"/>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15563 w 2166697"/>
              <a:gd name="connsiteY0" fmla="*/ 1142721 h 2227312"/>
              <a:gd name="connsiteX1" fmla="*/ 259322 w 2166697"/>
              <a:gd name="connsiteY1" fmla="*/ 64359 h 2227312"/>
              <a:gd name="connsiteX2" fmla="*/ 1670943 w 2166697"/>
              <a:gd name="connsiteY2" fmla="*/ 233172 h 2227312"/>
              <a:gd name="connsiteX3" fmla="*/ 2125717 w 2166697"/>
              <a:gd name="connsiteY3" fmla="*/ 1142721 h 2227312"/>
              <a:gd name="connsiteX4" fmla="*/ 1670943 w 2166697"/>
              <a:gd name="connsiteY4" fmla="*/ 2052270 h 2227312"/>
              <a:gd name="connsiteX5" fmla="*/ 470338 w 2166697"/>
              <a:gd name="connsiteY5" fmla="*/ 2052270 h 2227312"/>
              <a:gd name="connsiteX6" fmla="*/ 15563 w 2166697"/>
              <a:gd name="connsiteY6" fmla="*/ 1142721 h 2227312"/>
              <a:gd name="connsiteX0" fmla="*/ 21701 w 2153556"/>
              <a:gd name="connsiteY0" fmla="*/ 1286620 h 2371211"/>
              <a:gd name="connsiteX1" fmla="*/ 265460 w 2153556"/>
              <a:gd name="connsiteY1" fmla="*/ 208258 h 2371211"/>
              <a:gd name="connsiteX2" fmla="*/ 1888097 w 2153556"/>
              <a:gd name="connsiteY2" fmla="*/ 95717 h 2371211"/>
              <a:gd name="connsiteX3" fmla="*/ 2131855 w 2153556"/>
              <a:gd name="connsiteY3" fmla="*/ 1286620 h 2371211"/>
              <a:gd name="connsiteX4" fmla="*/ 1677081 w 2153556"/>
              <a:gd name="connsiteY4" fmla="*/ 2196169 h 2371211"/>
              <a:gd name="connsiteX5" fmla="*/ 476476 w 2153556"/>
              <a:gd name="connsiteY5" fmla="*/ 2196169 h 2371211"/>
              <a:gd name="connsiteX6" fmla="*/ 21701 w 2153556"/>
              <a:gd name="connsiteY6" fmla="*/ 1286620 h 2371211"/>
              <a:gd name="connsiteX0" fmla="*/ 21701 w 2334301"/>
              <a:gd name="connsiteY0" fmla="*/ 1288685 h 2371831"/>
              <a:gd name="connsiteX1" fmla="*/ 265460 w 2334301"/>
              <a:gd name="connsiteY1" fmla="*/ 210323 h 2371831"/>
              <a:gd name="connsiteX2" fmla="*/ 1888097 w 2334301"/>
              <a:gd name="connsiteY2" fmla="*/ 97782 h 2371831"/>
              <a:gd name="connsiteX3" fmla="*/ 2328803 w 2334301"/>
              <a:gd name="connsiteY3" fmla="*/ 1316821 h 2371831"/>
              <a:gd name="connsiteX4" fmla="*/ 1677081 w 2334301"/>
              <a:gd name="connsiteY4" fmla="*/ 2198234 h 2371831"/>
              <a:gd name="connsiteX5" fmla="*/ 476476 w 2334301"/>
              <a:gd name="connsiteY5" fmla="*/ 2198234 h 2371831"/>
              <a:gd name="connsiteX6" fmla="*/ 21701 w 2334301"/>
              <a:gd name="connsiteY6" fmla="*/ 1288685 h 2371831"/>
              <a:gd name="connsiteX0" fmla="*/ 36258 w 2348858"/>
              <a:gd name="connsiteY0" fmla="*/ 1288685 h 2290212"/>
              <a:gd name="connsiteX1" fmla="*/ 280017 w 2348858"/>
              <a:gd name="connsiteY1" fmla="*/ 210323 h 2290212"/>
              <a:gd name="connsiteX2" fmla="*/ 1902654 w 2348858"/>
              <a:gd name="connsiteY2" fmla="*/ 97782 h 2290212"/>
              <a:gd name="connsiteX3" fmla="*/ 2343360 w 2348858"/>
              <a:gd name="connsiteY3" fmla="*/ 1316821 h 2290212"/>
              <a:gd name="connsiteX4" fmla="*/ 1691638 w 2348858"/>
              <a:gd name="connsiteY4" fmla="*/ 2198234 h 2290212"/>
              <a:gd name="connsiteX5" fmla="*/ 687980 w 2348858"/>
              <a:gd name="connsiteY5" fmla="*/ 2057557 h 2290212"/>
              <a:gd name="connsiteX6" fmla="*/ 36258 w 2348858"/>
              <a:gd name="connsiteY6" fmla="*/ 1288685 h 2290212"/>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6707 w 2521574"/>
              <a:gd name="connsiteY0" fmla="*/ 1354269 h 2316527"/>
              <a:gd name="connsiteX1" fmla="*/ 443346 w 2521574"/>
              <a:gd name="connsiteY1" fmla="*/ 275907 h 2316527"/>
              <a:gd name="connsiteX2" fmla="*/ 2150389 w 2521574"/>
              <a:gd name="connsiteY2" fmla="*/ 78959 h 2316527"/>
              <a:gd name="connsiteX3" fmla="*/ 2506689 w 2521574"/>
              <a:gd name="connsiteY3" fmla="*/ 1382405 h 2316527"/>
              <a:gd name="connsiteX4" fmla="*/ 1854967 w 2521574"/>
              <a:gd name="connsiteY4" fmla="*/ 2263818 h 2316527"/>
              <a:gd name="connsiteX5" fmla="*/ 851309 w 2521574"/>
              <a:gd name="connsiteY5" fmla="*/ 2123141 h 2316527"/>
              <a:gd name="connsiteX6" fmla="*/ 16707 w 2521574"/>
              <a:gd name="connsiteY6" fmla="*/ 1354269 h 2316527"/>
              <a:gd name="connsiteX0" fmla="*/ 22969 w 2528491"/>
              <a:gd name="connsiteY0" fmla="*/ 1382976 h 2345234"/>
              <a:gd name="connsiteX1" fmla="*/ 407405 w 2528491"/>
              <a:gd name="connsiteY1" fmla="*/ 220208 h 2345234"/>
              <a:gd name="connsiteX2" fmla="*/ 2156651 w 2528491"/>
              <a:gd name="connsiteY2" fmla="*/ 107666 h 2345234"/>
              <a:gd name="connsiteX3" fmla="*/ 2512951 w 2528491"/>
              <a:gd name="connsiteY3" fmla="*/ 1411112 h 2345234"/>
              <a:gd name="connsiteX4" fmla="*/ 1861229 w 2528491"/>
              <a:gd name="connsiteY4" fmla="*/ 2292525 h 2345234"/>
              <a:gd name="connsiteX5" fmla="*/ 857571 w 2528491"/>
              <a:gd name="connsiteY5" fmla="*/ 2151848 h 2345234"/>
              <a:gd name="connsiteX6" fmla="*/ 22969 w 2528491"/>
              <a:gd name="connsiteY6" fmla="*/ 1382976 h 2345234"/>
              <a:gd name="connsiteX0" fmla="*/ 22969 w 2528491"/>
              <a:gd name="connsiteY0" fmla="*/ 1382976 h 2394942"/>
              <a:gd name="connsiteX1" fmla="*/ 407405 w 2528491"/>
              <a:gd name="connsiteY1" fmla="*/ 220208 h 2394942"/>
              <a:gd name="connsiteX2" fmla="*/ 2156651 w 2528491"/>
              <a:gd name="connsiteY2" fmla="*/ 107666 h 2394942"/>
              <a:gd name="connsiteX3" fmla="*/ 2512951 w 2528491"/>
              <a:gd name="connsiteY3" fmla="*/ 1411112 h 2394942"/>
              <a:gd name="connsiteX4" fmla="*/ 1861229 w 2528491"/>
              <a:gd name="connsiteY4" fmla="*/ 2292525 h 2394942"/>
              <a:gd name="connsiteX5" fmla="*/ 857571 w 2528491"/>
              <a:gd name="connsiteY5" fmla="*/ 2151848 h 2394942"/>
              <a:gd name="connsiteX6" fmla="*/ 22969 w 2528491"/>
              <a:gd name="connsiteY6" fmla="*/ 1382976 h 2394942"/>
              <a:gd name="connsiteX0" fmla="*/ 22969 w 2528491"/>
              <a:gd name="connsiteY0" fmla="*/ 1382976 h 2409885"/>
              <a:gd name="connsiteX1" fmla="*/ 407405 w 2528491"/>
              <a:gd name="connsiteY1" fmla="*/ 220208 h 2409885"/>
              <a:gd name="connsiteX2" fmla="*/ 2156651 w 2528491"/>
              <a:gd name="connsiteY2" fmla="*/ 107666 h 2409885"/>
              <a:gd name="connsiteX3" fmla="*/ 2512951 w 2528491"/>
              <a:gd name="connsiteY3" fmla="*/ 1411112 h 2409885"/>
              <a:gd name="connsiteX4" fmla="*/ 1861229 w 2528491"/>
              <a:gd name="connsiteY4" fmla="*/ 2292525 h 2409885"/>
              <a:gd name="connsiteX5" fmla="*/ 857571 w 2528491"/>
              <a:gd name="connsiteY5" fmla="*/ 2151848 h 2409885"/>
              <a:gd name="connsiteX6" fmla="*/ 22969 w 2528491"/>
              <a:gd name="connsiteY6" fmla="*/ 1382976 h 2409885"/>
              <a:gd name="connsiteX0" fmla="*/ 22969 w 2643137"/>
              <a:gd name="connsiteY0" fmla="*/ 1457425 h 2484334"/>
              <a:gd name="connsiteX1" fmla="*/ 407405 w 2643137"/>
              <a:gd name="connsiteY1" fmla="*/ 294657 h 2484334"/>
              <a:gd name="connsiteX2" fmla="*/ 2156651 w 2643137"/>
              <a:gd name="connsiteY2" fmla="*/ 182115 h 2484334"/>
              <a:gd name="connsiteX3" fmla="*/ 2512951 w 2643137"/>
              <a:gd name="connsiteY3" fmla="*/ 1485561 h 2484334"/>
              <a:gd name="connsiteX4" fmla="*/ 1861229 w 2643137"/>
              <a:gd name="connsiteY4" fmla="*/ 2366974 h 2484334"/>
              <a:gd name="connsiteX5" fmla="*/ 857571 w 2643137"/>
              <a:gd name="connsiteY5" fmla="*/ 2226297 h 2484334"/>
              <a:gd name="connsiteX6" fmla="*/ 22969 w 2643137"/>
              <a:gd name="connsiteY6" fmla="*/ 1457425 h 2484334"/>
              <a:gd name="connsiteX0" fmla="*/ 22969 w 2524221"/>
              <a:gd name="connsiteY0" fmla="*/ 1469876 h 2496785"/>
              <a:gd name="connsiteX1" fmla="*/ 407405 w 2524221"/>
              <a:gd name="connsiteY1" fmla="*/ 307108 h 2496785"/>
              <a:gd name="connsiteX2" fmla="*/ 2156651 w 2524221"/>
              <a:gd name="connsiteY2" fmla="*/ 194566 h 2496785"/>
              <a:gd name="connsiteX3" fmla="*/ 2512951 w 2524221"/>
              <a:gd name="connsiteY3" fmla="*/ 1498012 h 2496785"/>
              <a:gd name="connsiteX4" fmla="*/ 1861229 w 2524221"/>
              <a:gd name="connsiteY4" fmla="*/ 2379425 h 2496785"/>
              <a:gd name="connsiteX5" fmla="*/ 857571 w 2524221"/>
              <a:gd name="connsiteY5" fmla="*/ 2238748 h 2496785"/>
              <a:gd name="connsiteX6" fmla="*/ 22969 w 2524221"/>
              <a:gd name="connsiteY6" fmla="*/ 1469876 h 2496785"/>
              <a:gd name="connsiteX0" fmla="*/ 22969 w 2545519"/>
              <a:gd name="connsiteY0" fmla="*/ 1494797 h 2521706"/>
              <a:gd name="connsiteX1" fmla="*/ 407405 w 2545519"/>
              <a:gd name="connsiteY1" fmla="*/ 332029 h 2521706"/>
              <a:gd name="connsiteX2" fmla="*/ 2156651 w 2545519"/>
              <a:gd name="connsiteY2" fmla="*/ 219487 h 2521706"/>
              <a:gd name="connsiteX3" fmla="*/ 2512951 w 2545519"/>
              <a:gd name="connsiteY3" fmla="*/ 1522933 h 2521706"/>
              <a:gd name="connsiteX4" fmla="*/ 1861229 w 2545519"/>
              <a:gd name="connsiteY4" fmla="*/ 2404346 h 2521706"/>
              <a:gd name="connsiteX5" fmla="*/ 857571 w 2545519"/>
              <a:gd name="connsiteY5" fmla="*/ 2263669 h 2521706"/>
              <a:gd name="connsiteX6" fmla="*/ 22969 w 2545519"/>
              <a:gd name="connsiteY6" fmla="*/ 1494797 h 2521706"/>
              <a:gd name="connsiteX0" fmla="*/ 1978 w 2503956"/>
              <a:gd name="connsiteY0" fmla="*/ 1327556 h 2354465"/>
              <a:gd name="connsiteX1" fmla="*/ 653700 w 2503956"/>
              <a:gd name="connsiteY1" fmla="*/ 361736 h 2354465"/>
              <a:gd name="connsiteX2" fmla="*/ 2135660 w 2503956"/>
              <a:gd name="connsiteY2" fmla="*/ 52246 h 2354465"/>
              <a:gd name="connsiteX3" fmla="*/ 2491960 w 2503956"/>
              <a:gd name="connsiteY3" fmla="*/ 1355692 h 2354465"/>
              <a:gd name="connsiteX4" fmla="*/ 1840238 w 2503956"/>
              <a:gd name="connsiteY4" fmla="*/ 2237105 h 2354465"/>
              <a:gd name="connsiteX5" fmla="*/ 836580 w 2503956"/>
              <a:gd name="connsiteY5" fmla="*/ 2096428 h 2354465"/>
              <a:gd name="connsiteX6" fmla="*/ 1978 w 2503956"/>
              <a:gd name="connsiteY6" fmla="*/ 1327556 h 2354465"/>
              <a:gd name="connsiteX0" fmla="*/ 0 w 2501978"/>
              <a:gd name="connsiteY0" fmla="*/ 1327556 h 2461946"/>
              <a:gd name="connsiteX1" fmla="*/ 651722 w 2501978"/>
              <a:gd name="connsiteY1" fmla="*/ 361736 h 2461946"/>
              <a:gd name="connsiteX2" fmla="*/ 2133682 w 2501978"/>
              <a:gd name="connsiteY2" fmla="*/ 52246 h 2461946"/>
              <a:gd name="connsiteX3" fmla="*/ 2489982 w 2501978"/>
              <a:gd name="connsiteY3" fmla="*/ 1355692 h 2461946"/>
              <a:gd name="connsiteX4" fmla="*/ 1838260 w 2501978"/>
              <a:gd name="connsiteY4" fmla="*/ 2237105 h 2461946"/>
              <a:gd name="connsiteX5" fmla="*/ 651722 w 2501978"/>
              <a:gd name="connsiteY5" fmla="*/ 2265240 h 2461946"/>
              <a:gd name="connsiteX6" fmla="*/ 0 w 2501978"/>
              <a:gd name="connsiteY6" fmla="*/ 1327556 h 2461946"/>
              <a:gd name="connsiteX0" fmla="*/ 0 w 2859836"/>
              <a:gd name="connsiteY0" fmla="*/ 1345736 h 2468392"/>
              <a:gd name="connsiteX1" fmla="*/ 651722 w 2859836"/>
              <a:gd name="connsiteY1" fmla="*/ 379916 h 2468392"/>
              <a:gd name="connsiteX2" fmla="*/ 2133682 w 2859836"/>
              <a:gd name="connsiteY2" fmla="*/ 70426 h 2468392"/>
              <a:gd name="connsiteX3" fmla="*/ 2855742 w 2859836"/>
              <a:gd name="connsiteY3" fmla="*/ 1641158 h 2468392"/>
              <a:gd name="connsiteX4" fmla="*/ 1838260 w 2859836"/>
              <a:gd name="connsiteY4" fmla="*/ 2255285 h 2468392"/>
              <a:gd name="connsiteX5" fmla="*/ 651722 w 2859836"/>
              <a:gd name="connsiteY5" fmla="*/ 2283420 h 2468392"/>
              <a:gd name="connsiteX6" fmla="*/ 0 w 2859836"/>
              <a:gd name="connsiteY6" fmla="*/ 1345736 h 2468392"/>
              <a:gd name="connsiteX0" fmla="*/ 59 w 2859937"/>
              <a:gd name="connsiteY0" fmla="*/ 1453664 h 2576320"/>
              <a:gd name="connsiteX1" fmla="*/ 623646 w 2859937"/>
              <a:gd name="connsiteY1" fmla="*/ 178355 h 2576320"/>
              <a:gd name="connsiteX2" fmla="*/ 2133741 w 2859937"/>
              <a:gd name="connsiteY2" fmla="*/ 178354 h 2576320"/>
              <a:gd name="connsiteX3" fmla="*/ 2855801 w 2859937"/>
              <a:gd name="connsiteY3" fmla="*/ 1749086 h 2576320"/>
              <a:gd name="connsiteX4" fmla="*/ 1838319 w 2859937"/>
              <a:gd name="connsiteY4" fmla="*/ 2363213 h 2576320"/>
              <a:gd name="connsiteX5" fmla="*/ 651781 w 2859937"/>
              <a:gd name="connsiteY5" fmla="*/ 2391348 h 2576320"/>
              <a:gd name="connsiteX6" fmla="*/ 59 w 2859937"/>
              <a:gd name="connsiteY6" fmla="*/ 1453664 h 2576320"/>
              <a:gd name="connsiteX0" fmla="*/ 59 w 2679182"/>
              <a:gd name="connsiteY0" fmla="*/ 1447253 h 2574126"/>
              <a:gd name="connsiteX1" fmla="*/ 623646 w 2679182"/>
              <a:gd name="connsiteY1" fmla="*/ 171944 h 2574126"/>
              <a:gd name="connsiteX2" fmla="*/ 2133741 w 2679182"/>
              <a:gd name="connsiteY2" fmla="*/ 171943 h 2574126"/>
              <a:gd name="connsiteX3" fmla="*/ 2672921 w 2679182"/>
              <a:gd name="connsiteY3" fmla="*/ 1644202 h 2574126"/>
              <a:gd name="connsiteX4" fmla="*/ 1838319 w 2679182"/>
              <a:gd name="connsiteY4" fmla="*/ 2356802 h 2574126"/>
              <a:gd name="connsiteX5" fmla="*/ 651781 w 2679182"/>
              <a:gd name="connsiteY5" fmla="*/ 2384937 h 2574126"/>
              <a:gd name="connsiteX6" fmla="*/ 59 w 2679182"/>
              <a:gd name="connsiteY6" fmla="*/ 1447253 h 2574126"/>
              <a:gd name="connsiteX0" fmla="*/ 59 w 2859270"/>
              <a:gd name="connsiteY0" fmla="*/ 1447253 h 2574126"/>
              <a:gd name="connsiteX1" fmla="*/ 623646 w 2859270"/>
              <a:gd name="connsiteY1" fmla="*/ 171944 h 2574126"/>
              <a:gd name="connsiteX2" fmla="*/ 2133741 w 2859270"/>
              <a:gd name="connsiteY2" fmla="*/ 171943 h 2574126"/>
              <a:gd name="connsiteX3" fmla="*/ 2672921 w 2859270"/>
              <a:gd name="connsiteY3" fmla="*/ 1644202 h 2574126"/>
              <a:gd name="connsiteX4" fmla="*/ 1838319 w 2859270"/>
              <a:gd name="connsiteY4" fmla="*/ 2356802 h 2574126"/>
              <a:gd name="connsiteX5" fmla="*/ 651781 w 2859270"/>
              <a:gd name="connsiteY5" fmla="*/ 2384937 h 2574126"/>
              <a:gd name="connsiteX6" fmla="*/ 59 w 2859270"/>
              <a:gd name="connsiteY6" fmla="*/ 1447253 h 2574126"/>
              <a:gd name="connsiteX0" fmla="*/ 621 w 2861176"/>
              <a:gd name="connsiteY0" fmla="*/ 1471172 h 2598045"/>
              <a:gd name="connsiteX1" fmla="*/ 567938 w 2861176"/>
              <a:gd name="connsiteY1" fmla="*/ 153660 h 2598045"/>
              <a:gd name="connsiteX2" fmla="*/ 2134303 w 2861176"/>
              <a:gd name="connsiteY2" fmla="*/ 195862 h 2598045"/>
              <a:gd name="connsiteX3" fmla="*/ 2673483 w 2861176"/>
              <a:gd name="connsiteY3" fmla="*/ 1668121 h 2598045"/>
              <a:gd name="connsiteX4" fmla="*/ 1838881 w 2861176"/>
              <a:gd name="connsiteY4" fmla="*/ 2380721 h 2598045"/>
              <a:gd name="connsiteX5" fmla="*/ 652343 w 2861176"/>
              <a:gd name="connsiteY5" fmla="*/ 2408856 h 2598045"/>
              <a:gd name="connsiteX6" fmla="*/ 621 w 2861176"/>
              <a:gd name="connsiteY6" fmla="*/ 1471172 h 2598045"/>
              <a:gd name="connsiteX0" fmla="*/ 750 w 2861305"/>
              <a:gd name="connsiteY0" fmla="*/ 1444552 h 2571425"/>
              <a:gd name="connsiteX1" fmla="*/ 568067 w 2861305"/>
              <a:gd name="connsiteY1" fmla="*/ 127040 h 2571425"/>
              <a:gd name="connsiteX2" fmla="*/ 2134432 w 2861305"/>
              <a:gd name="connsiteY2" fmla="*/ 169242 h 2571425"/>
              <a:gd name="connsiteX3" fmla="*/ 2673612 w 2861305"/>
              <a:gd name="connsiteY3" fmla="*/ 1641501 h 2571425"/>
              <a:gd name="connsiteX4" fmla="*/ 1839010 w 2861305"/>
              <a:gd name="connsiteY4" fmla="*/ 2354101 h 2571425"/>
              <a:gd name="connsiteX5" fmla="*/ 652472 w 2861305"/>
              <a:gd name="connsiteY5" fmla="*/ 2382236 h 2571425"/>
              <a:gd name="connsiteX6" fmla="*/ 750 w 2861305"/>
              <a:gd name="connsiteY6" fmla="*/ 1444552 h 2571425"/>
              <a:gd name="connsiteX0" fmla="*/ 4340 w 2864895"/>
              <a:gd name="connsiteY0" fmla="*/ 1444552 h 2485632"/>
              <a:gd name="connsiteX1" fmla="*/ 571657 w 2864895"/>
              <a:gd name="connsiteY1" fmla="*/ 127040 h 2485632"/>
              <a:gd name="connsiteX2" fmla="*/ 2138022 w 2864895"/>
              <a:gd name="connsiteY2" fmla="*/ 169242 h 2485632"/>
              <a:gd name="connsiteX3" fmla="*/ 2677202 w 2864895"/>
              <a:gd name="connsiteY3" fmla="*/ 1641501 h 2485632"/>
              <a:gd name="connsiteX4" fmla="*/ 1842600 w 2864895"/>
              <a:gd name="connsiteY4" fmla="*/ 2354101 h 2485632"/>
              <a:gd name="connsiteX5" fmla="*/ 796739 w 2864895"/>
              <a:gd name="connsiteY5" fmla="*/ 2255626 h 2485632"/>
              <a:gd name="connsiteX6" fmla="*/ 4340 w 2864895"/>
              <a:gd name="connsiteY6" fmla="*/ 1444552 h 2485632"/>
              <a:gd name="connsiteX0" fmla="*/ 202 w 2860757"/>
              <a:gd name="connsiteY0" fmla="*/ 1444552 h 2503373"/>
              <a:gd name="connsiteX1" fmla="*/ 567519 w 2860757"/>
              <a:gd name="connsiteY1" fmla="*/ 127040 h 2503373"/>
              <a:gd name="connsiteX2" fmla="*/ 2133884 w 2860757"/>
              <a:gd name="connsiteY2" fmla="*/ 169242 h 2503373"/>
              <a:gd name="connsiteX3" fmla="*/ 2673064 w 2860757"/>
              <a:gd name="connsiteY3" fmla="*/ 1641501 h 2503373"/>
              <a:gd name="connsiteX4" fmla="*/ 1838462 w 2860757"/>
              <a:gd name="connsiteY4" fmla="*/ 2354101 h 2503373"/>
              <a:gd name="connsiteX5" fmla="*/ 609721 w 2860757"/>
              <a:gd name="connsiteY5" fmla="*/ 2283761 h 2503373"/>
              <a:gd name="connsiteX6" fmla="*/ 202 w 2860757"/>
              <a:gd name="connsiteY6" fmla="*/ 1444552 h 2503373"/>
              <a:gd name="connsiteX0" fmla="*/ 202 w 2860757"/>
              <a:gd name="connsiteY0" fmla="*/ 1444552 h 2407904"/>
              <a:gd name="connsiteX1" fmla="*/ 567519 w 2860757"/>
              <a:gd name="connsiteY1" fmla="*/ 127040 h 2407904"/>
              <a:gd name="connsiteX2" fmla="*/ 2133884 w 2860757"/>
              <a:gd name="connsiteY2" fmla="*/ 169242 h 2407904"/>
              <a:gd name="connsiteX3" fmla="*/ 2673064 w 2860757"/>
              <a:gd name="connsiteY3" fmla="*/ 1641501 h 2407904"/>
              <a:gd name="connsiteX4" fmla="*/ 1838462 w 2860757"/>
              <a:gd name="connsiteY4" fmla="*/ 2354101 h 2407904"/>
              <a:gd name="connsiteX5" fmla="*/ 609721 w 2860757"/>
              <a:gd name="connsiteY5" fmla="*/ 2283761 h 2407904"/>
              <a:gd name="connsiteX6" fmla="*/ 202 w 2860757"/>
              <a:gd name="connsiteY6" fmla="*/ 1444552 h 2407904"/>
              <a:gd name="connsiteX0" fmla="*/ 202 w 2678061"/>
              <a:gd name="connsiteY0" fmla="*/ 1438065 h 2408925"/>
              <a:gd name="connsiteX1" fmla="*/ 567519 w 2678061"/>
              <a:gd name="connsiteY1" fmla="*/ 120553 h 2408925"/>
              <a:gd name="connsiteX2" fmla="*/ 2133884 w 2678061"/>
              <a:gd name="connsiteY2" fmla="*/ 162755 h 2408925"/>
              <a:gd name="connsiteX3" fmla="*/ 2455350 w 2678061"/>
              <a:gd name="connsiteY3" fmla="*/ 1533414 h 2408925"/>
              <a:gd name="connsiteX4" fmla="*/ 1838462 w 2678061"/>
              <a:gd name="connsiteY4" fmla="*/ 2347614 h 2408925"/>
              <a:gd name="connsiteX5" fmla="*/ 609721 w 2678061"/>
              <a:gd name="connsiteY5" fmla="*/ 2277274 h 2408925"/>
              <a:gd name="connsiteX6" fmla="*/ 202 w 2678061"/>
              <a:gd name="connsiteY6" fmla="*/ 1438065 h 2408925"/>
              <a:gd name="connsiteX0" fmla="*/ 286 w 2562031"/>
              <a:gd name="connsiteY0" fmla="*/ 1434256 h 2446694"/>
              <a:gd name="connsiteX1" fmla="*/ 451489 w 2562031"/>
              <a:gd name="connsiteY1" fmla="*/ 145773 h 2446694"/>
              <a:gd name="connsiteX2" fmla="*/ 2017854 w 2562031"/>
              <a:gd name="connsiteY2" fmla="*/ 187975 h 2446694"/>
              <a:gd name="connsiteX3" fmla="*/ 2339320 w 2562031"/>
              <a:gd name="connsiteY3" fmla="*/ 1558634 h 2446694"/>
              <a:gd name="connsiteX4" fmla="*/ 1722432 w 2562031"/>
              <a:gd name="connsiteY4" fmla="*/ 2372834 h 2446694"/>
              <a:gd name="connsiteX5" fmla="*/ 493691 w 2562031"/>
              <a:gd name="connsiteY5" fmla="*/ 2302494 h 2446694"/>
              <a:gd name="connsiteX6" fmla="*/ 286 w 2562031"/>
              <a:gd name="connsiteY6" fmla="*/ 1434256 h 2446694"/>
              <a:gd name="connsiteX0" fmla="*/ 1 w 2560350"/>
              <a:gd name="connsiteY0" fmla="*/ 1367306 h 2379744"/>
              <a:gd name="connsiteX1" fmla="*/ 494747 w 2560350"/>
              <a:gd name="connsiteY1" fmla="*/ 209452 h 2379744"/>
              <a:gd name="connsiteX2" fmla="*/ 2017569 w 2560350"/>
              <a:gd name="connsiteY2" fmla="*/ 121025 h 2379744"/>
              <a:gd name="connsiteX3" fmla="*/ 2339035 w 2560350"/>
              <a:gd name="connsiteY3" fmla="*/ 1491684 h 2379744"/>
              <a:gd name="connsiteX4" fmla="*/ 1722147 w 2560350"/>
              <a:gd name="connsiteY4" fmla="*/ 2305884 h 2379744"/>
              <a:gd name="connsiteX5" fmla="*/ 493406 w 2560350"/>
              <a:gd name="connsiteY5" fmla="*/ 2235544 h 2379744"/>
              <a:gd name="connsiteX6" fmla="*/ 1 w 2560350"/>
              <a:gd name="connsiteY6" fmla="*/ 1367306 h 2379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60350" h="2379744">
                <a:moveTo>
                  <a:pt x="1" y="1367306"/>
                </a:moveTo>
                <a:cubicBezTo>
                  <a:pt x="225" y="1029624"/>
                  <a:pt x="158486" y="417165"/>
                  <a:pt x="494747" y="209452"/>
                </a:cubicBezTo>
                <a:cubicBezTo>
                  <a:pt x="831008" y="1739"/>
                  <a:pt x="1710188" y="-92680"/>
                  <a:pt x="2017569" y="121025"/>
                </a:cubicBezTo>
                <a:cubicBezTo>
                  <a:pt x="2324950" y="334730"/>
                  <a:pt x="2866574" y="1183812"/>
                  <a:pt x="2339035" y="1491684"/>
                </a:cubicBezTo>
                <a:cubicBezTo>
                  <a:pt x="1811496" y="1799556"/>
                  <a:pt x="2029752" y="2181907"/>
                  <a:pt x="1722147" y="2305884"/>
                </a:cubicBezTo>
                <a:cubicBezTo>
                  <a:pt x="1414542" y="2429861"/>
                  <a:pt x="780430" y="2391974"/>
                  <a:pt x="493406" y="2235544"/>
                </a:cubicBezTo>
                <a:cubicBezTo>
                  <a:pt x="206382" y="2079114"/>
                  <a:pt x="-222" y="1704988"/>
                  <a:pt x="1" y="1367306"/>
                </a:cubicBezTo>
                <a:close/>
              </a:path>
            </a:pathLst>
          </a:custGeom>
          <a:gradFill>
            <a:gsLst>
              <a:gs pos="0">
                <a:srgbClr val="33CC33"/>
              </a:gs>
              <a:gs pos="100000">
                <a:srgbClr val="CCFF6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Hexagon 4">
            <a:extLst>
              <a:ext uri="{FF2B5EF4-FFF2-40B4-BE49-F238E27FC236}">
                <a16:creationId xmlns:a16="http://schemas.microsoft.com/office/drawing/2014/main" id="{3F3E3E2F-F1B8-4A07-9259-C0A3D32FC5A8}"/>
              </a:ext>
            </a:extLst>
          </p:cNvPr>
          <p:cNvSpPr/>
          <p:nvPr/>
        </p:nvSpPr>
        <p:spPr>
          <a:xfrm rot="434044">
            <a:off x="8345034" y="603391"/>
            <a:ext cx="2554771" cy="2370354"/>
          </a:xfrm>
          <a:custGeom>
            <a:avLst/>
            <a:gdLst>
              <a:gd name="connsiteX0" fmla="*/ 0 w 2110154"/>
              <a:gd name="connsiteY0" fmla="*/ 909549 h 1819098"/>
              <a:gd name="connsiteX1" fmla="*/ 454775 w 2110154"/>
              <a:gd name="connsiteY1" fmla="*/ 0 h 1819098"/>
              <a:gd name="connsiteX2" fmla="*/ 1655380 w 2110154"/>
              <a:gd name="connsiteY2" fmla="*/ 0 h 1819098"/>
              <a:gd name="connsiteX3" fmla="*/ 2110154 w 2110154"/>
              <a:gd name="connsiteY3" fmla="*/ 909549 h 1819098"/>
              <a:gd name="connsiteX4" fmla="*/ 1655380 w 2110154"/>
              <a:gd name="connsiteY4" fmla="*/ 1819098 h 1819098"/>
              <a:gd name="connsiteX5" fmla="*/ 454775 w 2110154"/>
              <a:gd name="connsiteY5" fmla="*/ 1819098 h 1819098"/>
              <a:gd name="connsiteX6" fmla="*/ 0 w 2110154"/>
              <a:gd name="connsiteY6" fmla="*/ 909549 h 1819098"/>
              <a:gd name="connsiteX0" fmla="*/ 0 w 2110154"/>
              <a:gd name="connsiteY0" fmla="*/ 1023242 h 1932791"/>
              <a:gd name="connsiteX1" fmla="*/ 454775 w 2110154"/>
              <a:gd name="connsiteY1" fmla="*/ 113693 h 1932791"/>
              <a:gd name="connsiteX2" fmla="*/ 1655380 w 2110154"/>
              <a:gd name="connsiteY2" fmla="*/ 113693 h 1932791"/>
              <a:gd name="connsiteX3" fmla="*/ 2110154 w 2110154"/>
              <a:gd name="connsiteY3" fmla="*/ 1023242 h 1932791"/>
              <a:gd name="connsiteX4" fmla="*/ 1655380 w 2110154"/>
              <a:gd name="connsiteY4" fmla="*/ 1932791 h 1932791"/>
              <a:gd name="connsiteX5" fmla="*/ 454775 w 2110154"/>
              <a:gd name="connsiteY5" fmla="*/ 1932791 h 1932791"/>
              <a:gd name="connsiteX6" fmla="*/ 0 w 2110154"/>
              <a:gd name="connsiteY6" fmla="*/ 1023242 h 1932791"/>
              <a:gd name="connsiteX0" fmla="*/ 0 w 2148326"/>
              <a:gd name="connsiteY0" fmla="*/ 1023242 h 1932791"/>
              <a:gd name="connsiteX1" fmla="*/ 454775 w 2148326"/>
              <a:gd name="connsiteY1" fmla="*/ 113693 h 1932791"/>
              <a:gd name="connsiteX2" fmla="*/ 1655380 w 2148326"/>
              <a:gd name="connsiteY2" fmla="*/ 113693 h 1932791"/>
              <a:gd name="connsiteX3" fmla="*/ 2110154 w 2148326"/>
              <a:gd name="connsiteY3" fmla="*/ 1023242 h 1932791"/>
              <a:gd name="connsiteX4" fmla="*/ 1655380 w 2148326"/>
              <a:gd name="connsiteY4" fmla="*/ 1932791 h 1932791"/>
              <a:gd name="connsiteX5" fmla="*/ 454775 w 2148326"/>
              <a:gd name="connsiteY5" fmla="*/ 1932791 h 1932791"/>
              <a:gd name="connsiteX6" fmla="*/ 0 w 2148326"/>
              <a:gd name="connsiteY6" fmla="*/ 1023242 h 1932791"/>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15563 w 2166697"/>
              <a:gd name="connsiteY0" fmla="*/ 1142721 h 2227312"/>
              <a:gd name="connsiteX1" fmla="*/ 259322 w 2166697"/>
              <a:gd name="connsiteY1" fmla="*/ 64359 h 2227312"/>
              <a:gd name="connsiteX2" fmla="*/ 1670943 w 2166697"/>
              <a:gd name="connsiteY2" fmla="*/ 233172 h 2227312"/>
              <a:gd name="connsiteX3" fmla="*/ 2125717 w 2166697"/>
              <a:gd name="connsiteY3" fmla="*/ 1142721 h 2227312"/>
              <a:gd name="connsiteX4" fmla="*/ 1670943 w 2166697"/>
              <a:gd name="connsiteY4" fmla="*/ 2052270 h 2227312"/>
              <a:gd name="connsiteX5" fmla="*/ 470338 w 2166697"/>
              <a:gd name="connsiteY5" fmla="*/ 2052270 h 2227312"/>
              <a:gd name="connsiteX6" fmla="*/ 15563 w 2166697"/>
              <a:gd name="connsiteY6" fmla="*/ 1142721 h 2227312"/>
              <a:gd name="connsiteX0" fmla="*/ 21701 w 2153556"/>
              <a:gd name="connsiteY0" fmla="*/ 1286620 h 2371211"/>
              <a:gd name="connsiteX1" fmla="*/ 265460 w 2153556"/>
              <a:gd name="connsiteY1" fmla="*/ 208258 h 2371211"/>
              <a:gd name="connsiteX2" fmla="*/ 1888097 w 2153556"/>
              <a:gd name="connsiteY2" fmla="*/ 95717 h 2371211"/>
              <a:gd name="connsiteX3" fmla="*/ 2131855 w 2153556"/>
              <a:gd name="connsiteY3" fmla="*/ 1286620 h 2371211"/>
              <a:gd name="connsiteX4" fmla="*/ 1677081 w 2153556"/>
              <a:gd name="connsiteY4" fmla="*/ 2196169 h 2371211"/>
              <a:gd name="connsiteX5" fmla="*/ 476476 w 2153556"/>
              <a:gd name="connsiteY5" fmla="*/ 2196169 h 2371211"/>
              <a:gd name="connsiteX6" fmla="*/ 21701 w 2153556"/>
              <a:gd name="connsiteY6" fmla="*/ 1286620 h 2371211"/>
              <a:gd name="connsiteX0" fmla="*/ 21701 w 2334301"/>
              <a:gd name="connsiteY0" fmla="*/ 1288685 h 2371831"/>
              <a:gd name="connsiteX1" fmla="*/ 265460 w 2334301"/>
              <a:gd name="connsiteY1" fmla="*/ 210323 h 2371831"/>
              <a:gd name="connsiteX2" fmla="*/ 1888097 w 2334301"/>
              <a:gd name="connsiteY2" fmla="*/ 97782 h 2371831"/>
              <a:gd name="connsiteX3" fmla="*/ 2328803 w 2334301"/>
              <a:gd name="connsiteY3" fmla="*/ 1316821 h 2371831"/>
              <a:gd name="connsiteX4" fmla="*/ 1677081 w 2334301"/>
              <a:gd name="connsiteY4" fmla="*/ 2198234 h 2371831"/>
              <a:gd name="connsiteX5" fmla="*/ 476476 w 2334301"/>
              <a:gd name="connsiteY5" fmla="*/ 2198234 h 2371831"/>
              <a:gd name="connsiteX6" fmla="*/ 21701 w 2334301"/>
              <a:gd name="connsiteY6" fmla="*/ 1288685 h 2371831"/>
              <a:gd name="connsiteX0" fmla="*/ 36258 w 2348858"/>
              <a:gd name="connsiteY0" fmla="*/ 1288685 h 2290212"/>
              <a:gd name="connsiteX1" fmla="*/ 280017 w 2348858"/>
              <a:gd name="connsiteY1" fmla="*/ 210323 h 2290212"/>
              <a:gd name="connsiteX2" fmla="*/ 1902654 w 2348858"/>
              <a:gd name="connsiteY2" fmla="*/ 97782 h 2290212"/>
              <a:gd name="connsiteX3" fmla="*/ 2343360 w 2348858"/>
              <a:gd name="connsiteY3" fmla="*/ 1316821 h 2290212"/>
              <a:gd name="connsiteX4" fmla="*/ 1691638 w 2348858"/>
              <a:gd name="connsiteY4" fmla="*/ 2198234 h 2290212"/>
              <a:gd name="connsiteX5" fmla="*/ 687980 w 2348858"/>
              <a:gd name="connsiteY5" fmla="*/ 2057557 h 2290212"/>
              <a:gd name="connsiteX6" fmla="*/ 36258 w 2348858"/>
              <a:gd name="connsiteY6" fmla="*/ 1288685 h 2290212"/>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6707 w 2521574"/>
              <a:gd name="connsiteY0" fmla="*/ 1354269 h 2316527"/>
              <a:gd name="connsiteX1" fmla="*/ 443346 w 2521574"/>
              <a:gd name="connsiteY1" fmla="*/ 275907 h 2316527"/>
              <a:gd name="connsiteX2" fmla="*/ 2150389 w 2521574"/>
              <a:gd name="connsiteY2" fmla="*/ 78959 h 2316527"/>
              <a:gd name="connsiteX3" fmla="*/ 2506689 w 2521574"/>
              <a:gd name="connsiteY3" fmla="*/ 1382405 h 2316527"/>
              <a:gd name="connsiteX4" fmla="*/ 1854967 w 2521574"/>
              <a:gd name="connsiteY4" fmla="*/ 2263818 h 2316527"/>
              <a:gd name="connsiteX5" fmla="*/ 851309 w 2521574"/>
              <a:gd name="connsiteY5" fmla="*/ 2123141 h 2316527"/>
              <a:gd name="connsiteX6" fmla="*/ 16707 w 2521574"/>
              <a:gd name="connsiteY6" fmla="*/ 1354269 h 2316527"/>
              <a:gd name="connsiteX0" fmla="*/ 22969 w 2528491"/>
              <a:gd name="connsiteY0" fmla="*/ 1382976 h 2345234"/>
              <a:gd name="connsiteX1" fmla="*/ 407405 w 2528491"/>
              <a:gd name="connsiteY1" fmla="*/ 220208 h 2345234"/>
              <a:gd name="connsiteX2" fmla="*/ 2156651 w 2528491"/>
              <a:gd name="connsiteY2" fmla="*/ 107666 h 2345234"/>
              <a:gd name="connsiteX3" fmla="*/ 2512951 w 2528491"/>
              <a:gd name="connsiteY3" fmla="*/ 1411112 h 2345234"/>
              <a:gd name="connsiteX4" fmla="*/ 1861229 w 2528491"/>
              <a:gd name="connsiteY4" fmla="*/ 2292525 h 2345234"/>
              <a:gd name="connsiteX5" fmla="*/ 857571 w 2528491"/>
              <a:gd name="connsiteY5" fmla="*/ 2151848 h 2345234"/>
              <a:gd name="connsiteX6" fmla="*/ 22969 w 2528491"/>
              <a:gd name="connsiteY6" fmla="*/ 1382976 h 2345234"/>
              <a:gd name="connsiteX0" fmla="*/ 22969 w 2528491"/>
              <a:gd name="connsiteY0" fmla="*/ 1382976 h 2394942"/>
              <a:gd name="connsiteX1" fmla="*/ 407405 w 2528491"/>
              <a:gd name="connsiteY1" fmla="*/ 220208 h 2394942"/>
              <a:gd name="connsiteX2" fmla="*/ 2156651 w 2528491"/>
              <a:gd name="connsiteY2" fmla="*/ 107666 h 2394942"/>
              <a:gd name="connsiteX3" fmla="*/ 2512951 w 2528491"/>
              <a:gd name="connsiteY3" fmla="*/ 1411112 h 2394942"/>
              <a:gd name="connsiteX4" fmla="*/ 1861229 w 2528491"/>
              <a:gd name="connsiteY4" fmla="*/ 2292525 h 2394942"/>
              <a:gd name="connsiteX5" fmla="*/ 857571 w 2528491"/>
              <a:gd name="connsiteY5" fmla="*/ 2151848 h 2394942"/>
              <a:gd name="connsiteX6" fmla="*/ 22969 w 2528491"/>
              <a:gd name="connsiteY6" fmla="*/ 1382976 h 2394942"/>
              <a:gd name="connsiteX0" fmla="*/ 22969 w 2528491"/>
              <a:gd name="connsiteY0" fmla="*/ 1382976 h 2409885"/>
              <a:gd name="connsiteX1" fmla="*/ 407405 w 2528491"/>
              <a:gd name="connsiteY1" fmla="*/ 220208 h 2409885"/>
              <a:gd name="connsiteX2" fmla="*/ 2156651 w 2528491"/>
              <a:gd name="connsiteY2" fmla="*/ 107666 h 2409885"/>
              <a:gd name="connsiteX3" fmla="*/ 2512951 w 2528491"/>
              <a:gd name="connsiteY3" fmla="*/ 1411112 h 2409885"/>
              <a:gd name="connsiteX4" fmla="*/ 1861229 w 2528491"/>
              <a:gd name="connsiteY4" fmla="*/ 2292525 h 2409885"/>
              <a:gd name="connsiteX5" fmla="*/ 857571 w 2528491"/>
              <a:gd name="connsiteY5" fmla="*/ 2151848 h 2409885"/>
              <a:gd name="connsiteX6" fmla="*/ 22969 w 2528491"/>
              <a:gd name="connsiteY6" fmla="*/ 1382976 h 2409885"/>
              <a:gd name="connsiteX0" fmla="*/ 22969 w 2643137"/>
              <a:gd name="connsiteY0" fmla="*/ 1457425 h 2484334"/>
              <a:gd name="connsiteX1" fmla="*/ 407405 w 2643137"/>
              <a:gd name="connsiteY1" fmla="*/ 294657 h 2484334"/>
              <a:gd name="connsiteX2" fmla="*/ 2156651 w 2643137"/>
              <a:gd name="connsiteY2" fmla="*/ 182115 h 2484334"/>
              <a:gd name="connsiteX3" fmla="*/ 2512951 w 2643137"/>
              <a:gd name="connsiteY3" fmla="*/ 1485561 h 2484334"/>
              <a:gd name="connsiteX4" fmla="*/ 1861229 w 2643137"/>
              <a:gd name="connsiteY4" fmla="*/ 2366974 h 2484334"/>
              <a:gd name="connsiteX5" fmla="*/ 857571 w 2643137"/>
              <a:gd name="connsiteY5" fmla="*/ 2226297 h 2484334"/>
              <a:gd name="connsiteX6" fmla="*/ 22969 w 2643137"/>
              <a:gd name="connsiteY6" fmla="*/ 1457425 h 2484334"/>
              <a:gd name="connsiteX0" fmla="*/ 22969 w 2524221"/>
              <a:gd name="connsiteY0" fmla="*/ 1469876 h 2496785"/>
              <a:gd name="connsiteX1" fmla="*/ 407405 w 2524221"/>
              <a:gd name="connsiteY1" fmla="*/ 307108 h 2496785"/>
              <a:gd name="connsiteX2" fmla="*/ 2156651 w 2524221"/>
              <a:gd name="connsiteY2" fmla="*/ 194566 h 2496785"/>
              <a:gd name="connsiteX3" fmla="*/ 2512951 w 2524221"/>
              <a:gd name="connsiteY3" fmla="*/ 1498012 h 2496785"/>
              <a:gd name="connsiteX4" fmla="*/ 1861229 w 2524221"/>
              <a:gd name="connsiteY4" fmla="*/ 2379425 h 2496785"/>
              <a:gd name="connsiteX5" fmla="*/ 857571 w 2524221"/>
              <a:gd name="connsiteY5" fmla="*/ 2238748 h 2496785"/>
              <a:gd name="connsiteX6" fmla="*/ 22969 w 2524221"/>
              <a:gd name="connsiteY6" fmla="*/ 1469876 h 2496785"/>
              <a:gd name="connsiteX0" fmla="*/ 22969 w 2545519"/>
              <a:gd name="connsiteY0" fmla="*/ 1494797 h 2521706"/>
              <a:gd name="connsiteX1" fmla="*/ 407405 w 2545519"/>
              <a:gd name="connsiteY1" fmla="*/ 332029 h 2521706"/>
              <a:gd name="connsiteX2" fmla="*/ 2156651 w 2545519"/>
              <a:gd name="connsiteY2" fmla="*/ 219487 h 2521706"/>
              <a:gd name="connsiteX3" fmla="*/ 2512951 w 2545519"/>
              <a:gd name="connsiteY3" fmla="*/ 1522933 h 2521706"/>
              <a:gd name="connsiteX4" fmla="*/ 1861229 w 2545519"/>
              <a:gd name="connsiteY4" fmla="*/ 2404346 h 2521706"/>
              <a:gd name="connsiteX5" fmla="*/ 857571 w 2545519"/>
              <a:gd name="connsiteY5" fmla="*/ 2263669 h 2521706"/>
              <a:gd name="connsiteX6" fmla="*/ 22969 w 2545519"/>
              <a:gd name="connsiteY6" fmla="*/ 1494797 h 2521706"/>
              <a:gd name="connsiteX0" fmla="*/ 1978 w 2503956"/>
              <a:gd name="connsiteY0" fmla="*/ 1327556 h 2354465"/>
              <a:gd name="connsiteX1" fmla="*/ 653700 w 2503956"/>
              <a:gd name="connsiteY1" fmla="*/ 361736 h 2354465"/>
              <a:gd name="connsiteX2" fmla="*/ 2135660 w 2503956"/>
              <a:gd name="connsiteY2" fmla="*/ 52246 h 2354465"/>
              <a:gd name="connsiteX3" fmla="*/ 2491960 w 2503956"/>
              <a:gd name="connsiteY3" fmla="*/ 1355692 h 2354465"/>
              <a:gd name="connsiteX4" fmla="*/ 1840238 w 2503956"/>
              <a:gd name="connsiteY4" fmla="*/ 2237105 h 2354465"/>
              <a:gd name="connsiteX5" fmla="*/ 836580 w 2503956"/>
              <a:gd name="connsiteY5" fmla="*/ 2096428 h 2354465"/>
              <a:gd name="connsiteX6" fmla="*/ 1978 w 2503956"/>
              <a:gd name="connsiteY6" fmla="*/ 1327556 h 2354465"/>
              <a:gd name="connsiteX0" fmla="*/ 0 w 2501978"/>
              <a:gd name="connsiteY0" fmla="*/ 1327556 h 2461946"/>
              <a:gd name="connsiteX1" fmla="*/ 651722 w 2501978"/>
              <a:gd name="connsiteY1" fmla="*/ 361736 h 2461946"/>
              <a:gd name="connsiteX2" fmla="*/ 2133682 w 2501978"/>
              <a:gd name="connsiteY2" fmla="*/ 52246 h 2461946"/>
              <a:gd name="connsiteX3" fmla="*/ 2489982 w 2501978"/>
              <a:gd name="connsiteY3" fmla="*/ 1355692 h 2461946"/>
              <a:gd name="connsiteX4" fmla="*/ 1838260 w 2501978"/>
              <a:gd name="connsiteY4" fmla="*/ 2237105 h 2461946"/>
              <a:gd name="connsiteX5" fmla="*/ 651722 w 2501978"/>
              <a:gd name="connsiteY5" fmla="*/ 2265240 h 2461946"/>
              <a:gd name="connsiteX6" fmla="*/ 0 w 2501978"/>
              <a:gd name="connsiteY6" fmla="*/ 1327556 h 2461946"/>
              <a:gd name="connsiteX0" fmla="*/ 0 w 2859836"/>
              <a:gd name="connsiteY0" fmla="*/ 1345736 h 2468392"/>
              <a:gd name="connsiteX1" fmla="*/ 651722 w 2859836"/>
              <a:gd name="connsiteY1" fmla="*/ 379916 h 2468392"/>
              <a:gd name="connsiteX2" fmla="*/ 2133682 w 2859836"/>
              <a:gd name="connsiteY2" fmla="*/ 70426 h 2468392"/>
              <a:gd name="connsiteX3" fmla="*/ 2855742 w 2859836"/>
              <a:gd name="connsiteY3" fmla="*/ 1641158 h 2468392"/>
              <a:gd name="connsiteX4" fmla="*/ 1838260 w 2859836"/>
              <a:gd name="connsiteY4" fmla="*/ 2255285 h 2468392"/>
              <a:gd name="connsiteX5" fmla="*/ 651722 w 2859836"/>
              <a:gd name="connsiteY5" fmla="*/ 2283420 h 2468392"/>
              <a:gd name="connsiteX6" fmla="*/ 0 w 2859836"/>
              <a:gd name="connsiteY6" fmla="*/ 1345736 h 2468392"/>
              <a:gd name="connsiteX0" fmla="*/ 59 w 2859937"/>
              <a:gd name="connsiteY0" fmla="*/ 1453664 h 2576320"/>
              <a:gd name="connsiteX1" fmla="*/ 623646 w 2859937"/>
              <a:gd name="connsiteY1" fmla="*/ 178355 h 2576320"/>
              <a:gd name="connsiteX2" fmla="*/ 2133741 w 2859937"/>
              <a:gd name="connsiteY2" fmla="*/ 178354 h 2576320"/>
              <a:gd name="connsiteX3" fmla="*/ 2855801 w 2859937"/>
              <a:gd name="connsiteY3" fmla="*/ 1749086 h 2576320"/>
              <a:gd name="connsiteX4" fmla="*/ 1838319 w 2859937"/>
              <a:gd name="connsiteY4" fmla="*/ 2363213 h 2576320"/>
              <a:gd name="connsiteX5" fmla="*/ 651781 w 2859937"/>
              <a:gd name="connsiteY5" fmla="*/ 2391348 h 2576320"/>
              <a:gd name="connsiteX6" fmla="*/ 59 w 2859937"/>
              <a:gd name="connsiteY6" fmla="*/ 1453664 h 2576320"/>
              <a:gd name="connsiteX0" fmla="*/ 59 w 2679182"/>
              <a:gd name="connsiteY0" fmla="*/ 1447253 h 2574126"/>
              <a:gd name="connsiteX1" fmla="*/ 623646 w 2679182"/>
              <a:gd name="connsiteY1" fmla="*/ 171944 h 2574126"/>
              <a:gd name="connsiteX2" fmla="*/ 2133741 w 2679182"/>
              <a:gd name="connsiteY2" fmla="*/ 171943 h 2574126"/>
              <a:gd name="connsiteX3" fmla="*/ 2672921 w 2679182"/>
              <a:gd name="connsiteY3" fmla="*/ 1644202 h 2574126"/>
              <a:gd name="connsiteX4" fmla="*/ 1838319 w 2679182"/>
              <a:gd name="connsiteY4" fmla="*/ 2356802 h 2574126"/>
              <a:gd name="connsiteX5" fmla="*/ 651781 w 2679182"/>
              <a:gd name="connsiteY5" fmla="*/ 2384937 h 2574126"/>
              <a:gd name="connsiteX6" fmla="*/ 59 w 2679182"/>
              <a:gd name="connsiteY6" fmla="*/ 1447253 h 2574126"/>
              <a:gd name="connsiteX0" fmla="*/ 59 w 2859270"/>
              <a:gd name="connsiteY0" fmla="*/ 1447253 h 2574126"/>
              <a:gd name="connsiteX1" fmla="*/ 623646 w 2859270"/>
              <a:gd name="connsiteY1" fmla="*/ 171944 h 2574126"/>
              <a:gd name="connsiteX2" fmla="*/ 2133741 w 2859270"/>
              <a:gd name="connsiteY2" fmla="*/ 171943 h 2574126"/>
              <a:gd name="connsiteX3" fmla="*/ 2672921 w 2859270"/>
              <a:gd name="connsiteY3" fmla="*/ 1644202 h 2574126"/>
              <a:gd name="connsiteX4" fmla="*/ 1838319 w 2859270"/>
              <a:gd name="connsiteY4" fmla="*/ 2356802 h 2574126"/>
              <a:gd name="connsiteX5" fmla="*/ 651781 w 2859270"/>
              <a:gd name="connsiteY5" fmla="*/ 2384937 h 2574126"/>
              <a:gd name="connsiteX6" fmla="*/ 59 w 2859270"/>
              <a:gd name="connsiteY6" fmla="*/ 1447253 h 2574126"/>
              <a:gd name="connsiteX0" fmla="*/ 621 w 2861176"/>
              <a:gd name="connsiteY0" fmla="*/ 1471172 h 2598045"/>
              <a:gd name="connsiteX1" fmla="*/ 567938 w 2861176"/>
              <a:gd name="connsiteY1" fmla="*/ 153660 h 2598045"/>
              <a:gd name="connsiteX2" fmla="*/ 2134303 w 2861176"/>
              <a:gd name="connsiteY2" fmla="*/ 195862 h 2598045"/>
              <a:gd name="connsiteX3" fmla="*/ 2673483 w 2861176"/>
              <a:gd name="connsiteY3" fmla="*/ 1668121 h 2598045"/>
              <a:gd name="connsiteX4" fmla="*/ 1838881 w 2861176"/>
              <a:gd name="connsiteY4" fmla="*/ 2380721 h 2598045"/>
              <a:gd name="connsiteX5" fmla="*/ 652343 w 2861176"/>
              <a:gd name="connsiteY5" fmla="*/ 2408856 h 2598045"/>
              <a:gd name="connsiteX6" fmla="*/ 621 w 2861176"/>
              <a:gd name="connsiteY6" fmla="*/ 1471172 h 2598045"/>
              <a:gd name="connsiteX0" fmla="*/ 750 w 2861305"/>
              <a:gd name="connsiteY0" fmla="*/ 1444552 h 2571425"/>
              <a:gd name="connsiteX1" fmla="*/ 568067 w 2861305"/>
              <a:gd name="connsiteY1" fmla="*/ 127040 h 2571425"/>
              <a:gd name="connsiteX2" fmla="*/ 2134432 w 2861305"/>
              <a:gd name="connsiteY2" fmla="*/ 169242 h 2571425"/>
              <a:gd name="connsiteX3" fmla="*/ 2673612 w 2861305"/>
              <a:gd name="connsiteY3" fmla="*/ 1641501 h 2571425"/>
              <a:gd name="connsiteX4" fmla="*/ 1839010 w 2861305"/>
              <a:gd name="connsiteY4" fmla="*/ 2354101 h 2571425"/>
              <a:gd name="connsiteX5" fmla="*/ 652472 w 2861305"/>
              <a:gd name="connsiteY5" fmla="*/ 2382236 h 2571425"/>
              <a:gd name="connsiteX6" fmla="*/ 750 w 2861305"/>
              <a:gd name="connsiteY6" fmla="*/ 1444552 h 2571425"/>
              <a:gd name="connsiteX0" fmla="*/ 4340 w 2864895"/>
              <a:gd name="connsiteY0" fmla="*/ 1444552 h 2485632"/>
              <a:gd name="connsiteX1" fmla="*/ 571657 w 2864895"/>
              <a:gd name="connsiteY1" fmla="*/ 127040 h 2485632"/>
              <a:gd name="connsiteX2" fmla="*/ 2138022 w 2864895"/>
              <a:gd name="connsiteY2" fmla="*/ 169242 h 2485632"/>
              <a:gd name="connsiteX3" fmla="*/ 2677202 w 2864895"/>
              <a:gd name="connsiteY3" fmla="*/ 1641501 h 2485632"/>
              <a:gd name="connsiteX4" fmla="*/ 1842600 w 2864895"/>
              <a:gd name="connsiteY4" fmla="*/ 2354101 h 2485632"/>
              <a:gd name="connsiteX5" fmla="*/ 796739 w 2864895"/>
              <a:gd name="connsiteY5" fmla="*/ 2255626 h 2485632"/>
              <a:gd name="connsiteX6" fmla="*/ 4340 w 2864895"/>
              <a:gd name="connsiteY6" fmla="*/ 1444552 h 2485632"/>
              <a:gd name="connsiteX0" fmla="*/ 202 w 2860757"/>
              <a:gd name="connsiteY0" fmla="*/ 1444552 h 2503373"/>
              <a:gd name="connsiteX1" fmla="*/ 567519 w 2860757"/>
              <a:gd name="connsiteY1" fmla="*/ 127040 h 2503373"/>
              <a:gd name="connsiteX2" fmla="*/ 2133884 w 2860757"/>
              <a:gd name="connsiteY2" fmla="*/ 169242 h 2503373"/>
              <a:gd name="connsiteX3" fmla="*/ 2673064 w 2860757"/>
              <a:gd name="connsiteY3" fmla="*/ 1641501 h 2503373"/>
              <a:gd name="connsiteX4" fmla="*/ 1838462 w 2860757"/>
              <a:gd name="connsiteY4" fmla="*/ 2354101 h 2503373"/>
              <a:gd name="connsiteX5" fmla="*/ 609721 w 2860757"/>
              <a:gd name="connsiteY5" fmla="*/ 2283761 h 2503373"/>
              <a:gd name="connsiteX6" fmla="*/ 202 w 2860757"/>
              <a:gd name="connsiteY6" fmla="*/ 1444552 h 2503373"/>
              <a:gd name="connsiteX0" fmla="*/ 202 w 2860757"/>
              <a:gd name="connsiteY0" fmla="*/ 1444552 h 2407904"/>
              <a:gd name="connsiteX1" fmla="*/ 567519 w 2860757"/>
              <a:gd name="connsiteY1" fmla="*/ 127040 h 2407904"/>
              <a:gd name="connsiteX2" fmla="*/ 2133884 w 2860757"/>
              <a:gd name="connsiteY2" fmla="*/ 169242 h 2407904"/>
              <a:gd name="connsiteX3" fmla="*/ 2673064 w 2860757"/>
              <a:gd name="connsiteY3" fmla="*/ 1641501 h 2407904"/>
              <a:gd name="connsiteX4" fmla="*/ 1838462 w 2860757"/>
              <a:gd name="connsiteY4" fmla="*/ 2354101 h 2407904"/>
              <a:gd name="connsiteX5" fmla="*/ 609721 w 2860757"/>
              <a:gd name="connsiteY5" fmla="*/ 2283761 h 2407904"/>
              <a:gd name="connsiteX6" fmla="*/ 202 w 2860757"/>
              <a:gd name="connsiteY6" fmla="*/ 1444552 h 2407904"/>
              <a:gd name="connsiteX0" fmla="*/ 0 w 2875014"/>
              <a:gd name="connsiteY0" fmla="*/ 1276135 h 2239487"/>
              <a:gd name="connsiteX1" fmla="*/ 2133682 w 2875014"/>
              <a:gd name="connsiteY1" fmla="*/ 825 h 2239487"/>
              <a:gd name="connsiteX2" fmla="*/ 2672862 w 2875014"/>
              <a:gd name="connsiteY2" fmla="*/ 1473084 h 2239487"/>
              <a:gd name="connsiteX3" fmla="*/ 1838260 w 2875014"/>
              <a:gd name="connsiteY3" fmla="*/ 2185684 h 2239487"/>
              <a:gd name="connsiteX4" fmla="*/ 609519 w 2875014"/>
              <a:gd name="connsiteY4" fmla="*/ 2115344 h 2239487"/>
              <a:gd name="connsiteX5" fmla="*/ 0 w 2875014"/>
              <a:gd name="connsiteY5" fmla="*/ 1276135 h 2239487"/>
              <a:gd name="connsiteX0" fmla="*/ 0 w 3325806"/>
              <a:gd name="connsiteY0" fmla="*/ 1384244 h 2347596"/>
              <a:gd name="connsiteX1" fmla="*/ 2133682 w 3325806"/>
              <a:gd name="connsiteY1" fmla="*/ 108934 h 2347596"/>
              <a:gd name="connsiteX2" fmla="*/ 2672862 w 3325806"/>
              <a:gd name="connsiteY2" fmla="*/ 1581193 h 2347596"/>
              <a:gd name="connsiteX3" fmla="*/ 1838260 w 3325806"/>
              <a:gd name="connsiteY3" fmla="*/ 2293793 h 2347596"/>
              <a:gd name="connsiteX4" fmla="*/ 609519 w 3325806"/>
              <a:gd name="connsiteY4" fmla="*/ 2223453 h 2347596"/>
              <a:gd name="connsiteX5" fmla="*/ 0 w 3325806"/>
              <a:gd name="connsiteY5" fmla="*/ 1384244 h 2347596"/>
              <a:gd name="connsiteX0" fmla="*/ 0 w 3167100"/>
              <a:gd name="connsiteY0" fmla="*/ 1384244 h 2471344"/>
              <a:gd name="connsiteX1" fmla="*/ 2133682 w 3167100"/>
              <a:gd name="connsiteY1" fmla="*/ 108934 h 2471344"/>
              <a:gd name="connsiteX2" fmla="*/ 2672862 w 3167100"/>
              <a:gd name="connsiteY2" fmla="*/ 1581193 h 2471344"/>
              <a:gd name="connsiteX3" fmla="*/ 1880463 w 3167100"/>
              <a:gd name="connsiteY3" fmla="*/ 2434470 h 2471344"/>
              <a:gd name="connsiteX4" fmla="*/ 609519 w 3167100"/>
              <a:gd name="connsiteY4" fmla="*/ 2223453 h 2471344"/>
              <a:gd name="connsiteX5" fmla="*/ 0 w 3167100"/>
              <a:gd name="connsiteY5" fmla="*/ 1384244 h 2471344"/>
              <a:gd name="connsiteX0" fmla="*/ 27377 w 3194477"/>
              <a:gd name="connsiteY0" fmla="*/ 1387503 h 2474603"/>
              <a:gd name="connsiteX1" fmla="*/ 2161059 w 3194477"/>
              <a:gd name="connsiteY1" fmla="*/ 112193 h 2474603"/>
              <a:gd name="connsiteX2" fmla="*/ 2700239 w 3194477"/>
              <a:gd name="connsiteY2" fmla="*/ 1584452 h 2474603"/>
              <a:gd name="connsiteX3" fmla="*/ 1907840 w 3194477"/>
              <a:gd name="connsiteY3" fmla="*/ 2437729 h 2474603"/>
              <a:gd name="connsiteX4" fmla="*/ 636896 w 3194477"/>
              <a:gd name="connsiteY4" fmla="*/ 2226712 h 2474603"/>
              <a:gd name="connsiteX5" fmla="*/ 27377 w 3194477"/>
              <a:gd name="connsiteY5" fmla="*/ 1387503 h 2474603"/>
              <a:gd name="connsiteX0" fmla="*/ 27377 w 2776702"/>
              <a:gd name="connsiteY0" fmla="*/ 1276893 h 2359117"/>
              <a:gd name="connsiteX1" fmla="*/ 2161059 w 2776702"/>
              <a:gd name="connsiteY1" fmla="*/ 1583 h 2359117"/>
              <a:gd name="connsiteX2" fmla="*/ 2771087 w 2776702"/>
              <a:gd name="connsiteY2" fmla="*/ 1544690 h 2359117"/>
              <a:gd name="connsiteX3" fmla="*/ 1907840 w 2776702"/>
              <a:gd name="connsiteY3" fmla="*/ 2327119 h 2359117"/>
              <a:gd name="connsiteX4" fmla="*/ 636896 w 2776702"/>
              <a:gd name="connsiteY4" fmla="*/ 2116102 h 2359117"/>
              <a:gd name="connsiteX5" fmla="*/ 27377 w 2776702"/>
              <a:gd name="connsiteY5" fmla="*/ 1276893 h 2359117"/>
              <a:gd name="connsiteX0" fmla="*/ 3233 w 2752558"/>
              <a:gd name="connsiteY0" fmla="*/ 1279858 h 2362082"/>
              <a:gd name="connsiteX1" fmla="*/ 2136915 w 2752558"/>
              <a:gd name="connsiteY1" fmla="*/ 4548 h 2362082"/>
              <a:gd name="connsiteX2" fmla="*/ 2746943 w 2752558"/>
              <a:gd name="connsiteY2" fmla="*/ 1547655 h 2362082"/>
              <a:gd name="connsiteX3" fmla="*/ 1883696 w 2752558"/>
              <a:gd name="connsiteY3" fmla="*/ 2330084 h 2362082"/>
              <a:gd name="connsiteX4" fmla="*/ 612752 w 2752558"/>
              <a:gd name="connsiteY4" fmla="*/ 2119067 h 2362082"/>
              <a:gd name="connsiteX5" fmla="*/ 3233 w 2752558"/>
              <a:gd name="connsiteY5" fmla="*/ 1279858 h 2362082"/>
              <a:gd name="connsiteX0" fmla="*/ 73219 w 2822544"/>
              <a:gd name="connsiteY0" fmla="*/ 1276845 h 2413375"/>
              <a:gd name="connsiteX1" fmla="*/ 2206901 w 2822544"/>
              <a:gd name="connsiteY1" fmla="*/ 1535 h 2413375"/>
              <a:gd name="connsiteX2" fmla="*/ 2816929 w 2822544"/>
              <a:gd name="connsiteY2" fmla="*/ 1544642 h 2413375"/>
              <a:gd name="connsiteX3" fmla="*/ 1953682 w 2822544"/>
              <a:gd name="connsiteY3" fmla="*/ 2327071 h 2413375"/>
              <a:gd name="connsiteX4" fmla="*/ 629603 w 2822544"/>
              <a:gd name="connsiteY4" fmla="*/ 2275462 h 2413375"/>
              <a:gd name="connsiteX5" fmla="*/ 73219 w 2822544"/>
              <a:gd name="connsiteY5" fmla="*/ 1276845 h 2413375"/>
              <a:gd name="connsiteX0" fmla="*/ 73219 w 2822544"/>
              <a:gd name="connsiteY0" fmla="*/ 1281037 h 2417567"/>
              <a:gd name="connsiteX1" fmla="*/ 2206901 w 2822544"/>
              <a:gd name="connsiteY1" fmla="*/ 5727 h 2417567"/>
              <a:gd name="connsiteX2" fmla="*/ 2816929 w 2822544"/>
              <a:gd name="connsiteY2" fmla="*/ 1548834 h 2417567"/>
              <a:gd name="connsiteX3" fmla="*/ 1953682 w 2822544"/>
              <a:gd name="connsiteY3" fmla="*/ 2331263 h 2417567"/>
              <a:gd name="connsiteX4" fmla="*/ 629603 w 2822544"/>
              <a:gd name="connsiteY4" fmla="*/ 2279654 h 2417567"/>
              <a:gd name="connsiteX5" fmla="*/ 73219 w 2822544"/>
              <a:gd name="connsiteY5" fmla="*/ 1281037 h 2417567"/>
              <a:gd name="connsiteX0" fmla="*/ 57857 w 2801568"/>
              <a:gd name="connsiteY0" fmla="*/ 1363627 h 2500157"/>
              <a:gd name="connsiteX1" fmla="*/ 1943856 w 2801568"/>
              <a:gd name="connsiteY1" fmla="*/ 1428 h 2500157"/>
              <a:gd name="connsiteX2" fmla="*/ 2801567 w 2801568"/>
              <a:gd name="connsiteY2" fmla="*/ 1631424 h 2500157"/>
              <a:gd name="connsiteX3" fmla="*/ 1938320 w 2801568"/>
              <a:gd name="connsiteY3" fmla="*/ 2413853 h 2500157"/>
              <a:gd name="connsiteX4" fmla="*/ 614241 w 2801568"/>
              <a:gd name="connsiteY4" fmla="*/ 2362244 h 2500157"/>
              <a:gd name="connsiteX5" fmla="*/ 57857 w 2801568"/>
              <a:gd name="connsiteY5" fmla="*/ 1363627 h 2500157"/>
              <a:gd name="connsiteX0" fmla="*/ 48258 w 2792884"/>
              <a:gd name="connsiteY0" fmla="*/ 1427731 h 2564261"/>
              <a:gd name="connsiteX1" fmla="*/ 1773977 w 2792884"/>
              <a:gd name="connsiteY1" fmla="*/ 1358 h 2564261"/>
              <a:gd name="connsiteX2" fmla="*/ 2791968 w 2792884"/>
              <a:gd name="connsiteY2" fmla="*/ 1695528 h 2564261"/>
              <a:gd name="connsiteX3" fmla="*/ 1928721 w 2792884"/>
              <a:gd name="connsiteY3" fmla="*/ 2477957 h 2564261"/>
              <a:gd name="connsiteX4" fmla="*/ 604642 w 2792884"/>
              <a:gd name="connsiteY4" fmla="*/ 2426348 h 2564261"/>
              <a:gd name="connsiteX5" fmla="*/ 48258 w 2792884"/>
              <a:gd name="connsiteY5" fmla="*/ 1427731 h 2564261"/>
              <a:gd name="connsiteX0" fmla="*/ 19662 w 2764286"/>
              <a:gd name="connsiteY0" fmla="*/ 1428217 h 2564747"/>
              <a:gd name="connsiteX1" fmla="*/ 1745381 w 2764286"/>
              <a:gd name="connsiteY1" fmla="*/ 1844 h 2564747"/>
              <a:gd name="connsiteX2" fmla="*/ 2763372 w 2764286"/>
              <a:gd name="connsiteY2" fmla="*/ 1696014 h 2564747"/>
              <a:gd name="connsiteX3" fmla="*/ 1900125 w 2764286"/>
              <a:gd name="connsiteY3" fmla="*/ 2478443 h 2564747"/>
              <a:gd name="connsiteX4" fmla="*/ 576046 w 2764286"/>
              <a:gd name="connsiteY4" fmla="*/ 2426834 h 2564747"/>
              <a:gd name="connsiteX5" fmla="*/ 19662 w 2764286"/>
              <a:gd name="connsiteY5" fmla="*/ 1428217 h 256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4286" h="2564747">
                <a:moveTo>
                  <a:pt x="19662" y="1428217"/>
                </a:moveTo>
                <a:cubicBezTo>
                  <a:pt x="126636" y="730941"/>
                  <a:pt x="1288096" y="-42789"/>
                  <a:pt x="1745381" y="1844"/>
                </a:cubicBezTo>
                <a:cubicBezTo>
                  <a:pt x="2202666" y="46477"/>
                  <a:pt x="2737581" y="1283248"/>
                  <a:pt x="2763372" y="1696014"/>
                </a:cubicBezTo>
                <a:cubicBezTo>
                  <a:pt x="2789163" y="2108780"/>
                  <a:pt x="2264679" y="2356640"/>
                  <a:pt x="1900125" y="2478443"/>
                </a:cubicBezTo>
                <a:cubicBezTo>
                  <a:pt x="1535571" y="2600246"/>
                  <a:pt x="889456" y="2601872"/>
                  <a:pt x="576046" y="2426834"/>
                </a:cubicBezTo>
                <a:cubicBezTo>
                  <a:pt x="262636" y="2251796"/>
                  <a:pt x="-87312" y="2125493"/>
                  <a:pt x="19662" y="1428217"/>
                </a:cubicBezTo>
                <a:close/>
              </a:path>
            </a:pathLst>
          </a:custGeom>
          <a:gradFill>
            <a:gsLst>
              <a:gs pos="0">
                <a:srgbClr val="0000FF"/>
              </a:gs>
              <a:gs pos="100000">
                <a:srgbClr val="00CC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70067B7E-BAA1-49BF-9AD8-C9AD4332E355}"/>
              </a:ext>
            </a:extLst>
          </p:cNvPr>
          <p:cNvSpPr txBox="1"/>
          <p:nvPr/>
        </p:nvSpPr>
        <p:spPr>
          <a:xfrm>
            <a:off x="1261439" y="3142965"/>
            <a:ext cx="1564631" cy="584775"/>
          </a:xfrm>
          <a:prstGeom prst="rect">
            <a:avLst/>
          </a:prstGeom>
          <a:noFill/>
        </p:spPr>
        <p:txBody>
          <a:bodyPr wrap="square" rtlCol="0">
            <a:spAutoFit/>
          </a:bodyPr>
          <a:lstStyle/>
          <a:p>
            <a:pPr algn="ctr"/>
            <a:r>
              <a:rPr lang="ar-SY" sz="3200" b="1" dirty="0">
                <a:solidFill>
                  <a:schemeClr val="bg1"/>
                </a:solidFill>
                <a:latin typeface="Century Gothic" panose="020B0502020202020204" pitchFamily="34" charset="0"/>
              </a:rPr>
              <a:t>جامد</a:t>
            </a:r>
            <a:endParaRPr lang="en-US" sz="3200" b="1" dirty="0">
              <a:solidFill>
                <a:schemeClr val="bg1"/>
              </a:solidFill>
              <a:latin typeface="Century Gothic" panose="020B0502020202020204" pitchFamily="34" charset="0"/>
            </a:endParaRPr>
          </a:p>
        </p:txBody>
      </p:sp>
      <p:sp>
        <p:nvSpPr>
          <p:cNvPr id="13" name="TextBox 12">
            <a:extLst>
              <a:ext uri="{FF2B5EF4-FFF2-40B4-BE49-F238E27FC236}">
                <a16:creationId xmlns:a16="http://schemas.microsoft.com/office/drawing/2014/main" id="{42C53537-6059-4A5C-81C9-5B1F164D8458}"/>
              </a:ext>
            </a:extLst>
          </p:cNvPr>
          <p:cNvSpPr txBox="1"/>
          <p:nvPr/>
        </p:nvSpPr>
        <p:spPr>
          <a:xfrm>
            <a:off x="5028512" y="2969810"/>
            <a:ext cx="1566767" cy="584775"/>
          </a:xfrm>
          <a:prstGeom prst="rect">
            <a:avLst/>
          </a:prstGeom>
          <a:noFill/>
        </p:spPr>
        <p:txBody>
          <a:bodyPr wrap="square" rtlCol="0">
            <a:spAutoFit/>
          </a:bodyPr>
          <a:lstStyle/>
          <a:p>
            <a:pPr algn="ctr"/>
            <a:r>
              <a:rPr lang="ar-SY" sz="3200" b="1" dirty="0">
                <a:solidFill>
                  <a:schemeClr val="bg1"/>
                </a:solidFill>
                <a:latin typeface="Century Gothic" panose="020B0502020202020204" pitchFamily="34" charset="0"/>
              </a:rPr>
              <a:t>مبشور</a:t>
            </a:r>
            <a:endParaRPr lang="en-US" sz="3200" b="1" dirty="0">
              <a:solidFill>
                <a:schemeClr val="bg1"/>
              </a:solidFill>
              <a:latin typeface="Century Gothic" panose="020B0502020202020204" pitchFamily="34" charset="0"/>
            </a:endParaRPr>
          </a:p>
        </p:txBody>
      </p:sp>
      <p:sp>
        <p:nvSpPr>
          <p:cNvPr id="15" name="TextBox 14">
            <a:extLst>
              <a:ext uri="{FF2B5EF4-FFF2-40B4-BE49-F238E27FC236}">
                <a16:creationId xmlns:a16="http://schemas.microsoft.com/office/drawing/2014/main" id="{8331CAF1-0BCF-4EB2-B888-A10C4E553BDD}"/>
              </a:ext>
            </a:extLst>
          </p:cNvPr>
          <p:cNvSpPr txBox="1"/>
          <p:nvPr/>
        </p:nvSpPr>
        <p:spPr>
          <a:xfrm>
            <a:off x="8885228" y="1457917"/>
            <a:ext cx="1565568" cy="523220"/>
          </a:xfrm>
          <a:prstGeom prst="rect">
            <a:avLst/>
          </a:prstGeom>
          <a:noFill/>
        </p:spPr>
        <p:txBody>
          <a:bodyPr wrap="square" rtlCol="0">
            <a:spAutoFit/>
          </a:bodyPr>
          <a:lstStyle/>
          <a:p>
            <a:pPr algn="ctr"/>
            <a:r>
              <a:rPr lang="ar-SY" sz="2800" b="1" dirty="0">
                <a:solidFill>
                  <a:schemeClr val="bg1"/>
                </a:solidFill>
                <a:latin typeface="Century Gothic" panose="020B0502020202020204" pitchFamily="34" charset="0"/>
              </a:rPr>
              <a:t>سائل</a:t>
            </a:r>
            <a:endParaRPr lang="en-US" sz="2800" b="1" dirty="0">
              <a:solidFill>
                <a:schemeClr val="bg1"/>
              </a:solidFill>
              <a:latin typeface="Century Gothic" panose="020B0502020202020204" pitchFamily="34" charset="0"/>
            </a:endParaRPr>
          </a:p>
        </p:txBody>
      </p:sp>
      <p:sp>
        <p:nvSpPr>
          <p:cNvPr id="18" name="Freeform: Shape 17">
            <a:extLst>
              <a:ext uri="{FF2B5EF4-FFF2-40B4-BE49-F238E27FC236}">
                <a16:creationId xmlns:a16="http://schemas.microsoft.com/office/drawing/2014/main" id="{BF76F45D-B3C7-404E-B92B-C6828230A8D0}"/>
              </a:ext>
            </a:extLst>
          </p:cNvPr>
          <p:cNvSpPr/>
          <p:nvPr/>
        </p:nvSpPr>
        <p:spPr>
          <a:xfrm>
            <a:off x="6522925" y="5152571"/>
            <a:ext cx="5828732" cy="1814286"/>
          </a:xfrm>
          <a:custGeom>
            <a:avLst/>
            <a:gdLst>
              <a:gd name="connsiteX0" fmla="*/ 66561 w 5828732"/>
              <a:gd name="connsiteY0" fmla="*/ 1814286 h 1814286"/>
              <a:gd name="connsiteX1" fmla="*/ 516504 w 5828732"/>
              <a:gd name="connsiteY1" fmla="*/ 1190172 h 1814286"/>
              <a:gd name="connsiteX2" fmla="*/ 3883818 w 5828732"/>
              <a:gd name="connsiteY2" fmla="*/ 1001486 h 1814286"/>
              <a:gd name="connsiteX3" fmla="*/ 5828732 w 5828732"/>
              <a:gd name="connsiteY3" fmla="*/ 0 h 1814286"/>
            </a:gdLst>
            <a:ahLst/>
            <a:cxnLst>
              <a:cxn ang="0">
                <a:pos x="connsiteX0" y="connsiteY0"/>
              </a:cxn>
              <a:cxn ang="0">
                <a:pos x="connsiteX1" y="connsiteY1"/>
              </a:cxn>
              <a:cxn ang="0">
                <a:pos x="connsiteX2" y="connsiteY2"/>
              </a:cxn>
              <a:cxn ang="0">
                <a:pos x="connsiteX3" y="connsiteY3"/>
              </a:cxn>
            </a:cxnLst>
            <a:rect l="l" t="t" r="r" b="b"/>
            <a:pathLst>
              <a:path w="5828732" h="1814286">
                <a:moveTo>
                  <a:pt x="66561" y="1814286"/>
                </a:moveTo>
                <a:cubicBezTo>
                  <a:pt x="-26573" y="1569962"/>
                  <a:pt x="-119706" y="1325639"/>
                  <a:pt x="516504" y="1190172"/>
                </a:cubicBezTo>
                <a:cubicBezTo>
                  <a:pt x="1152714" y="1054705"/>
                  <a:pt x="2998447" y="1199848"/>
                  <a:pt x="3883818" y="1001486"/>
                </a:cubicBezTo>
                <a:cubicBezTo>
                  <a:pt x="4769189" y="803124"/>
                  <a:pt x="5298960" y="401562"/>
                  <a:pt x="5828732" y="0"/>
                </a:cubicBezTo>
              </a:path>
            </a:pathLst>
          </a:custGeom>
          <a:noFill/>
          <a:ln w="130175">
            <a:gradFill flip="none" rotWithShape="1">
              <a:gsLst>
                <a:gs pos="0">
                  <a:srgbClr val="FF0066"/>
                </a:gs>
                <a:gs pos="100000">
                  <a:srgbClr val="00CCFF"/>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Hexagon 4">
            <a:extLst>
              <a:ext uri="{FF2B5EF4-FFF2-40B4-BE49-F238E27FC236}">
                <a16:creationId xmlns:a16="http://schemas.microsoft.com/office/drawing/2014/main" id="{F58131EF-E0E5-4E3C-89E0-8FF9BC3F21EC}"/>
              </a:ext>
            </a:extLst>
          </p:cNvPr>
          <p:cNvSpPr/>
          <p:nvPr/>
        </p:nvSpPr>
        <p:spPr>
          <a:xfrm>
            <a:off x="6948778" y="3755592"/>
            <a:ext cx="3704431" cy="3250631"/>
          </a:xfrm>
          <a:custGeom>
            <a:avLst/>
            <a:gdLst>
              <a:gd name="connsiteX0" fmla="*/ 0 w 2110154"/>
              <a:gd name="connsiteY0" fmla="*/ 909549 h 1819098"/>
              <a:gd name="connsiteX1" fmla="*/ 454775 w 2110154"/>
              <a:gd name="connsiteY1" fmla="*/ 0 h 1819098"/>
              <a:gd name="connsiteX2" fmla="*/ 1655380 w 2110154"/>
              <a:gd name="connsiteY2" fmla="*/ 0 h 1819098"/>
              <a:gd name="connsiteX3" fmla="*/ 2110154 w 2110154"/>
              <a:gd name="connsiteY3" fmla="*/ 909549 h 1819098"/>
              <a:gd name="connsiteX4" fmla="*/ 1655380 w 2110154"/>
              <a:gd name="connsiteY4" fmla="*/ 1819098 h 1819098"/>
              <a:gd name="connsiteX5" fmla="*/ 454775 w 2110154"/>
              <a:gd name="connsiteY5" fmla="*/ 1819098 h 1819098"/>
              <a:gd name="connsiteX6" fmla="*/ 0 w 2110154"/>
              <a:gd name="connsiteY6" fmla="*/ 909549 h 1819098"/>
              <a:gd name="connsiteX0" fmla="*/ 0 w 2110154"/>
              <a:gd name="connsiteY0" fmla="*/ 1023242 h 1932791"/>
              <a:gd name="connsiteX1" fmla="*/ 454775 w 2110154"/>
              <a:gd name="connsiteY1" fmla="*/ 113693 h 1932791"/>
              <a:gd name="connsiteX2" fmla="*/ 1655380 w 2110154"/>
              <a:gd name="connsiteY2" fmla="*/ 113693 h 1932791"/>
              <a:gd name="connsiteX3" fmla="*/ 2110154 w 2110154"/>
              <a:gd name="connsiteY3" fmla="*/ 1023242 h 1932791"/>
              <a:gd name="connsiteX4" fmla="*/ 1655380 w 2110154"/>
              <a:gd name="connsiteY4" fmla="*/ 1932791 h 1932791"/>
              <a:gd name="connsiteX5" fmla="*/ 454775 w 2110154"/>
              <a:gd name="connsiteY5" fmla="*/ 1932791 h 1932791"/>
              <a:gd name="connsiteX6" fmla="*/ 0 w 2110154"/>
              <a:gd name="connsiteY6" fmla="*/ 1023242 h 1932791"/>
              <a:gd name="connsiteX0" fmla="*/ 0 w 2148326"/>
              <a:gd name="connsiteY0" fmla="*/ 1023242 h 1932791"/>
              <a:gd name="connsiteX1" fmla="*/ 454775 w 2148326"/>
              <a:gd name="connsiteY1" fmla="*/ 113693 h 1932791"/>
              <a:gd name="connsiteX2" fmla="*/ 1655380 w 2148326"/>
              <a:gd name="connsiteY2" fmla="*/ 113693 h 1932791"/>
              <a:gd name="connsiteX3" fmla="*/ 2110154 w 2148326"/>
              <a:gd name="connsiteY3" fmla="*/ 1023242 h 1932791"/>
              <a:gd name="connsiteX4" fmla="*/ 1655380 w 2148326"/>
              <a:gd name="connsiteY4" fmla="*/ 1932791 h 1932791"/>
              <a:gd name="connsiteX5" fmla="*/ 454775 w 2148326"/>
              <a:gd name="connsiteY5" fmla="*/ 1932791 h 1932791"/>
              <a:gd name="connsiteX6" fmla="*/ 0 w 2148326"/>
              <a:gd name="connsiteY6" fmla="*/ 1023242 h 1932791"/>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15563 w 2166697"/>
              <a:gd name="connsiteY0" fmla="*/ 1142721 h 2227312"/>
              <a:gd name="connsiteX1" fmla="*/ 259322 w 2166697"/>
              <a:gd name="connsiteY1" fmla="*/ 64359 h 2227312"/>
              <a:gd name="connsiteX2" fmla="*/ 1670943 w 2166697"/>
              <a:gd name="connsiteY2" fmla="*/ 233172 h 2227312"/>
              <a:gd name="connsiteX3" fmla="*/ 2125717 w 2166697"/>
              <a:gd name="connsiteY3" fmla="*/ 1142721 h 2227312"/>
              <a:gd name="connsiteX4" fmla="*/ 1670943 w 2166697"/>
              <a:gd name="connsiteY4" fmla="*/ 2052270 h 2227312"/>
              <a:gd name="connsiteX5" fmla="*/ 470338 w 2166697"/>
              <a:gd name="connsiteY5" fmla="*/ 2052270 h 2227312"/>
              <a:gd name="connsiteX6" fmla="*/ 15563 w 2166697"/>
              <a:gd name="connsiteY6" fmla="*/ 1142721 h 2227312"/>
              <a:gd name="connsiteX0" fmla="*/ 21701 w 2153556"/>
              <a:gd name="connsiteY0" fmla="*/ 1286620 h 2371211"/>
              <a:gd name="connsiteX1" fmla="*/ 265460 w 2153556"/>
              <a:gd name="connsiteY1" fmla="*/ 208258 h 2371211"/>
              <a:gd name="connsiteX2" fmla="*/ 1888097 w 2153556"/>
              <a:gd name="connsiteY2" fmla="*/ 95717 h 2371211"/>
              <a:gd name="connsiteX3" fmla="*/ 2131855 w 2153556"/>
              <a:gd name="connsiteY3" fmla="*/ 1286620 h 2371211"/>
              <a:gd name="connsiteX4" fmla="*/ 1677081 w 2153556"/>
              <a:gd name="connsiteY4" fmla="*/ 2196169 h 2371211"/>
              <a:gd name="connsiteX5" fmla="*/ 476476 w 2153556"/>
              <a:gd name="connsiteY5" fmla="*/ 2196169 h 2371211"/>
              <a:gd name="connsiteX6" fmla="*/ 21701 w 2153556"/>
              <a:gd name="connsiteY6" fmla="*/ 1286620 h 2371211"/>
              <a:gd name="connsiteX0" fmla="*/ 21701 w 2334301"/>
              <a:gd name="connsiteY0" fmla="*/ 1288685 h 2371831"/>
              <a:gd name="connsiteX1" fmla="*/ 265460 w 2334301"/>
              <a:gd name="connsiteY1" fmla="*/ 210323 h 2371831"/>
              <a:gd name="connsiteX2" fmla="*/ 1888097 w 2334301"/>
              <a:gd name="connsiteY2" fmla="*/ 97782 h 2371831"/>
              <a:gd name="connsiteX3" fmla="*/ 2328803 w 2334301"/>
              <a:gd name="connsiteY3" fmla="*/ 1316821 h 2371831"/>
              <a:gd name="connsiteX4" fmla="*/ 1677081 w 2334301"/>
              <a:gd name="connsiteY4" fmla="*/ 2198234 h 2371831"/>
              <a:gd name="connsiteX5" fmla="*/ 476476 w 2334301"/>
              <a:gd name="connsiteY5" fmla="*/ 2198234 h 2371831"/>
              <a:gd name="connsiteX6" fmla="*/ 21701 w 2334301"/>
              <a:gd name="connsiteY6" fmla="*/ 1288685 h 2371831"/>
              <a:gd name="connsiteX0" fmla="*/ 36258 w 2348858"/>
              <a:gd name="connsiteY0" fmla="*/ 1288685 h 2290212"/>
              <a:gd name="connsiteX1" fmla="*/ 280017 w 2348858"/>
              <a:gd name="connsiteY1" fmla="*/ 210323 h 2290212"/>
              <a:gd name="connsiteX2" fmla="*/ 1902654 w 2348858"/>
              <a:gd name="connsiteY2" fmla="*/ 97782 h 2290212"/>
              <a:gd name="connsiteX3" fmla="*/ 2343360 w 2348858"/>
              <a:gd name="connsiteY3" fmla="*/ 1316821 h 2290212"/>
              <a:gd name="connsiteX4" fmla="*/ 1691638 w 2348858"/>
              <a:gd name="connsiteY4" fmla="*/ 2198234 h 2290212"/>
              <a:gd name="connsiteX5" fmla="*/ 687980 w 2348858"/>
              <a:gd name="connsiteY5" fmla="*/ 2057557 h 2290212"/>
              <a:gd name="connsiteX6" fmla="*/ 36258 w 2348858"/>
              <a:gd name="connsiteY6" fmla="*/ 1288685 h 2290212"/>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6707 w 2521574"/>
              <a:gd name="connsiteY0" fmla="*/ 1354269 h 2316527"/>
              <a:gd name="connsiteX1" fmla="*/ 443346 w 2521574"/>
              <a:gd name="connsiteY1" fmla="*/ 275907 h 2316527"/>
              <a:gd name="connsiteX2" fmla="*/ 2150389 w 2521574"/>
              <a:gd name="connsiteY2" fmla="*/ 78959 h 2316527"/>
              <a:gd name="connsiteX3" fmla="*/ 2506689 w 2521574"/>
              <a:gd name="connsiteY3" fmla="*/ 1382405 h 2316527"/>
              <a:gd name="connsiteX4" fmla="*/ 1854967 w 2521574"/>
              <a:gd name="connsiteY4" fmla="*/ 2263818 h 2316527"/>
              <a:gd name="connsiteX5" fmla="*/ 851309 w 2521574"/>
              <a:gd name="connsiteY5" fmla="*/ 2123141 h 2316527"/>
              <a:gd name="connsiteX6" fmla="*/ 16707 w 2521574"/>
              <a:gd name="connsiteY6" fmla="*/ 1354269 h 2316527"/>
              <a:gd name="connsiteX0" fmla="*/ 22969 w 2528491"/>
              <a:gd name="connsiteY0" fmla="*/ 1382976 h 2345234"/>
              <a:gd name="connsiteX1" fmla="*/ 407405 w 2528491"/>
              <a:gd name="connsiteY1" fmla="*/ 220208 h 2345234"/>
              <a:gd name="connsiteX2" fmla="*/ 2156651 w 2528491"/>
              <a:gd name="connsiteY2" fmla="*/ 107666 h 2345234"/>
              <a:gd name="connsiteX3" fmla="*/ 2512951 w 2528491"/>
              <a:gd name="connsiteY3" fmla="*/ 1411112 h 2345234"/>
              <a:gd name="connsiteX4" fmla="*/ 1861229 w 2528491"/>
              <a:gd name="connsiteY4" fmla="*/ 2292525 h 2345234"/>
              <a:gd name="connsiteX5" fmla="*/ 857571 w 2528491"/>
              <a:gd name="connsiteY5" fmla="*/ 2151848 h 2345234"/>
              <a:gd name="connsiteX6" fmla="*/ 22969 w 2528491"/>
              <a:gd name="connsiteY6" fmla="*/ 1382976 h 2345234"/>
              <a:gd name="connsiteX0" fmla="*/ 22969 w 2528491"/>
              <a:gd name="connsiteY0" fmla="*/ 1382976 h 2394942"/>
              <a:gd name="connsiteX1" fmla="*/ 407405 w 2528491"/>
              <a:gd name="connsiteY1" fmla="*/ 220208 h 2394942"/>
              <a:gd name="connsiteX2" fmla="*/ 2156651 w 2528491"/>
              <a:gd name="connsiteY2" fmla="*/ 107666 h 2394942"/>
              <a:gd name="connsiteX3" fmla="*/ 2512951 w 2528491"/>
              <a:gd name="connsiteY3" fmla="*/ 1411112 h 2394942"/>
              <a:gd name="connsiteX4" fmla="*/ 1861229 w 2528491"/>
              <a:gd name="connsiteY4" fmla="*/ 2292525 h 2394942"/>
              <a:gd name="connsiteX5" fmla="*/ 857571 w 2528491"/>
              <a:gd name="connsiteY5" fmla="*/ 2151848 h 2394942"/>
              <a:gd name="connsiteX6" fmla="*/ 22969 w 2528491"/>
              <a:gd name="connsiteY6" fmla="*/ 1382976 h 2394942"/>
              <a:gd name="connsiteX0" fmla="*/ 22969 w 2528491"/>
              <a:gd name="connsiteY0" fmla="*/ 1382976 h 2409885"/>
              <a:gd name="connsiteX1" fmla="*/ 407405 w 2528491"/>
              <a:gd name="connsiteY1" fmla="*/ 220208 h 2409885"/>
              <a:gd name="connsiteX2" fmla="*/ 2156651 w 2528491"/>
              <a:gd name="connsiteY2" fmla="*/ 107666 h 2409885"/>
              <a:gd name="connsiteX3" fmla="*/ 2512951 w 2528491"/>
              <a:gd name="connsiteY3" fmla="*/ 1411112 h 2409885"/>
              <a:gd name="connsiteX4" fmla="*/ 1861229 w 2528491"/>
              <a:gd name="connsiteY4" fmla="*/ 2292525 h 2409885"/>
              <a:gd name="connsiteX5" fmla="*/ 857571 w 2528491"/>
              <a:gd name="connsiteY5" fmla="*/ 2151848 h 2409885"/>
              <a:gd name="connsiteX6" fmla="*/ 22969 w 2528491"/>
              <a:gd name="connsiteY6" fmla="*/ 1382976 h 2409885"/>
              <a:gd name="connsiteX0" fmla="*/ 22969 w 2643137"/>
              <a:gd name="connsiteY0" fmla="*/ 1457425 h 2484334"/>
              <a:gd name="connsiteX1" fmla="*/ 407405 w 2643137"/>
              <a:gd name="connsiteY1" fmla="*/ 294657 h 2484334"/>
              <a:gd name="connsiteX2" fmla="*/ 2156651 w 2643137"/>
              <a:gd name="connsiteY2" fmla="*/ 182115 h 2484334"/>
              <a:gd name="connsiteX3" fmla="*/ 2512951 w 2643137"/>
              <a:gd name="connsiteY3" fmla="*/ 1485561 h 2484334"/>
              <a:gd name="connsiteX4" fmla="*/ 1861229 w 2643137"/>
              <a:gd name="connsiteY4" fmla="*/ 2366974 h 2484334"/>
              <a:gd name="connsiteX5" fmla="*/ 857571 w 2643137"/>
              <a:gd name="connsiteY5" fmla="*/ 2226297 h 2484334"/>
              <a:gd name="connsiteX6" fmla="*/ 22969 w 2643137"/>
              <a:gd name="connsiteY6" fmla="*/ 1457425 h 2484334"/>
              <a:gd name="connsiteX0" fmla="*/ 22969 w 2524221"/>
              <a:gd name="connsiteY0" fmla="*/ 1469876 h 2496785"/>
              <a:gd name="connsiteX1" fmla="*/ 407405 w 2524221"/>
              <a:gd name="connsiteY1" fmla="*/ 307108 h 2496785"/>
              <a:gd name="connsiteX2" fmla="*/ 2156651 w 2524221"/>
              <a:gd name="connsiteY2" fmla="*/ 194566 h 2496785"/>
              <a:gd name="connsiteX3" fmla="*/ 2512951 w 2524221"/>
              <a:gd name="connsiteY3" fmla="*/ 1498012 h 2496785"/>
              <a:gd name="connsiteX4" fmla="*/ 1861229 w 2524221"/>
              <a:gd name="connsiteY4" fmla="*/ 2379425 h 2496785"/>
              <a:gd name="connsiteX5" fmla="*/ 857571 w 2524221"/>
              <a:gd name="connsiteY5" fmla="*/ 2238748 h 2496785"/>
              <a:gd name="connsiteX6" fmla="*/ 22969 w 2524221"/>
              <a:gd name="connsiteY6" fmla="*/ 1469876 h 2496785"/>
              <a:gd name="connsiteX0" fmla="*/ 22969 w 2545519"/>
              <a:gd name="connsiteY0" fmla="*/ 1494797 h 2521706"/>
              <a:gd name="connsiteX1" fmla="*/ 407405 w 2545519"/>
              <a:gd name="connsiteY1" fmla="*/ 332029 h 2521706"/>
              <a:gd name="connsiteX2" fmla="*/ 2156651 w 2545519"/>
              <a:gd name="connsiteY2" fmla="*/ 219487 h 2521706"/>
              <a:gd name="connsiteX3" fmla="*/ 2512951 w 2545519"/>
              <a:gd name="connsiteY3" fmla="*/ 1522933 h 2521706"/>
              <a:gd name="connsiteX4" fmla="*/ 1861229 w 2545519"/>
              <a:gd name="connsiteY4" fmla="*/ 2404346 h 2521706"/>
              <a:gd name="connsiteX5" fmla="*/ 857571 w 2545519"/>
              <a:gd name="connsiteY5" fmla="*/ 2263669 h 2521706"/>
              <a:gd name="connsiteX6" fmla="*/ 22969 w 2545519"/>
              <a:gd name="connsiteY6" fmla="*/ 1494797 h 2521706"/>
              <a:gd name="connsiteX0" fmla="*/ 1978 w 2503956"/>
              <a:gd name="connsiteY0" fmla="*/ 1327556 h 2354465"/>
              <a:gd name="connsiteX1" fmla="*/ 653700 w 2503956"/>
              <a:gd name="connsiteY1" fmla="*/ 361736 h 2354465"/>
              <a:gd name="connsiteX2" fmla="*/ 2135660 w 2503956"/>
              <a:gd name="connsiteY2" fmla="*/ 52246 h 2354465"/>
              <a:gd name="connsiteX3" fmla="*/ 2491960 w 2503956"/>
              <a:gd name="connsiteY3" fmla="*/ 1355692 h 2354465"/>
              <a:gd name="connsiteX4" fmla="*/ 1840238 w 2503956"/>
              <a:gd name="connsiteY4" fmla="*/ 2237105 h 2354465"/>
              <a:gd name="connsiteX5" fmla="*/ 836580 w 2503956"/>
              <a:gd name="connsiteY5" fmla="*/ 2096428 h 2354465"/>
              <a:gd name="connsiteX6" fmla="*/ 1978 w 2503956"/>
              <a:gd name="connsiteY6" fmla="*/ 1327556 h 2354465"/>
              <a:gd name="connsiteX0" fmla="*/ 0 w 2501978"/>
              <a:gd name="connsiteY0" fmla="*/ 1327556 h 2461946"/>
              <a:gd name="connsiteX1" fmla="*/ 651722 w 2501978"/>
              <a:gd name="connsiteY1" fmla="*/ 361736 h 2461946"/>
              <a:gd name="connsiteX2" fmla="*/ 2133682 w 2501978"/>
              <a:gd name="connsiteY2" fmla="*/ 52246 h 2461946"/>
              <a:gd name="connsiteX3" fmla="*/ 2489982 w 2501978"/>
              <a:gd name="connsiteY3" fmla="*/ 1355692 h 2461946"/>
              <a:gd name="connsiteX4" fmla="*/ 1838260 w 2501978"/>
              <a:gd name="connsiteY4" fmla="*/ 2237105 h 2461946"/>
              <a:gd name="connsiteX5" fmla="*/ 651722 w 2501978"/>
              <a:gd name="connsiteY5" fmla="*/ 2265240 h 2461946"/>
              <a:gd name="connsiteX6" fmla="*/ 0 w 2501978"/>
              <a:gd name="connsiteY6" fmla="*/ 1327556 h 2461946"/>
              <a:gd name="connsiteX0" fmla="*/ 0 w 2859836"/>
              <a:gd name="connsiteY0" fmla="*/ 1345736 h 2468392"/>
              <a:gd name="connsiteX1" fmla="*/ 651722 w 2859836"/>
              <a:gd name="connsiteY1" fmla="*/ 379916 h 2468392"/>
              <a:gd name="connsiteX2" fmla="*/ 2133682 w 2859836"/>
              <a:gd name="connsiteY2" fmla="*/ 70426 h 2468392"/>
              <a:gd name="connsiteX3" fmla="*/ 2855742 w 2859836"/>
              <a:gd name="connsiteY3" fmla="*/ 1641158 h 2468392"/>
              <a:gd name="connsiteX4" fmla="*/ 1838260 w 2859836"/>
              <a:gd name="connsiteY4" fmla="*/ 2255285 h 2468392"/>
              <a:gd name="connsiteX5" fmla="*/ 651722 w 2859836"/>
              <a:gd name="connsiteY5" fmla="*/ 2283420 h 2468392"/>
              <a:gd name="connsiteX6" fmla="*/ 0 w 2859836"/>
              <a:gd name="connsiteY6" fmla="*/ 1345736 h 2468392"/>
              <a:gd name="connsiteX0" fmla="*/ 59 w 2859937"/>
              <a:gd name="connsiteY0" fmla="*/ 1453664 h 2576320"/>
              <a:gd name="connsiteX1" fmla="*/ 623646 w 2859937"/>
              <a:gd name="connsiteY1" fmla="*/ 178355 h 2576320"/>
              <a:gd name="connsiteX2" fmla="*/ 2133741 w 2859937"/>
              <a:gd name="connsiteY2" fmla="*/ 178354 h 2576320"/>
              <a:gd name="connsiteX3" fmla="*/ 2855801 w 2859937"/>
              <a:gd name="connsiteY3" fmla="*/ 1749086 h 2576320"/>
              <a:gd name="connsiteX4" fmla="*/ 1838319 w 2859937"/>
              <a:gd name="connsiteY4" fmla="*/ 2363213 h 2576320"/>
              <a:gd name="connsiteX5" fmla="*/ 651781 w 2859937"/>
              <a:gd name="connsiteY5" fmla="*/ 2391348 h 2576320"/>
              <a:gd name="connsiteX6" fmla="*/ 59 w 2859937"/>
              <a:gd name="connsiteY6" fmla="*/ 1453664 h 2576320"/>
              <a:gd name="connsiteX0" fmla="*/ 59 w 2679182"/>
              <a:gd name="connsiteY0" fmla="*/ 1447253 h 2574126"/>
              <a:gd name="connsiteX1" fmla="*/ 623646 w 2679182"/>
              <a:gd name="connsiteY1" fmla="*/ 171944 h 2574126"/>
              <a:gd name="connsiteX2" fmla="*/ 2133741 w 2679182"/>
              <a:gd name="connsiteY2" fmla="*/ 171943 h 2574126"/>
              <a:gd name="connsiteX3" fmla="*/ 2672921 w 2679182"/>
              <a:gd name="connsiteY3" fmla="*/ 1644202 h 2574126"/>
              <a:gd name="connsiteX4" fmla="*/ 1838319 w 2679182"/>
              <a:gd name="connsiteY4" fmla="*/ 2356802 h 2574126"/>
              <a:gd name="connsiteX5" fmla="*/ 651781 w 2679182"/>
              <a:gd name="connsiteY5" fmla="*/ 2384937 h 2574126"/>
              <a:gd name="connsiteX6" fmla="*/ 59 w 2679182"/>
              <a:gd name="connsiteY6" fmla="*/ 1447253 h 2574126"/>
              <a:gd name="connsiteX0" fmla="*/ 59 w 2859270"/>
              <a:gd name="connsiteY0" fmla="*/ 1447253 h 2574126"/>
              <a:gd name="connsiteX1" fmla="*/ 623646 w 2859270"/>
              <a:gd name="connsiteY1" fmla="*/ 171944 h 2574126"/>
              <a:gd name="connsiteX2" fmla="*/ 2133741 w 2859270"/>
              <a:gd name="connsiteY2" fmla="*/ 171943 h 2574126"/>
              <a:gd name="connsiteX3" fmla="*/ 2672921 w 2859270"/>
              <a:gd name="connsiteY3" fmla="*/ 1644202 h 2574126"/>
              <a:gd name="connsiteX4" fmla="*/ 1838319 w 2859270"/>
              <a:gd name="connsiteY4" fmla="*/ 2356802 h 2574126"/>
              <a:gd name="connsiteX5" fmla="*/ 651781 w 2859270"/>
              <a:gd name="connsiteY5" fmla="*/ 2384937 h 2574126"/>
              <a:gd name="connsiteX6" fmla="*/ 59 w 2859270"/>
              <a:gd name="connsiteY6" fmla="*/ 1447253 h 2574126"/>
              <a:gd name="connsiteX0" fmla="*/ 621 w 2861176"/>
              <a:gd name="connsiteY0" fmla="*/ 1471172 h 2598045"/>
              <a:gd name="connsiteX1" fmla="*/ 567938 w 2861176"/>
              <a:gd name="connsiteY1" fmla="*/ 153660 h 2598045"/>
              <a:gd name="connsiteX2" fmla="*/ 2134303 w 2861176"/>
              <a:gd name="connsiteY2" fmla="*/ 195862 h 2598045"/>
              <a:gd name="connsiteX3" fmla="*/ 2673483 w 2861176"/>
              <a:gd name="connsiteY3" fmla="*/ 1668121 h 2598045"/>
              <a:gd name="connsiteX4" fmla="*/ 1838881 w 2861176"/>
              <a:gd name="connsiteY4" fmla="*/ 2380721 h 2598045"/>
              <a:gd name="connsiteX5" fmla="*/ 652343 w 2861176"/>
              <a:gd name="connsiteY5" fmla="*/ 2408856 h 2598045"/>
              <a:gd name="connsiteX6" fmla="*/ 621 w 2861176"/>
              <a:gd name="connsiteY6" fmla="*/ 1471172 h 2598045"/>
              <a:gd name="connsiteX0" fmla="*/ 750 w 2861305"/>
              <a:gd name="connsiteY0" fmla="*/ 1444552 h 2571425"/>
              <a:gd name="connsiteX1" fmla="*/ 568067 w 2861305"/>
              <a:gd name="connsiteY1" fmla="*/ 127040 h 2571425"/>
              <a:gd name="connsiteX2" fmla="*/ 2134432 w 2861305"/>
              <a:gd name="connsiteY2" fmla="*/ 169242 h 2571425"/>
              <a:gd name="connsiteX3" fmla="*/ 2673612 w 2861305"/>
              <a:gd name="connsiteY3" fmla="*/ 1641501 h 2571425"/>
              <a:gd name="connsiteX4" fmla="*/ 1839010 w 2861305"/>
              <a:gd name="connsiteY4" fmla="*/ 2354101 h 2571425"/>
              <a:gd name="connsiteX5" fmla="*/ 652472 w 2861305"/>
              <a:gd name="connsiteY5" fmla="*/ 2382236 h 2571425"/>
              <a:gd name="connsiteX6" fmla="*/ 750 w 2861305"/>
              <a:gd name="connsiteY6" fmla="*/ 1444552 h 2571425"/>
              <a:gd name="connsiteX0" fmla="*/ 4340 w 2864895"/>
              <a:gd name="connsiteY0" fmla="*/ 1444552 h 2485632"/>
              <a:gd name="connsiteX1" fmla="*/ 571657 w 2864895"/>
              <a:gd name="connsiteY1" fmla="*/ 127040 h 2485632"/>
              <a:gd name="connsiteX2" fmla="*/ 2138022 w 2864895"/>
              <a:gd name="connsiteY2" fmla="*/ 169242 h 2485632"/>
              <a:gd name="connsiteX3" fmla="*/ 2677202 w 2864895"/>
              <a:gd name="connsiteY3" fmla="*/ 1641501 h 2485632"/>
              <a:gd name="connsiteX4" fmla="*/ 1842600 w 2864895"/>
              <a:gd name="connsiteY4" fmla="*/ 2354101 h 2485632"/>
              <a:gd name="connsiteX5" fmla="*/ 796739 w 2864895"/>
              <a:gd name="connsiteY5" fmla="*/ 2255626 h 2485632"/>
              <a:gd name="connsiteX6" fmla="*/ 4340 w 2864895"/>
              <a:gd name="connsiteY6" fmla="*/ 1444552 h 2485632"/>
              <a:gd name="connsiteX0" fmla="*/ 202 w 2860757"/>
              <a:gd name="connsiteY0" fmla="*/ 1444552 h 2503373"/>
              <a:gd name="connsiteX1" fmla="*/ 567519 w 2860757"/>
              <a:gd name="connsiteY1" fmla="*/ 127040 h 2503373"/>
              <a:gd name="connsiteX2" fmla="*/ 2133884 w 2860757"/>
              <a:gd name="connsiteY2" fmla="*/ 169242 h 2503373"/>
              <a:gd name="connsiteX3" fmla="*/ 2673064 w 2860757"/>
              <a:gd name="connsiteY3" fmla="*/ 1641501 h 2503373"/>
              <a:gd name="connsiteX4" fmla="*/ 1838462 w 2860757"/>
              <a:gd name="connsiteY4" fmla="*/ 2354101 h 2503373"/>
              <a:gd name="connsiteX5" fmla="*/ 609721 w 2860757"/>
              <a:gd name="connsiteY5" fmla="*/ 2283761 h 2503373"/>
              <a:gd name="connsiteX6" fmla="*/ 202 w 2860757"/>
              <a:gd name="connsiteY6" fmla="*/ 1444552 h 2503373"/>
              <a:gd name="connsiteX0" fmla="*/ 202 w 2860757"/>
              <a:gd name="connsiteY0" fmla="*/ 1444552 h 2407904"/>
              <a:gd name="connsiteX1" fmla="*/ 567519 w 2860757"/>
              <a:gd name="connsiteY1" fmla="*/ 127040 h 2407904"/>
              <a:gd name="connsiteX2" fmla="*/ 2133884 w 2860757"/>
              <a:gd name="connsiteY2" fmla="*/ 169242 h 2407904"/>
              <a:gd name="connsiteX3" fmla="*/ 2673064 w 2860757"/>
              <a:gd name="connsiteY3" fmla="*/ 1641501 h 2407904"/>
              <a:gd name="connsiteX4" fmla="*/ 1838462 w 2860757"/>
              <a:gd name="connsiteY4" fmla="*/ 2354101 h 2407904"/>
              <a:gd name="connsiteX5" fmla="*/ 609721 w 2860757"/>
              <a:gd name="connsiteY5" fmla="*/ 2283761 h 2407904"/>
              <a:gd name="connsiteX6" fmla="*/ 202 w 2860757"/>
              <a:gd name="connsiteY6" fmla="*/ 1444552 h 2407904"/>
              <a:gd name="connsiteX0" fmla="*/ 0 w 2875014"/>
              <a:gd name="connsiteY0" fmla="*/ 1276135 h 2239487"/>
              <a:gd name="connsiteX1" fmla="*/ 2133682 w 2875014"/>
              <a:gd name="connsiteY1" fmla="*/ 825 h 2239487"/>
              <a:gd name="connsiteX2" fmla="*/ 2672862 w 2875014"/>
              <a:gd name="connsiteY2" fmla="*/ 1473084 h 2239487"/>
              <a:gd name="connsiteX3" fmla="*/ 1838260 w 2875014"/>
              <a:gd name="connsiteY3" fmla="*/ 2185684 h 2239487"/>
              <a:gd name="connsiteX4" fmla="*/ 609519 w 2875014"/>
              <a:gd name="connsiteY4" fmla="*/ 2115344 h 2239487"/>
              <a:gd name="connsiteX5" fmla="*/ 0 w 2875014"/>
              <a:gd name="connsiteY5" fmla="*/ 1276135 h 2239487"/>
              <a:gd name="connsiteX0" fmla="*/ 0 w 3325806"/>
              <a:gd name="connsiteY0" fmla="*/ 1384244 h 2347596"/>
              <a:gd name="connsiteX1" fmla="*/ 2133682 w 3325806"/>
              <a:gd name="connsiteY1" fmla="*/ 108934 h 2347596"/>
              <a:gd name="connsiteX2" fmla="*/ 2672862 w 3325806"/>
              <a:gd name="connsiteY2" fmla="*/ 1581193 h 2347596"/>
              <a:gd name="connsiteX3" fmla="*/ 1838260 w 3325806"/>
              <a:gd name="connsiteY3" fmla="*/ 2293793 h 2347596"/>
              <a:gd name="connsiteX4" fmla="*/ 609519 w 3325806"/>
              <a:gd name="connsiteY4" fmla="*/ 2223453 h 2347596"/>
              <a:gd name="connsiteX5" fmla="*/ 0 w 3325806"/>
              <a:gd name="connsiteY5" fmla="*/ 1384244 h 2347596"/>
              <a:gd name="connsiteX0" fmla="*/ 0 w 3167100"/>
              <a:gd name="connsiteY0" fmla="*/ 1384244 h 2471344"/>
              <a:gd name="connsiteX1" fmla="*/ 2133682 w 3167100"/>
              <a:gd name="connsiteY1" fmla="*/ 108934 h 2471344"/>
              <a:gd name="connsiteX2" fmla="*/ 2672862 w 3167100"/>
              <a:gd name="connsiteY2" fmla="*/ 1581193 h 2471344"/>
              <a:gd name="connsiteX3" fmla="*/ 1880463 w 3167100"/>
              <a:gd name="connsiteY3" fmla="*/ 2434470 h 2471344"/>
              <a:gd name="connsiteX4" fmla="*/ 609519 w 3167100"/>
              <a:gd name="connsiteY4" fmla="*/ 2223453 h 2471344"/>
              <a:gd name="connsiteX5" fmla="*/ 0 w 3167100"/>
              <a:gd name="connsiteY5" fmla="*/ 1384244 h 2471344"/>
              <a:gd name="connsiteX0" fmla="*/ 27377 w 3194477"/>
              <a:gd name="connsiteY0" fmla="*/ 1387503 h 2474603"/>
              <a:gd name="connsiteX1" fmla="*/ 2161059 w 3194477"/>
              <a:gd name="connsiteY1" fmla="*/ 112193 h 2474603"/>
              <a:gd name="connsiteX2" fmla="*/ 2700239 w 3194477"/>
              <a:gd name="connsiteY2" fmla="*/ 1584452 h 2474603"/>
              <a:gd name="connsiteX3" fmla="*/ 1907840 w 3194477"/>
              <a:gd name="connsiteY3" fmla="*/ 2437729 h 2474603"/>
              <a:gd name="connsiteX4" fmla="*/ 636896 w 3194477"/>
              <a:gd name="connsiteY4" fmla="*/ 2226712 h 2474603"/>
              <a:gd name="connsiteX5" fmla="*/ 27377 w 3194477"/>
              <a:gd name="connsiteY5" fmla="*/ 1387503 h 2474603"/>
              <a:gd name="connsiteX0" fmla="*/ 27377 w 2915341"/>
              <a:gd name="connsiteY0" fmla="*/ 1283969 h 2371069"/>
              <a:gd name="connsiteX1" fmla="*/ 2161059 w 2915341"/>
              <a:gd name="connsiteY1" fmla="*/ 8659 h 2371069"/>
              <a:gd name="connsiteX2" fmla="*/ 2883147 w 2915341"/>
              <a:gd name="connsiteY2" fmla="*/ 760906 h 2371069"/>
              <a:gd name="connsiteX3" fmla="*/ 2700239 w 2915341"/>
              <a:gd name="connsiteY3" fmla="*/ 1480918 h 2371069"/>
              <a:gd name="connsiteX4" fmla="*/ 1907840 w 2915341"/>
              <a:gd name="connsiteY4" fmla="*/ 2334195 h 2371069"/>
              <a:gd name="connsiteX5" fmla="*/ 636896 w 2915341"/>
              <a:gd name="connsiteY5" fmla="*/ 2123178 h 2371069"/>
              <a:gd name="connsiteX6" fmla="*/ 27377 w 2915341"/>
              <a:gd name="connsiteY6" fmla="*/ 1283969 h 2371069"/>
              <a:gd name="connsiteX0" fmla="*/ 27377 w 2915341"/>
              <a:gd name="connsiteY0" fmla="*/ 1281412 h 2368512"/>
              <a:gd name="connsiteX1" fmla="*/ 2161059 w 2915341"/>
              <a:gd name="connsiteY1" fmla="*/ 6102 h 2368512"/>
              <a:gd name="connsiteX2" fmla="*/ 2883147 w 2915341"/>
              <a:gd name="connsiteY2" fmla="*/ 758349 h 2368512"/>
              <a:gd name="connsiteX3" fmla="*/ 2700239 w 2915341"/>
              <a:gd name="connsiteY3" fmla="*/ 1478361 h 2368512"/>
              <a:gd name="connsiteX4" fmla="*/ 1907840 w 2915341"/>
              <a:gd name="connsiteY4" fmla="*/ 2331638 h 2368512"/>
              <a:gd name="connsiteX5" fmla="*/ 636896 w 2915341"/>
              <a:gd name="connsiteY5" fmla="*/ 2120621 h 2368512"/>
              <a:gd name="connsiteX6" fmla="*/ 27377 w 2915341"/>
              <a:gd name="connsiteY6" fmla="*/ 1281412 h 2368512"/>
              <a:gd name="connsiteX0" fmla="*/ 27377 w 2915341"/>
              <a:gd name="connsiteY0" fmla="*/ 1471106 h 2558206"/>
              <a:gd name="connsiteX1" fmla="*/ 2161059 w 2915341"/>
              <a:gd name="connsiteY1" fmla="*/ 195796 h 2558206"/>
              <a:gd name="connsiteX2" fmla="*/ 2883147 w 2915341"/>
              <a:gd name="connsiteY2" fmla="*/ 948043 h 2558206"/>
              <a:gd name="connsiteX3" fmla="*/ 2700239 w 2915341"/>
              <a:gd name="connsiteY3" fmla="*/ 1668055 h 2558206"/>
              <a:gd name="connsiteX4" fmla="*/ 1907840 w 2915341"/>
              <a:gd name="connsiteY4" fmla="*/ 2521332 h 2558206"/>
              <a:gd name="connsiteX5" fmla="*/ 636896 w 2915341"/>
              <a:gd name="connsiteY5" fmla="*/ 2310315 h 2558206"/>
              <a:gd name="connsiteX6" fmla="*/ 27377 w 2915341"/>
              <a:gd name="connsiteY6" fmla="*/ 1471106 h 2558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15341" h="2558206">
                <a:moveTo>
                  <a:pt x="27377" y="1471106"/>
                </a:moveTo>
                <a:cubicBezTo>
                  <a:pt x="168862" y="1062416"/>
                  <a:pt x="1282141" y="-553936"/>
                  <a:pt x="2161059" y="195796"/>
                </a:cubicBezTo>
                <a:cubicBezTo>
                  <a:pt x="3039977" y="945528"/>
                  <a:pt x="2793284" y="702667"/>
                  <a:pt x="2883147" y="948043"/>
                </a:cubicBezTo>
                <a:cubicBezTo>
                  <a:pt x="2973010" y="1193419"/>
                  <a:pt x="2862790" y="1405840"/>
                  <a:pt x="2700239" y="1668055"/>
                </a:cubicBezTo>
                <a:cubicBezTo>
                  <a:pt x="2537688" y="1930270"/>
                  <a:pt x="2251731" y="2414289"/>
                  <a:pt x="1907840" y="2521332"/>
                </a:cubicBezTo>
                <a:cubicBezTo>
                  <a:pt x="1563950" y="2628375"/>
                  <a:pt x="950306" y="2485353"/>
                  <a:pt x="636896" y="2310315"/>
                </a:cubicBezTo>
                <a:cubicBezTo>
                  <a:pt x="323486" y="2135277"/>
                  <a:pt x="-114108" y="1879796"/>
                  <a:pt x="27377" y="1471106"/>
                </a:cubicBezTo>
                <a:close/>
              </a:path>
            </a:pathLst>
          </a:custGeom>
          <a:blipFill dpi="0" rotWithShape="1">
            <a:blip r:embed="rId5">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Hexagon 4">
            <a:extLst>
              <a:ext uri="{FF2B5EF4-FFF2-40B4-BE49-F238E27FC236}">
                <a16:creationId xmlns:a16="http://schemas.microsoft.com/office/drawing/2014/main" id="{5FA50725-62F2-498A-B374-ED64226E18E0}"/>
              </a:ext>
            </a:extLst>
          </p:cNvPr>
          <p:cNvSpPr/>
          <p:nvPr/>
        </p:nvSpPr>
        <p:spPr>
          <a:xfrm rot="434044">
            <a:off x="7674303" y="4215432"/>
            <a:ext cx="2554771" cy="2370354"/>
          </a:xfrm>
          <a:custGeom>
            <a:avLst/>
            <a:gdLst>
              <a:gd name="connsiteX0" fmla="*/ 0 w 2110154"/>
              <a:gd name="connsiteY0" fmla="*/ 909549 h 1819098"/>
              <a:gd name="connsiteX1" fmla="*/ 454775 w 2110154"/>
              <a:gd name="connsiteY1" fmla="*/ 0 h 1819098"/>
              <a:gd name="connsiteX2" fmla="*/ 1655380 w 2110154"/>
              <a:gd name="connsiteY2" fmla="*/ 0 h 1819098"/>
              <a:gd name="connsiteX3" fmla="*/ 2110154 w 2110154"/>
              <a:gd name="connsiteY3" fmla="*/ 909549 h 1819098"/>
              <a:gd name="connsiteX4" fmla="*/ 1655380 w 2110154"/>
              <a:gd name="connsiteY4" fmla="*/ 1819098 h 1819098"/>
              <a:gd name="connsiteX5" fmla="*/ 454775 w 2110154"/>
              <a:gd name="connsiteY5" fmla="*/ 1819098 h 1819098"/>
              <a:gd name="connsiteX6" fmla="*/ 0 w 2110154"/>
              <a:gd name="connsiteY6" fmla="*/ 909549 h 1819098"/>
              <a:gd name="connsiteX0" fmla="*/ 0 w 2110154"/>
              <a:gd name="connsiteY0" fmla="*/ 1023242 h 1932791"/>
              <a:gd name="connsiteX1" fmla="*/ 454775 w 2110154"/>
              <a:gd name="connsiteY1" fmla="*/ 113693 h 1932791"/>
              <a:gd name="connsiteX2" fmla="*/ 1655380 w 2110154"/>
              <a:gd name="connsiteY2" fmla="*/ 113693 h 1932791"/>
              <a:gd name="connsiteX3" fmla="*/ 2110154 w 2110154"/>
              <a:gd name="connsiteY3" fmla="*/ 1023242 h 1932791"/>
              <a:gd name="connsiteX4" fmla="*/ 1655380 w 2110154"/>
              <a:gd name="connsiteY4" fmla="*/ 1932791 h 1932791"/>
              <a:gd name="connsiteX5" fmla="*/ 454775 w 2110154"/>
              <a:gd name="connsiteY5" fmla="*/ 1932791 h 1932791"/>
              <a:gd name="connsiteX6" fmla="*/ 0 w 2110154"/>
              <a:gd name="connsiteY6" fmla="*/ 1023242 h 1932791"/>
              <a:gd name="connsiteX0" fmla="*/ 0 w 2148326"/>
              <a:gd name="connsiteY0" fmla="*/ 1023242 h 1932791"/>
              <a:gd name="connsiteX1" fmla="*/ 454775 w 2148326"/>
              <a:gd name="connsiteY1" fmla="*/ 113693 h 1932791"/>
              <a:gd name="connsiteX2" fmla="*/ 1655380 w 2148326"/>
              <a:gd name="connsiteY2" fmla="*/ 113693 h 1932791"/>
              <a:gd name="connsiteX3" fmla="*/ 2110154 w 2148326"/>
              <a:gd name="connsiteY3" fmla="*/ 1023242 h 1932791"/>
              <a:gd name="connsiteX4" fmla="*/ 1655380 w 2148326"/>
              <a:gd name="connsiteY4" fmla="*/ 1932791 h 1932791"/>
              <a:gd name="connsiteX5" fmla="*/ 454775 w 2148326"/>
              <a:gd name="connsiteY5" fmla="*/ 1932791 h 1932791"/>
              <a:gd name="connsiteX6" fmla="*/ 0 w 2148326"/>
              <a:gd name="connsiteY6" fmla="*/ 1023242 h 1932791"/>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0 w 2148326"/>
              <a:gd name="connsiteY0" fmla="*/ 1023242 h 2107833"/>
              <a:gd name="connsiteX1" fmla="*/ 454775 w 2148326"/>
              <a:gd name="connsiteY1" fmla="*/ 113693 h 2107833"/>
              <a:gd name="connsiteX2" fmla="*/ 1655380 w 2148326"/>
              <a:gd name="connsiteY2" fmla="*/ 113693 h 2107833"/>
              <a:gd name="connsiteX3" fmla="*/ 2110154 w 2148326"/>
              <a:gd name="connsiteY3" fmla="*/ 1023242 h 2107833"/>
              <a:gd name="connsiteX4" fmla="*/ 1655380 w 2148326"/>
              <a:gd name="connsiteY4" fmla="*/ 1932791 h 2107833"/>
              <a:gd name="connsiteX5" fmla="*/ 454775 w 2148326"/>
              <a:gd name="connsiteY5" fmla="*/ 1932791 h 2107833"/>
              <a:gd name="connsiteX6" fmla="*/ 0 w 2148326"/>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38173 w 2186499"/>
              <a:gd name="connsiteY0" fmla="*/ 1023242 h 2107833"/>
              <a:gd name="connsiteX1" fmla="*/ 492948 w 2186499"/>
              <a:gd name="connsiteY1" fmla="*/ 113693 h 2107833"/>
              <a:gd name="connsiteX2" fmla="*/ 1693553 w 2186499"/>
              <a:gd name="connsiteY2" fmla="*/ 113693 h 2107833"/>
              <a:gd name="connsiteX3" fmla="*/ 2148327 w 2186499"/>
              <a:gd name="connsiteY3" fmla="*/ 1023242 h 2107833"/>
              <a:gd name="connsiteX4" fmla="*/ 1693553 w 2186499"/>
              <a:gd name="connsiteY4" fmla="*/ 1932791 h 2107833"/>
              <a:gd name="connsiteX5" fmla="*/ 492948 w 2186499"/>
              <a:gd name="connsiteY5" fmla="*/ 1932791 h 2107833"/>
              <a:gd name="connsiteX6" fmla="*/ 38173 w 2186499"/>
              <a:gd name="connsiteY6" fmla="*/ 1023242 h 2107833"/>
              <a:gd name="connsiteX0" fmla="*/ 15563 w 2166697"/>
              <a:gd name="connsiteY0" fmla="*/ 1142721 h 2227312"/>
              <a:gd name="connsiteX1" fmla="*/ 259322 w 2166697"/>
              <a:gd name="connsiteY1" fmla="*/ 64359 h 2227312"/>
              <a:gd name="connsiteX2" fmla="*/ 1670943 w 2166697"/>
              <a:gd name="connsiteY2" fmla="*/ 233172 h 2227312"/>
              <a:gd name="connsiteX3" fmla="*/ 2125717 w 2166697"/>
              <a:gd name="connsiteY3" fmla="*/ 1142721 h 2227312"/>
              <a:gd name="connsiteX4" fmla="*/ 1670943 w 2166697"/>
              <a:gd name="connsiteY4" fmla="*/ 2052270 h 2227312"/>
              <a:gd name="connsiteX5" fmla="*/ 470338 w 2166697"/>
              <a:gd name="connsiteY5" fmla="*/ 2052270 h 2227312"/>
              <a:gd name="connsiteX6" fmla="*/ 15563 w 2166697"/>
              <a:gd name="connsiteY6" fmla="*/ 1142721 h 2227312"/>
              <a:gd name="connsiteX0" fmla="*/ 21701 w 2153556"/>
              <a:gd name="connsiteY0" fmla="*/ 1286620 h 2371211"/>
              <a:gd name="connsiteX1" fmla="*/ 265460 w 2153556"/>
              <a:gd name="connsiteY1" fmla="*/ 208258 h 2371211"/>
              <a:gd name="connsiteX2" fmla="*/ 1888097 w 2153556"/>
              <a:gd name="connsiteY2" fmla="*/ 95717 h 2371211"/>
              <a:gd name="connsiteX3" fmla="*/ 2131855 w 2153556"/>
              <a:gd name="connsiteY3" fmla="*/ 1286620 h 2371211"/>
              <a:gd name="connsiteX4" fmla="*/ 1677081 w 2153556"/>
              <a:gd name="connsiteY4" fmla="*/ 2196169 h 2371211"/>
              <a:gd name="connsiteX5" fmla="*/ 476476 w 2153556"/>
              <a:gd name="connsiteY5" fmla="*/ 2196169 h 2371211"/>
              <a:gd name="connsiteX6" fmla="*/ 21701 w 2153556"/>
              <a:gd name="connsiteY6" fmla="*/ 1286620 h 2371211"/>
              <a:gd name="connsiteX0" fmla="*/ 21701 w 2334301"/>
              <a:gd name="connsiteY0" fmla="*/ 1288685 h 2371831"/>
              <a:gd name="connsiteX1" fmla="*/ 265460 w 2334301"/>
              <a:gd name="connsiteY1" fmla="*/ 210323 h 2371831"/>
              <a:gd name="connsiteX2" fmla="*/ 1888097 w 2334301"/>
              <a:gd name="connsiteY2" fmla="*/ 97782 h 2371831"/>
              <a:gd name="connsiteX3" fmla="*/ 2328803 w 2334301"/>
              <a:gd name="connsiteY3" fmla="*/ 1316821 h 2371831"/>
              <a:gd name="connsiteX4" fmla="*/ 1677081 w 2334301"/>
              <a:gd name="connsiteY4" fmla="*/ 2198234 h 2371831"/>
              <a:gd name="connsiteX5" fmla="*/ 476476 w 2334301"/>
              <a:gd name="connsiteY5" fmla="*/ 2198234 h 2371831"/>
              <a:gd name="connsiteX6" fmla="*/ 21701 w 2334301"/>
              <a:gd name="connsiteY6" fmla="*/ 1288685 h 2371831"/>
              <a:gd name="connsiteX0" fmla="*/ 36258 w 2348858"/>
              <a:gd name="connsiteY0" fmla="*/ 1288685 h 2290212"/>
              <a:gd name="connsiteX1" fmla="*/ 280017 w 2348858"/>
              <a:gd name="connsiteY1" fmla="*/ 210323 h 2290212"/>
              <a:gd name="connsiteX2" fmla="*/ 1902654 w 2348858"/>
              <a:gd name="connsiteY2" fmla="*/ 97782 h 2290212"/>
              <a:gd name="connsiteX3" fmla="*/ 2343360 w 2348858"/>
              <a:gd name="connsiteY3" fmla="*/ 1316821 h 2290212"/>
              <a:gd name="connsiteX4" fmla="*/ 1691638 w 2348858"/>
              <a:gd name="connsiteY4" fmla="*/ 2198234 h 2290212"/>
              <a:gd name="connsiteX5" fmla="*/ 687980 w 2348858"/>
              <a:gd name="connsiteY5" fmla="*/ 2057557 h 2290212"/>
              <a:gd name="connsiteX6" fmla="*/ 36258 w 2348858"/>
              <a:gd name="connsiteY6" fmla="*/ 1288685 h 2290212"/>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5804 w 2511284"/>
              <a:gd name="connsiteY0" fmla="*/ 1288685 h 2250943"/>
              <a:gd name="connsiteX1" fmla="*/ 442443 w 2511284"/>
              <a:gd name="connsiteY1" fmla="*/ 210323 h 2250943"/>
              <a:gd name="connsiteX2" fmla="*/ 2065080 w 2511284"/>
              <a:gd name="connsiteY2" fmla="*/ 97782 h 2250943"/>
              <a:gd name="connsiteX3" fmla="*/ 2505786 w 2511284"/>
              <a:gd name="connsiteY3" fmla="*/ 1316821 h 2250943"/>
              <a:gd name="connsiteX4" fmla="*/ 1854064 w 2511284"/>
              <a:gd name="connsiteY4" fmla="*/ 2198234 h 2250943"/>
              <a:gd name="connsiteX5" fmla="*/ 850406 w 2511284"/>
              <a:gd name="connsiteY5" fmla="*/ 2057557 h 2250943"/>
              <a:gd name="connsiteX6" fmla="*/ 15804 w 2511284"/>
              <a:gd name="connsiteY6" fmla="*/ 1288685 h 2250943"/>
              <a:gd name="connsiteX0" fmla="*/ 16707 w 2521574"/>
              <a:gd name="connsiteY0" fmla="*/ 1354269 h 2316527"/>
              <a:gd name="connsiteX1" fmla="*/ 443346 w 2521574"/>
              <a:gd name="connsiteY1" fmla="*/ 275907 h 2316527"/>
              <a:gd name="connsiteX2" fmla="*/ 2150389 w 2521574"/>
              <a:gd name="connsiteY2" fmla="*/ 78959 h 2316527"/>
              <a:gd name="connsiteX3" fmla="*/ 2506689 w 2521574"/>
              <a:gd name="connsiteY3" fmla="*/ 1382405 h 2316527"/>
              <a:gd name="connsiteX4" fmla="*/ 1854967 w 2521574"/>
              <a:gd name="connsiteY4" fmla="*/ 2263818 h 2316527"/>
              <a:gd name="connsiteX5" fmla="*/ 851309 w 2521574"/>
              <a:gd name="connsiteY5" fmla="*/ 2123141 h 2316527"/>
              <a:gd name="connsiteX6" fmla="*/ 16707 w 2521574"/>
              <a:gd name="connsiteY6" fmla="*/ 1354269 h 2316527"/>
              <a:gd name="connsiteX0" fmla="*/ 22969 w 2528491"/>
              <a:gd name="connsiteY0" fmla="*/ 1382976 h 2345234"/>
              <a:gd name="connsiteX1" fmla="*/ 407405 w 2528491"/>
              <a:gd name="connsiteY1" fmla="*/ 220208 h 2345234"/>
              <a:gd name="connsiteX2" fmla="*/ 2156651 w 2528491"/>
              <a:gd name="connsiteY2" fmla="*/ 107666 h 2345234"/>
              <a:gd name="connsiteX3" fmla="*/ 2512951 w 2528491"/>
              <a:gd name="connsiteY3" fmla="*/ 1411112 h 2345234"/>
              <a:gd name="connsiteX4" fmla="*/ 1861229 w 2528491"/>
              <a:gd name="connsiteY4" fmla="*/ 2292525 h 2345234"/>
              <a:gd name="connsiteX5" fmla="*/ 857571 w 2528491"/>
              <a:gd name="connsiteY5" fmla="*/ 2151848 h 2345234"/>
              <a:gd name="connsiteX6" fmla="*/ 22969 w 2528491"/>
              <a:gd name="connsiteY6" fmla="*/ 1382976 h 2345234"/>
              <a:gd name="connsiteX0" fmla="*/ 22969 w 2528491"/>
              <a:gd name="connsiteY0" fmla="*/ 1382976 h 2394942"/>
              <a:gd name="connsiteX1" fmla="*/ 407405 w 2528491"/>
              <a:gd name="connsiteY1" fmla="*/ 220208 h 2394942"/>
              <a:gd name="connsiteX2" fmla="*/ 2156651 w 2528491"/>
              <a:gd name="connsiteY2" fmla="*/ 107666 h 2394942"/>
              <a:gd name="connsiteX3" fmla="*/ 2512951 w 2528491"/>
              <a:gd name="connsiteY3" fmla="*/ 1411112 h 2394942"/>
              <a:gd name="connsiteX4" fmla="*/ 1861229 w 2528491"/>
              <a:gd name="connsiteY4" fmla="*/ 2292525 h 2394942"/>
              <a:gd name="connsiteX5" fmla="*/ 857571 w 2528491"/>
              <a:gd name="connsiteY5" fmla="*/ 2151848 h 2394942"/>
              <a:gd name="connsiteX6" fmla="*/ 22969 w 2528491"/>
              <a:gd name="connsiteY6" fmla="*/ 1382976 h 2394942"/>
              <a:gd name="connsiteX0" fmla="*/ 22969 w 2528491"/>
              <a:gd name="connsiteY0" fmla="*/ 1382976 h 2409885"/>
              <a:gd name="connsiteX1" fmla="*/ 407405 w 2528491"/>
              <a:gd name="connsiteY1" fmla="*/ 220208 h 2409885"/>
              <a:gd name="connsiteX2" fmla="*/ 2156651 w 2528491"/>
              <a:gd name="connsiteY2" fmla="*/ 107666 h 2409885"/>
              <a:gd name="connsiteX3" fmla="*/ 2512951 w 2528491"/>
              <a:gd name="connsiteY3" fmla="*/ 1411112 h 2409885"/>
              <a:gd name="connsiteX4" fmla="*/ 1861229 w 2528491"/>
              <a:gd name="connsiteY4" fmla="*/ 2292525 h 2409885"/>
              <a:gd name="connsiteX5" fmla="*/ 857571 w 2528491"/>
              <a:gd name="connsiteY5" fmla="*/ 2151848 h 2409885"/>
              <a:gd name="connsiteX6" fmla="*/ 22969 w 2528491"/>
              <a:gd name="connsiteY6" fmla="*/ 1382976 h 2409885"/>
              <a:gd name="connsiteX0" fmla="*/ 22969 w 2643137"/>
              <a:gd name="connsiteY0" fmla="*/ 1457425 h 2484334"/>
              <a:gd name="connsiteX1" fmla="*/ 407405 w 2643137"/>
              <a:gd name="connsiteY1" fmla="*/ 294657 h 2484334"/>
              <a:gd name="connsiteX2" fmla="*/ 2156651 w 2643137"/>
              <a:gd name="connsiteY2" fmla="*/ 182115 h 2484334"/>
              <a:gd name="connsiteX3" fmla="*/ 2512951 w 2643137"/>
              <a:gd name="connsiteY3" fmla="*/ 1485561 h 2484334"/>
              <a:gd name="connsiteX4" fmla="*/ 1861229 w 2643137"/>
              <a:gd name="connsiteY4" fmla="*/ 2366974 h 2484334"/>
              <a:gd name="connsiteX5" fmla="*/ 857571 w 2643137"/>
              <a:gd name="connsiteY5" fmla="*/ 2226297 h 2484334"/>
              <a:gd name="connsiteX6" fmla="*/ 22969 w 2643137"/>
              <a:gd name="connsiteY6" fmla="*/ 1457425 h 2484334"/>
              <a:gd name="connsiteX0" fmla="*/ 22969 w 2524221"/>
              <a:gd name="connsiteY0" fmla="*/ 1469876 h 2496785"/>
              <a:gd name="connsiteX1" fmla="*/ 407405 w 2524221"/>
              <a:gd name="connsiteY1" fmla="*/ 307108 h 2496785"/>
              <a:gd name="connsiteX2" fmla="*/ 2156651 w 2524221"/>
              <a:gd name="connsiteY2" fmla="*/ 194566 h 2496785"/>
              <a:gd name="connsiteX3" fmla="*/ 2512951 w 2524221"/>
              <a:gd name="connsiteY3" fmla="*/ 1498012 h 2496785"/>
              <a:gd name="connsiteX4" fmla="*/ 1861229 w 2524221"/>
              <a:gd name="connsiteY4" fmla="*/ 2379425 h 2496785"/>
              <a:gd name="connsiteX5" fmla="*/ 857571 w 2524221"/>
              <a:gd name="connsiteY5" fmla="*/ 2238748 h 2496785"/>
              <a:gd name="connsiteX6" fmla="*/ 22969 w 2524221"/>
              <a:gd name="connsiteY6" fmla="*/ 1469876 h 2496785"/>
              <a:gd name="connsiteX0" fmla="*/ 22969 w 2545519"/>
              <a:gd name="connsiteY0" fmla="*/ 1494797 h 2521706"/>
              <a:gd name="connsiteX1" fmla="*/ 407405 w 2545519"/>
              <a:gd name="connsiteY1" fmla="*/ 332029 h 2521706"/>
              <a:gd name="connsiteX2" fmla="*/ 2156651 w 2545519"/>
              <a:gd name="connsiteY2" fmla="*/ 219487 h 2521706"/>
              <a:gd name="connsiteX3" fmla="*/ 2512951 w 2545519"/>
              <a:gd name="connsiteY3" fmla="*/ 1522933 h 2521706"/>
              <a:gd name="connsiteX4" fmla="*/ 1861229 w 2545519"/>
              <a:gd name="connsiteY4" fmla="*/ 2404346 h 2521706"/>
              <a:gd name="connsiteX5" fmla="*/ 857571 w 2545519"/>
              <a:gd name="connsiteY5" fmla="*/ 2263669 h 2521706"/>
              <a:gd name="connsiteX6" fmla="*/ 22969 w 2545519"/>
              <a:gd name="connsiteY6" fmla="*/ 1494797 h 2521706"/>
              <a:gd name="connsiteX0" fmla="*/ 1978 w 2503956"/>
              <a:gd name="connsiteY0" fmla="*/ 1327556 h 2354465"/>
              <a:gd name="connsiteX1" fmla="*/ 653700 w 2503956"/>
              <a:gd name="connsiteY1" fmla="*/ 361736 h 2354465"/>
              <a:gd name="connsiteX2" fmla="*/ 2135660 w 2503956"/>
              <a:gd name="connsiteY2" fmla="*/ 52246 h 2354465"/>
              <a:gd name="connsiteX3" fmla="*/ 2491960 w 2503956"/>
              <a:gd name="connsiteY3" fmla="*/ 1355692 h 2354465"/>
              <a:gd name="connsiteX4" fmla="*/ 1840238 w 2503956"/>
              <a:gd name="connsiteY4" fmla="*/ 2237105 h 2354465"/>
              <a:gd name="connsiteX5" fmla="*/ 836580 w 2503956"/>
              <a:gd name="connsiteY5" fmla="*/ 2096428 h 2354465"/>
              <a:gd name="connsiteX6" fmla="*/ 1978 w 2503956"/>
              <a:gd name="connsiteY6" fmla="*/ 1327556 h 2354465"/>
              <a:gd name="connsiteX0" fmla="*/ 0 w 2501978"/>
              <a:gd name="connsiteY0" fmla="*/ 1327556 h 2461946"/>
              <a:gd name="connsiteX1" fmla="*/ 651722 w 2501978"/>
              <a:gd name="connsiteY1" fmla="*/ 361736 h 2461946"/>
              <a:gd name="connsiteX2" fmla="*/ 2133682 w 2501978"/>
              <a:gd name="connsiteY2" fmla="*/ 52246 h 2461946"/>
              <a:gd name="connsiteX3" fmla="*/ 2489982 w 2501978"/>
              <a:gd name="connsiteY3" fmla="*/ 1355692 h 2461946"/>
              <a:gd name="connsiteX4" fmla="*/ 1838260 w 2501978"/>
              <a:gd name="connsiteY4" fmla="*/ 2237105 h 2461946"/>
              <a:gd name="connsiteX5" fmla="*/ 651722 w 2501978"/>
              <a:gd name="connsiteY5" fmla="*/ 2265240 h 2461946"/>
              <a:gd name="connsiteX6" fmla="*/ 0 w 2501978"/>
              <a:gd name="connsiteY6" fmla="*/ 1327556 h 2461946"/>
              <a:gd name="connsiteX0" fmla="*/ 0 w 2859836"/>
              <a:gd name="connsiteY0" fmla="*/ 1345736 h 2468392"/>
              <a:gd name="connsiteX1" fmla="*/ 651722 w 2859836"/>
              <a:gd name="connsiteY1" fmla="*/ 379916 h 2468392"/>
              <a:gd name="connsiteX2" fmla="*/ 2133682 w 2859836"/>
              <a:gd name="connsiteY2" fmla="*/ 70426 h 2468392"/>
              <a:gd name="connsiteX3" fmla="*/ 2855742 w 2859836"/>
              <a:gd name="connsiteY3" fmla="*/ 1641158 h 2468392"/>
              <a:gd name="connsiteX4" fmla="*/ 1838260 w 2859836"/>
              <a:gd name="connsiteY4" fmla="*/ 2255285 h 2468392"/>
              <a:gd name="connsiteX5" fmla="*/ 651722 w 2859836"/>
              <a:gd name="connsiteY5" fmla="*/ 2283420 h 2468392"/>
              <a:gd name="connsiteX6" fmla="*/ 0 w 2859836"/>
              <a:gd name="connsiteY6" fmla="*/ 1345736 h 2468392"/>
              <a:gd name="connsiteX0" fmla="*/ 59 w 2859937"/>
              <a:gd name="connsiteY0" fmla="*/ 1453664 h 2576320"/>
              <a:gd name="connsiteX1" fmla="*/ 623646 w 2859937"/>
              <a:gd name="connsiteY1" fmla="*/ 178355 h 2576320"/>
              <a:gd name="connsiteX2" fmla="*/ 2133741 w 2859937"/>
              <a:gd name="connsiteY2" fmla="*/ 178354 h 2576320"/>
              <a:gd name="connsiteX3" fmla="*/ 2855801 w 2859937"/>
              <a:gd name="connsiteY3" fmla="*/ 1749086 h 2576320"/>
              <a:gd name="connsiteX4" fmla="*/ 1838319 w 2859937"/>
              <a:gd name="connsiteY4" fmla="*/ 2363213 h 2576320"/>
              <a:gd name="connsiteX5" fmla="*/ 651781 w 2859937"/>
              <a:gd name="connsiteY5" fmla="*/ 2391348 h 2576320"/>
              <a:gd name="connsiteX6" fmla="*/ 59 w 2859937"/>
              <a:gd name="connsiteY6" fmla="*/ 1453664 h 2576320"/>
              <a:gd name="connsiteX0" fmla="*/ 59 w 2679182"/>
              <a:gd name="connsiteY0" fmla="*/ 1447253 h 2574126"/>
              <a:gd name="connsiteX1" fmla="*/ 623646 w 2679182"/>
              <a:gd name="connsiteY1" fmla="*/ 171944 h 2574126"/>
              <a:gd name="connsiteX2" fmla="*/ 2133741 w 2679182"/>
              <a:gd name="connsiteY2" fmla="*/ 171943 h 2574126"/>
              <a:gd name="connsiteX3" fmla="*/ 2672921 w 2679182"/>
              <a:gd name="connsiteY3" fmla="*/ 1644202 h 2574126"/>
              <a:gd name="connsiteX4" fmla="*/ 1838319 w 2679182"/>
              <a:gd name="connsiteY4" fmla="*/ 2356802 h 2574126"/>
              <a:gd name="connsiteX5" fmla="*/ 651781 w 2679182"/>
              <a:gd name="connsiteY5" fmla="*/ 2384937 h 2574126"/>
              <a:gd name="connsiteX6" fmla="*/ 59 w 2679182"/>
              <a:gd name="connsiteY6" fmla="*/ 1447253 h 2574126"/>
              <a:gd name="connsiteX0" fmla="*/ 59 w 2859270"/>
              <a:gd name="connsiteY0" fmla="*/ 1447253 h 2574126"/>
              <a:gd name="connsiteX1" fmla="*/ 623646 w 2859270"/>
              <a:gd name="connsiteY1" fmla="*/ 171944 h 2574126"/>
              <a:gd name="connsiteX2" fmla="*/ 2133741 w 2859270"/>
              <a:gd name="connsiteY2" fmla="*/ 171943 h 2574126"/>
              <a:gd name="connsiteX3" fmla="*/ 2672921 w 2859270"/>
              <a:gd name="connsiteY3" fmla="*/ 1644202 h 2574126"/>
              <a:gd name="connsiteX4" fmla="*/ 1838319 w 2859270"/>
              <a:gd name="connsiteY4" fmla="*/ 2356802 h 2574126"/>
              <a:gd name="connsiteX5" fmla="*/ 651781 w 2859270"/>
              <a:gd name="connsiteY5" fmla="*/ 2384937 h 2574126"/>
              <a:gd name="connsiteX6" fmla="*/ 59 w 2859270"/>
              <a:gd name="connsiteY6" fmla="*/ 1447253 h 2574126"/>
              <a:gd name="connsiteX0" fmla="*/ 621 w 2861176"/>
              <a:gd name="connsiteY0" fmla="*/ 1471172 h 2598045"/>
              <a:gd name="connsiteX1" fmla="*/ 567938 w 2861176"/>
              <a:gd name="connsiteY1" fmla="*/ 153660 h 2598045"/>
              <a:gd name="connsiteX2" fmla="*/ 2134303 w 2861176"/>
              <a:gd name="connsiteY2" fmla="*/ 195862 h 2598045"/>
              <a:gd name="connsiteX3" fmla="*/ 2673483 w 2861176"/>
              <a:gd name="connsiteY3" fmla="*/ 1668121 h 2598045"/>
              <a:gd name="connsiteX4" fmla="*/ 1838881 w 2861176"/>
              <a:gd name="connsiteY4" fmla="*/ 2380721 h 2598045"/>
              <a:gd name="connsiteX5" fmla="*/ 652343 w 2861176"/>
              <a:gd name="connsiteY5" fmla="*/ 2408856 h 2598045"/>
              <a:gd name="connsiteX6" fmla="*/ 621 w 2861176"/>
              <a:gd name="connsiteY6" fmla="*/ 1471172 h 2598045"/>
              <a:gd name="connsiteX0" fmla="*/ 750 w 2861305"/>
              <a:gd name="connsiteY0" fmla="*/ 1444552 h 2571425"/>
              <a:gd name="connsiteX1" fmla="*/ 568067 w 2861305"/>
              <a:gd name="connsiteY1" fmla="*/ 127040 h 2571425"/>
              <a:gd name="connsiteX2" fmla="*/ 2134432 w 2861305"/>
              <a:gd name="connsiteY2" fmla="*/ 169242 h 2571425"/>
              <a:gd name="connsiteX3" fmla="*/ 2673612 w 2861305"/>
              <a:gd name="connsiteY3" fmla="*/ 1641501 h 2571425"/>
              <a:gd name="connsiteX4" fmla="*/ 1839010 w 2861305"/>
              <a:gd name="connsiteY4" fmla="*/ 2354101 h 2571425"/>
              <a:gd name="connsiteX5" fmla="*/ 652472 w 2861305"/>
              <a:gd name="connsiteY5" fmla="*/ 2382236 h 2571425"/>
              <a:gd name="connsiteX6" fmla="*/ 750 w 2861305"/>
              <a:gd name="connsiteY6" fmla="*/ 1444552 h 2571425"/>
              <a:gd name="connsiteX0" fmla="*/ 4340 w 2864895"/>
              <a:gd name="connsiteY0" fmla="*/ 1444552 h 2485632"/>
              <a:gd name="connsiteX1" fmla="*/ 571657 w 2864895"/>
              <a:gd name="connsiteY1" fmla="*/ 127040 h 2485632"/>
              <a:gd name="connsiteX2" fmla="*/ 2138022 w 2864895"/>
              <a:gd name="connsiteY2" fmla="*/ 169242 h 2485632"/>
              <a:gd name="connsiteX3" fmla="*/ 2677202 w 2864895"/>
              <a:gd name="connsiteY3" fmla="*/ 1641501 h 2485632"/>
              <a:gd name="connsiteX4" fmla="*/ 1842600 w 2864895"/>
              <a:gd name="connsiteY4" fmla="*/ 2354101 h 2485632"/>
              <a:gd name="connsiteX5" fmla="*/ 796739 w 2864895"/>
              <a:gd name="connsiteY5" fmla="*/ 2255626 h 2485632"/>
              <a:gd name="connsiteX6" fmla="*/ 4340 w 2864895"/>
              <a:gd name="connsiteY6" fmla="*/ 1444552 h 2485632"/>
              <a:gd name="connsiteX0" fmla="*/ 202 w 2860757"/>
              <a:gd name="connsiteY0" fmla="*/ 1444552 h 2503373"/>
              <a:gd name="connsiteX1" fmla="*/ 567519 w 2860757"/>
              <a:gd name="connsiteY1" fmla="*/ 127040 h 2503373"/>
              <a:gd name="connsiteX2" fmla="*/ 2133884 w 2860757"/>
              <a:gd name="connsiteY2" fmla="*/ 169242 h 2503373"/>
              <a:gd name="connsiteX3" fmla="*/ 2673064 w 2860757"/>
              <a:gd name="connsiteY3" fmla="*/ 1641501 h 2503373"/>
              <a:gd name="connsiteX4" fmla="*/ 1838462 w 2860757"/>
              <a:gd name="connsiteY4" fmla="*/ 2354101 h 2503373"/>
              <a:gd name="connsiteX5" fmla="*/ 609721 w 2860757"/>
              <a:gd name="connsiteY5" fmla="*/ 2283761 h 2503373"/>
              <a:gd name="connsiteX6" fmla="*/ 202 w 2860757"/>
              <a:gd name="connsiteY6" fmla="*/ 1444552 h 2503373"/>
              <a:gd name="connsiteX0" fmla="*/ 202 w 2860757"/>
              <a:gd name="connsiteY0" fmla="*/ 1444552 h 2407904"/>
              <a:gd name="connsiteX1" fmla="*/ 567519 w 2860757"/>
              <a:gd name="connsiteY1" fmla="*/ 127040 h 2407904"/>
              <a:gd name="connsiteX2" fmla="*/ 2133884 w 2860757"/>
              <a:gd name="connsiteY2" fmla="*/ 169242 h 2407904"/>
              <a:gd name="connsiteX3" fmla="*/ 2673064 w 2860757"/>
              <a:gd name="connsiteY3" fmla="*/ 1641501 h 2407904"/>
              <a:gd name="connsiteX4" fmla="*/ 1838462 w 2860757"/>
              <a:gd name="connsiteY4" fmla="*/ 2354101 h 2407904"/>
              <a:gd name="connsiteX5" fmla="*/ 609721 w 2860757"/>
              <a:gd name="connsiteY5" fmla="*/ 2283761 h 2407904"/>
              <a:gd name="connsiteX6" fmla="*/ 202 w 2860757"/>
              <a:gd name="connsiteY6" fmla="*/ 1444552 h 2407904"/>
              <a:gd name="connsiteX0" fmla="*/ 0 w 2875014"/>
              <a:gd name="connsiteY0" fmla="*/ 1276135 h 2239487"/>
              <a:gd name="connsiteX1" fmla="*/ 2133682 w 2875014"/>
              <a:gd name="connsiteY1" fmla="*/ 825 h 2239487"/>
              <a:gd name="connsiteX2" fmla="*/ 2672862 w 2875014"/>
              <a:gd name="connsiteY2" fmla="*/ 1473084 h 2239487"/>
              <a:gd name="connsiteX3" fmla="*/ 1838260 w 2875014"/>
              <a:gd name="connsiteY3" fmla="*/ 2185684 h 2239487"/>
              <a:gd name="connsiteX4" fmla="*/ 609519 w 2875014"/>
              <a:gd name="connsiteY4" fmla="*/ 2115344 h 2239487"/>
              <a:gd name="connsiteX5" fmla="*/ 0 w 2875014"/>
              <a:gd name="connsiteY5" fmla="*/ 1276135 h 2239487"/>
              <a:gd name="connsiteX0" fmla="*/ 0 w 3325806"/>
              <a:gd name="connsiteY0" fmla="*/ 1384244 h 2347596"/>
              <a:gd name="connsiteX1" fmla="*/ 2133682 w 3325806"/>
              <a:gd name="connsiteY1" fmla="*/ 108934 h 2347596"/>
              <a:gd name="connsiteX2" fmla="*/ 2672862 w 3325806"/>
              <a:gd name="connsiteY2" fmla="*/ 1581193 h 2347596"/>
              <a:gd name="connsiteX3" fmla="*/ 1838260 w 3325806"/>
              <a:gd name="connsiteY3" fmla="*/ 2293793 h 2347596"/>
              <a:gd name="connsiteX4" fmla="*/ 609519 w 3325806"/>
              <a:gd name="connsiteY4" fmla="*/ 2223453 h 2347596"/>
              <a:gd name="connsiteX5" fmla="*/ 0 w 3325806"/>
              <a:gd name="connsiteY5" fmla="*/ 1384244 h 2347596"/>
              <a:gd name="connsiteX0" fmla="*/ 0 w 3167100"/>
              <a:gd name="connsiteY0" fmla="*/ 1384244 h 2471344"/>
              <a:gd name="connsiteX1" fmla="*/ 2133682 w 3167100"/>
              <a:gd name="connsiteY1" fmla="*/ 108934 h 2471344"/>
              <a:gd name="connsiteX2" fmla="*/ 2672862 w 3167100"/>
              <a:gd name="connsiteY2" fmla="*/ 1581193 h 2471344"/>
              <a:gd name="connsiteX3" fmla="*/ 1880463 w 3167100"/>
              <a:gd name="connsiteY3" fmla="*/ 2434470 h 2471344"/>
              <a:gd name="connsiteX4" fmla="*/ 609519 w 3167100"/>
              <a:gd name="connsiteY4" fmla="*/ 2223453 h 2471344"/>
              <a:gd name="connsiteX5" fmla="*/ 0 w 3167100"/>
              <a:gd name="connsiteY5" fmla="*/ 1384244 h 2471344"/>
              <a:gd name="connsiteX0" fmla="*/ 27377 w 3194477"/>
              <a:gd name="connsiteY0" fmla="*/ 1387503 h 2474603"/>
              <a:gd name="connsiteX1" fmla="*/ 2161059 w 3194477"/>
              <a:gd name="connsiteY1" fmla="*/ 112193 h 2474603"/>
              <a:gd name="connsiteX2" fmla="*/ 2700239 w 3194477"/>
              <a:gd name="connsiteY2" fmla="*/ 1584452 h 2474603"/>
              <a:gd name="connsiteX3" fmla="*/ 1907840 w 3194477"/>
              <a:gd name="connsiteY3" fmla="*/ 2437729 h 2474603"/>
              <a:gd name="connsiteX4" fmla="*/ 636896 w 3194477"/>
              <a:gd name="connsiteY4" fmla="*/ 2226712 h 2474603"/>
              <a:gd name="connsiteX5" fmla="*/ 27377 w 3194477"/>
              <a:gd name="connsiteY5" fmla="*/ 1387503 h 2474603"/>
              <a:gd name="connsiteX0" fmla="*/ 27377 w 2776702"/>
              <a:gd name="connsiteY0" fmla="*/ 1276893 h 2359117"/>
              <a:gd name="connsiteX1" fmla="*/ 2161059 w 2776702"/>
              <a:gd name="connsiteY1" fmla="*/ 1583 h 2359117"/>
              <a:gd name="connsiteX2" fmla="*/ 2771087 w 2776702"/>
              <a:gd name="connsiteY2" fmla="*/ 1544690 h 2359117"/>
              <a:gd name="connsiteX3" fmla="*/ 1907840 w 2776702"/>
              <a:gd name="connsiteY3" fmla="*/ 2327119 h 2359117"/>
              <a:gd name="connsiteX4" fmla="*/ 636896 w 2776702"/>
              <a:gd name="connsiteY4" fmla="*/ 2116102 h 2359117"/>
              <a:gd name="connsiteX5" fmla="*/ 27377 w 2776702"/>
              <a:gd name="connsiteY5" fmla="*/ 1276893 h 2359117"/>
              <a:gd name="connsiteX0" fmla="*/ 3233 w 2752558"/>
              <a:gd name="connsiteY0" fmla="*/ 1279858 h 2362082"/>
              <a:gd name="connsiteX1" fmla="*/ 2136915 w 2752558"/>
              <a:gd name="connsiteY1" fmla="*/ 4548 h 2362082"/>
              <a:gd name="connsiteX2" fmla="*/ 2746943 w 2752558"/>
              <a:gd name="connsiteY2" fmla="*/ 1547655 h 2362082"/>
              <a:gd name="connsiteX3" fmla="*/ 1883696 w 2752558"/>
              <a:gd name="connsiteY3" fmla="*/ 2330084 h 2362082"/>
              <a:gd name="connsiteX4" fmla="*/ 612752 w 2752558"/>
              <a:gd name="connsiteY4" fmla="*/ 2119067 h 2362082"/>
              <a:gd name="connsiteX5" fmla="*/ 3233 w 2752558"/>
              <a:gd name="connsiteY5" fmla="*/ 1279858 h 2362082"/>
              <a:gd name="connsiteX0" fmla="*/ 73219 w 2822544"/>
              <a:gd name="connsiteY0" fmla="*/ 1276845 h 2413375"/>
              <a:gd name="connsiteX1" fmla="*/ 2206901 w 2822544"/>
              <a:gd name="connsiteY1" fmla="*/ 1535 h 2413375"/>
              <a:gd name="connsiteX2" fmla="*/ 2816929 w 2822544"/>
              <a:gd name="connsiteY2" fmla="*/ 1544642 h 2413375"/>
              <a:gd name="connsiteX3" fmla="*/ 1953682 w 2822544"/>
              <a:gd name="connsiteY3" fmla="*/ 2327071 h 2413375"/>
              <a:gd name="connsiteX4" fmla="*/ 629603 w 2822544"/>
              <a:gd name="connsiteY4" fmla="*/ 2275462 h 2413375"/>
              <a:gd name="connsiteX5" fmla="*/ 73219 w 2822544"/>
              <a:gd name="connsiteY5" fmla="*/ 1276845 h 2413375"/>
              <a:gd name="connsiteX0" fmla="*/ 73219 w 2822544"/>
              <a:gd name="connsiteY0" fmla="*/ 1281037 h 2417567"/>
              <a:gd name="connsiteX1" fmla="*/ 2206901 w 2822544"/>
              <a:gd name="connsiteY1" fmla="*/ 5727 h 2417567"/>
              <a:gd name="connsiteX2" fmla="*/ 2816929 w 2822544"/>
              <a:gd name="connsiteY2" fmla="*/ 1548834 h 2417567"/>
              <a:gd name="connsiteX3" fmla="*/ 1953682 w 2822544"/>
              <a:gd name="connsiteY3" fmla="*/ 2331263 h 2417567"/>
              <a:gd name="connsiteX4" fmla="*/ 629603 w 2822544"/>
              <a:gd name="connsiteY4" fmla="*/ 2279654 h 2417567"/>
              <a:gd name="connsiteX5" fmla="*/ 73219 w 2822544"/>
              <a:gd name="connsiteY5" fmla="*/ 1281037 h 2417567"/>
              <a:gd name="connsiteX0" fmla="*/ 57857 w 2801568"/>
              <a:gd name="connsiteY0" fmla="*/ 1363627 h 2500157"/>
              <a:gd name="connsiteX1" fmla="*/ 1943856 w 2801568"/>
              <a:gd name="connsiteY1" fmla="*/ 1428 h 2500157"/>
              <a:gd name="connsiteX2" fmla="*/ 2801567 w 2801568"/>
              <a:gd name="connsiteY2" fmla="*/ 1631424 h 2500157"/>
              <a:gd name="connsiteX3" fmla="*/ 1938320 w 2801568"/>
              <a:gd name="connsiteY3" fmla="*/ 2413853 h 2500157"/>
              <a:gd name="connsiteX4" fmla="*/ 614241 w 2801568"/>
              <a:gd name="connsiteY4" fmla="*/ 2362244 h 2500157"/>
              <a:gd name="connsiteX5" fmla="*/ 57857 w 2801568"/>
              <a:gd name="connsiteY5" fmla="*/ 1363627 h 2500157"/>
              <a:gd name="connsiteX0" fmla="*/ 48258 w 2792884"/>
              <a:gd name="connsiteY0" fmla="*/ 1427731 h 2564261"/>
              <a:gd name="connsiteX1" fmla="*/ 1773977 w 2792884"/>
              <a:gd name="connsiteY1" fmla="*/ 1358 h 2564261"/>
              <a:gd name="connsiteX2" fmla="*/ 2791968 w 2792884"/>
              <a:gd name="connsiteY2" fmla="*/ 1695528 h 2564261"/>
              <a:gd name="connsiteX3" fmla="*/ 1928721 w 2792884"/>
              <a:gd name="connsiteY3" fmla="*/ 2477957 h 2564261"/>
              <a:gd name="connsiteX4" fmla="*/ 604642 w 2792884"/>
              <a:gd name="connsiteY4" fmla="*/ 2426348 h 2564261"/>
              <a:gd name="connsiteX5" fmla="*/ 48258 w 2792884"/>
              <a:gd name="connsiteY5" fmla="*/ 1427731 h 2564261"/>
              <a:gd name="connsiteX0" fmla="*/ 19662 w 2764286"/>
              <a:gd name="connsiteY0" fmla="*/ 1428217 h 2564747"/>
              <a:gd name="connsiteX1" fmla="*/ 1745381 w 2764286"/>
              <a:gd name="connsiteY1" fmla="*/ 1844 h 2564747"/>
              <a:gd name="connsiteX2" fmla="*/ 2763372 w 2764286"/>
              <a:gd name="connsiteY2" fmla="*/ 1696014 h 2564747"/>
              <a:gd name="connsiteX3" fmla="*/ 1900125 w 2764286"/>
              <a:gd name="connsiteY3" fmla="*/ 2478443 h 2564747"/>
              <a:gd name="connsiteX4" fmla="*/ 576046 w 2764286"/>
              <a:gd name="connsiteY4" fmla="*/ 2426834 h 2564747"/>
              <a:gd name="connsiteX5" fmla="*/ 19662 w 2764286"/>
              <a:gd name="connsiteY5" fmla="*/ 1428217 h 256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4286" h="2564747">
                <a:moveTo>
                  <a:pt x="19662" y="1428217"/>
                </a:moveTo>
                <a:cubicBezTo>
                  <a:pt x="126636" y="730941"/>
                  <a:pt x="1288096" y="-42789"/>
                  <a:pt x="1745381" y="1844"/>
                </a:cubicBezTo>
                <a:cubicBezTo>
                  <a:pt x="2202666" y="46477"/>
                  <a:pt x="2737581" y="1283248"/>
                  <a:pt x="2763372" y="1696014"/>
                </a:cubicBezTo>
                <a:cubicBezTo>
                  <a:pt x="2789163" y="2108780"/>
                  <a:pt x="2264679" y="2356640"/>
                  <a:pt x="1900125" y="2478443"/>
                </a:cubicBezTo>
                <a:cubicBezTo>
                  <a:pt x="1535571" y="2600246"/>
                  <a:pt x="889456" y="2601872"/>
                  <a:pt x="576046" y="2426834"/>
                </a:cubicBezTo>
                <a:cubicBezTo>
                  <a:pt x="262636" y="2251796"/>
                  <a:pt x="-87312" y="2125493"/>
                  <a:pt x="19662" y="1428217"/>
                </a:cubicBezTo>
                <a:close/>
              </a:path>
            </a:pathLst>
          </a:custGeom>
          <a:gradFill>
            <a:gsLst>
              <a:gs pos="0">
                <a:srgbClr val="0000FF"/>
              </a:gs>
              <a:gs pos="100000">
                <a:srgbClr val="00CC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B4330F1-CF09-4FEC-B79F-E4C64F2641F6}"/>
              </a:ext>
            </a:extLst>
          </p:cNvPr>
          <p:cNvSpPr txBox="1"/>
          <p:nvPr/>
        </p:nvSpPr>
        <p:spPr>
          <a:xfrm>
            <a:off x="8214497" y="4895790"/>
            <a:ext cx="1565568" cy="523220"/>
          </a:xfrm>
          <a:prstGeom prst="rect">
            <a:avLst/>
          </a:prstGeom>
          <a:noFill/>
        </p:spPr>
        <p:txBody>
          <a:bodyPr wrap="square" rtlCol="0">
            <a:spAutoFit/>
          </a:bodyPr>
          <a:lstStyle/>
          <a:p>
            <a:pPr algn="ctr"/>
            <a:r>
              <a:rPr lang="ar-SY" sz="2800" b="1" dirty="0">
                <a:solidFill>
                  <a:schemeClr val="bg1"/>
                </a:solidFill>
                <a:latin typeface="Century Gothic" panose="020B0502020202020204" pitchFamily="34" charset="0"/>
              </a:rPr>
              <a:t>مسحوق</a:t>
            </a:r>
            <a:endParaRPr lang="en-US" sz="2800" b="1" dirty="0">
              <a:solidFill>
                <a:schemeClr val="bg1"/>
              </a:solidFill>
              <a:latin typeface="Century Gothic" panose="020B0502020202020204" pitchFamily="34" charset="0"/>
            </a:endParaRPr>
          </a:p>
        </p:txBody>
      </p:sp>
      <p:sp>
        <p:nvSpPr>
          <p:cNvPr id="20" name="TextBox 19">
            <a:extLst>
              <a:ext uri="{FF2B5EF4-FFF2-40B4-BE49-F238E27FC236}">
                <a16:creationId xmlns:a16="http://schemas.microsoft.com/office/drawing/2014/main" id="{F9CB4193-CCAB-46FB-A48D-3AA3ABF29CAB}"/>
              </a:ext>
            </a:extLst>
          </p:cNvPr>
          <p:cNvSpPr txBox="1"/>
          <p:nvPr/>
        </p:nvSpPr>
        <p:spPr>
          <a:xfrm>
            <a:off x="840" y="-17018"/>
            <a:ext cx="5859864" cy="523220"/>
          </a:xfrm>
          <a:prstGeom prst="rect">
            <a:avLst/>
          </a:prstGeom>
          <a:noFill/>
        </p:spPr>
        <p:txBody>
          <a:bodyPr wrap="square" rtlCol="0">
            <a:spAutoFit/>
          </a:bodyPr>
          <a:lstStyle/>
          <a:p>
            <a:r>
              <a:rPr lang="ar-SY" sz="2800" b="1" dirty="0">
                <a:solidFill>
                  <a:schemeClr val="tx1">
                    <a:lumMod val="85000"/>
                    <a:lumOff val="15000"/>
                  </a:schemeClr>
                </a:solidFill>
                <a:latin typeface="Century Gothic" panose="020B0502020202020204" pitchFamily="34" charset="0"/>
              </a:rPr>
              <a:t>أشكال الصابون المستخدم في الغسيل</a:t>
            </a:r>
            <a:endParaRPr lang="en-US" sz="2800" b="1" dirty="0">
              <a:solidFill>
                <a:schemeClr val="tx1">
                  <a:lumMod val="85000"/>
                  <a:lumOff val="15000"/>
                </a:schemeClr>
              </a:solidFill>
              <a:latin typeface="Century Gothic" panose="020B0502020202020204" pitchFamily="34" charset="0"/>
            </a:endParaRPr>
          </a:p>
        </p:txBody>
      </p:sp>
    </p:spTree>
    <p:extLst>
      <p:ext uri="{BB962C8B-B14F-4D97-AF65-F5344CB8AC3E}">
        <p14:creationId xmlns:p14="http://schemas.microsoft.com/office/powerpoint/2010/main" val="354441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4*#ppt_w"/>
                                          </p:val>
                                        </p:tav>
                                        <p:tav tm="100000">
                                          <p:val>
                                            <p:strVal val="#ppt_w"/>
                                          </p:val>
                                        </p:tav>
                                      </p:tavLst>
                                    </p:anim>
                                    <p:anim calcmode="lin" valueType="num">
                                      <p:cBhvr>
                                        <p:cTn id="8" dur="500" fill="hold"/>
                                        <p:tgtEl>
                                          <p:spTgt spid="5"/>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17" presetClass="entr" presetSubtype="1"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ppt_x</p:attrName>
                                        </p:attrNameLst>
                                      </p:cBhvr>
                                      <p:tavLst>
                                        <p:tav tm="0">
                                          <p:val>
                                            <p:strVal val="#ppt_x"/>
                                          </p:val>
                                        </p:tav>
                                        <p:tav tm="100000">
                                          <p:val>
                                            <p:strVal val="#ppt_x"/>
                                          </p:val>
                                        </p:tav>
                                      </p:tavLst>
                                    </p:anim>
                                    <p:anim calcmode="lin" valueType="num">
                                      <p:cBhvr>
                                        <p:cTn id="18" dur="500" fill="hold"/>
                                        <p:tgtEl>
                                          <p:spTgt spid="11"/>
                                        </p:tgtEl>
                                        <p:attrNameLst>
                                          <p:attrName>ppt_y</p:attrName>
                                        </p:attrNameLst>
                                      </p:cBhvr>
                                      <p:tavLst>
                                        <p:tav tm="0">
                                          <p:val>
                                            <p:strVal val="#ppt_y-#ppt_h/2"/>
                                          </p:val>
                                        </p:tav>
                                        <p:tav tm="100000">
                                          <p:val>
                                            <p:strVal val="#ppt_y"/>
                                          </p:val>
                                        </p:tav>
                                      </p:tavLst>
                                    </p:anim>
                                    <p:anim calcmode="lin" valueType="num">
                                      <p:cBhvr>
                                        <p:cTn id="19" dur="500" fill="hold"/>
                                        <p:tgtEl>
                                          <p:spTgt spid="11"/>
                                        </p:tgtEl>
                                        <p:attrNameLst>
                                          <p:attrName>ppt_w</p:attrName>
                                        </p:attrNameLst>
                                      </p:cBhvr>
                                      <p:tavLst>
                                        <p:tav tm="0">
                                          <p:val>
                                            <p:strVal val="#ppt_w"/>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strVal val="4*#ppt_w"/>
                                          </p:val>
                                        </p:tav>
                                        <p:tav tm="100000">
                                          <p:val>
                                            <p:strVal val="#ppt_w"/>
                                          </p:val>
                                        </p:tav>
                                      </p:tavLst>
                                    </p:anim>
                                    <p:anim calcmode="lin" valueType="num">
                                      <p:cBhvr>
                                        <p:cTn id="26" dur="500" fill="hold"/>
                                        <p:tgtEl>
                                          <p:spTgt spid="6"/>
                                        </p:tgtEl>
                                        <p:attrNameLst>
                                          <p:attrName>ppt_h</p:attrName>
                                        </p:attrNameLst>
                                      </p:cBhvr>
                                      <p:tavLst>
                                        <p:tav tm="0">
                                          <p:val>
                                            <p:strVal val="4*#ppt_h"/>
                                          </p:val>
                                        </p:tav>
                                        <p:tav tm="100000">
                                          <p:val>
                                            <p:strVal val="#ppt_h"/>
                                          </p:val>
                                        </p:tav>
                                      </p:tavLst>
                                    </p:anim>
                                  </p:childTnLst>
                                </p:cTn>
                              </p:par>
                            </p:childTnLst>
                          </p:cTn>
                        </p:par>
                        <p:par>
                          <p:cTn id="27" fill="hold">
                            <p:stCondLst>
                              <p:cond delay="500"/>
                            </p:stCondLst>
                            <p:childTnLst>
                              <p:par>
                                <p:cTn id="28" presetID="23" presetClass="entr" presetSubtype="16"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childTnLst>
                                </p:cTn>
                              </p:par>
                            </p:childTnLst>
                          </p:cTn>
                        </p:par>
                        <p:par>
                          <p:cTn id="32" fill="hold">
                            <p:stCondLst>
                              <p:cond delay="1000"/>
                            </p:stCondLst>
                            <p:childTnLst>
                              <p:par>
                                <p:cTn id="33" presetID="17" presetClass="entr" presetSubtype="1"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ppt_x</p:attrName>
                                        </p:attrNameLst>
                                      </p:cBhvr>
                                      <p:tavLst>
                                        <p:tav tm="0">
                                          <p:val>
                                            <p:strVal val="#ppt_x"/>
                                          </p:val>
                                        </p:tav>
                                        <p:tav tm="100000">
                                          <p:val>
                                            <p:strVal val="#ppt_x"/>
                                          </p:val>
                                        </p:tav>
                                      </p:tavLst>
                                    </p:anim>
                                    <p:anim calcmode="lin" valueType="num">
                                      <p:cBhvr>
                                        <p:cTn id="36" dur="500" fill="hold"/>
                                        <p:tgtEl>
                                          <p:spTgt spid="13"/>
                                        </p:tgtEl>
                                        <p:attrNameLst>
                                          <p:attrName>ppt_y</p:attrName>
                                        </p:attrNameLst>
                                      </p:cBhvr>
                                      <p:tavLst>
                                        <p:tav tm="0">
                                          <p:val>
                                            <p:strVal val="#ppt_y-#ppt_h/2"/>
                                          </p:val>
                                        </p:tav>
                                        <p:tav tm="100000">
                                          <p:val>
                                            <p:strVal val="#ppt_y"/>
                                          </p:val>
                                        </p:tav>
                                      </p:tavLst>
                                    </p:anim>
                                    <p:anim calcmode="lin" valueType="num">
                                      <p:cBhvr>
                                        <p:cTn id="37" dur="500" fill="hold"/>
                                        <p:tgtEl>
                                          <p:spTgt spid="13"/>
                                        </p:tgtEl>
                                        <p:attrNameLst>
                                          <p:attrName>ppt_w</p:attrName>
                                        </p:attrNameLst>
                                      </p:cBhvr>
                                      <p:tavLst>
                                        <p:tav tm="0">
                                          <p:val>
                                            <p:strVal val="#ppt_w"/>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32"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strVal val="4*#ppt_w"/>
                                          </p:val>
                                        </p:tav>
                                        <p:tav tm="100000">
                                          <p:val>
                                            <p:strVal val="#ppt_w"/>
                                          </p:val>
                                        </p:tav>
                                      </p:tavLst>
                                    </p:anim>
                                    <p:anim calcmode="lin" valueType="num">
                                      <p:cBhvr>
                                        <p:cTn id="44" dur="500" fill="hold"/>
                                        <p:tgtEl>
                                          <p:spTgt spid="7"/>
                                        </p:tgtEl>
                                        <p:attrNameLst>
                                          <p:attrName>ppt_h</p:attrName>
                                        </p:attrNameLst>
                                      </p:cBhvr>
                                      <p:tavLst>
                                        <p:tav tm="0">
                                          <p:val>
                                            <p:strVal val="4*#ppt_h"/>
                                          </p:val>
                                        </p:tav>
                                        <p:tav tm="100000">
                                          <p:val>
                                            <p:strVal val="#ppt_h"/>
                                          </p:val>
                                        </p:tav>
                                      </p:tavLst>
                                    </p:anim>
                                  </p:childTnLst>
                                </p:cTn>
                              </p:par>
                            </p:childTnLst>
                          </p:cTn>
                        </p:par>
                        <p:par>
                          <p:cTn id="45" fill="hold">
                            <p:stCondLst>
                              <p:cond delay="500"/>
                            </p:stCondLst>
                            <p:childTnLst>
                              <p:par>
                                <p:cTn id="46" presetID="23" presetClass="entr" presetSubtype="16"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p:cTn id="48" dur="500" fill="hold"/>
                                        <p:tgtEl>
                                          <p:spTgt spid="10"/>
                                        </p:tgtEl>
                                        <p:attrNameLst>
                                          <p:attrName>ppt_w</p:attrName>
                                        </p:attrNameLst>
                                      </p:cBhvr>
                                      <p:tavLst>
                                        <p:tav tm="0">
                                          <p:val>
                                            <p:fltVal val="0"/>
                                          </p:val>
                                        </p:tav>
                                        <p:tav tm="100000">
                                          <p:val>
                                            <p:strVal val="#ppt_w"/>
                                          </p:val>
                                        </p:tav>
                                      </p:tavLst>
                                    </p:anim>
                                    <p:anim calcmode="lin" valueType="num">
                                      <p:cBhvr>
                                        <p:cTn id="49" dur="500" fill="hold"/>
                                        <p:tgtEl>
                                          <p:spTgt spid="10"/>
                                        </p:tgtEl>
                                        <p:attrNameLst>
                                          <p:attrName>ppt_h</p:attrName>
                                        </p:attrNameLst>
                                      </p:cBhvr>
                                      <p:tavLst>
                                        <p:tav tm="0">
                                          <p:val>
                                            <p:fltVal val="0"/>
                                          </p:val>
                                        </p:tav>
                                        <p:tav tm="100000">
                                          <p:val>
                                            <p:strVal val="#ppt_h"/>
                                          </p:val>
                                        </p:tav>
                                      </p:tavLst>
                                    </p:anim>
                                  </p:childTnLst>
                                </p:cTn>
                              </p:par>
                            </p:childTnLst>
                          </p:cTn>
                        </p:par>
                        <p:par>
                          <p:cTn id="50" fill="hold">
                            <p:stCondLst>
                              <p:cond delay="1000"/>
                            </p:stCondLst>
                            <p:childTnLst>
                              <p:par>
                                <p:cTn id="51" presetID="17" presetClass="entr" presetSubtype="1" fill="hold" grpId="0" nodeType="after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p:cTn id="53" dur="500" fill="hold"/>
                                        <p:tgtEl>
                                          <p:spTgt spid="15"/>
                                        </p:tgtEl>
                                        <p:attrNameLst>
                                          <p:attrName>ppt_x</p:attrName>
                                        </p:attrNameLst>
                                      </p:cBhvr>
                                      <p:tavLst>
                                        <p:tav tm="0">
                                          <p:val>
                                            <p:strVal val="#ppt_x"/>
                                          </p:val>
                                        </p:tav>
                                        <p:tav tm="100000">
                                          <p:val>
                                            <p:strVal val="#ppt_x"/>
                                          </p:val>
                                        </p:tav>
                                      </p:tavLst>
                                    </p:anim>
                                    <p:anim calcmode="lin" valueType="num">
                                      <p:cBhvr>
                                        <p:cTn id="54" dur="500" fill="hold"/>
                                        <p:tgtEl>
                                          <p:spTgt spid="15"/>
                                        </p:tgtEl>
                                        <p:attrNameLst>
                                          <p:attrName>ppt_y</p:attrName>
                                        </p:attrNameLst>
                                      </p:cBhvr>
                                      <p:tavLst>
                                        <p:tav tm="0">
                                          <p:val>
                                            <p:strVal val="#ppt_y-#ppt_h/2"/>
                                          </p:val>
                                        </p:tav>
                                        <p:tav tm="100000">
                                          <p:val>
                                            <p:strVal val="#ppt_y"/>
                                          </p:val>
                                        </p:tav>
                                      </p:tavLst>
                                    </p:anim>
                                    <p:anim calcmode="lin" valueType="num">
                                      <p:cBhvr>
                                        <p:cTn id="55" dur="500" fill="hold"/>
                                        <p:tgtEl>
                                          <p:spTgt spid="15"/>
                                        </p:tgtEl>
                                        <p:attrNameLst>
                                          <p:attrName>ppt_w</p:attrName>
                                        </p:attrNameLst>
                                      </p:cBhvr>
                                      <p:tavLst>
                                        <p:tav tm="0">
                                          <p:val>
                                            <p:strVal val="#ppt_w"/>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childTnLst>
                                </p:cTn>
                              </p:par>
                            </p:childTnLst>
                          </p:cTn>
                        </p:par>
                        <p:par>
                          <p:cTn id="57" fill="hold">
                            <p:stCondLst>
                              <p:cond delay="1500"/>
                            </p:stCondLst>
                            <p:childTnLst>
                              <p:par>
                                <p:cTn id="58" presetID="22" presetClass="entr" presetSubtype="8" fill="hold" grpId="0" nodeType="after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500"/>
                                        <p:tgtEl>
                                          <p:spTgt spid="17"/>
                                        </p:tgtEl>
                                      </p:cBhvr>
                                    </p:animEffect>
                                  </p:childTnLst>
                                </p:cTn>
                              </p:par>
                            </p:childTnLst>
                          </p:cTn>
                        </p:par>
                        <p:par>
                          <p:cTn id="61" fill="hold">
                            <p:stCondLst>
                              <p:cond delay="2000"/>
                            </p:stCondLst>
                            <p:childTnLst>
                              <p:par>
                                <p:cTn id="62" presetID="22" presetClass="entr" presetSubtype="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wipe(right)">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23" presetClass="entr" presetSubtype="32"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p:cTn id="69" dur="500" fill="hold"/>
                                        <p:tgtEl>
                                          <p:spTgt spid="14"/>
                                        </p:tgtEl>
                                        <p:attrNameLst>
                                          <p:attrName>ppt_w</p:attrName>
                                        </p:attrNameLst>
                                      </p:cBhvr>
                                      <p:tavLst>
                                        <p:tav tm="0">
                                          <p:val>
                                            <p:strVal val="4*#ppt_w"/>
                                          </p:val>
                                        </p:tav>
                                        <p:tav tm="100000">
                                          <p:val>
                                            <p:strVal val="#ppt_w"/>
                                          </p:val>
                                        </p:tav>
                                      </p:tavLst>
                                    </p:anim>
                                    <p:anim calcmode="lin" valueType="num">
                                      <p:cBhvr>
                                        <p:cTn id="70" dur="500" fill="hold"/>
                                        <p:tgtEl>
                                          <p:spTgt spid="14"/>
                                        </p:tgtEl>
                                        <p:attrNameLst>
                                          <p:attrName>ppt_h</p:attrName>
                                        </p:attrNameLst>
                                      </p:cBhvr>
                                      <p:tavLst>
                                        <p:tav tm="0">
                                          <p:val>
                                            <p:strVal val="4*#ppt_h"/>
                                          </p:val>
                                        </p:tav>
                                        <p:tav tm="100000">
                                          <p:val>
                                            <p:strVal val="#ppt_h"/>
                                          </p:val>
                                        </p:tav>
                                      </p:tavLst>
                                    </p:anim>
                                  </p:childTnLst>
                                </p:cTn>
                              </p:par>
                            </p:childTnLst>
                          </p:cTn>
                        </p:par>
                        <p:par>
                          <p:cTn id="71" fill="hold">
                            <p:stCondLst>
                              <p:cond delay="500"/>
                            </p:stCondLst>
                            <p:childTnLst>
                              <p:par>
                                <p:cTn id="72" presetID="23" presetClass="entr" presetSubtype="16" fill="hold" grpId="0" nodeType="after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500" fill="hold"/>
                                        <p:tgtEl>
                                          <p:spTgt spid="16"/>
                                        </p:tgtEl>
                                        <p:attrNameLst>
                                          <p:attrName>ppt_w</p:attrName>
                                        </p:attrNameLst>
                                      </p:cBhvr>
                                      <p:tavLst>
                                        <p:tav tm="0">
                                          <p:val>
                                            <p:fltVal val="0"/>
                                          </p:val>
                                        </p:tav>
                                        <p:tav tm="100000">
                                          <p:val>
                                            <p:strVal val="#ppt_w"/>
                                          </p:val>
                                        </p:tav>
                                      </p:tavLst>
                                    </p:anim>
                                    <p:anim calcmode="lin" valueType="num">
                                      <p:cBhvr>
                                        <p:cTn id="75" dur="500" fill="hold"/>
                                        <p:tgtEl>
                                          <p:spTgt spid="16"/>
                                        </p:tgtEl>
                                        <p:attrNameLst>
                                          <p:attrName>ppt_h</p:attrName>
                                        </p:attrNameLst>
                                      </p:cBhvr>
                                      <p:tavLst>
                                        <p:tav tm="0">
                                          <p:val>
                                            <p:fltVal val="0"/>
                                          </p:val>
                                        </p:tav>
                                        <p:tav tm="100000">
                                          <p:val>
                                            <p:strVal val="#ppt_h"/>
                                          </p:val>
                                        </p:tav>
                                      </p:tavLst>
                                    </p:anim>
                                  </p:childTnLst>
                                </p:cTn>
                              </p:par>
                            </p:childTnLst>
                          </p:cTn>
                        </p:par>
                        <p:par>
                          <p:cTn id="76" fill="hold">
                            <p:stCondLst>
                              <p:cond delay="1000"/>
                            </p:stCondLst>
                            <p:childTnLst>
                              <p:par>
                                <p:cTn id="77" presetID="17" presetClass="entr" presetSubtype="1" fill="hold" grpId="0" nodeType="after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p:cTn id="79" dur="500" fill="hold"/>
                                        <p:tgtEl>
                                          <p:spTgt spid="19"/>
                                        </p:tgtEl>
                                        <p:attrNameLst>
                                          <p:attrName>ppt_x</p:attrName>
                                        </p:attrNameLst>
                                      </p:cBhvr>
                                      <p:tavLst>
                                        <p:tav tm="0">
                                          <p:val>
                                            <p:strVal val="#ppt_x"/>
                                          </p:val>
                                        </p:tav>
                                        <p:tav tm="100000">
                                          <p:val>
                                            <p:strVal val="#ppt_x"/>
                                          </p:val>
                                        </p:tav>
                                      </p:tavLst>
                                    </p:anim>
                                    <p:anim calcmode="lin" valueType="num">
                                      <p:cBhvr>
                                        <p:cTn id="80" dur="500" fill="hold"/>
                                        <p:tgtEl>
                                          <p:spTgt spid="19"/>
                                        </p:tgtEl>
                                        <p:attrNameLst>
                                          <p:attrName>ppt_y</p:attrName>
                                        </p:attrNameLst>
                                      </p:cBhvr>
                                      <p:tavLst>
                                        <p:tav tm="0">
                                          <p:val>
                                            <p:strVal val="#ppt_y-#ppt_h/2"/>
                                          </p:val>
                                        </p:tav>
                                        <p:tav tm="100000">
                                          <p:val>
                                            <p:strVal val="#ppt_y"/>
                                          </p:val>
                                        </p:tav>
                                      </p:tavLst>
                                    </p:anim>
                                    <p:anim calcmode="lin" valueType="num">
                                      <p:cBhvr>
                                        <p:cTn id="81" dur="500" fill="hold"/>
                                        <p:tgtEl>
                                          <p:spTgt spid="19"/>
                                        </p:tgtEl>
                                        <p:attrNameLst>
                                          <p:attrName>ppt_w</p:attrName>
                                        </p:attrNameLst>
                                      </p:cBhvr>
                                      <p:tavLst>
                                        <p:tav tm="0">
                                          <p:val>
                                            <p:strVal val="#ppt_w"/>
                                          </p:val>
                                        </p:tav>
                                        <p:tav tm="100000">
                                          <p:val>
                                            <p:strVal val="#ppt_w"/>
                                          </p:val>
                                        </p:tav>
                                      </p:tavLst>
                                    </p:anim>
                                    <p:anim calcmode="lin" valueType="num">
                                      <p:cBhvr>
                                        <p:cTn id="82"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animBg="1"/>
      <p:bldP spid="5" grpId="0" animBg="1"/>
      <p:bldP spid="6" grpId="0" animBg="1"/>
      <p:bldP spid="8" grpId="0" animBg="1"/>
      <p:bldP spid="9" grpId="0" animBg="1"/>
      <p:bldP spid="10" grpId="0" animBg="1"/>
      <p:bldP spid="11" grpId="0"/>
      <p:bldP spid="13" grpId="0"/>
      <p:bldP spid="15" grpId="0"/>
      <p:bldP spid="18" grpId="0" animBg="1"/>
      <p:bldP spid="14" grpId="0" animBg="1"/>
      <p:bldP spid="16" grpId="0" animBg="1"/>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F597107E-D544-46BF-BB8C-714C41CF2340}"/>
              </a:ext>
            </a:extLst>
          </p:cNvPr>
          <p:cNvSpPr/>
          <p:nvPr/>
        </p:nvSpPr>
        <p:spPr>
          <a:xfrm>
            <a:off x="5370285" y="6150428"/>
            <a:ext cx="1451429" cy="478971"/>
          </a:xfrm>
          <a:prstGeom prst="ellipse">
            <a:avLst/>
          </a:prstGeom>
          <a:solidFill>
            <a:schemeClr val="tx1">
              <a:lumMod val="75000"/>
              <a:lumOff val="25000"/>
            </a:schemeClr>
          </a:solidFill>
          <a:ln>
            <a:noFill/>
          </a:ln>
          <a:scene3d>
            <a:camera prst="perspectiveRelaxedModerately"/>
            <a:lightRig rig="threePt" dir="t"/>
          </a:scene3d>
          <a:sp3d extrusionH="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1D860C06-DBE9-4FBA-8047-666548DE48A2}"/>
              </a:ext>
            </a:extLst>
          </p:cNvPr>
          <p:cNvSpPr/>
          <p:nvPr/>
        </p:nvSpPr>
        <p:spPr>
          <a:xfrm>
            <a:off x="5508172" y="6150428"/>
            <a:ext cx="1164772" cy="536120"/>
          </a:xfrm>
          <a:prstGeom prst="ellipse">
            <a:avLst/>
          </a:prstGeom>
          <a:solidFill>
            <a:schemeClr val="tx1"/>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B778A930-27E1-498E-9102-6A176D6200A9}"/>
              </a:ext>
            </a:extLst>
          </p:cNvPr>
          <p:cNvSpPr/>
          <p:nvPr/>
        </p:nvSpPr>
        <p:spPr>
          <a:xfrm>
            <a:off x="6008914" y="468086"/>
            <a:ext cx="174171" cy="5921828"/>
          </a:xfrm>
          <a:prstGeom prst="rect">
            <a:avLst/>
          </a:prstGeom>
          <a:gradFill flip="none" rotWithShape="1">
            <a:gsLst>
              <a:gs pos="0">
                <a:schemeClr val="tx1"/>
              </a:gs>
              <a:gs pos="58000">
                <a:schemeClr val="bg1">
                  <a:lumMod val="95000"/>
                </a:schemeClr>
              </a:gs>
              <a:gs pos="100000">
                <a:schemeClr val="tx1">
                  <a:lumMod val="65000"/>
                  <a:lumOff val="35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96780E1D-6E2A-4F97-B5EE-EDB7169D907B}"/>
              </a:ext>
            </a:extLst>
          </p:cNvPr>
          <p:cNvSpPr/>
          <p:nvPr/>
        </p:nvSpPr>
        <p:spPr>
          <a:xfrm>
            <a:off x="5958114" y="192314"/>
            <a:ext cx="275772" cy="275772"/>
          </a:xfrm>
          <a:prstGeom prst="ellipse">
            <a:avLst/>
          </a:prstGeom>
          <a:gradFill flip="none" rotWithShape="1">
            <a:gsLst>
              <a:gs pos="0">
                <a:schemeClr val="bg1">
                  <a:lumMod val="95000"/>
                </a:schemeClr>
              </a:gs>
              <a:gs pos="83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C79AFAC-0BDD-4871-88C4-25B066524A69}"/>
              </a:ext>
            </a:extLst>
          </p:cNvPr>
          <p:cNvSpPr/>
          <p:nvPr/>
        </p:nvSpPr>
        <p:spPr>
          <a:xfrm>
            <a:off x="5958114" y="4297136"/>
            <a:ext cx="283029" cy="591456"/>
          </a:xfrm>
          <a:prstGeom prst="rect">
            <a:avLst/>
          </a:prstGeom>
          <a:gradFill flip="none" rotWithShape="1">
            <a:gsLst>
              <a:gs pos="1770">
                <a:schemeClr val="tx1"/>
              </a:gs>
              <a:gs pos="19000">
                <a:srgbClr val="CC3300"/>
              </a:gs>
              <a:gs pos="58000">
                <a:srgbClr val="FFCC00"/>
              </a:gs>
              <a:gs pos="94690">
                <a:schemeClr val="tx1"/>
              </a:gs>
              <a:gs pos="81000">
                <a:srgbClr val="CC33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3B3869A-7741-4537-9596-BB947D2E02A1}"/>
              </a:ext>
            </a:extLst>
          </p:cNvPr>
          <p:cNvSpPr/>
          <p:nvPr/>
        </p:nvSpPr>
        <p:spPr>
          <a:xfrm>
            <a:off x="5950857" y="3292022"/>
            <a:ext cx="283029" cy="591456"/>
          </a:xfrm>
          <a:prstGeom prst="rect">
            <a:avLst/>
          </a:prstGeom>
          <a:gradFill flip="none" rotWithShape="1">
            <a:gsLst>
              <a:gs pos="1770">
                <a:schemeClr val="tx1"/>
              </a:gs>
              <a:gs pos="19000">
                <a:srgbClr val="D60000"/>
              </a:gs>
              <a:gs pos="58000">
                <a:srgbClr val="FF0000"/>
              </a:gs>
              <a:gs pos="94690">
                <a:schemeClr val="tx1"/>
              </a:gs>
              <a:gs pos="81000">
                <a:srgbClr val="D6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849F6B9-54B2-482F-BF95-A8F77ADA77E2}"/>
              </a:ext>
            </a:extLst>
          </p:cNvPr>
          <p:cNvSpPr/>
          <p:nvPr/>
        </p:nvSpPr>
        <p:spPr>
          <a:xfrm>
            <a:off x="5958114" y="2302556"/>
            <a:ext cx="283029" cy="591456"/>
          </a:xfrm>
          <a:prstGeom prst="rect">
            <a:avLst/>
          </a:prstGeom>
          <a:gradFill flip="none" rotWithShape="1">
            <a:gsLst>
              <a:gs pos="1770">
                <a:schemeClr val="tx1"/>
              </a:gs>
              <a:gs pos="19000">
                <a:srgbClr val="660066"/>
              </a:gs>
              <a:gs pos="58000">
                <a:srgbClr val="9900CC"/>
              </a:gs>
              <a:gs pos="94690">
                <a:schemeClr val="tx1"/>
              </a:gs>
              <a:gs pos="81000">
                <a:srgbClr val="66006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C3700C-5DFF-49DC-8ADB-376D19DDB718}"/>
              </a:ext>
            </a:extLst>
          </p:cNvPr>
          <p:cNvSpPr/>
          <p:nvPr/>
        </p:nvSpPr>
        <p:spPr>
          <a:xfrm>
            <a:off x="5950857" y="1297442"/>
            <a:ext cx="283029" cy="591456"/>
          </a:xfrm>
          <a:prstGeom prst="rect">
            <a:avLst/>
          </a:prstGeom>
          <a:gradFill flip="none" rotWithShape="1">
            <a:gsLst>
              <a:gs pos="1770">
                <a:schemeClr val="tx1"/>
              </a:gs>
              <a:gs pos="19000">
                <a:srgbClr val="003399"/>
              </a:gs>
              <a:gs pos="58000">
                <a:srgbClr val="0000FF"/>
              </a:gs>
              <a:gs pos="94690">
                <a:schemeClr val="tx1"/>
              </a:gs>
              <a:gs pos="81000">
                <a:srgbClr val="00339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9116CFA4-DB2B-469F-A38D-7D558334E7EF}"/>
              </a:ext>
            </a:extLst>
          </p:cNvPr>
          <p:cNvGrpSpPr/>
          <p:nvPr/>
        </p:nvGrpSpPr>
        <p:grpSpPr>
          <a:xfrm>
            <a:off x="6233886" y="4121150"/>
            <a:ext cx="3200400" cy="943429"/>
            <a:chOff x="6233886" y="4673600"/>
            <a:chExt cx="3200400" cy="943429"/>
          </a:xfrm>
          <a:effectLst/>
        </p:grpSpPr>
        <p:sp>
          <p:nvSpPr>
            <p:cNvPr id="9" name="Rectangle: Rounded Corners 8">
              <a:extLst>
                <a:ext uri="{FF2B5EF4-FFF2-40B4-BE49-F238E27FC236}">
                  <a16:creationId xmlns:a16="http://schemas.microsoft.com/office/drawing/2014/main" id="{08F36122-FCB9-4A6A-8E55-F4DAB800734F}"/>
                </a:ext>
              </a:extLst>
            </p:cNvPr>
            <p:cNvSpPr/>
            <p:nvPr/>
          </p:nvSpPr>
          <p:spPr>
            <a:xfrm>
              <a:off x="6720114" y="4673600"/>
              <a:ext cx="2714172" cy="943429"/>
            </a:xfrm>
            <a:prstGeom prst="roundRect">
              <a:avLst/>
            </a:prstGeom>
            <a:solidFill>
              <a:srgbClr val="FFCC0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A63F983-A20F-47A0-B1E2-62CA67CE47B9}"/>
                </a:ext>
              </a:extLst>
            </p:cNvPr>
            <p:cNvSpPr/>
            <p:nvPr/>
          </p:nvSpPr>
          <p:spPr>
            <a:xfrm>
              <a:off x="6233886" y="4906736"/>
              <a:ext cx="486228" cy="477156"/>
            </a:xfrm>
            <a:prstGeom prst="rect">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160DEBED-7C07-4E48-A6BE-47B926394DA8}"/>
                </a:ext>
              </a:extLst>
            </p:cNvPr>
            <p:cNvCxnSpPr/>
            <p:nvPr/>
          </p:nvCxnSpPr>
          <p:spPr>
            <a:xfrm>
              <a:off x="7144657" y="4906736"/>
              <a:ext cx="0" cy="51435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3D610FB3-8559-416D-9C16-C1B590AAA977}"/>
                </a:ext>
              </a:extLst>
            </p:cNvPr>
            <p:cNvSpPr txBox="1"/>
            <p:nvPr/>
          </p:nvSpPr>
          <p:spPr>
            <a:xfrm>
              <a:off x="6879772" y="4775982"/>
              <a:ext cx="1429656"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a:t>
              </a:r>
            </a:p>
          </p:txBody>
        </p:sp>
        <p:sp>
          <p:nvSpPr>
            <p:cNvPr id="42" name="TextBox 41">
              <a:extLst>
                <a:ext uri="{FF2B5EF4-FFF2-40B4-BE49-F238E27FC236}">
                  <a16:creationId xmlns:a16="http://schemas.microsoft.com/office/drawing/2014/main" id="{39EFF8B3-59E2-43AB-9828-FED92D4E1430}"/>
                </a:ext>
              </a:extLst>
            </p:cNvPr>
            <p:cNvSpPr txBox="1"/>
            <p:nvPr/>
          </p:nvSpPr>
          <p:spPr>
            <a:xfrm>
              <a:off x="7151914" y="4788118"/>
              <a:ext cx="2058761" cy="584775"/>
            </a:xfrm>
            <a:prstGeom prst="rect">
              <a:avLst/>
            </a:prstGeom>
            <a:noFill/>
          </p:spPr>
          <p:txBody>
            <a:bodyPr wrap="square" rtlCol="0">
              <a:spAutoFit/>
            </a:bodyPr>
            <a:lstStyle/>
            <a:p>
              <a:pPr algn="r"/>
              <a:r>
                <a:rPr lang="ar-SY" sz="1600" dirty="0">
                  <a:solidFill>
                    <a:schemeClr val="accent1">
                      <a:lumMod val="50000"/>
                    </a:schemeClr>
                  </a:solidFill>
                  <a:latin typeface="Century Gothic" panose="020B0502020202020204" pitchFamily="34" charset="0"/>
                </a:rPr>
                <a:t>يحفظ في مكان بارد بعيدا عن أشعة الشمس و تناول الأطفال</a:t>
              </a:r>
              <a:endParaRPr lang="en-US" sz="1600" dirty="0">
                <a:solidFill>
                  <a:schemeClr val="accent1">
                    <a:lumMod val="50000"/>
                  </a:schemeClr>
                </a:solidFill>
                <a:latin typeface="Century Gothic" panose="020B0502020202020204" pitchFamily="34" charset="0"/>
              </a:endParaRPr>
            </a:p>
          </p:txBody>
        </p:sp>
      </p:grpSp>
      <p:grpSp>
        <p:nvGrpSpPr>
          <p:cNvPr id="53" name="Group 52">
            <a:extLst>
              <a:ext uri="{FF2B5EF4-FFF2-40B4-BE49-F238E27FC236}">
                <a16:creationId xmlns:a16="http://schemas.microsoft.com/office/drawing/2014/main" id="{414E90CD-2F40-435B-A9F7-EE5154102ACE}"/>
              </a:ext>
            </a:extLst>
          </p:cNvPr>
          <p:cNvGrpSpPr/>
          <p:nvPr/>
        </p:nvGrpSpPr>
        <p:grpSpPr>
          <a:xfrm>
            <a:off x="6233886" y="2126570"/>
            <a:ext cx="3200400" cy="943429"/>
            <a:chOff x="6233886" y="2679020"/>
            <a:chExt cx="3200400" cy="943429"/>
          </a:xfrm>
        </p:grpSpPr>
        <p:sp>
          <p:nvSpPr>
            <p:cNvPr id="15" name="Rectangle: Rounded Corners 14">
              <a:extLst>
                <a:ext uri="{FF2B5EF4-FFF2-40B4-BE49-F238E27FC236}">
                  <a16:creationId xmlns:a16="http://schemas.microsoft.com/office/drawing/2014/main" id="{77A7B10F-DC3E-4E5E-9498-2AA95934BAF6}"/>
                </a:ext>
              </a:extLst>
            </p:cNvPr>
            <p:cNvSpPr/>
            <p:nvPr/>
          </p:nvSpPr>
          <p:spPr>
            <a:xfrm>
              <a:off x="6720114" y="2679020"/>
              <a:ext cx="2714172" cy="943429"/>
            </a:xfrm>
            <a:prstGeom prst="roundRect">
              <a:avLst/>
            </a:prstGeom>
            <a:solidFill>
              <a:srgbClr val="9900CC"/>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4B8CCA6-BD5F-428A-871F-98472E84090C}"/>
                </a:ext>
              </a:extLst>
            </p:cNvPr>
            <p:cNvSpPr/>
            <p:nvPr/>
          </p:nvSpPr>
          <p:spPr>
            <a:xfrm>
              <a:off x="6233886" y="2912156"/>
              <a:ext cx="486228" cy="477156"/>
            </a:xfrm>
            <a:prstGeom prst="rect">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5E186250-DCA4-48FA-A8B0-49B36224A331}"/>
                </a:ext>
              </a:extLst>
            </p:cNvPr>
            <p:cNvCxnSpPr/>
            <p:nvPr/>
          </p:nvCxnSpPr>
          <p:spPr>
            <a:xfrm>
              <a:off x="7197997" y="2874962"/>
              <a:ext cx="0" cy="51435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AC550592-E003-4D4B-9CD0-2F2A4B1E5811}"/>
                </a:ext>
              </a:extLst>
            </p:cNvPr>
            <p:cNvSpPr txBox="1"/>
            <p:nvPr/>
          </p:nvSpPr>
          <p:spPr>
            <a:xfrm>
              <a:off x="6879772" y="2838270"/>
              <a:ext cx="1429656"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3</a:t>
              </a:r>
            </a:p>
          </p:txBody>
        </p:sp>
        <p:sp>
          <p:nvSpPr>
            <p:cNvPr id="44" name="TextBox 43">
              <a:extLst>
                <a:ext uri="{FF2B5EF4-FFF2-40B4-BE49-F238E27FC236}">
                  <a16:creationId xmlns:a16="http://schemas.microsoft.com/office/drawing/2014/main" id="{EA7C02B0-2DAC-4861-BE6B-91F9949FD6D4}"/>
                </a:ext>
              </a:extLst>
            </p:cNvPr>
            <p:cNvSpPr txBox="1"/>
            <p:nvPr/>
          </p:nvSpPr>
          <p:spPr>
            <a:xfrm>
              <a:off x="6879772" y="2998050"/>
              <a:ext cx="2525486" cy="338554"/>
            </a:xfrm>
            <a:prstGeom prst="rect">
              <a:avLst/>
            </a:prstGeom>
            <a:noFill/>
          </p:spPr>
          <p:txBody>
            <a:bodyPr wrap="square" rtlCol="0">
              <a:spAutoFit/>
            </a:bodyPr>
            <a:lstStyle/>
            <a:p>
              <a:pPr algn="ctr"/>
              <a:r>
                <a:rPr lang="ar-SY" sz="1600" dirty="0">
                  <a:solidFill>
                    <a:schemeClr val="bg1"/>
                  </a:solidFill>
                  <a:latin typeface="Century Gothic" panose="020B0502020202020204" pitchFamily="34" charset="0"/>
                </a:rPr>
                <a:t>لا يضاف مباشرة للغسيل</a:t>
              </a:r>
              <a:endParaRPr lang="en-US" sz="1600" dirty="0">
                <a:solidFill>
                  <a:schemeClr val="bg1"/>
                </a:solidFill>
                <a:latin typeface="Century Gothic" panose="020B0502020202020204" pitchFamily="34" charset="0"/>
              </a:endParaRPr>
            </a:p>
          </p:txBody>
        </p:sp>
      </p:grpSp>
      <p:grpSp>
        <p:nvGrpSpPr>
          <p:cNvPr id="52" name="Group 51">
            <a:extLst>
              <a:ext uri="{FF2B5EF4-FFF2-40B4-BE49-F238E27FC236}">
                <a16:creationId xmlns:a16="http://schemas.microsoft.com/office/drawing/2014/main" id="{E6C61A61-9D39-4A65-90A7-D962BB0597E9}"/>
              </a:ext>
            </a:extLst>
          </p:cNvPr>
          <p:cNvGrpSpPr/>
          <p:nvPr/>
        </p:nvGrpSpPr>
        <p:grpSpPr>
          <a:xfrm>
            <a:off x="2762250" y="3131683"/>
            <a:ext cx="3200400" cy="943429"/>
            <a:chOff x="2768600" y="3684133"/>
            <a:chExt cx="3200400" cy="943429"/>
          </a:xfrm>
        </p:grpSpPr>
        <p:sp>
          <p:nvSpPr>
            <p:cNvPr id="13" name="Rectangle 12">
              <a:extLst>
                <a:ext uri="{FF2B5EF4-FFF2-40B4-BE49-F238E27FC236}">
                  <a16:creationId xmlns:a16="http://schemas.microsoft.com/office/drawing/2014/main" id="{8523D6C8-1203-4420-95BE-A3DB35282D81}"/>
                </a:ext>
              </a:extLst>
            </p:cNvPr>
            <p:cNvSpPr/>
            <p:nvPr/>
          </p:nvSpPr>
          <p:spPr>
            <a:xfrm>
              <a:off x="5482772" y="3922941"/>
              <a:ext cx="486228" cy="477156"/>
            </a:xfrm>
            <a:prstGeom prst="rect">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29EB595B-4889-45B8-8DA0-A45B9FB13F7F}"/>
                </a:ext>
              </a:extLst>
            </p:cNvPr>
            <p:cNvSpPr/>
            <p:nvPr/>
          </p:nvSpPr>
          <p:spPr>
            <a:xfrm>
              <a:off x="2768600" y="3684133"/>
              <a:ext cx="2714172" cy="943429"/>
            </a:xfrm>
            <a:prstGeom prst="roundRect">
              <a:avLst/>
            </a:prstGeom>
            <a:solidFill>
              <a:srgbClr val="FF000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32ED8494-104B-47F3-BDA1-B0EBCD74C58F}"/>
                </a:ext>
              </a:extLst>
            </p:cNvPr>
            <p:cNvCxnSpPr/>
            <p:nvPr/>
          </p:nvCxnSpPr>
          <p:spPr>
            <a:xfrm>
              <a:off x="2905050" y="3870325"/>
              <a:ext cx="0" cy="51435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2A447DA0-6FD7-4BF4-A914-10062D6FEA8E}"/>
                </a:ext>
              </a:extLst>
            </p:cNvPr>
            <p:cNvSpPr txBox="1"/>
            <p:nvPr/>
          </p:nvSpPr>
          <p:spPr>
            <a:xfrm>
              <a:off x="2943678" y="3832423"/>
              <a:ext cx="1429656"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2</a:t>
              </a:r>
            </a:p>
          </p:txBody>
        </p:sp>
        <p:sp>
          <p:nvSpPr>
            <p:cNvPr id="48" name="TextBox 47">
              <a:extLst>
                <a:ext uri="{FF2B5EF4-FFF2-40B4-BE49-F238E27FC236}">
                  <a16:creationId xmlns:a16="http://schemas.microsoft.com/office/drawing/2014/main" id="{C75D93F2-B396-4A0A-B123-AAD1330927EE}"/>
                </a:ext>
              </a:extLst>
            </p:cNvPr>
            <p:cNvSpPr txBox="1"/>
            <p:nvPr/>
          </p:nvSpPr>
          <p:spPr>
            <a:xfrm>
              <a:off x="3348987" y="3778312"/>
              <a:ext cx="1941286" cy="830997"/>
            </a:xfrm>
            <a:prstGeom prst="rect">
              <a:avLst/>
            </a:prstGeom>
            <a:noFill/>
          </p:spPr>
          <p:txBody>
            <a:bodyPr wrap="square" rtlCol="0">
              <a:spAutoFit/>
            </a:bodyPr>
            <a:lstStyle/>
            <a:p>
              <a:pPr algn="r"/>
              <a:r>
                <a:rPr lang="ar-SY" sz="1600" dirty="0">
                  <a:solidFill>
                    <a:schemeClr val="bg1"/>
                  </a:solidFill>
                  <a:latin typeface="Century Gothic" panose="020B0502020202020204" pitchFamily="34" charset="0"/>
                </a:rPr>
                <a:t>يضاف إلى الملابس بمقدار ملعقتين كبيرتين (لكل جالون ماء )</a:t>
              </a:r>
              <a:endParaRPr lang="en-US" sz="1600" dirty="0">
                <a:solidFill>
                  <a:schemeClr val="bg1"/>
                </a:solidFill>
                <a:latin typeface="Century Gothic" panose="020B0502020202020204" pitchFamily="34" charset="0"/>
              </a:endParaRPr>
            </a:p>
          </p:txBody>
        </p:sp>
      </p:grpSp>
      <p:grpSp>
        <p:nvGrpSpPr>
          <p:cNvPr id="54" name="Group 53">
            <a:extLst>
              <a:ext uri="{FF2B5EF4-FFF2-40B4-BE49-F238E27FC236}">
                <a16:creationId xmlns:a16="http://schemas.microsoft.com/office/drawing/2014/main" id="{BB0E186B-11A2-456C-88EF-5C257D5C008A}"/>
              </a:ext>
            </a:extLst>
          </p:cNvPr>
          <p:cNvGrpSpPr/>
          <p:nvPr/>
        </p:nvGrpSpPr>
        <p:grpSpPr>
          <a:xfrm>
            <a:off x="2768600" y="1121455"/>
            <a:ext cx="3200400" cy="943429"/>
            <a:chOff x="2768600" y="1673905"/>
            <a:chExt cx="3200400" cy="943429"/>
          </a:xfrm>
        </p:grpSpPr>
        <p:sp>
          <p:nvSpPr>
            <p:cNvPr id="19" name="Rectangle 18">
              <a:extLst>
                <a:ext uri="{FF2B5EF4-FFF2-40B4-BE49-F238E27FC236}">
                  <a16:creationId xmlns:a16="http://schemas.microsoft.com/office/drawing/2014/main" id="{123A256D-059F-47E9-9763-991B20A18AA1}"/>
                </a:ext>
              </a:extLst>
            </p:cNvPr>
            <p:cNvSpPr/>
            <p:nvPr/>
          </p:nvSpPr>
          <p:spPr>
            <a:xfrm>
              <a:off x="5482772" y="1928361"/>
              <a:ext cx="486228" cy="477156"/>
            </a:xfrm>
            <a:prstGeom prst="rect">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DB93AE9F-A8D0-45CB-9618-BDE18EFFABFB}"/>
                </a:ext>
              </a:extLst>
            </p:cNvPr>
            <p:cNvSpPr/>
            <p:nvPr/>
          </p:nvSpPr>
          <p:spPr>
            <a:xfrm>
              <a:off x="2768600" y="1673905"/>
              <a:ext cx="2714172" cy="943429"/>
            </a:xfrm>
            <a:prstGeom prst="roundRect">
              <a:avLst/>
            </a:prstGeom>
            <a:solidFill>
              <a:srgbClr val="0000FF"/>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57A84064-3835-4459-9DC0-B36A6320DFEF}"/>
                </a:ext>
              </a:extLst>
            </p:cNvPr>
            <p:cNvCxnSpPr/>
            <p:nvPr/>
          </p:nvCxnSpPr>
          <p:spPr>
            <a:xfrm>
              <a:off x="2949500" y="1883228"/>
              <a:ext cx="0" cy="51435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20D3182A-4619-441E-A2DD-2A820D6A7AC1}"/>
                </a:ext>
              </a:extLst>
            </p:cNvPr>
            <p:cNvSpPr txBox="1"/>
            <p:nvPr/>
          </p:nvSpPr>
          <p:spPr>
            <a:xfrm>
              <a:off x="2988128" y="1831163"/>
              <a:ext cx="1429656"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4</a:t>
              </a:r>
            </a:p>
          </p:txBody>
        </p:sp>
        <p:sp>
          <p:nvSpPr>
            <p:cNvPr id="50" name="TextBox 49">
              <a:extLst>
                <a:ext uri="{FF2B5EF4-FFF2-40B4-BE49-F238E27FC236}">
                  <a16:creationId xmlns:a16="http://schemas.microsoft.com/office/drawing/2014/main" id="{9BE71066-1BA8-43CA-A2E2-0A6850B2D3C2}"/>
                </a:ext>
              </a:extLst>
            </p:cNvPr>
            <p:cNvSpPr txBox="1"/>
            <p:nvPr/>
          </p:nvSpPr>
          <p:spPr>
            <a:xfrm>
              <a:off x="3497217" y="1874339"/>
              <a:ext cx="1886856" cy="584775"/>
            </a:xfrm>
            <a:prstGeom prst="rect">
              <a:avLst/>
            </a:prstGeom>
            <a:noFill/>
          </p:spPr>
          <p:txBody>
            <a:bodyPr wrap="square" rtlCol="0">
              <a:spAutoFit/>
            </a:bodyPr>
            <a:lstStyle/>
            <a:p>
              <a:pPr algn="r"/>
              <a:r>
                <a:rPr lang="ar-SY" sz="1600" dirty="0">
                  <a:solidFill>
                    <a:schemeClr val="bg1"/>
                  </a:solidFill>
                  <a:latin typeface="Century Gothic" panose="020B0502020202020204" pitchFamily="34" charset="0"/>
                </a:rPr>
                <a:t>يضاف المبيض قبل انتهاء الغسيل بفترة قصيرة</a:t>
              </a:r>
              <a:endParaRPr lang="en-US" sz="1600" dirty="0">
                <a:solidFill>
                  <a:schemeClr val="bg1"/>
                </a:solidFill>
                <a:latin typeface="Century Gothic" panose="020B0502020202020204" pitchFamily="34" charset="0"/>
              </a:endParaRPr>
            </a:p>
          </p:txBody>
        </p:sp>
      </p:grpSp>
      <p:sp>
        <p:nvSpPr>
          <p:cNvPr id="56" name="Rectangle 55">
            <a:extLst>
              <a:ext uri="{FF2B5EF4-FFF2-40B4-BE49-F238E27FC236}">
                <a16:creationId xmlns:a16="http://schemas.microsoft.com/office/drawing/2014/main" id="{21B83A5C-9FB9-4482-ADA9-FF36FB31E8D5}"/>
              </a:ext>
            </a:extLst>
          </p:cNvPr>
          <p:cNvSpPr/>
          <p:nvPr/>
        </p:nvSpPr>
        <p:spPr>
          <a:xfrm>
            <a:off x="6003472" y="4888592"/>
            <a:ext cx="174171" cy="365760"/>
          </a:xfrm>
          <a:prstGeom prst="rect">
            <a:avLst/>
          </a:prstGeom>
          <a:gradFill flip="none" rotWithShape="1">
            <a:gsLst>
              <a:gs pos="0">
                <a:schemeClr val="tx1"/>
              </a:gs>
              <a:gs pos="100000">
                <a:srgbClr val="E0E0E0">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DA4D4D13-6B6C-40FD-BB33-BB1DF2CDBF8C}"/>
              </a:ext>
            </a:extLst>
          </p:cNvPr>
          <p:cNvSpPr/>
          <p:nvPr/>
        </p:nvSpPr>
        <p:spPr>
          <a:xfrm>
            <a:off x="6005877" y="3883478"/>
            <a:ext cx="174171" cy="365760"/>
          </a:xfrm>
          <a:prstGeom prst="rect">
            <a:avLst/>
          </a:prstGeom>
          <a:gradFill flip="none" rotWithShape="1">
            <a:gsLst>
              <a:gs pos="0">
                <a:schemeClr val="tx1"/>
              </a:gs>
              <a:gs pos="100000">
                <a:srgbClr val="E0E0E0">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BD15998B-F807-4BFD-99D4-88CD94997A56}"/>
              </a:ext>
            </a:extLst>
          </p:cNvPr>
          <p:cNvSpPr/>
          <p:nvPr/>
        </p:nvSpPr>
        <p:spPr>
          <a:xfrm>
            <a:off x="6014007" y="2893057"/>
            <a:ext cx="174171" cy="365760"/>
          </a:xfrm>
          <a:prstGeom prst="rect">
            <a:avLst/>
          </a:prstGeom>
          <a:gradFill flip="none" rotWithShape="1">
            <a:gsLst>
              <a:gs pos="0">
                <a:schemeClr val="tx1"/>
              </a:gs>
              <a:gs pos="100000">
                <a:srgbClr val="E0E0E0">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17969102-0731-445B-8464-48D96FF703D7}"/>
              </a:ext>
            </a:extLst>
          </p:cNvPr>
          <p:cNvSpPr/>
          <p:nvPr/>
        </p:nvSpPr>
        <p:spPr>
          <a:xfrm>
            <a:off x="6007824" y="1885076"/>
            <a:ext cx="174171" cy="365760"/>
          </a:xfrm>
          <a:prstGeom prst="rect">
            <a:avLst/>
          </a:prstGeom>
          <a:gradFill flip="none" rotWithShape="1">
            <a:gsLst>
              <a:gs pos="0">
                <a:schemeClr val="tx1"/>
              </a:gs>
              <a:gs pos="100000">
                <a:srgbClr val="E0E0E0">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A3F36F9A-7FAE-49DE-8E26-DD49C91830BA}"/>
              </a:ext>
            </a:extLst>
          </p:cNvPr>
          <p:cNvSpPr/>
          <p:nvPr/>
        </p:nvSpPr>
        <p:spPr>
          <a:xfrm>
            <a:off x="6008914" y="484211"/>
            <a:ext cx="174171" cy="365760"/>
          </a:xfrm>
          <a:prstGeom prst="rect">
            <a:avLst/>
          </a:prstGeom>
          <a:gradFill flip="none" rotWithShape="1">
            <a:gsLst>
              <a:gs pos="0">
                <a:schemeClr val="tx1"/>
              </a:gs>
              <a:gs pos="100000">
                <a:srgbClr val="E0E0E0">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8BB75CE-3B62-4D53-8215-8F407ED7F2BE}"/>
              </a:ext>
            </a:extLst>
          </p:cNvPr>
          <p:cNvSpPr txBox="1"/>
          <p:nvPr/>
        </p:nvSpPr>
        <p:spPr>
          <a:xfrm>
            <a:off x="840" y="-17018"/>
            <a:ext cx="5859864" cy="523220"/>
          </a:xfrm>
          <a:prstGeom prst="rect">
            <a:avLst/>
          </a:prstGeom>
          <a:noFill/>
        </p:spPr>
        <p:txBody>
          <a:bodyPr wrap="square" rtlCol="0">
            <a:spAutoFit/>
          </a:bodyPr>
          <a:lstStyle/>
          <a:p>
            <a:r>
              <a:rPr lang="ar-SY" sz="2800" b="1" dirty="0">
                <a:solidFill>
                  <a:schemeClr val="tx1">
                    <a:lumMod val="85000"/>
                    <a:lumOff val="15000"/>
                  </a:schemeClr>
                </a:solidFill>
                <a:latin typeface="Century Gothic" panose="020B0502020202020204" pitchFamily="34" charset="0"/>
              </a:rPr>
              <a:t>إرشادات عند استعمال المبيض في غسل الملابس</a:t>
            </a:r>
            <a:endParaRPr lang="en-US" sz="2800" b="1" dirty="0">
              <a:solidFill>
                <a:schemeClr val="tx1">
                  <a:lumMod val="85000"/>
                  <a:lumOff val="15000"/>
                </a:schemeClr>
              </a:solidFill>
              <a:latin typeface="Century Gothic" panose="020B0502020202020204" pitchFamily="34" charset="0"/>
            </a:endParaRPr>
          </a:p>
        </p:txBody>
      </p:sp>
    </p:spTree>
    <p:extLst>
      <p:ext uri="{BB962C8B-B14F-4D97-AF65-F5344CB8AC3E}">
        <p14:creationId xmlns:p14="http://schemas.microsoft.com/office/powerpoint/2010/main" val="174034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ppt_w/2"/>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ppt_w</p:attrName>
                                        </p:attrNameLst>
                                      </p:cBhvr>
                                      <p:tavLst>
                                        <p:tav tm="0">
                                          <p:val>
                                            <p:fltVal val="0"/>
                                          </p:val>
                                        </p:tav>
                                        <p:tav tm="100000">
                                          <p:val>
                                            <p:strVal val="#ppt_w"/>
                                          </p:val>
                                        </p:tav>
                                      </p:tavLst>
                                    </p:anim>
                                    <p:anim calcmode="lin" valueType="num">
                                      <p:cBhvr>
                                        <p:cTn id="10" dur="500" fill="hold"/>
                                        <p:tgtEl>
                                          <p:spTgt spid="10"/>
                                        </p:tgtEl>
                                        <p:attrNameLst>
                                          <p:attrName>ppt_h</p:attrName>
                                        </p:attrNameLst>
                                      </p:cBhvr>
                                      <p:tavLst>
                                        <p:tav tm="0">
                                          <p:val>
                                            <p:strVal val="#ppt_h"/>
                                          </p:val>
                                        </p:tav>
                                        <p:tav tm="100000">
                                          <p:val>
                                            <p:strVal val="#ppt_h"/>
                                          </p:val>
                                        </p:tav>
                                      </p:tavLst>
                                    </p:anim>
                                  </p:childTnLst>
                                </p:cTn>
                              </p:par>
                              <p:par>
                                <p:cTn id="11" presetID="10" presetClass="entr" presetSubtype="0" fill="hold" grpId="0" nodeType="withEffect">
                                  <p:stCondLst>
                                    <p:cond delay="25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childTnLst>
                                </p:cTn>
                              </p:par>
                            </p:childTnLst>
                          </p:cTn>
                        </p:par>
                        <p:par>
                          <p:cTn id="14" fill="hold">
                            <p:stCondLst>
                              <p:cond delay="750"/>
                            </p:stCondLst>
                            <p:childTnLst>
                              <p:par>
                                <p:cTn id="15" presetID="17" presetClass="entr" presetSubtype="8" fill="hold" nodeType="afterEffect">
                                  <p:stCondLst>
                                    <p:cond delay="0"/>
                                  </p:stCondLst>
                                  <p:childTnLst>
                                    <p:set>
                                      <p:cBhvr>
                                        <p:cTn id="16" dur="1" fill="hold">
                                          <p:stCondLst>
                                            <p:cond delay="0"/>
                                          </p:stCondLst>
                                        </p:cTn>
                                        <p:tgtEl>
                                          <p:spTgt spid="51"/>
                                        </p:tgtEl>
                                        <p:attrNameLst>
                                          <p:attrName>style.visibility</p:attrName>
                                        </p:attrNameLst>
                                      </p:cBhvr>
                                      <p:to>
                                        <p:strVal val="visible"/>
                                      </p:to>
                                    </p:set>
                                    <p:anim calcmode="lin" valueType="num">
                                      <p:cBhvr>
                                        <p:cTn id="17" dur="500" fill="hold"/>
                                        <p:tgtEl>
                                          <p:spTgt spid="51"/>
                                        </p:tgtEl>
                                        <p:attrNameLst>
                                          <p:attrName>ppt_x</p:attrName>
                                        </p:attrNameLst>
                                      </p:cBhvr>
                                      <p:tavLst>
                                        <p:tav tm="0">
                                          <p:val>
                                            <p:strVal val="#ppt_x-#ppt_w/2"/>
                                          </p:val>
                                        </p:tav>
                                        <p:tav tm="100000">
                                          <p:val>
                                            <p:strVal val="#ppt_x"/>
                                          </p:val>
                                        </p:tav>
                                      </p:tavLst>
                                    </p:anim>
                                    <p:anim calcmode="lin" valueType="num">
                                      <p:cBhvr>
                                        <p:cTn id="18" dur="500" fill="hold"/>
                                        <p:tgtEl>
                                          <p:spTgt spid="51"/>
                                        </p:tgtEl>
                                        <p:attrNameLst>
                                          <p:attrName>ppt_y</p:attrName>
                                        </p:attrNameLst>
                                      </p:cBhvr>
                                      <p:tavLst>
                                        <p:tav tm="0">
                                          <p:val>
                                            <p:strVal val="#ppt_y"/>
                                          </p:val>
                                        </p:tav>
                                        <p:tav tm="100000">
                                          <p:val>
                                            <p:strVal val="#ppt_y"/>
                                          </p:val>
                                        </p:tav>
                                      </p:tavLst>
                                    </p:anim>
                                    <p:anim calcmode="lin" valueType="num">
                                      <p:cBhvr>
                                        <p:cTn id="19" dur="500" fill="hold"/>
                                        <p:tgtEl>
                                          <p:spTgt spid="51"/>
                                        </p:tgtEl>
                                        <p:attrNameLst>
                                          <p:attrName>ppt_w</p:attrName>
                                        </p:attrNameLst>
                                      </p:cBhvr>
                                      <p:tavLst>
                                        <p:tav tm="0">
                                          <p:val>
                                            <p:fltVal val="0"/>
                                          </p:val>
                                        </p:tav>
                                        <p:tav tm="100000">
                                          <p:val>
                                            <p:strVal val="#ppt_w"/>
                                          </p:val>
                                        </p:tav>
                                      </p:tavLst>
                                    </p:anim>
                                    <p:anim calcmode="lin" valueType="num">
                                      <p:cBhvr>
                                        <p:cTn id="20" dur="500" fill="hold"/>
                                        <p:tgtEl>
                                          <p:spTgt spid="51"/>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2"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ppt_x</p:attrName>
                                        </p:attrNameLst>
                                      </p:cBhvr>
                                      <p:tavLst>
                                        <p:tav tm="0">
                                          <p:val>
                                            <p:strVal val="#ppt_x+#ppt_w/2"/>
                                          </p:val>
                                        </p:tav>
                                        <p:tav tm="100000">
                                          <p:val>
                                            <p:strVal val="#ppt_x"/>
                                          </p:val>
                                        </p:tav>
                                      </p:tavLst>
                                    </p:anim>
                                    <p:anim calcmode="lin" valueType="num">
                                      <p:cBhvr>
                                        <p:cTn id="26" dur="500" fill="hold"/>
                                        <p:tgtEl>
                                          <p:spTgt spid="12"/>
                                        </p:tgtEl>
                                        <p:attrNameLst>
                                          <p:attrName>ppt_y</p:attrName>
                                        </p:attrNameLst>
                                      </p:cBhvr>
                                      <p:tavLst>
                                        <p:tav tm="0">
                                          <p:val>
                                            <p:strVal val="#ppt_y"/>
                                          </p:val>
                                        </p:tav>
                                        <p:tav tm="100000">
                                          <p:val>
                                            <p:strVal val="#ppt_y"/>
                                          </p:val>
                                        </p:tav>
                                      </p:tavLst>
                                    </p:anim>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strVal val="#ppt_h"/>
                                          </p:val>
                                        </p:tav>
                                        <p:tav tm="100000">
                                          <p:val>
                                            <p:strVal val="#ppt_h"/>
                                          </p:val>
                                        </p:tav>
                                      </p:tavLst>
                                    </p:anim>
                                  </p:childTnLst>
                                </p:cTn>
                              </p:par>
                              <p:par>
                                <p:cTn id="29" presetID="10" presetClass="entr" presetSubtype="0" fill="hold" grpId="0" nodeType="withEffect">
                                  <p:stCondLst>
                                    <p:cond delay="250"/>
                                  </p:stCondLst>
                                  <p:childTnLst>
                                    <p:set>
                                      <p:cBhvr>
                                        <p:cTn id="30" dur="1" fill="hold">
                                          <p:stCondLst>
                                            <p:cond delay="0"/>
                                          </p:stCondLst>
                                        </p:cTn>
                                        <p:tgtEl>
                                          <p:spTgt spid="57"/>
                                        </p:tgtEl>
                                        <p:attrNameLst>
                                          <p:attrName>style.visibility</p:attrName>
                                        </p:attrNameLst>
                                      </p:cBhvr>
                                      <p:to>
                                        <p:strVal val="visible"/>
                                      </p:to>
                                    </p:set>
                                    <p:animEffect transition="in" filter="fade">
                                      <p:cBhvr>
                                        <p:cTn id="31" dur="500"/>
                                        <p:tgtEl>
                                          <p:spTgt spid="57"/>
                                        </p:tgtEl>
                                      </p:cBhvr>
                                    </p:animEffect>
                                  </p:childTnLst>
                                </p:cTn>
                              </p:par>
                            </p:childTnLst>
                          </p:cTn>
                        </p:par>
                        <p:par>
                          <p:cTn id="32" fill="hold">
                            <p:stCondLst>
                              <p:cond delay="750"/>
                            </p:stCondLst>
                            <p:childTnLst>
                              <p:par>
                                <p:cTn id="33" presetID="17" presetClass="entr" presetSubtype="2" fill="hold"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ppt_x</p:attrName>
                                        </p:attrNameLst>
                                      </p:cBhvr>
                                      <p:tavLst>
                                        <p:tav tm="0">
                                          <p:val>
                                            <p:strVal val="#ppt_x+#ppt_w/2"/>
                                          </p:val>
                                        </p:tav>
                                        <p:tav tm="100000">
                                          <p:val>
                                            <p:strVal val="#ppt_x"/>
                                          </p:val>
                                        </p:tav>
                                      </p:tavLst>
                                    </p:anim>
                                    <p:anim calcmode="lin" valueType="num">
                                      <p:cBhvr>
                                        <p:cTn id="36" dur="500" fill="hold"/>
                                        <p:tgtEl>
                                          <p:spTgt spid="52"/>
                                        </p:tgtEl>
                                        <p:attrNameLst>
                                          <p:attrName>ppt_y</p:attrName>
                                        </p:attrNameLst>
                                      </p:cBhvr>
                                      <p:tavLst>
                                        <p:tav tm="0">
                                          <p:val>
                                            <p:strVal val="#ppt_y"/>
                                          </p:val>
                                        </p:tav>
                                        <p:tav tm="100000">
                                          <p:val>
                                            <p:strVal val="#ppt_y"/>
                                          </p:val>
                                        </p:tav>
                                      </p:tavLst>
                                    </p:anim>
                                    <p:anim calcmode="lin" valueType="num">
                                      <p:cBhvr>
                                        <p:cTn id="37" dur="500" fill="hold"/>
                                        <p:tgtEl>
                                          <p:spTgt spid="52"/>
                                        </p:tgtEl>
                                        <p:attrNameLst>
                                          <p:attrName>ppt_w</p:attrName>
                                        </p:attrNameLst>
                                      </p:cBhvr>
                                      <p:tavLst>
                                        <p:tav tm="0">
                                          <p:val>
                                            <p:fltVal val="0"/>
                                          </p:val>
                                        </p:tav>
                                        <p:tav tm="100000">
                                          <p:val>
                                            <p:strVal val="#ppt_w"/>
                                          </p:val>
                                        </p:tav>
                                      </p:tavLst>
                                    </p:anim>
                                    <p:anim calcmode="lin" valueType="num">
                                      <p:cBhvr>
                                        <p:cTn id="38" dur="500" fill="hold"/>
                                        <p:tgtEl>
                                          <p:spTgt spid="52"/>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8"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ppt_x</p:attrName>
                                        </p:attrNameLst>
                                      </p:cBhvr>
                                      <p:tavLst>
                                        <p:tav tm="0">
                                          <p:val>
                                            <p:strVal val="#ppt_x-#ppt_w/2"/>
                                          </p:val>
                                        </p:tav>
                                        <p:tav tm="100000">
                                          <p:val>
                                            <p:strVal val="#ppt_x"/>
                                          </p:val>
                                        </p:tav>
                                      </p:tavLst>
                                    </p:anim>
                                    <p:anim calcmode="lin" valueType="num">
                                      <p:cBhvr>
                                        <p:cTn id="44" dur="500" fill="hold"/>
                                        <p:tgtEl>
                                          <p:spTgt spid="16"/>
                                        </p:tgtEl>
                                        <p:attrNameLst>
                                          <p:attrName>ppt_y</p:attrName>
                                        </p:attrNameLst>
                                      </p:cBhvr>
                                      <p:tavLst>
                                        <p:tav tm="0">
                                          <p:val>
                                            <p:strVal val="#ppt_y"/>
                                          </p:val>
                                        </p:tav>
                                        <p:tav tm="100000">
                                          <p:val>
                                            <p:strVal val="#ppt_y"/>
                                          </p:val>
                                        </p:tav>
                                      </p:tavLst>
                                    </p:anim>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strVal val="#ppt_h"/>
                                          </p:val>
                                        </p:tav>
                                        <p:tav tm="100000">
                                          <p:val>
                                            <p:strVal val="#ppt_h"/>
                                          </p:val>
                                        </p:tav>
                                      </p:tavLst>
                                    </p:anim>
                                  </p:childTnLst>
                                </p:cTn>
                              </p:par>
                              <p:par>
                                <p:cTn id="47" presetID="10" presetClass="entr" presetSubtype="0" fill="hold" grpId="0" nodeType="withEffect">
                                  <p:stCondLst>
                                    <p:cond delay="25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500"/>
                                        <p:tgtEl>
                                          <p:spTgt spid="58"/>
                                        </p:tgtEl>
                                      </p:cBhvr>
                                    </p:animEffect>
                                  </p:childTnLst>
                                </p:cTn>
                              </p:par>
                            </p:childTnLst>
                          </p:cTn>
                        </p:par>
                        <p:par>
                          <p:cTn id="50" fill="hold">
                            <p:stCondLst>
                              <p:cond delay="750"/>
                            </p:stCondLst>
                            <p:childTnLst>
                              <p:par>
                                <p:cTn id="51" presetID="17" presetClass="entr" presetSubtype="8" fill="hold" nodeType="after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p:cTn id="53" dur="500" fill="hold"/>
                                        <p:tgtEl>
                                          <p:spTgt spid="53"/>
                                        </p:tgtEl>
                                        <p:attrNameLst>
                                          <p:attrName>ppt_x</p:attrName>
                                        </p:attrNameLst>
                                      </p:cBhvr>
                                      <p:tavLst>
                                        <p:tav tm="0">
                                          <p:val>
                                            <p:strVal val="#ppt_x-#ppt_w/2"/>
                                          </p:val>
                                        </p:tav>
                                        <p:tav tm="100000">
                                          <p:val>
                                            <p:strVal val="#ppt_x"/>
                                          </p:val>
                                        </p:tav>
                                      </p:tavLst>
                                    </p:anim>
                                    <p:anim calcmode="lin" valueType="num">
                                      <p:cBhvr>
                                        <p:cTn id="54" dur="500" fill="hold"/>
                                        <p:tgtEl>
                                          <p:spTgt spid="53"/>
                                        </p:tgtEl>
                                        <p:attrNameLst>
                                          <p:attrName>ppt_y</p:attrName>
                                        </p:attrNameLst>
                                      </p:cBhvr>
                                      <p:tavLst>
                                        <p:tav tm="0">
                                          <p:val>
                                            <p:strVal val="#ppt_y"/>
                                          </p:val>
                                        </p:tav>
                                        <p:tav tm="100000">
                                          <p:val>
                                            <p:strVal val="#ppt_y"/>
                                          </p:val>
                                        </p:tav>
                                      </p:tavLst>
                                    </p:anim>
                                    <p:anim calcmode="lin" valueType="num">
                                      <p:cBhvr>
                                        <p:cTn id="55" dur="500" fill="hold"/>
                                        <p:tgtEl>
                                          <p:spTgt spid="53"/>
                                        </p:tgtEl>
                                        <p:attrNameLst>
                                          <p:attrName>ppt_w</p:attrName>
                                        </p:attrNameLst>
                                      </p:cBhvr>
                                      <p:tavLst>
                                        <p:tav tm="0">
                                          <p:val>
                                            <p:fltVal val="0"/>
                                          </p:val>
                                        </p:tav>
                                        <p:tav tm="100000">
                                          <p:val>
                                            <p:strVal val="#ppt_w"/>
                                          </p:val>
                                        </p:tav>
                                      </p:tavLst>
                                    </p:anim>
                                    <p:anim calcmode="lin" valueType="num">
                                      <p:cBhvr>
                                        <p:cTn id="56" dur="500" fill="hold"/>
                                        <p:tgtEl>
                                          <p:spTgt spid="53"/>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2"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p:cTn id="61" dur="500" fill="hold"/>
                                        <p:tgtEl>
                                          <p:spTgt spid="18"/>
                                        </p:tgtEl>
                                        <p:attrNameLst>
                                          <p:attrName>ppt_x</p:attrName>
                                        </p:attrNameLst>
                                      </p:cBhvr>
                                      <p:tavLst>
                                        <p:tav tm="0">
                                          <p:val>
                                            <p:strVal val="#ppt_x+#ppt_w/2"/>
                                          </p:val>
                                        </p:tav>
                                        <p:tav tm="100000">
                                          <p:val>
                                            <p:strVal val="#ppt_x"/>
                                          </p:val>
                                        </p:tav>
                                      </p:tavLst>
                                    </p:anim>
                                    <p:anim calcmode="lin" valueType="num">
                                      <p:cBhvr>
                                        <p:cTn id="62" dur="500" fill="hold"/>
                                        <p:tgtEl>
                                          <p:spTgt spid="18"/>
                                        </p:tgtEl>
                                        <p:attrNameLst>
                                          <p:attrName>ppt_y</p:attrName>
                                        </p:attrNameLst>
                                      </p:cBhvr>
                                      <p:tavLst>
                                        <p:tav tm="0">
                                          <p:val>
                                            <p:strVal val="#ppt_y"/>
                                          </p:val>
                                        </p:tav>
                                        <p:tav tm="100000">
                                          <p:val>
                                            <p:strVal val="#ppt_y"/>
                                          </p:val>
                                        </p:tav>
                                      </p:tavLst>
                                    </p:anim>
                                    <p:anim calcmode="lin" valueType="num">
                                      <p:cBhvr>
                                        <p:cTn id="63" dur="500" fill="hold"/>
                                        <p:tgtEl>
                                          <p:spTgt spid="18"/>
                                        </p:tgtEl>
                                        <p:attrNameLst>
                                          <p:attrName>ppt_w</p:attrName>
                                        </p:attrNameLst>
                                      </p:cBhvr>
                                      <p:tavLst>
                                        <p:tav tm="0">
                                          <p:val>
                                            <p:fltVal val="0"/>
                                          </p:val>
                                        </p:tav>
                                        <p:tav tm="100000">
                                          <p:val>
                                            <p:strVal val="#ppt_w"/>
                                          </p:val>
                                        </p:tav>
                                      </p:tavLst>
                                    </p:anim>
                                    <p:anim calcmode="lin" valueType="num">
                                      <p:cBhvr>
                                        <p:cTn id="64" dur="500" fill="hold"/>
                                        <p:tgtEl>
                                          <p:spTgt spid="18"/>
                                        </p:tgtEl>
                                        <p:attrNameLst>
                                          <p:attrName>ppt_h</p:attrName>
                                        </p:attrNameLst>
                                      </p:cBhvr>
                                      <p:tavLst>
                                        <p:tav tm="0">
                                          <p:val>
                                            <p:strVal val="#ppt_h"/>
                                          </p:val>
                                        </p:tav>
                                        <p:tav tm="100000">
                                          <p:val>
                                            <p:strVal val="#ppt_h"/>
                                          </p:val>
                                        </p:tav>
                                      </p:tavLst>
                                    </p:anim>
                                  </p:childTnLst>
                                </p:cTn>
                              </p:par>
                              <p:par>
                                <p:cTn id="65" presetID="10" presetClass="entr" presetSubtype="0" fill="hold" grpId="0" nodeType="withEffect">
                                  <p:stCondLst>
                                    <p:cond delay="250"/>
                                  </p:stCondLst>
                                  <p:childTnLst>
                                    <p:set>
                                      <p:cBhvr>
                                        <p:cTn id="66" dur="1" fill="hold">
                                          <p:stCondLst>
                                            <p:cond delay="0"/>
                                          </p:stCondLst>
                                        </p:cTn>
                                        <p:tgtEl>
                                          <p:spTgt spid="59"/>
                                        </p:tgtEl>
                                        <p:attrNameLst>
                                          <p:attrName>style.visibility</p:attrName>
                                        </p:attrNameLst>
                                      </p:cBhvr>
                                      <p:to>
                                        <p:strVal val="visible"/>
                                      </p:to>
                                    </p:set>
                                    <p:animEffect transition="in" filter="fade">
                                      <p:cBhvr>
                                        <p:cTn id="67" dur="500"/>
                                        <p:tgtEl>
                                          <p:spTgt spid="59"/>
                                        </p:tgtEl>
                                      </p:cBhvr>
                                    </p:animEffect>
                                  </p:childTnLst>
                                </p:cTn>
                              </p:par>
                            </p:childTnLst>
                          </p:cTn>
                        </p:par>
                        <p:par>
                          <p:cTn id="68" fill="hold">
                            <p:stCondLst>
                              <p:cond delay="750"/>
                            </p:stCondLst>
                            <p:childTnLst>
                              <p:par>
                                <p:cTn id="69" presetID="17" presetClass="entr" presetSubtype="2" fill="hold" nodeType="afterEffect">
                                  <p:stCondLst>
                                    <p:cond delay="0"/>
                                  </p:stCondLst>
                                  <p:childTnLst>
                                    <p:set>
                                      <p:cBhvr>
                                        <p:cTn id="70" dur="1" fill="hold">
                                          <p:stCondLst>
                                            <p:cond delay="0"/>
                                          </p:stCondLst>
                                        </p:cTn>
                                        <p:tgtEl>
                                          <p:spTgt spid="54"/>
                                        </p:tgtEl>
                                        <p:attrNameLst>
                                          <p:attrName>style.visibility</p:attrName>
                                        </p:attrNameLst>
                                      </p:cBhvr>
                                      <p:to>
                                        <p:strVal val="visible"/>
                                      </p:to>
                                    </p:set>
                                    <p:anim calcmode="lin" valueType="num">
                                      <p:cBhvr>
                                        <p:cTn id="71" dur="500" fill="hold"/>
                                        <p:tgtEl>
                                          <p:spTgt spid="54"/>
                                        </p:tgtEl>
                                        <p:attrNameLst>
                                          <p:attrName>ppt_x</p:attrName>
                                        </p:attrNameLst>
                                      </p:cBhvr>
                                      <p:tavLst>
                                        <p:tav tm="0">
                                          <p:val>
                                            <p:strVal val="#ppt_x+#ppt_w/2"/>
                                          </p:val>
                                        </p:tav>
                                        <p:tav tm="100000">
                                          <p:val>
                                            <p:strVal val="#ppt_x"/>
                                          </p:val>
                                        </p:tav>
                                      </p:tavLst>
                                    </p:anim>
                                    <p:anim calcmode="lin" valueType="num">
                                      <p:cBhvr>
                                        <p:cTn id="72" dur="500" fill="hold"/>
                                        <p:tgtEl>
                                          <p:spTgt spid="54"/>
                                        </p:tgtEl>
                                        <p:attrNameLst>
                                          <p:attrName>ppt_y</p:attrName>
                                        </p:attrNameLst>
                                      </p:cBhvr>
                                      <p:tavLst>
                                        <p:tav tm="0">
                                          <p:val>
                                            <p:strVal val="#ppt_y"/>
                                          </p:val>
                                        </p:tav>
                                        <p:tav tm="100000">
                                          <p:val>
                                            <p:strVal val="#ppt_y"/>
                                          </p:val>
                                        </p:tav>
                                      </p:tavLst>
                                    </p:anim>
                                    <p:anim calcmode="lin" valueType="num">
                                      <p:cBhvr>
                                        <p:cTn id="73" dur="500" fill="hold"/>
                                        <p:tgtEl>
                                          <p:spTgt spid="54"/>
                                        </p:tgtEl>
                                        <p:attrNameLst>
                                          <p:attrName>ppt_w</p:attrName>
                                        </p:attrNameLst>
                                      </p:cBhvr>
                                      <p:tavLst>
                                        <p:tav tm="0">
                                          <p:val>
                                            <p:fltVal val="0"/>
                                          </p:val>
                                        </p:tav>
                                        <p:tav tm="100000">
                                          <p:val>
                                            <p:strVal val="#ppt_w"/>
                                          </p:val>
                                        </p:tav>
                                      </p:tavLst>
                                    </p:anim>
                                    <p:anim calcmode="lin" valueType="num">
                                      <p:cBhvr>
                                        <p:cTn id="74" dur="500" fill="hold"/>
                                        <p:tgtEl>
                                          <p:spTgt spid="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6" grpId="0" animBg="1"/>
      <p:bldP spid="18" grpId="0" animBg="1"/>
      <p:bldP spid="56" grpId="0" animBg="1"/>
      <p:bldP spid="57" grpId="0" animBg="1"/>
      <p:bldP spid="58" grpId="0" animBg="1"/>
      <p:bldP spid="5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F37F789-7CBF-4EBA-AFBA-E014586D5D01}"/>
              </a:ext>
            </a:extLst>
          </p:cNvPr>
          <p:cNvGrpSpPr/>
          <p:nvPr/>
        </p:nvGrpSpPr>
        <p:grpSpPr>
          <a:xfrm>
            <a:off x="378930" y="2684559"/>
            <a:ext cx="1839018" cy="1893738"/>
            <a:chOff x="777512" y="2684559"/>
            <a:chExt cx="1839018" cy="1893738"/>
          </a:xfrm>
        </p:grpSpPr>
        <p:sp>
          <p:nvSpPr>
            <p:cNvPr id="17" name="Oval 16">
              <a:extLst>
                <a:ext uri="{FF2B5EF4-FFF2-40B4-BE49-F238E27FC236}">
                  <a16:creationId xmlns:a16="http://schemas.microsoft.com/office/drawing/2014/main" id="{FA67889E-370B-4462-8E66-FD804AA65D15}"/>
                </a:ext>
              </a:extLst>
            </p:cNvPr>
            <p:cNvSpPr/>
            <p:nvPr/>
          </p:nvSpPr>
          <p:spPr>
            <a:xfrm>
              <a:off x="854967" y="2816734"/>
              <a:ext cx="1761563" cy="1761563"/>
            </a:xfrm>
            <a:prstGeom prst="ellipse">
              <a:avLst/>
            </a:prstGeom>
            <a:solidFill>
              <a:schemeClr val="tx1">
                <a:alpha val="44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28EB3307-48E1-4ED3-A2F8-6299C0ACF8A8}"/>
                </a:ext>
              </a:extLst>
            </p:cNvPr>
            <p:cNvSpPr/>
            <p:nvPr/>
          </p:nvSpPr>
          <p:spPr>
            <a:xfrm>
              <a:off x="811154" y="3073400"/>
              <a:ext cx="1480458" cy="711200"/>
            </a:xfrm>
            <a:custGeom>
              <a:avLst/>
              <a:gdLst>
                <a:gd name="connsiteX0" fmla="*/ 94793 w 1480458"/>
                <a:gd name="connsiteY0" fmla="*/ 0 h 711200"/>
                <a:gd name="connsiteX1" fmla="*/ 1385666 w 1480458"/>
                <a:gd name="connsiteY1" fmla="*/ 0 h 711200"/>
                <a:gd name="connsiteX2" fmla="*/ 1422287 w 1480458"/>
                <a:gd name="connsiteY2" fmla="*/ 67471 h 711200"/>
                <a:gd name="connsiteX3" fmla="*/ 1480458 w 1480458"/>
                <a:gd name="connsiteY3" fmla="*/ 355601 h 711200"/>
                <a:gd name="connsiteX4" fmla="*/ 1422287 w 1480458"/>
                <a:gd name="connsiteY4" fmla="*/ 643732 h 711200"/>
                <a:gd name="connsiteX5" fmla="*/ 1385667 w 1480458"/>
                <a:gd name="connsiteY5" fmla="*/ 711200 h 711200"/>
                <a:gd name="connsiteX6" fmla="*/ 94792 w 1480458"/>
                <a:gd name="connsiteY6" fmla="*/ 711200 h 711200"/>
                <a:gd name="connsiteX7" fmla="*/ 58171 w 1480458"/>
                <a:gd name="connsiteY7" fmla="*/ 643732 h 711200"/>
                <a:gd name="connsiteX8" fmla="*/ 0 w 1480458"/>
                <a:gd name="connsiteY8" fmla="*/ 355601 h 711200"/>
                <a:gd name="connsiteX9" fmla="*/ 58171 w 1480458"/>
                <a:gd name="connsiteY9" fmla="*/ 67471 h 71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458" h="711200">
                  <a:moveTo>
                    <a:pt x="94793" y="0"/>
                  </a:moveTo>
                  <a:lnTo>
                    <a:pt x="1385666" y="0"/>
                  </a:lnTo>
                  <a:lnTo>
                    <a:pt x="1422287" y="67471"/>
                  </a:lnTo>
                  <a:cubicBezTo>
                    <a:pt x="1459745" y="156030"/>
                    <a:pt x="1480458" y="253397"/>
                    <a:pt x="1480458" y="355601"/>
                  </a:cubicBezTo>
                  <a:cubicBezTo>
                    <a:pt x="1480458" y="457805"/>
                    <a:pt x="1459745" y="555172"/>
                    <a:pt x="1422287" y="643732"/>
                  </a:cubicBezTo>
                  <a:lnTo>
                    <a:pt x="1385667" y="711200"/>
                  </a:lnTo>
                  <a:lnTo>
                    <a:pt x="94792" y="711200"/>
                  </a:lnTo>
                  <a:lnTo>
                    <a:pt x="58171" y="643732"/>
                  </a:lnTo>
                  <a:cubicBezTo>
                    <a:pt x="20714" y="555172"/>
                    <a:pt x="0" y="457805"/>
                    <a:pt x="0" y="355601"/>
                  </a:cubicBezTo>
                  <a:cubicBezTo>
                    <a:pt x="0" y="253397"/>
                    <a:pt x="20714" y="156030"/>
                    <a:pt x="58171" y="67471"/>
                  </a:cubicBezTo>
                  <a:close/>
                </a:path>
              </a:pathLst>
            </a:custGeom>
            <a:gradFill flip="none" rotWithShape="1">
              <a:gsLst>
                <a:gs pos="0">
                  <a:srgbClr val="27D951"/>
                </a:gs>
                <a:gs pos="100000">
                  <a:srgbClr val="CCFF33"/>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C1A5BB8-7190-41DA-8D40-B7CC4A28B3C2}"/>
                </a:ext>
              </a:extLst>
            </p:cNvPr>
            <p:cNvSpPr/>
            <p:nvPr/>
          </p:nvSpPr>
          <p:spPr>
            <a:xfrm>
              <a:off x="777512" y="2801637"/>
              <a:ext cx="1514372" cy="507997"/>
            </a:xfrm>
            <a:prstGeom prst="ellipse">
              <a:avLst/>
            </a:prstGeom>
            <a:solidFill>
              <a:schemeClr val="tx1">
                <a:alpha val="44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D0363309-AE4C-4D25-BEF3-1E8BE8B05C45}"/>
                </a:ext>
              </a:extLst>
            </p:cNvPr>
            <p:cNvSpPr/>
            <p:nvPr/>
          </p:nvSpPr>
          <p:spPr>
            <a:xfrm>
              <a:off x="825939" y="3560005"/>
              <a:ext cx="1514372" cy="507997"/>
            </a:xfrm>
            <a:prstGeom prst="ellipse">
              <a:avLst/>
            </a:prstGeom>
            <a:solidFill>
              <a:schemeClr val="tx1">
                <a:alpha val="44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A406D6C-C9C4-48ED-B636-9ED0B747EB28}"/>
                </a:ext>
              </a:extLst>
            </p:cNvPr>
            <p:cNvSpPr/>
            <p:nvPr/>
          </p:nvSpPr>
          <p:spPr>
            <a:xfrm>
              <a:off x="906218" y="2688771"/>
              <a:ext cx="1385666" cy="1480458"/>
            </a:xfrm>
            <a:custGeom>
              <a:avLst/>
              <a:gdLst>
                <a:gd name="connsiteX0" fmla="*/ 645437 w 1385666"/>
                <a:gd name="connsiteY0" fmla="*/ 0 h 1480458"/>
                <a:gd name="connsiteX1" fmla="*/ 1385666 w 1385666"/>
                <a:gd name="connsiteY1" fmla="*/ 740229 h 1480458"/>
                <a:gd name="connsiteX2" fmla="*/ 645437 w 1385666"/>
                <a:gd name="connsiteY2" fmla="*/ 1480458 h 1480458"/>
                <a:gd name="connsiteX3" fmla="*/ 31628 w 1385666"/>
                <a:gd name="connsiteY3" fmla="*/ 1154098 h 1480458"/>
                <a:gd name="connsiteX4" fmla="*/ 0 w 1385666"/>
                <a:gd name="connsiteY4" fmla="*/ 1095828 h 1480458"/>
                <a:gd name="connsiteX5" fmla="*/ 1290874 w 1385666"/>
                <a:gd name="connsiteY5" fmla="*/ 1095828 h 1480458"/>
                <a:gd name="connsiteX6" fmla="*/ 1327494 w 1385666"/>
                <a:gd name="connsiteY6" fmla="*/ 1028360 h 1480458"/>
                <a:gd name="connsiteX7" fmla="*/ 1385665 w 1385666"/>
                <a:gd name="connsiteY7" fmla="*/ 740229 h 1480458"/>
                <a:gd name="connsiteX8" fmla="*/ 1327494 w 1385666"/>
                <a:gd name="connsiteY8" fmla="*/ 452099 h 1480458"/>
                <a:gd name="connsiteX9" fmla="*/ 1290873 w 1385666"/>
                <a:gd name="connsiteY9" fmla="*/ 384628 h 1480458"/>
                <a:gd name="connsiteX10" fmla="*/ 1 w 1385666"/>
                <a:gd name="connsiteY10" fmla="*/ 384628 h 1480458"/>
                <a:gd name="connsiteX11" fmla="*/ 31628 w 1385666"/>
                <a:gd name="connsiteY11" fmla="*/ 326360 h 1480458"/>
                <a:gd name="connsiteX12" fmla="*/ 645437 w 1385666"/>
                <a:gd name="connsiteY12" fmla="*/ 0 h 1480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5666" h="1480458">
                  <a:moveTo>
                    <a:pt x="645437" y="0"/>
                  </a:moveTo>
                  <a:cubicBezTo>
                    <a:pt x="1054254" y="0"/>
                    <a:pt x="1385666" y="331412"/>
                    <a:pt x="1385666" y="740229"/>
                  </a:cubicBezTo>
                  <a:cubicBezTo>
                    <a:pt x="1385666" y="1149046"/>
                    <a:pt x="1054254" y="1480458"/>
                    <a:pt x="645437" y="1480458"/>
                  </a:cubicBezTo>
                  <a:cubicBezTo>
                    <a:pt x="389927" y="1480458"/>
                    <a:pt x="164652" y="1351000"/>
                    <a:pt x="31628" y="1154098"/>
                  </a:cubicBezTo>
                  <a:lnTo>
                    <a:pt x="0" y="1095828"/>
                  </a:lnTo>
                  <a:lnTo>
                    <a:pt x="1290874" y="1095828"/>
                  </a:lnTo>
                  <a:lnTo>
                    <a:pt x="1327494" y="1028360"/>
                  </a:lnTo>
                  <a:cubicBezTo>
                    <a:pt x="1364952" y="939800"/>
                    <a:pt x="1385665" y="842433"/>
                    <a:pt x="1385665" y="740229"/>
                  </a:cubicBezTo>
                  <a:cubicBezTo>
                    <a:pt x="1385665" y="638025"/>
                    <a:pt x="1364952" y="540658"/>
                    <a:pt x="1327494" y="452099"/>
                  </a:cubicBezTo>
                  <a:lnTo>
                    <a:pt x="1290873" y="384628"/>
                  </a:lnTo>
                  <a:lnTo>
                    <a:pt x="1" y="384628"/>
                  </a:lnTo>
                  <a:lnTo>
                    <a:pt x="31628" y="326360"/>
                  </a:lnTo>
                  <a:cubicBezTo>
                    <a:pt x="164652" y="129458"/>
                    <a:pt x="389927" y="0"/>
                    <a:pt x="645437" y="0"/>
                  </a:cubicBezTo>
                  <a:close/>
                </a:path>
              </a:pathLst>
            </a:cu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C385E62-910D-4C78-8165-FC1CB379A18F}"/>
                </a:ext>
              </a:extLst>
            </p:cNvPr>
            <p:cNvSpPr txBox="1"/>
            <p:nvPr/>
          </p:nvSpPr>
          <p:spPr>
            <a:xfrm>
              <a:off x="1326229" y="2684559"/>
              <a:ext cx="453754" cy="373369"/>
            </a:xfrm>
            <a:prstGeom prst="rect">
              <a:avLst/>
            </a:prstGeom>
            <a:noFill/>
          </p:spPr>
          <p:txBody>
            <a:bodyPr wrap="square" rtlCol="0">
              <a:spAutoFit/>
            </a:bodyPr>
            <a:lstStyle/>
            <a:p>
              <a:pPr algn="ctr"/>
              <a:endParaRPr lang="en-US" b="1" dirty="0">
                <a:solidFill>
                  <a:schemeClr val="bg1">
                    <a:lumMod val="50000"/>
                  </a:schemeClr>
                </a:solidFill>
                <a:latin typeface="Century Gothic" panose="020B0502020202020204" pitchFamily="34" charset="0"/>
              </a:endParaRPr>
            </a:p>
          </p:txBody>
        </p:sp>
      </p:grpSp>
      <p:grpSp>
        <p:nvGrpSpPr>
          <p:cNvPr id="42" name="Group 41">
            <a:extLst>
              <a:ext uri="{FF2B5EF4-FFF2-40B4-BE49-F238E27FC236}">
                <a16:creationId xmlns:a16="http://schemas.microsoft.com/office/drawing/2014/main" id="{FB8BF4A1-27CE-4C84-8471-9A5373A2422D}"/>
              </a:ext>
            </a:extLst>
          </p:cNvPr>
          <p:cNvGrpSpPr/>
          <p:nvPr/>
        </p:nvGrpSpPr>
        <p:grpSpPr>
          <a:xfrm>
            <a:off x="1858782" y="2407666"/>
            <a:ext cx="1891595" cy="1776660"/>
            <a:chOff x="2702838" y="2407666"/>
            <a:chExt cx="1891595" cy="1776660"/>
          </a:xfrm>
        </p:grpSpPr>
        <p:grpSp>
          <p:nvGrpSpPr>
            <p:cNvPr id="15" name="Group 14">
              <a:extLst>
                <a:ext uri="{FF2B5EF4-FFF2-40B4-BE49-F238E27FC236}">
                  <a16:creationId xmlns:a16="http://schemas.microsoft.com/office/drawing/2014/main" id="{59E2FD93-5D76-498E-8346-4812BD97F6F6}"/>
                </a:ext>
              </a:extLst>
            </p:cNvPr>
            <p:cNvGrpSpPr/>
            <p:nvPr/>
          </p:nvGrpSpPr>
          <p:grpSpPr>
            <a:xfrm>
              <a:off x="2702838" y="2407666"/>
              <a:ext cx="1891595" cy="1761563"/>
              <a:chOff x="4993062" y="2407666"/>
              <a:chExt cx="1891595" cy="1761563"/>
            </a:xfrm>
          </p:grpSpPr>
          <p:sp>
            <p:nvSpPr>
              <p:cNvPr id="6" name="Oval 5">
                <a:extLst>
                  <a:ext uri="{FF2B5EF4-FFF2-40B4-BE49-F238E27FC236}">
                    <a16:creationId xmlns:a16="http://schemas.microsoft.com/office/drawing/2014/main" id="{2F2D9437-27A6-4979-8B8F-6B71E5AD871C}"/>
                  </a:ext>
                </a:extLst>
              </p:cNvPr>
              <p:cNvSpPr/>
              <p:nvPr/>
            </p:nvSpPr>
            <p:spPr>
              <a:xfrm>
                <a:off x="4993062" y="2407666"/>
                <a:ext cx="1761563" cy="1761563"/>
              </a:xfrm>
              <a:prstGeom prst="ellipse">
                <a:avLst/>
              </a:prstGeom>
              <a:solidFill>
                <a:schemeClr val="tx1">
                  <a:alpha val="44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E007FD7-BED3-4CDD-9177-92AA29E6494F}"/>
                  </a:ext>
                </a:extLst>
              </p:cNvPr>
              <p:cNvSpPr/>
              <p:nvPr/>
            </p:nvSpPr>
            <p:spPr>
              <a:xfrm>
                <a:off x="5362174" y="3073400"/>
                <a:ext cx="1480458" cy="711200"/>
              </a:xfrm>
              <a:custGeom>
                <a:avLst/>
                <a:gdLst>
                  <a:gd name="connsiteX0" fmla="*/ 94793 w 1480458"/>
                  <a:gd name="connsiteY0" fmla="*/ 0 h 711200"/>
                  <a:gd name="connsiteX1" fmla="*/ 1385666 w 1480458"/>
                  <a:gd name="connsiteY1" fmla="*/ 0 h 711200"/>
                  <a:gd name="connsiteX2" fmla="*/ 1422287 w 1480458"/>
                  <a:gd name="connsiteY2" fmla="*/ 67471 h 711200"/>
                  <a:gd name="connsiteX3" fmla="*/ 1480458 w 1480458"/>
                  <a:gd name="connsiteY3" fmla="*/ 355601 h 711200"/>
                  <a:gd name="connsiteX4" fmla="*/ 1422287 w 1480458"/>
                  <a:gd name="connsiteY4" fmla="*/ 643732 h 711200"/>
                  <a:gd name="connsiteX5" fmla="*/ 1385667 w 1480458"/>
                  <a:gd name="connsiteY5" fmla="*/ 711200 h 711200"/>
                  <a:gd name="connsiteX6" fmla="*/ 94792 w 1480458"/>
                  <a:gd name="connsiteY6" fmla="*/ 711200 h 711200"/>
                  <a:gd name="connsiteX7" fmla="*/ 58171 w 1480458"/>
                  <a:gd name="connsiteY7" fmla="*/ 643732 h 711200"/>
                  <a:gd name="connsiteX8" fmla="*/ 0 w 1480458"/>
                  <a:gd name="connsiteY8" fmla="*/ 355601 h 711200"/>
                  <a:gd name="connsiteX9" fmla="*/ 58171 w 1480458"/>
                  <a:gd name="connsiteY9" fmla="*/ 67471 h 71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458" h="711200">
                    <a:moveTo>
                      <a:pt x="94793" y="0"/>
                    </a:moveTo>
                    <a:lnTo>
                      <a:pt x="1385666" y="0"/>
                    </a:lnTo>
                    <a:lnTo>
                      <a:pt x="1422287" y="67471"/>
                    </a:lnTo>
                    <a:cubicBezTo>
                      <a:pt x="1459745" y="156030"/>
                      <a:pt x="1480458" y="253397"/>
                      <a:pt x="1480458" y="355601"/>
                    </a:cubicBezTo>
                    <a:cubicBezTo>
                      <a:pt x="1480458" y="457805"/>
                      <a:pt x="1459745" y="555172"/>
                      <a:pt x="1422287" y="643732"/>
                    </a:cubicBezTo>
                    <a:lnTo>
                      <a:pt x="1385667" y="711200"/>
                    </a:lnTo>
                    <a:lnTo>
                      <a:pt x="94792" y="711200"/>
                    </a:lnTo>
                    <a:lnTo>
                      <a:pt x="58171" y="643732"/>
                    </a:lnTo>
                    <a:cubicBezTo>
                      <a:pt x="20714" y="555172"/>
                      <a:pt x="0" y="457805"/>
                      <a:pt x="0" y="355601"/>
                    </a:cubicBezTo>
                    <a:cubicBezTo>
                      <a:pt x="0" y="253397"/>
                      <a:pt x="20714" y="156030"/>
                      <a:pt x="58171" y="67471"/>
                    </a:cubicBezTo>
                    <a:close/>
                  </a:path>
                </a:pathLst>
              </a:custGeom>
              <a:gradFill flip="none" rotWithShape="1">
                <a:gsLst>
                  <a:gs pos="0">
                    <a:srgbClr val="9900FF"/>
                  </a:gs>
                  <a:gs pos="100000">
                    <a:srgbClr val="FF33CC"/>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FC1596C-6416-49DC-9B1C-F1A7C45E04D5}"/>
                  </a:ext>
                </a:extLst>
              </p:cNvPr>
              <p:cNvSpPr/>
              <p:nvPr/>
            </p:nvSpPr>
            <p:spPr>
              <a:xfrm>
                <a:off x="5321858" y="2801637"/>
                <a:ext cx="1514372" cy="507997"/>
              </a:xfrm>
              <a:prstGeom prst="ellipse">
                <a:avLst/>
              </a:prstGeom>
              <a:solidFill>
                <a:schemeClr val="tx1">
                  <a:alpha val="44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2920CA3-D0FF-4321-8BC2-ED3E8F68EE44}"/>
                  </a:ext>
                </a:extLst>
              </p:cNvPr>
              <p:cNvSpPr/>
              <p:nvPr/>
            </p:nvSpPr>
            <p:spPr>
              <a:xfrm>
                <a:off x="5370285" y="3560005"/>
                <a:ext cx="1514372" cy="507997"/>
              </a:xfrm>
              <a:prstGeom prst="ellipse">
                <a:avLst/>
              </a:prstGeom>
              <a:solidFill>
                <a:schemeClr val="tx1">
                  <a:alpha val="44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16704498-5722-44E5-89DB-C7EE97510C82}"/>
                  </a:ext>
                </a:extLst>
              </p:cNvPr>
              <p:cNvSpPr/>
              <p:nvPr/>
            </p:nvSpPr>
            <p:spPr>
              <a:xfrm>
                <a:off x="5450564" y="2688771"/>
                <a:ext cx="1385666" cy="1480458"/>
              </a:xfrm>
              <a:custGeom>
                <a:avLst/>
                <a:gdLst>
                  <a:gd name="connsiteX0" fmla="*/ 645437 w 1385666"/>
                  <a:gd name="connsiteY0" fmla="*/ 0 h 1480458"/>
                  <a:gd name="connsiteX1" fmla="*/ 1385666 w 1385666"/>
                  <a:gd name="connsiteY1" fmla="*/ 740229 h 1480458"/>
                  <a:gd name="connsiteX2" fmla="*/ 645437 w 1385666"/>
                  <a:gd name="connsiteY2" fmla="*/ 1480458 h 1480458"/>
                  <a:gd name="connsiteX3" fmla="*/ 31628 w 1385666"/>
                  <a:gd name="connsiteY3" fmla="*/ 1154098 h 1480458"/>
                  <a:gd name="connsiteX4" fmla="*/ 0 w 1385666"/>
                  <a:gd name="connsiteY4" fmla="*/ 1095828 h 1480458"/>
                  <a:gd name="connsiteX5" fmla="*/ 1290874 w 1385666"/>
                  <a:gd name="connsiteY5" fmla="*/ 1095828 h 1480458"/>
                  <a:gd name="connsiteX6" fmla="*/ 1327494 w 1385666"/>
                  <a:gd name="connsiteY6" fmla="*/ 1028360 h 1480458"/>
                  <a:gd name="connsiteX7" fmla="*/ 1385665 w 1385666"/>
                  <a:gd name="connsiteY7" fmla="*/ 740229 h 1480458"/>
                  <a:gd name="connsiteX8" fmla="*/ 1327494 w 1385666"/>
                  <a:gd name="connsiteY8" fmla="*/ 452099 h 1480458"/>
                  <a:gd name="connsiteX9" fmla="*/ 1290873 w 1385666"/>
                  <a:gd name="connsiteY9" fmla="*/ 384628 h 1480458"/>
                  <a:gd name="connsiteX10" fmla="*/ 1 w 1385666"/>
                  <a:gd name="connsiteY10" fmla="*/ 384628 h 1480458"/>
                  <a:gd name="connsiteX11" fmla="*/ 31628 w 1385666"/>
                  <a:gd name="connsiteY11" fmla="*/ 326360 h 1480458"/>
                  <a:gd name="connsiteX12" fmla="*/ 645437 w 1385666"/>
                  <a:gd name="connsiteY12" fmla="*/ 0 h 1480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5666" h="1480458">
                    <a:moveTo>
                      <a:pt x="645437" y="0"/>
                    </a:moveTo>
                    <a:cubicBezTo>
                      <a:pt x="1054254" y="0"/>
                      <a:pt x="1385666" y="331412"/>
                      <a:pt x="1385666" y="740229"/>
                    </a:cubicBezTo>
                    <a:cubicBezTo>
                      <a:pt x="1385666" y="1149046"/>
                      <a:pt x="1054254" y="1480458"/>
                      <a:pt x="645437" y="1480458"/>
                    </a:cubicBezTo>
                    <a:cubicBezTo>
                      <a:pt x="389927" y="1480458"/>
                      <a:pt x="164652" y="1351000"/>
                      <a:pt x="31628" y="1154098"/>
                    </a:cubicBezTo>
                    <a:lnTo>
                      <a:pt x="0" y="1095828"/>
                    </a:lnTo>
                    <a:lnTo>
                      <a:pt x="1290874" y="1095828"/>
                    </a:lnTo>
                    <a:lnTo>
                      <a:pt x="1327494" y="1028360"/>
                    </a:lnTo>
                    <a:cubicBezTo>
                      <a:pt x="1364952" y="939800"/>
                      <a:pt x="1385665" y="842433"/>
                      <a:pt x="1385665" y="740229"/>
                    </a:cubicBezTo>
                    <a:cubicBezTo>
                      <a:pt x="1385665" y="638025"/>
                      <a:pt x="1364952" y="540658"/>
                      <a:pt x="1327494" y="452099"/>
                    </a:cubicBezTo>
                    <a:lnTo>
                      <a:pt x="1290873" y="384628"/>
                    </a:lnTo>
                    <a:lnTo>
                      <a:pt x="1" y="384628"/>
                    </a:lnTo>
                    <a:lnTo>
                      <a:pt x="31628" y="326360"/>
                    </a:lnTo>
                    <a:cubicBezTo>
                      <a:pt x="164652" y="129458"/>
                      <a:pt x="389927" y="0"/>
                      <a:pt x="645437" y="0"/>
                    </a:cubicBezTo>
                    <a:close/>
                  </a:path>
                </a:pathLst>
              </a:cu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55">
              <a:extLst>
                <a:ext uri="{FF2B5EF4-FFF2-40B4-BE49-F238E27FC236}">
                  <a16:creationId xmlns:a16="http://schemas.microsoft.com/office/drawing/2014/main" id="{F433A91C-2396-4755-A50F-02C428B4C9C7}"/>
                </a:ext>
              </a:extLst>
            </p:cNvPr>
            <p:cNvSpPr txBox="1"/>
            <p:nvPr/>
          </p:nvSpPr>
          <p:spPr>
            <a:xfrm>
              <a:off x="3585302" y="3810957"/>
              <a:ext cx="453754" cy="373369"/>
            </a:xfrm>
            <a:prstGeom prst="rect">
              <a:avLst/>
            </a:prstGeom>
            <a:noFill/>
          </p:spPr>
          <p:txBody>
            <a:bodyPr wrap="square" rtlCol="0">
              <a:spAutoFit/>
            </a:bodyPr>
            <a:lstStyle/>
            <a:p>
              <a:pPr algn="ctr"/>
              <a:endParaRPr lang="en-US" b="1" dirty="0">
                <a:solidFill>
                  <a:schemeClr val="bg1">
                    <a:lumMod val="50000"/>
                  </a:schemeClr>
                </a:solidFill>
                <a:latin typeface="Century Gothic" panose="020B0502020202020204" pitchFamily="34" charset="0"/>
              </a:endParaRPr>
            </a:p>
          </p:txBody>
        </p:sp>
      </p:grpSp>
      <p:grpSp>
        <p:nvGrpSpPr>
          <p:cNvPr id="50" name="Group 49">
            <a:extLst>
              <a:ext uri="{FF2B5EF4-FFF2-40B4-BE49-F238E27FC236}">
                <a16:creationId xmlns:a16="http://schemas.microsoft.com/office/drawing/2014/main" id="{EA2BDEA0-1EBB-4EB1-91E4-CECC1B347973}"/>
              </a:ext>
            </a:extLst>
          </p:cNvPr>
          <p:cNvGrpSpPr/>
          <p:nvPr/>
        </p:nvGrpSpPr>
        <p:grpSpPr>
          <a:xfrm>
            <a:off x="4160346" y="2688771"/>
            <a:ext cx="1839018" cy="1889526"/>
            <a:chOff x="5285756" y="2688771"/>
            <a:chExt cx="1839018" cy="1889526"/>
          </a:xfrm>
        </p:grpSpPr>
        <p:grpSp>
          <p:nvGrpSpPr>
            <p:cNvPr id="22" name="Group 21">
              <a:extLst>
                <a:ext uri="{FF2B5EF4-FFF2-40B4-BE49-F238E27FC236}">
                  <a16:creationId xmlns:a16="http://schemas.microsoft.com/office/drawing/2014/main" id="{7B246663-8CC6-4151-92BC-37E656EE57A0}"/>
                </a:ext>
              </a:extLst>
            </p:cNvPr>
            <p:cNvGrpSpPr/>
            <p:nvPr/>
          </p:nvGrpSpPr>
          <p:grpSpPr>
            <a:xfrm>
              <a:off x="5285756" y="2688771"/>
              <a:ext cx="1839018" cy="1889526"/>
              <a:chOff x="5321858" y="2688771"/>
              <a:chExt cx="1839018" cy="1889526"/>
            </a:xfrm>
          </p:grpSpPr>
          <p:sp>
            <p:nvSpPr>
              <p:cNvPr id="23" name="Oval 22">
                <a:extLst>
                  <a:ext uri="{FF2B5EF4-FFF2-40B4-BE49-F238E27FC236}">
                    <a16:creationId xmlns:a16="http://schemas.microsoft.com/office/drawing/2014/main" id="{5B2B8B8F-72CF-4A92-B40E-8F26BA855B38}"/>
                  </a:ext>
                </a:extLst>
              </p:cNvPr>
              <p:cNvSpPr/>
              <p:nvPr/>
            </p:nvSpPr>
            <p:spPr>
              <a:xfrm>
                <a:off x="5399313" y="2816734"/>
                <a:ext cx="1761563" cy="1761563"/>
              </a:xfrm>
              <a:prstGeom prst="ellipse">
                <a:avLst/>
              </a:prstGeom>
              <a:solidFill>
                <a:schemeClr val="tx1">
                  <a:alpha val="44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CF7BAFA-3502-47EF-A53F-C9DEFD3600F4}"/>
                  </a:ext>
                </a:extLst>
              </p:cNvPr>
              <p:cNvSpPr/>
              <p:nvPr/>
            </p:nvSpPr>
            <p:spPr>
              <a:xfrm>
                <a:off x="5358837" y="3073400"/>
                <a:ext cx="1480458" cy="711200"/>
              </a:xfrm>
              <a:custGeom>
                <a:avLst/>
                <a:gdLst>
                  <a:gd name="connsiteX0" fmla="*/ 94793 w 1480458"/>
                  <a:gd name="connsiteY0" fmla="*/ 0 h 711200"/>
                  <a:gd name="connsiteX1" fmla="*/ 1385666 w 1480458"/>
                  <a:gd name="connsiteY1" fmla="*/ 0 h 711200"/>
                  <a:gd name="connsiteX2" fmla="*/ 1422287 w 1480458"/>
                  <a:gd name="connsiteY2" fmla="*/ 67471 h 711200"/>
                  <a:gd name="connsiteX3" fmla="*/ 1480458 w 1480458"/>
                  <a:gd name="connsiteY3" fmla="*/ 355601 h 711200"/>
                  <a:gd name="connsiteX4" fmla="*/ 1422287 w 1480458"/>
                  <a:gd name="connsiteY4" fmla="*/ 643732 h 711200"/>
                  <a:gd name="connsiteX5" fmla="*/ 1385667 w 1480458"/>
                  <a:gd name="connsiteY5" fmla="*/ 711200 h 711200"/>
                  <a:gd name="connsiteX6" fmla="*/ 94792 w 1480458"/>
                  <a:gd name="connsiteY6" fmla="*/ 711200 h 711200"/>
                  <a:gd name="connsiteX7" fmla="*/ 58171 w 1480458"/>
                  <a:gd name="connsiteY7" fmla="*/ 643732 h 711200"/>
                  <a:gd name="connsiteX8" fmla="*/ 0 w 1480458"/>
                  <a:gd name="connsiteY8" fmla="*/ 355601 h 711200"/>
                  <a:gd name="connsiteX9" fmla="*/ 58171 w 1480458"/>
                  <a:gd name="connsiteY9" fmla="*/ 67471 h 71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458" h="711200">
                    <a:moveTo>
                      <a:pt x="94793" y="0"/>
                    </a:moveTo>
                    <a:lnTo>
                      <a:pt x="1385666" y="0"/>
                    </a:lnTo>
                    <a:lnTo>
                      <a:pt x="1422287" y="67471"/>
                    </a:lnTo>
                    <a:cubicBezTo>
                      <a:pt x="1459745" y="156030"/>
                      <a:pt x="1480458" y="253397"/>
                      <a:pt x="1480458" y="355601"/>
                    </a:cubicBezTo>
                    <a:cubicBezTo>
                      <a:pt x="1480458" y="457805"/>
                      <a:pt x="1459745" y="555172"/>
                      <a:pt x="1422287" y="643732"/>
                    </a:cubicBezTo>
                    <a:lnTo>
                      <a:pt x="1385667" y="711200"/>
                    </a:lnTo>
                    <a:lnTo>
                      <a:pt x="94792" y="711200"/>
                    </a:lnTo>
                    <a:lnTo>
                      <a:pt x="58171" y="643732"/>
                    </a:lnTo>
                    <a:cubicBezTo>
                      <a:pt x="20714" y="555172"/>
                      <a:pt x="0" y="457805"/>
                      <a:pt x="0" y="355601"/>
                    </a:cubicBezTo>
                    <a:cubicBezTo>
                      <a:pt x="0" y="253397"/>
                      <a:pt x="20714" y="156030"/>
                      <a:pt x="58171" y="67471"/>
                    </a:cubicBezTo>
                    <a:close/>
                  </a:path>
                </a:pathLst>
              </a:custGeom>
              <a:gradFill flip="none" rotWithShape="1">
                <a:gsLst>
                  <a:gs pos="0">
                    <a:srgbClr val="FF9900"/>
                  </a:gs>
                  <a:gs pos="100000">
                    <a:srgbClr val="FFFF00"/>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21B73D65-2219-4A84-B5AF-C69D1449002D}"/>
                  </a:ext>
                </a:extLst>
              </p:cNvPr>
              <p:cNvSpPr/>
              <p:nvPr/>
            </p:nvSpPr>
            <p:spPr>
              <a:xfrm>
                <a:off x="5321858" y="2801637"/>
                <a:ext cx="1514372" cy="507997"/>
              </a:xfrm>
              <a:prstGeom prst="ellipse">
                <a:avLst/>
              </a:prstGeom>
              <a:solidFill>
                <a:schemeClr val="tx1">
                  <a:alpha val="44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9375EEF4-EDAB-441A-9352-E0D432A8E7DA}"/>
                  </a:ext>
                </a:extLst>
              </p:cNvPr>
              <p:cNvSpPr/>
              <p:nvPr/>
            </p:nvSpPr>
            <p:spPr>
              <a:xfrm>
                <a:off x="5370285" y="3560005"/>
                <a:ext cx="1514372" cy="507997"/>
              </a:xfrm>
              <a:prstGeom prst="ellipse">
                <a:avLst/>
              </a:prstGeom>
              <a:solidFill>
                <a:schemeClr val="tx1">
                  <a:alpha val="44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A5C94C4-193F-45F7-A773-C7B6BC4E9D3C}"/>
                  </a:ext>
                </a:extLst>
              </p:cNvPr>
              <p:cNvSpPr/>
              <p:nvPr/>
            </p:nvSpPr>
            <p:spPr>
              <a:xfrm>
                <a:off x="5450564" y="2688771"/>
                <a:ext cx="1385666" cy="1480458"/>
              </a:xfrm>
              <a:custGeom>
                <a:avLst/>
                <a:gdLst>
                  <a:gd name="connsiteX0" fmla="*/ 645437 w 1385666"/>
                  <a:gd name="connsiteY0" fmla="*/ 0 h 1480458"/>
                  <a:gd name="connsiteX1" fmla="*/ 1385666 w 1385666"/>
                  <a:gd name="connsiteY1" fmla="*/ 740229 h 1480458"/>
                  <a:gd name="connsiteX2" fmla="*/ 645437 w 1385666"/>
                  <a:gd name="connsiteY2" fmla="*/ 1480458 h 1480458"/>
                  <a:gd name="connsiteX3" fmla="*/ 31628 w 1385666"/>
                  <a:gd name="connsiteY3" fmla="*/ 1154098 h 1480458"/>
                  <a:gd name="connsiteX4" fmla="*/ 0 w 1385666"/>
                  <a:gd name="connsiteY4" fmla="*/ 1095828 h 1480458"/>
                  <a:gd name="connsiteX5" fmla="*/ 1290874 w 1385666"/>
                  <a:gd name="connsiteY5" fmla="*/ 1095828 h 1480458"/>
                  <a:gd name="connsiteX6" fmla="*/ 1327494 w 1385666"/>
                  <a:gd name="connsiteY6" fmla="*/ 1028360 h 1480458"/>
                  <a:gd name="connsiteX7" fmla="*/ 1385665 w 1385666"/>
                  <a:gd name="connsiteY7" fmla="*/ 740229 h 1480458"/>
                  <a:gd name="connsiteX8" fmla="*/ 1327494 w 1385666"/>
                  <a:gd name="connsiteY8" fmla="*/ 452099 h 1480458"/>
                  <a:gd name="connsiteX9" fmla="*/ 1290873 w 1385666"/>
                  <a:gd name="connsiteY9" fmla="*/ 384628 h 1480458"/>
                  <a:gd name="connsiteX10" fmla="*/ 1 w 1385666"/>
                  <a:gd name="connsiteY10" fmla="*/ 384628 h 1480458"/>
                  <a:gd name="connsiteX11" fmla="*/ 31628 w 1385666"/>
                  <a:gd name="connsiteY11" fmla="*/ 326360 h 1480458"/>
                  <a:gd name="connsiteX12" fmla="*/ 645437 w 1385666"/>
                  <a:gd name="connsiteY12" fmla="*/ 0 h 1480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5666" h="1480458">
                    <a:moveTo>
                      <a:pt x="645437" y="0"/>
                    </a:moveTo>
                    <a:cubicBezTo>
                      <a:pt x="1054254" y="0"/>
                      <a:pt x="1385666" y="331412"/>
                      <a:pt x="1385666" y="740229"/>
                    </a:cubicBezTo>
                    <a:cubicBezTo>
                      <a:pt x="1385666" y="1149046"/>
                      <a:pt x="1054254" y="1480458"/>
                      <a:pt x="645437" y="1480458"/>
                    </a:cubicBezTo>
                    <a:cubicBezTo>
                      <a:pt x="389927" y="1480458"/>
                      <a:pt x="164652" y="1351000"/>
                      <a:pt x="31628" y="1154098"/>
                    </a:cubicBezTo>
                    <a:lnTo>
                      <a:pt x="0" y="1095828"/>
                    </a:lnTo>
                    <a:lnTo>
                      <a:pt x="1290874" y="1095828"/>
                    </a:lnTo>
                    <a:lnTo>
                      <a:pt x="1327494" y="1028360"/>
                    </a:lnTo>
                    <a:cubicBezTo>
                      <a:pt x="1364952" y="939800"/>
                      <a:pt x="1385665" y="842433"/>
                      <a:pt x="1385665" y="740229"/>
                    </a:cubicBezTo>
                    <a:cubicBezTo>
                      <a:pt x="1385665" y="638025"/>
                      <a:pt x="1364952" y="540658"/>
                      <a:pt x="1327494" y="452099"/>
                    </a:cubicBezTo>
                    <a:lnTo>
                      <a:pt x="1290873" y="384628"/>
                    </a:lnTo>
                    <a:lnTo>
                      <a:pt x="1" y="384628"/>
                    </a:lnTo>
                    <a:lnTo>
                      <a:pt x="31628" y="326360"/>
                    </a:lnTo>
                    <a:cubicBezTo>
                      <a:pt x="164652" y="129458"/>
                      <a:pt x="389927" y="0"/>
                      <a:pt x="645437" y="0"/>
                    </a:cubicBezTo>
                    <a:close/>
                  </a:path>
                </a:pathLst>
              </a:cu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a:extLst>
                <a:ext uri="{FF2B5EF4-FFF2-40B4-BE49-F238E27FC236}">
                  <a16:creationId xmlns:a16="http://schemas.microsoft.com/office/drawing/2014/main" id="{21F12911-69CD-446C-AA95-7C076155454D}"/>
                </a:ext>
              </a:extLst>
            </p:cNvPr>
            <p:cNvSpPr txBox="1"/>
            <p:nvPr/>
          </p:nvSpPr>
          <p:spPr>
            <a:xfrm>
              <a:off x="5816065" y="2700410"/>
              <a:ext cx="453754" cy="373369"/>
            </a:xfrm>
            <a:prstGeom prst="rect">
              <a:avLst/>
            </a:prstGeom>
            <a:noFill/>
          </p:spPr>
          <p:txBody>
            <a:bodyPr wrap="square" rtlCol="0">
              <a:spAutoFit/>
            </a:bodyPr>
            <a:lstStyle/>
            <a:p>
              <a:pPr algn="ctr"/>
              <a:endParaRPr lang="en-US" b="1" dirty="0">
                <a:solidFill>
                  <a:schemeClr val="bg1">
                    <a:lumMod val="50000"/>
                  </a:schemeClr>
                </a:solidFill>
                <a:latin typeface="Century Gothic" panose="020B0502020202020204" pitchFamily="34" charset="0"/>
              </a:endParaRPr>
            </a:p>
          </p:txBody>
        </p:sp>
      </p:grpSp>
      <p:grpSp>
        <p:nvGrpSpPr>
          <p:cNvPr id="73" name="Group 72">
            <a:extLst>
              <a:ext uri="{FF2B5EF4-FFF2-40B4-BE49-F238E27FC236}">
                <a16:creationId xmlns:a16="http://schemas.microsoft.com/office/drawing/2014/main" id="{F1DED2E7-D3A0-436E-A456-A89F97332A40}"/>
              </a:ext>
            </a:extLst>
          </p:cNvPr>
          <p:cNvGrpSpPr/>
          <p:nvPr/>
        </p:nvGrpSpPr>
        <p:grpSpPr>
          <a:xfrm>
            <a:off x="5851206" y="2411877"/>
            <a:ext cx="1891595" cy="1761563"/>
            <a:chOff x="7211082" y="2411877"/>
            <a:chExt cx="1891595" cy="1761563"/>
          </a:xfrm>
        </p:grpSpPr>
        <p:grpSp>
          <p:nvGrpSpPr>
            <p:cNvPr id="28" name="Group 27">
              <a:extLst>
                <a:ext uri="{FF2B5EF4-FFF2-40B4-BE49-F238E27FC236}">
                  <a16:creationId xmlns:a16="http://schemas.microsoft.com/office/drawing/2014/main" id="{0630C6AD-3466-4F04-ACC9-6906FE1A6B82}"/>
                </a:ext>
              </a:extLst>
            </p:cNvPr>
            <p:cNvGrpSpPr/>
            <p:nvPr/>
          </p:nvGrpSpPr>
          <p:grpSpPr>
            <a:xfrm>
              <a:off x="7211082" y="2411877"/>
              <a:ext cx="1891595" cy="1761563"/>
              <a:chOff x="4993062" y="2411877"/>
              <a:chExt cx="1891595" cy="1761563"/>
            </a:xfrm>
          </p:grpSpPr>
          <p:sp>
            <p:nvSpPr>
              <p:cNvPr id="29" name="Oval 28">
                <a:extLst>
                  <a:ext uri="{FF2B5EF4-FFF2-40B4-BE49-F238E27FC236}">
                    <a16:creationId xmlns:a16="http://schemas.microsoft.com/office/drawing/2014/main" id="{EF4E2884-4BA9-44F5-A763-E894B9CB0606}"/>
                  </a:ext>
                </a:extLst>
              </p:cNvPr>
              <p:cNvSpPr/>
              <p:nvPr/>
            </p:nvSpPr>
            <p:spPr>
              <a:xfrm>
                <a:off x="4993062" y="2411877"/>
                <a:ext cx="1761563" cy="1761563"/>
              </a:xfrm>
              <a:prstGeom prst="ellipse">
                <a:avLst/>
              </a:prstGeom>
              <a:solidFill>
                <a:schemeClr val="tx1">
                  <a:alpha val="44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4A5F9F44-F984-48E5-9684-034D83D1D22A}"/>
                  </a:ext>
                </a:extLst>
              </p:cNvPr>
              <p:cNvSpPr/>
              <p:nvPr/>
            </p:nvSpPr>
            <p:spPr>
              <a:xfrm>
                <a:off x="5355500" y="3073400"/>
                <a:ext cx="1480458" cy="711200"/>
              </a:xfrm>
              <a:custGeom>
                <a:avLst/>
                <a:gdLst>
                  <a:gd name="connsiteX0" fmla="*/ 94793 w 1480458"/>
                  <a:gd name="connsiteY0" fmla="*/ 0 h 711200"/>
                  <a:gd name="connsiteX1" fmla="*/ 1385666 w 1480458"/>
                  <a:gd name="connsiteY1" fmla="*/ 0 h 711200"/>
                  <a:gd name="connsiteX2" fmla="*/ 1422287 w 1480458"/>
                  <a:gd name="connsiteY2" fmla="*/ 67471 h 711200"/>
                  <a:gd name="connsiteX3" fmla="*/ 1480458 w 1480458"/>
                  <a:gd name="connsiteY3" fmla="*/ 355601 h 711200"/>
                  <a:gd name="connsiteX4" fmla="*/ 1422287 w 1480458"/>
                  <a:gd name="connsiteY4" fmla="*/ 643732 h 711200"/>
                  <a:gd name="connsiteX5" fmla="*/ 1385667 w 1480458"/>
                  <a:gd name="connsiteY5" fmla="*/ 711200 h 711200"/>
                  <a:gd name="connsiteX6" fmla="*/ 94792 w 1480458"/>
                  <a:gd name="connsiteY6" fmla="*/ 711200 h 711200"/>
                  <a:gd name="connsiteX7" fmla="*/ 58171 w 1480458"/>
                  <a:gd name="connsiteY7" fmla="*/ 643732 h 711200"/>
                  <a:gd name="connsiteX8" fmla="*/ 0 w 1480458"/>
                  <a:gd name="connsiteY8" fmla="*/ 355601 h 711200"/>
                  <a:gd name="connsiteX9" fmla="*/ 58171 w 1480458"/>
                  <a:gd name="connsiteY9" fmla="*/ 67471 h 71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458" h="711200">
                    <a:moveTo>
                      <a:pt x="94793" y="0"/>
                    </a:moveTo>
                    <a:lnTo>
                      <a:pt x="1385666" y="0"/>
                    </a:lnTo>
                    <a:lnTo>
                      <a:pt x="1422287" y="67471"/>
                    </a:lnTo>
                    <a:cubicBezTo>
                      <a:pt x="1459745" y="156030"/>
                      <a:pt x="1480458" y="253397"/>
                      <a:pt x="1480458" y="355601"/>
                    </a:cubicBezTo>
                    <a:cubicBezTo>
                      <a:pt x="1480458" y="457805"/>
                      <a:pt x="1459745" y="555172"/>
                      <a:pt x="1422287" y="643732"/>
                    </a:cubicBezTo>
                    <a:lnTo>
                      <a:pt x="1385667" y="711200"/>
                    </a:lnTo>
                    <a:lnTo>
                      <a:pt x="94792" y="711200"/>
                    </a:lnTo>
                    <a:lnTo>
                      <a:pt x="58171" y="643732"/>
                    </a:lnTo>
                    <a:cubicBezTo>
                      <a:pt x="20714" y="555172"/>
                      <a:pt x="0" y="457805"/>
                      <a:pt x="0" y="355601"/>
                    </a:cubicBezTo>
                    <a:cubicBezTo>
                      <a:pt x="0" y="253397"/>
                      <a:pt x="20714" y="156030"/>
                      <a:pt x="58171" y="67471"/>
                    </a:cubicBezTo>
                    <a:close/>
                  </a:path>
                </a:pathLst>
              </a:custGeom>
              <a:gradFill flip="none" rotWithShape="1">
                <a:gsLst>
                  <a:gs pos="0">
                    <a:srgbClr val="0099FF"/>
                  </a:gs>
                  <a:gs pos="100000">
                    <a:srgbClr val="33CCCC"/>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7D063474-9D0D-41B5-B7BB-598629731E61}"/>
                  </a:ext>
                </a:extLst>
              </p:cNvPr>
              <p:cNvSpPr/>
              <p:nvPr/>
            </p:nvSpPr>
            <p:spPr>
              <a:xfrm>
                <a:off x="5321858" y="2801637"/>
                <a:ext cx="1514372" cy="507997"/>
              </a:xfrm>
              <a:prstGeom prst="ellipse">
                <a:avLst/>
              </a:prstGeom>
              <a:solidFill>
                <a:schemeClr val="tx1">
                  <a:alpha val="44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E6157FFA-6A49-482D-8B6D-909DA60049CC}"/>
                  </a:ext>
                </a:extLst>
              </p:cNvPr>
              <p:cNvSpPr/>
              <p:nvPr/>
            </p:nvSpPr>
            <p:spPr>
              <a:xfrm>
                <a:off x="5370285" y="3560005"/>
                <a:ext cx="1514372" cy="507997"/>
              </a:xfrm>
              <a:prstGeom prst="ellipse">
                <a:avLst/>
              </a:prstGeom>
              <a:solidFill>
                <a:schemeClr val="tx1">
                  <a:alpha val="44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89A8CAB4-93BF-4F19-A64D-5627C0125082}"/>
                  </a:ext>
                </a:extLst>
              </p:cNvPr>
              <p:cNvSpPr/>
              <p:nvPr/>
            </p:nvSpPr>
            <p:spPr>
              <a:xfrm>
                <a:off x="5450564" y="2688771"/>
                <a:ext cx="1385666" cy="1480458"/>
              </a:xfrm>
              <a:custGeom>
                <a:avLst/>
                <a:gdLst>
                  <a:gd name="connsiteX0" fmla="*/ 645437 w 1385666"/>
                  <a:gd name="connsiteY0" fmla="*/ 0 h 1480458"/>
                  <a:gd name="connsiteX1" fmla="*/ 1385666 w 1385666"/>
                  <a:gd name="connsiteY1" fmla="*/ 740229 h 1480458"/>
                  <a:gd name="connsiteX2" fmla="*/ 645437 w 1385666"/>
                  <a:gd name="connsiteY2" fmla="*/ 1480458 h 1480458"/>
                  <a:gd name="connsiteX3" fmla="*/ 31628 w 1385666"/>
                  <a:gd name="connsiteY3" fmla="*/ 1154098 h 1480458"/>
                  <a:gd name="connsiteX4" fmla="*/ 0 w 1385666"/>
                  <a:gd name="connsiteY4" fmla="*/ 1095828 h 1480458"/>
                  <a:gd name="connsiteX5" fmla="*/ 1290874 w 1385666"/>
                  <a:gd name="connsiteY5" fmla="*/ 1095828 h 1480458"/>
                  <a:gd name="connsiteX6" fmla="*/ 1327494 w 1385666"/>
                  <a:gd name="connsiteY6" fmla="*/ 1028360 h 1480458"/>
                  <a:gd name="connsiteX7" fmla="*/ 1385665 w 1385666"/>
                  <a:gd name="connsiteY7" fmla="*/ 740229 h 1480458"/>
                  <a:gd name="connsiteX8" fmla="*/ 1327494 w 1385666"/>
                  <a:gd name="connsiteY8" fmla="*/ 452099 h 1480458"/>
                  <a:gd name="connsiteX9" fmla="*/ 1290873 w 1385666"/>
                  <a:gd name="connsiteY9" fmla="*/ 384628 h 1480458"/>
                  <a:gd name="connsiteX10" fmla="*/ 1 w 1385666"/>
                  <a:gd name="connsiteY10" fmla="*/ 384628 h 1480458"/>
                  <a:gd name="connsiteX11" fmla="*/ 31628 w 1385666"/>
                  <a:gd name="connsiteY11" fmla="*/ 326360 h 1480458"/>
                  <a:gd name="connsiteX12" fmla="*/ 645437 w 1385666"/>
                  <a:gd name="connsiteY12" fmla="*/ 0 h 1480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5666" h="1480458">
                    <a:moveTo>
                      <a:pt x="645437" y="0"/>
                    </a:moveTo>
                    <a:cubicBezTo>
                      <a:pt x="1054254" y="0"/>
                      <a:pt x="1385666" y="331412"/>
                      <a:pt x="1385666" y="740229"/>
                    </a:cubicBezTo>
                    <a:cubicBezTo>
                      <a:pt x="1385666" y="1149046"/>
                      <a:pt x="1054254" y="1480458"/>
                      <a:pt x="645437" y="1480458"/>
                    </a:cubicBezTo>
                    <a:cubicBezTo>
                      <a:pt x="389927" y="1480458"/>
                      <a:pt x="164652" y="1351000"/>
                      <a:pt x="31628" y="1154098"/>
                    </a:cubicBezTo>
                    <a:lnTo>
                      <a:pt x="0" y="1095828"/>
                    </a:lnTo>
                    <a:lnTo>
                      <a:pt x="1290874" y="1095828"/>
                    </a:lnTo>
                    <a:lnTo>
                      <a:pt x="1327494" y="1028360"/>
                    </a:lnTo>
                    <a:cubicBezTo>
                      <a:pt x="1364952" y="939800"/>
                      <a:pt x="1385665" y="842433"/>
                      <a:pt x="1385665" y="740229"/>
                    </a:cubicBezTo>
                    <a:cubicBezTo>
                      <a:pt x="1385665" y="638025"/>
                      <a:pt x="1364952" y="540658"/>
                      <a:pt x="1327494" y="452099"/>
                    </a:cubicBezTo>
                    <a:lnTo>
                      <a:pt x="1290873" y="384628"/>
                    </a:lnTo>
                    <a:lnTo>
                      <a:pt x="1" y="384628"/>
                    </a:lnTo>
                    <a:lnTo>
                      <a:pt x="31628" y="326360"/>
                    </a:lnTo>
                    <a:cubicBezTo>
                      <a:pt x="164652" y="129458"/>
                      <a:pt x="389927" y="0"/>
                      <a:pt x="645437" y="0"/>
                    </a:cubicBezTo>
                    <a:close/>
                  </a:path>
                </a:pathLst>
              </a:cu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a:extLst>
                <a:ext uri="{FF2B5EF4-FFF2-40B4-BE49-F238E27FC236}">
                  <a16:creationId xmlns:a16="http://schemas.microsoft.com/office/drawing/2014/main" id="{513F6144-14C0-4FBF-B332-9681993950D3}"/>
                </a:ext>
              </a:extLst>
            </p:cNvPr>
            <p:cNvSpPr txBox="1"/>
            <p:nvPr/>
          </p:nvSpPr>
          <p:spPr>
            <a:xfrm>
              <a:off x="8118614" y="3796239"/>
              <a:ext cx="453754" cy="373369"/>
            </a:xfrm>
            <a:prstGeom prst="rect">
              <a:avLst/>
            </a:prstGeom>
            <a:noFill/>
          </p:spPr>
          <p:txBody>
            <a:bodyPr wrap="square" rtlCol="0">
              <a:spAutoFit/>
            </a:bodyPr>
            <a:lstStyle/>
            <a:p>
              <a:pPr algn="ctr"/>
              <a:endParaRPr lang="en-US" b="1" dirty="0">
                <a:solidFill>
                  <a:schemeClr val="bg1">
                    <a:lumMod val="50000"/>
                  </a:schemeClr>
                </a:solidFill>
                <a:latin typeface="Century Gothic" panose="020B0502020202020204" pitchFamily="34" charset="0"/>
              </a:endParaRPr>
            </a:p>
          </p:txBody>
        </p:sp>
      </p:grpSp>
      <p:grpSp>
        <p:nvGrpSpPr>
          <p:cNvPr id="81" name="Group 80">
            <a:extLst>
              <a:ext uri="{FF2B5EF4-FFF2-40B4-BE49-F238E27FC236}">
                <a16:creationId xmlns:a16="http://schemas.microsoft.com/office/drawing/2014/main" id="{EAC2BD83-CABA-4A59-92F6-158746376FB5}"/>
              </a:ext>
            </a:extLst>
          </p:cNvPr>
          <p:cNvGrpSpPr/>
          <p:nvPr/>
        </p:nvGrpSpPr>
        <p:grpSpPr>
          <a:xfrm>
            <a:off x="8035542" y="2688771"/>
            <a:ext cx="1839018" cy="1889526"/>
            <a:chOff x="9794001" y="2688771"/>
            <a:chExt cx="1839018" cy="1889526"/>
          </a:xfrm>
        </p:grpSpPr>
        <p:grpSp>
          <p:nvGrpSpPr>
            <p:cNvPr id="34" name="Group 33">
              <a:extLst>
                <a:ext uri="{FF2B5EF4-FFF2-40B4-BE49-F238E27FC236}">
                  <a16:creationId xmlns:a16="http://schemas.microsoft.com/office/drawing/2014/main" id="{304AEAD4-F929-4247-B3F7-CFCBACF84C21}"/>
                </a:ext>
              </a:extLst>
            </p:cNvPr>
            <p:cNvGrpSpPr/>
            <p:nvPr/>
          </p:nvGrpSpPr>
          <p:grpSpPr>
            <a:xfrm>
              <a:off x="9794001" y="2688771"/>
              <a:ext cx="1839018" cy="1889526"/>
              <a:chOff x="5321858" y="2688771"/>
              <a:chExt cx="1839018" cy="1889526"/>
            </a:xfrm>
          </p:grpSpPr>
          <p:sp>
            <p:nvSpPr>
              <p:cNvPr id="35" name="Oval 34">
                <a:extLst>
                  <a:ext uri="{FF2B5EF4-FFF2-40B4-BE49-F238E27FC236}">
                    <a16:creationId xmlns:a16="http://schemas.microsoft.com/office/drawing/2014/main" id="{835BAA58-11D5-4648-8950-B3B82B7FB69F}"/>
                  </a:ext>
                </a:extLst>
              </p:cNvPr>
              <p:cNvSpPr/>
              <p:nvPr/>
            </p:nvSpPr>
            <p:spPr>
              <a:xfrm>
                <a:off x="5399313" y="2816734"/>
                <a:ext cx="1761563" cy="1761563"/>
              </a:xfrm>
              <a:prstGeom prst="ellipse">
                <a:avLst/>
              </a:prstGeom>
              <a:solidFill>
                <a:schemeClr val="tx1">
                  <a:alpha val="44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21687DC5-1976-4CEC-A322-48C4E7D681E9}"/>
                  </a:ext>
                </a:extLst>
              </p:cNvPr>
              <p:cNvSpPr/>
              <p:nvPr/>
            </p:nvSpPr>
            <p:spPr>
              <a:xfrm>
                <a:off x="5355500" y="3073400"/>
                <a:ext cx="1480458" cy="711200"/>
              </a:xfrm>
              <a:custGeom>
                <a:avLst/>
                <a:gdLst>
                  <a:gd name="connsiteX0" fmla="*/ 94793 w 1480458"/>
                  <a:gd name="connsiteY0" fmla="*/ 0 h 711200"/>
                  <a:gd name="connsiteX1" fmla="*/ 1385666 w 1480458"/>
                  <a:gd name="connsiteY1" fmla="*/ 0 h 711200"/>
                  <a:gd name="connsiteX2" fmla="*/ 1422287 w 1480458"/>
                  <a:gd name="connsiteY2" fmla="*/ 67471 h 711200"/>
                  <a:gd name="connsiteX3" fmla="*/ 1480458 w 1480458"/>
                  <a:gd name="connsiteY3" fmla="*/ 355601 h 711200"/>
                  <a:gd name="connsiteX4" fmla="*/ 1422287 w 1480458"/>
                  <a:gd name="connsiteY4" fmla="*/ 643732 h 711200"/>
                  <a:gd name="connsiteX5" fmla="*/ 1385667 w 1480458"/>
                  <a:gd name="connsiteY5" fmla="*/ 711200 h 711200"/>
                  <a:gd name="connsiteX6" fmla="*/ 94792 w 1480458"/>
                  <a:gd name="connsiteY6" fmla="*/ 711200 h 711200"/>
                  <a:gd name="connsiteX7" fmla="*/ 58171 w 1480458"/>
                  <a:gd name="connsiteY7" fmla="*/ 643732 h 711200"/>
                  <a:gd name="connsiteX8" fmla="*/ 0 w 1480458"/>
                  <a:gd name="connsiteY8" fmla="*/ 355601 h 711200"/>
                  <a:gd name="connsiteX9" fmla="*/ 58171 w 1480458"/>
                  <a:gd name="connsiteY9" fmla="*/ 67471 h 71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458" h="711200">
                    <a:moveTo>
                      <a:pt x="94793" y="0"/>
                    </a:moveTo>
                    <a:lnTo>
                      <a:pt x="1385666" y="0"/>
                    </a:lnTo>
                    <a:lnTo>
                      <a:pt x="1422287" y="67471"/>
                    </a:lnTo>
                    <a:cubicBezTo>
                      <a:pt x="1459745" y="156030"/>
                      <a:pt x="1480458" y="253397"/>
                      <a:pt x="1480458" y="355601"/>
                    </a:cubicBezTo>
                    <a:cubicBezTo>
                      <a:pt x="1480458" y="457805"/>
                      <a:pt x="1459745" y="555172"/>
                      <a:pt x="1422287" y="643732"/>
                    </a:cubicBezTo>
                    <a:lnTo>
                      <a:pt x="1385667" y="711200"/>
                    </a:lnTo>
                    <a:lnTo>
                      <a:pt x="94792" y="711200"/>
                    </a:lnTo>
                    <a:lnTo>
                      <a:pt x="58171" y="643732"/>
                    </a:lnTo>
                    <a:cubicBezTo>
                      <a:pt x="20714" y="555172"/>
                      <a:pt x="0" y="457805"/>
                      <a:pt x="0" y="355601"/>
                    </a:cubicBezTo>
                    <a:cubicBezTo>
                      <a:pt x="0" y="253397"/>
                      <a:pt x="20714" y="156030"/>
                      <a:pt x="58171" y="67471"/>
                    </a:cubicBezTo>
                    <a:close/>
                  </a:path>
                </a:pathLst>
              </a:custGeom>
              <a:gradFill flip="none" rotWithShape="1">
                <a:gsLst>
                  <a:gs pos="0">
                    <a:srgbClr val="FF0000"/>
                  </a:gs>
                  <a:gs pos="100000">
                    <a:srgbClr val="FF6600"/>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C2519215-DF7F-4C82-9B1C-5BF63F39D624}"/>
                  </a:ext>
                </a:extLst>
              </p:cNvPr>
              <p:cNvSpPr/>
              <p:nvPr/>
            </p:nvSpPr>
            <p:spPr>
              <a:xfrm>
                <a:off x="5321858" y="2801637"/>
                <a:ext cx="1514372" cy="507997"/>
              </a:xfrm>
              <a:prstGeom prst="ellipse">
                <a:avLst/>
              </a:prstGeom>
              <a:solidFill>
                <a:schemeClr val="tx1">
                  <a:alpha val="44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9DD8109-2C05-4A37-BB72-B5F4B530CAD8}"/>
                  </a:ext>
                </a:extLst>
              </p:cNvPr>
              <p:cNvSpPr/>
              <p:nvPr/>
            </p:nvSpPr>
            <p:spPr>
              <a:xfrm>
                <a:off x="5370285" y="3560005"/>
                <a:ext cx="1514372" cy="507997"/>
              </a:xfrm>
              <a:prstGeom prst="ellipse">
                <a:avLst/>
              </a:prstGeom>
              <a:solidFill>
                <a:schemeClr val="tx1">
                  <a:alpha val="44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CC76D7E-4B36-491B-B3C9-298AC704B561}"/>
                  </a:ext>
                </a:extLst>
              </p:cNvPr>
              <p:cNvSpPr/>
              <p:nvPr/>
            </p:nvSpPr>
            <p:spPr>
              <a:xfrm>
                <a:off x="5450564" y="2688771"/>
                <a:ext cx="1385666" cy="1480458"/>
              </a:xfrm>
              <a:custGeom>
                <a:avLst/>
                <a:gdLst>
                  <a:gd name="connsiteX0" fmla="*/ 645437 w 1385666"/>
                  <a:gd name="connsiteY0" fmla="*/ 0 h 1480458"/>
                  <a:gd name="connsiteX1" fmla="*/ 1385666 w 1385666"/>
                  <a:gd name="connsiteY1" fmla="*/ 740229 h 1480458"/>
                  <a:gd name="connsiteX2" fmla="*/ 645437 w 1385666"/>
                  <a:gd name="connsiteY2" fmla="*/ 1480458 h 1480458"/>
                  <a:gd name="connsiteX3" fmla="*/ 31628 w 1385666"/>
                  <a:gd name="connsiteY3" fmla="*/ 1154098 h 1480458"/>
                  <a:gd name="connsiteX4" fmla="*/ 0 w 1385666"/>
                  <a:gd name="connsiteY4" fmla="*/ 1095828 h 1480458"/>
                  <a:gd name="connsiteX5" fmla="*/ 1290874 w 1385666"/>
                  <a:gd name="connsiteY5" fmla="*/ 1095828 h 1480458"/>
                  <a:gd name="connsiteX6" fmla="*/ 1327494 w 1385666"/>
                  <a:gd name="connsiteY6" fmla="*/ 1028360 h 1480458"/>
                  <a:gd name="connsiteX7" fmla="*/ 1385665 w 1385666"/>
                  <a:gd name="connsiteY7" fmla="*/ 740229 h 1480458"/>
                  <a:gd name="connsiteX8" fmla="*/ 1327494 w 1385666"/>
                  <a:gd name="connsiteY8" fmla="*/ 452099 h 1480458"/>
                  <a:gd name="connsiteX9" fmla="*/ 1290873 w 1385666"/>
                  <a:gd name="connsiteY9" fmla="*/ 384628 h 1480458"/>
                  <a:gd name="connsiteX10" fmla="*/ 1 w 1385666"/>
                  <a:gd name="connsiteY10" fmla="*/ 384628 h 1480458"/>
                  <a:gd name="connsiteX11" fmla="*/ 31628 w 1385666"/>
                  <a:gd name="connsiteY11" fmla="*/ 326360 h 1480458"/>
                  <a:gd name="connsiteX12" fmla="*/ 645437 w 1385666"/>
                  <a:gd name="connsiteY12" fmla="*/ 0 h 1480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5666" h="1480458">
                    <a:moveTo>
                      <a:pt x="645437" y="0"/>
                    </a:moveTo>
                    <a:cubicBezTo>
                      <a:pt x="1054254" y="0"/>
                      <a:pt x="1385666" y="331412"/>
                      <a:pt x="1385666" y="740229"/>
                    </a:cubicBezTo>
                    <a:cubicBezTo>
                      <a:pt x="1385666" y="1149046"/>
                      <a:pt x="1054254" y="1480458"/>
                      <a:pt x="645437" y="1480458"/>
                    </a:cubicBezTo>
                    <a:cubicBezTo>
                      <a:pt x="389927" y="1480458"/>
                      <a:pt x="164652" y="1351000"/>
                      <a:pt x="31628" y="1154098"/>
                    </a:cubicBezTo>
                    <a:lnTo>
                      <a:pt x="0" y="1095828"/>
                    </a:lnTo>
                    <a:lnTo>
                      <a:pt x="1290874" y="1095828"/>
                    </a:lnTo>
                    <a:lnTo>
                      <a:pt x="1327494" y="1028360"/>
                    </a:lnTo>
                    <a:cubicBezTo>
                      <a:pt x="1364952" y="939800"/>
                      <a:pt x="1385665" y="842433"/>
                      <a:pt x="1385665" y="740229"/>
                    </a:cubicBezTo>
                    <a:cubicBezTo>
                      <a:pt x="1385665" y="638025"/>
                      <a:pt x="1364952" y="540658"/>
                      <a:pt x="1327494" y="452099"/>
                    </a:cubicBezTo>
                    <a:lnTo>
                      <a:pt x="1290873" y="384628"/>
                    </a:lnTo>
                    <a:lnTo>
                      <a:pt x="1" y="384628"/>
                    </a:lnTo>
                    <a:lnTo>
                      <a:pt x="31628" y="326360"/>
                    </a:lnTo>
                    <a:cubicBezTo>
                      <a:pt x="164652" y="129458"/>
                      <a:pt x="389927" y="0"/>
                      <a:pt x="645437" y="0"/>
                    </a:cubicBezTo>
                    <a:close/>
                  </a:path>
                </a:pathLst>
              </a:cu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BFC01DB2-8E81-4AA7-96A0-18F12CBB7B9E}"/>
                </a:ext>
              </a:extLst>
            </p:cNvPr>
            <p:cNvSpPr txBox="1"/>
            <p:nvPr/>
          </p:nvSpPr>
          <p:spPr>
            <a:xfrm>
              <a:off x="10340995" y="2731254"/>
              <a:ext cx="453754" cy="373369"/>
            </a:xfrm>
            <a:prstGeom prst="rect">
              <a:avLst/>
            </a:prstGeom>
            <a:noFill/>
          </p:spPr>
          <p:txBody>
            <a:bodyPr wrap="square" rtlCol="0">
              <a:spAutoFit/>
            </a:bodyPr>
            <a:lstStyle/>
            <a:p>
              <a:pPr algn="ctr"/>
              <a:endParaRPr lang="en-US" b="1" dirty="0">
                <a:solidFill>
                  <a:schemeClr val="bg1">
                    <a:lumMod val="50000"/>
                  </a:schemeClr>
                </a:solidFill>
                <a:latin typeface="Century Gothic" panose="020B0502020202020204" pitchFamily="34" charset="0"/>
              </a:endParaRPr>
            </a:p>
          </p:txBody>
        </p:sp>
      </p:grpSp>
      <p:grpSp>
        <p:nvGrpSpPr>
          <p:cNvPr id="16" name="Group 15">
            <a:extLst>
              <a:ext uri="{FF2B5EF4-FFF2-40B4-BE49-F238E27FC236}">
                <a16:creationId xmlns:a16="http://schemas.microsoft.com/office/drawing/2014/main" id="{DD5BCFD9-C900-4152-BC61-E0CB2A3A6C90}"/>
              </a:ext>
            </a:extLst>
          </p:cNvPr>
          <p:cNvGrpSpPr/>
          <p:nvPr/>
        </p:nvGrpSpPr>
        <p:grpSpPr>
          <a:xfrm>
            <a:off x="5832" y="1363326"/>
            <a:ext cx="2307767" cy="973616"/>
            <a:chOff x="404414" y="1363326"/>
            <a:chExt cx="2307767" cy="973616"/>
          </a:xfrm>
        </p:grpSpPr>
        <p:sp>
          <p:nvSpPr>
            <p:cNvPr id="7" name="TextBox 6">
              <a:extLst>
                <a:ext uri="{FF2B5EF4-FFF2-40B4-BE49-F238E27FC236}">
                  <a16:creationId xmlns:a16="http://schemas.microsoft.com/office/drawing/2014/main" id="{77A22612-1C55-422F-935D-4432167DD5D3}"/>
                </a:ext>
              </a:extLst>
            </p:cNvPr>
            <p:cNvSpPr txBox="1"/>
            <p:nvPr/>
          </p:nvSpPr>
          <p:spPr>
            <a:xfrm>
              <a:off x="905951" y="1363326"/>
              <a:ext cx="1385661" cy="373369"/>
            </a:xfrm>
            <a:prstGeom prst="rect">
              <a:avLst/>
            </a:prstGeom>
            <a:noFill/>
          </p:spPr>
          <p:txBody>
            <a:bodyPr wrap="square" rtlCol="0">
              <a:spAutoFit/>
            </a:bodyPr>
            <a:lstStyle/>
            <a:p>
              <a:pPr algn="ctr"/>
              <a:r>
                <a:rPr lang="en-US" b="1" dirty="0">
                  <a:solidFill>
                    <a:schemeClr val="accent1">
                      <a:lumMod val="50000"/>
                    </a:schemeClr>
                  </a:solidFill>
                  <a:latin typeface="Century Gothic" panose="020B0502020202020204" pitchFamily="34" charset="0"/>
                </a:rPr>
                <a:t>1</a:t>
              </a:r>
            </a:p>
          </p:txBody>
        </p:sp>
        <p:sp>
          <p:nvSpPr>
            <p:cNvPr id="8" name="TextBox 7">
              <a:extLst>
                <a:ext uri="{FF2B5EF4-FFF2-40B4-BE49-F238E27FC236}">
                  <a16:creationId xmlns:a16="http://schemas.microsoft.com/office/drawing/2014/main" id="{5FC4147B-CE53-4DED-ADAE-31225DBB689D}"/>
                </a:ext>
              </a:extLst>
            </p:cNvPr>
            <p:cNvSpPr txBox="1"/>
            <p:nvPr/>
          </p:nvSpPr>
          <p:spPr>
            <a:xfrm>
              <a:off x="404414" y="1752167"/>
              <a:ext cx="2307767" cy="584775"/>
            </a:xfrm>
            <a:prstGeom prst="rect">
              <a:avLst/>
            </a:prstGeom>
            <a:noFill/>
          </p:spPr>
          <p:txBody>
            <a:bodyPr wrap="square" rtlCol="0">
              <a:spAutoFit/>
            </a:bodyPr>
            <a:lstStyle/>
            <a:p>
              <a:pPr algn="ctr"/>
              <a:r>
                <a:rPr lang="ar-SY" sz="1600" dirty="0">
                  <a:solidFill>
                    <a:schemeClr val="accent1">
                      <a:lumMod val="50000"/>
                    </a:schemeClr>
                  </a:solidFill>
                  <a:latin typeface="Century Gothic" panose="020B0502020202020204" pitchFamily="34" charset="0"/>
                </a:rPr>
                <a:t>تشطف الملابس جيدا قبل التزهير للتخلص منن المواد القلوية</a:t>
              </a:r>
              <a:endParaRPr lang="en-US" sz="1600" dirty="0">
                <a:solidFill>
                  <a:schemeClr val="accent1">
                    <a:lumMod val="50000"/>
                  </a:schemeClr>
                </a:solidFill>
                <a:latin typeface="Century Gothic" panose="020B0502020202020204" pitchFamily="34" charset="0"/>
              </a:endParaRPr>
            </a:p>
          </p:txBody>
        </p:sp>
      </p:grpSp>
      <p:grpSp>
        <p:nvGrpSpPr>
          <p:cNvPr id="40" name="Group 39">
            <a:extLst>
              <a:ext uri="{FF2B5EF4-FFF2-40B4-BE49-F238E27FC236}">
                <a16:creationId xmlns:a16="http://schemas.microsoft.com/office/drawing/2014/main" id="{341D39BC-ECB4-49F7-9051-780AB77B94E9}"/>
              </a:ext>
            </a:extLst>
          </p:cNvPr>
          <p:cNvGrpSpPr/>
          <p:nvPr/>
        </p:nvGrpSpPr>
        <p:grpSpPr>
          <a:xfrm>
            <a:off x="1799857" y="4304826"/>
            <a:ext cx="2307767" cy="973616"/>
            <a:chOff x="2643913" y="4304826"/>
            <a:chExt cx="2307767" cy="973616"/>
          </a:xfrm>
        </p:grpSpPr>
        <p:sp>
          <p:nvSpPr>
            <p:cNvPr id="60" name="TextBox 59">
              <a:extLst>
                <a:ext uri="{FF2B5EF4-FFF2-40B4-BE49-F238E27FC236}">
                  <a16:creationId xmlns:a16="http://schemas.microsoft.com/office/drawing/2014/main" id="{9599462F-358E-406E-A74B-0751D9550783}"/>
                </a:ext>
              </a:extLst>
            </p:cNvPr>
            <p:cNvSpPr txBox="1"/>
            <p:nvPr/>
          </p:nvSpPr>
          <p:spPr>
            <a:xfrm>
              <a:off x="3145450" y="4304826"/>
              <a:ext cx="1385661" cy="373369"/>
            </a:xfrm>
            <a:prstGeom prst="rect">
              <a:avLst/>
            </a:prstGeom>
            <a:noFill/>
          </p:spPr>
          <p:txBody>
            <a:bodyPr wrap="square" rtlCol="0">
              <a:spAutoFit/>
            </a:bodyPr>
            <a:lstStyle/>
            <a:p>
              <a:pPr algn="ctr"/>
              <a:r>
                <a:rPr lang="en-US" b="1" dirty="0">
                  <a:solidFill>
                    <a:schemeClr val="accent1">
                      <a:lumMod val="50000"/>
                    </a:schemeClr>
                  </a:solidFill>
                  <a:latin typeface="Century Gothic" panose="020B0502020202020204" pitchFamily="34" charset="0"/>
                </a:rPr>
                <a:t>2</a:t>
              </a:r>
            </a:p>
          </p:txBody>
        </p:sp>
        <p:sp>
          <p:nvSpPr>
            <p:cNvPr id="61" name="TextBox 60">
              <a:extLst>
                <a:ext uri="{FF2B5EF4-FFF2-40B4-BE49-F238E27FC236}">
                  <a16:creationId xmlns:a16="http://schemas.microsoft.com/office/drawing/2014/main" id="{D404203C-565C-4DAC-8C62-B7C48398E148}"/>
                </a:ext>
              </a:extLst>
            </p:cNvPr>
            <p:cNvSpPr txBox="1"/>
            <p:nvPr/>
          </p:nvSpPr>
          <p:spPr>
            <a:xfrm>
              <a:off x="2643913" y="4693667"/>
              <a:ext cx="2307767" cy="584775"/>
            </a:xfrm>
            <a:prstGeom prst="rect">
              <a:avLst/>
            </a:prstGeom>
            <a:noFill/>
          </p:spPr>
          <p:txBody>
            <a:bodyPr wrap="square" rtlCol="0">
              <a:spAutoFit/>
            </a:bodyPr>
            <a:lstStyle/>
            <a:p>
              <a:pPr algn="ctr"/>
              <a:r>
                <a:rPr lang="ar-SY" sz="1600" dirty="0">
                  <a:solidFill>
                    <a:schemeClr val="accent1">
                      <a:lumMod val="50000"/>
                    </a:schemeClr>
                  </a:solidFill>
                  <a:latin typeface="Century Gothic" panose="020B0502020202020204" pitchFamily="34" charset="0"/>
                </a:rPr>
                <a:t>يراعى أن يكون ماء التزهير خفيفا</a:t>
              </a:r>
              <a:endParaRPr lang="en-US" sz="1600" dirty="0">
                <a:solidFill>
                  <a:schemeClr val="accent1">
                    <a:lumMod val="50000"/>
                  </a:schemeClr>
                </a:solidFill>
                <a:latin typeface="Century Gothic" panose="020B0502020202020204" pitchFamily="34" charset="0"/>
              </a:endParaRPr>
            </a:p>
          </p:txBody>
        </p:sp>
      </p:grpSp>
      <p:grpSp>
        <p:nvGrpSpPr>
          <p:cNvPr id="72" name="Group 71">
            <a:extLst>
              <a:ext uri="{FF2B5EF4-FFF2-40B4-BE49-F238E27FC236}">
                <a16:creationId xmlns:a16="http://schemas.microsoft.com/office/drawing/2014/main" id="{1265A444-7C12-4A20-8D3A-32CF76117955}"/>
              </a:ext>
            </a:extLst>
          </p:cNvPr>
          <p:cNvGrpSpPr/>
          <p:nvPr/>
        </p:nvGrpSpPr>
        <p:grpSpPr>
          <a:xfrm>
            <a:off x="5784755" y="4271205"/>
            <a:ext cx="2307767" cy="1219838"/>
            <a:chOff x="7144631" y="4271205"/>
            <a:chExt cx="2307767" cy="1219838"/>
          </a:xfrm>
        </p:grpSpPr>
        <p:sp>
          <p:nvSpPr>
            <p:cNvPr id="62" name="TextBox 61">
              <a:extLst>
                <a:ext uri="{FF2B5EF4-FFF2-40B4-BE49-F238E27FC236}">
                  <a16:creationId xmlns:a16="http://schemas.microsoft.com/office/drawing/2014/main" id="{26DCA55D-1C05-428F-90F4-ACD996CA425C}"/>
                </a:ext>
              </a:extLst>
            </p:cNvPr>
            <p:cNvSpPr txBox="1"/>
            <p:nvPr/>
          </p:nvSpPr>
          <p:spPr>
            <a:xfrm>
              <a:off x="7646168" y="4271205"/>
              <a:ext cx="1385661" cy="373369"/>
            </a:xfrm>
            <a:prstGeom prst="rect">
              <a:avLst/>
            </a:prstGeom>
            <a:noFill/>
          </p:spPr>
          <p:txBody>
            <a:bodyPr wrap="square" rtlCol="0">
              <a:spAutoFit/>
            </a:bodyPr>
            <a:lstStyle/>
            <a:p>
              <a:pPr algn="ctr"/>
              <a:r>
                <a:rPr lang="en-US" b="1" dirty="0">
                  <a:solidFill>
                    <a:schemeClr val="accent1">
                      <a:lumMod val="50000"/>
                    </a:schemeClr>
                  </a:solidFill>
                  <a:latin typeface="Century Gothic" panose="020B0502020202020204" pitchFamily="34" charset="0"/>
                </a:rPr>
                <a:t>4</a:t>
              </a:r>
            </a:p>
          </p:txBody>
        </p:sp>
        <p:sp>
          <p:nvSpPr>
            <p:cNvPr id="63" name="TextBox 62">
              <a:extLst>
                <a:ext uri="{FF2B5EF4-FFF2-40B4-BE49-F238E27FC236}">
                  <a16:creationId xmlns:a16="http://schemas.microsoft.com/office/drawing/2014/main" id="{9162A88A-6283-4D90-9F8E-A804F8891585}"/>
                </a:ext>
              </a:extLst>
            </p:cNvPr>
            <p:cNvSpPr txBox="1"/>
            <p:nvPr/>
          </p:nvSpPr>
          <p:spPr>
            <a:xfrm>
              <a:off x="7144631" y="4660046"/>
              <a:ext cx="2307767" cy="830997"/>
            </a:xfrm>
            <a:prstGeom prst="rect">
              <a:avLst/>
            </a:prstGeom>
            <a:noFill/>
          </p:spPr>
          <p:txBody>
            <a:bodyPr wrap="square" rtlCol="0">
              <a:spAutoFit/>
            </a:bodyPr>
            <a:lstStyle/>
            <a:p>
              <a:pPr algn="ctr"/>
              <a:r>
                <a:rPr lang="ar-SY" sz="1600" dirty="0">
                  <a:solidFill>
                    <a:schemeClr val="accent1">
                      <a:lumMod val="50000"/>
                    </a:schemeClr>
                  </a:solidFill>
                  <a:latin typeface="Century Gothic" panose="020B0502020202020204" pitchFamily="34" charset="0"/>
                </a:rPr>
                <a:t>تبسط الملابس قبل وضعها في ماء التزهير حتى يكون لونها متجانسا</a:t>
              </a:r>
            </a:p>
          </p:txBody>
        </p:sp>
      </p:grpSp>
      <p:grpSp>
        <p:nvGrpSpPr>
          <p:cNvPr id="46" name="Group 45">
            <a:extLst>
              <a:ext uri="{FF2B5EF4-FFF2-40B4-BE49-F238E27FC236}">
                <a16:creationId xmlns:a16="http://schemas.microsoft.com/office/drawing/2014/main" id="{4D0D9FD6-0389-4309-8F30-F36845B2D102}"/>
              </a:ext>
            </a:extLst>
          </p:cNvPr>
          <p:cNvGrpSpPr/>
          <p:nvPr/>
        </p:nvGrpSpPr>
        <p:grpSpPr>
          <a:xfrm>
            <a:off x="3718635" y="1430149"/>
            <a:ext cx="2307767" cy="973616"/>
            <a:chOff x="4844045" y="1430149"/>
            <a:chExt cx="2307767" cy="973616"/>
          </a:xfrm>
        </p:grpSpPr>
        <p:sp>
          <p:nvSpPr>
            <p:cNvPr id="64" name="TextBox 63">
              <a:extLst>
                <a:ext uri="{FF2B5EF4-FFF2-40B4-BE49-F238E27FC236}">
                  <a16:creationId xmlns:a16="http://schemas.microsoft.com/office/drawing/2014/main" id="{EE552DEB-7C6A-413C-BDBD-1E130AD51185}"/>
                </a:ext>
              </a:extLst>
            </p:cNvPr>
            <p:cNvSpPr txBox="1"/>
            <p:nvPr/>
          </p:nvSpPr>
          <p:spPr>
            <a:xfrm>
              <a:off x="5345582" y="1430149"/>
              <a:ext cx="1385661" cy="373369"/>
            </a:xfrm>
            <a:prstGeom prst="rect">
              <a:avLst/>
            </a:prstGeom>
            <a:noFill/>
          </p:spPr>
          <p:txBody>
            <a:bodyPr wrap="square" rtlCol="0">
              <a:spAutoFit/>
            </a:bodyPr>
            <a:lstStyle/>
            <a:p>
              <a:pPr algn="ctr"/>
              <a:r>
                <a:rPr lang="en-US" b="1" dirty="0">
                  <a:solidFill>
                    <a:schemeClr val="accent1">
                      <a:lumMod val="50000"/>
                    </a:schemeClr>
                  </a:solidFill>
                  <a:latin typeface="Century Gothic" panose="020B0502020202020204" pitchFamily="34" charset="0"/>
                </a:rPr>
                <a:t>3</a:t>
              </a:r>
            </a:p>
          </p:txBody>
        </p:sp>
        <p:sp>
          <p:nvSpPr>
            <p:cNvPr id="65" name="TextBox 64">
              <a:extLst>
                <a:ext uri="{FF2B5EF4-FFF2-40B4-BE49-F238E27FC236}">
                  <a16:creationId xmlns:a16="http://schemas.microsoft.com/office/drawing/2014/main" id="{D107475D-D7FA-45BC-AEB7-600A3FF9D61A}"/>
                </a:ext>
              </a:extLst>
            </p:cNvPr>
            <p:cNvSpPr txBox="1"/>
            <p:nvPr/>
          </p:nvSpPr>
          <p:spPr>
            <a:xfrm>
              <a:off x="4844045" y="1818990"/>
              <a:ext cx="2307767" cy="584775"/>
            </a:xfrm>
            <a:prstGeom prst="rect">
              <a:avLst/>
            </a:prstGeom>
            <a:noFill/>
          </p:spPr>
          <p:txBody>
            <a:bodyPr wrap="square" rtlCol="0">
              <a:spAutoFit/>
            </a:bodyPr>
            <a:lstStyle/>
            <a:p>
              <a:pPr algn="ctr"/>
              <a:r>
                <a:rPr lang="ar-SY" sz="1600" dirty="0">
                  <a:solidFill>
                    <a:schemeClr val="accent1">
                      <a:lumMod val="50000"/>
                    </a:schemeClr>
                  </a:solidFill>
                  <a:latin typeface="Century Gothic" panose="020B0502020202020204" pitchFamily="34" charset="0"/>
                </a:rPr>
                <a:t>يعد ماء الزهرة قبل استعماله مباشرة حتى لا يترسب</a:t>
              </a:r>
              <a:endParaRPr lang="en-US" sz="1600" dirty="0">
                <a:solidFill>
                  <a:schemeClr val="accent1">
                    <a:lumMod val="50000"/>
                  </a:schemeClr>
                </a:solidFill>
                <a:latin typeface="Century Gothic" panose="020B0502020202020204" pitchFamily="34" charset="0"/>
              </a:endParaRPr>
            </a:p>
          </p:txBody>
        </p:sp>
      </p:grpSp>
      <p:grpSp>
        <p:nvGrpSpPr>
          <p:cNvPr id="74" name="Group 73">
            <a:extLst>
              <a:ext uri="{FF2B5EF4-FFF2-40B4-BE49-F238E27FC236}">
                <a16:creationId xmlns:a16="http://schemas.microsoft.com/office/drawing/2014/main" id="{ECCA15FA-2897-4D97-84AB-05118B5051BD}"/>
              </a:ext>
            </a:extLst>
          </p:cNvPr>
          <p:cNvGrpSpPr/>
          <p:nvPr/>
        </p:nvGrpSpPr>
        <p:grpSpPr>
          <a:xfrm>
            <a:off x="7640392" y="1425677"/>
            <a:ext cx="2307767" cy="973616"/>
            <a:chOff x="9398851" y="1425677"/>
            <a:chExt cx="2307767" cy="973616"/>
          </a:xfrm>
        </p:grpSpPr>
        <p:sp>
          <p:nvSpPr>
            <p:cNvPr id="66" name="TextBox 65">
              <a:extLst>
                <a:ext uri="{FF2B5EF4-FFF2-40B4-BE49-F238E27FC236}">
                  <a16:creationId xmlns:a16="http://schemas.microsoft.com/office/drawing/2014/main" id="{D19EC902-B2F9-43AC-9F7C-82E395F4C586}"/>
                </a:ext>
              </a:extLst>
            </p:cNvPr>
            <p:cNvSpPr txBox="1"/>
            <p:nvPr/>
          </p:nvSpPr>
          <p:spPr>
            <a:xfrm>
              <a:off x="9900388" y="1425677"/>
              <a:ext cx="1385661" cy="373369"/>
            </a:xfrm>
            <a:prstGeom prst="rect">
              <a:avLst/>
            </a:prstGeom>
            <a:noFill/>
          </p:spPr>
          <p:txBody>
            <a:bodyPr wrap="square" rtlCol="0">
              <a:spAutoFit/>
            </a:bodyPr>
            <a:lstStyle/>
            <a:p>
              <a:pPr algn="ctr"/>
              <a:r>
                <a:rPr lang="en-US" b="1" dirty="0">
                  <a:solidFill>
                    <a:schemeClr val="accent1">
                      <a:lumMod val="50000"/>
                    </a:schemeClr>
                  </a:solidFill>
                  <a:latin typeface="Century Gothic" panose="020B0502020202020204" pitchFamily="34" charset="0"/>
                </a:rPr>
                <a:t>5</a:t>
              </a:r>
            </a:p>
          </p:txBody>
        </p:sp>
        <p:sp>
          <p:nvSpPr>
            <p:cNvPr id="67" name="TextBox 66">
              <a:extLst>
                <a:ext uri="{FF2B5EF4-FFF2-40B4-BE49-F238E27FC236}">
                  <a16:creationId xmlns:a16="http://schemas.microsoft.com/office/drawing/2014/main" id="{BCB1E7E7-8A7C-47FB-958C-8A532EB855B2}"/>
                </a:ext>
              </a:extLst>
            </p:cNvPr>
            <p:cNvSpPr txBox="1"/>
            <p:nvPr/>
          </p:nvSpPr>
          <p:spPr>
            <a:xfrm>
              <a:off x="9398851" y="1814518"/>
              <a:ext cx="2307767" cy="584775"/>
            </a:xfrm>
            <a:prstGeom prst="rect">
              <a:avLst/>
            </a:prstGeom>
            <a:noFill/>
          </p:spPr>
          <p:txBody>
            <a:bodyPr wrap="square" rtlCol="0">
              <a:spAutoFit/>
            </a:bodyPr>
            <a:lstStyle/>
            <a:p>
              <a:pPr algn="ctr"/>
              <a:r>
                <a:rPr lang="ar-SY" sz="1600" dirty="0">
                  <a:solidFill>
                    <a:schemeClr val="accent1">
                      <a:lumMod val="50000"/>
                    </a:schemeClr>
                  </a:solidFill>
                  <a:latin typeface="Century Gothic" panose="020B0502020202020204" pitchFamily="34" charset="0"/>
                </a:rPr>
                <a:t>يراعى أن توضع الملابس في ماء التزهير قطعة بعد قطعة</a:t>
              </a:r>
            </a:p>
          </p:txBody>
        </p:sp>
      </p:grpSp>
      <p:grpSp>
        <p:nvGrpSpPr>
          <p:cNvPr id="4" name="Group 3">
            <a:extLst>
              <a:ext uri="{FF2B5EF4-FFF2-40B4-BE49-F238E27FC236}">
                <a16:creationId xmlns:a16="http://schemas.microsoft.com/office/drawing/2014/main" id="{C6D5E42C-5650-4C9B-834A-4103FEA58536}"/>
              </a:ext>
            </a:extLst>
          </p:cNvPr>
          <p:cNvGrpSpPr/>
          <p:nvPr/>
        </p:nvGrpSpPr>
        <p:grpSpPr>
          <a:xfrm>
            <a:off x="605763" y="4169229"/>
            <a:ext cx="1073326" cy="2688771"/>
            <a:chOff x="1004345" y="4169229"/>
            <a:chExt cx="1073326" cy="2688771"/>
          </a:xfrm>
        </p:grpSpPr>
        <p:cxnSp>
          <p:nvCxnSpPr>
            <p:cNvPr id="3" name="Straight Connector 2">
              <a:extLst>
                <a:ext uri="{FF2B5EF4-FFF2-40B4-BE49-F238E27FC236}">
                  <a16:creationId xmlns:a16="http://schemas.microsoft.com/office/drawing/2014/main" id="{F3628527-5EEC-4C64-AC66-97F86172BB86}"/>
                </a:ext>
              </a:extLst>
            </p:cNvPr>
            <p:cNvCxnSpPr>
              <a:cxnSpLocks/>
              <a:stCxn id="21" idx="2"/>
            </p:cNvCxnSpPr>
            <p:nvPr/>
          </p:nvCxnSpPr>
          <p:spPr>
            <a:xfrm>
              <a:off x="1153073" y="4169229"/>
              <a:ext cx="0" cy="268877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5808388A-3467-4397-B9B6-CE624DAC3A7C}"/>
                </a:ext>
              </a:extLst>
            </p:cNvPr>
            <p:cNvSpPr/>
            <p:nvPr/>
          </p:nvSpPr>
          <p:spPr>
            <a:xfrm rot="2962180">
              <a:off x="1575693" y="5196986"/>
              <a:ext cx="408581" cy="595375"/>
            </a:xfrm>
            <a:custGeom>
              <a:avLst/>
              <a:gdLst>
                <a:gd name="connsiteX0" fmla="*/ 0 w 528579"/>
                <a:gd name="connsiteY0" fmla="*/ 384721 h 769441"/>
                <a:gd name="connsiteX1" fmla="*/ 264290 w 528579"/>
                <a:gd name="connsiteY1" fmla="*/ 0 h 769441"/>
                <a:gd name="connsiteX2" fmla="*/ 528580 w 528579"/>
                <a:gd name="connsiteY2" fmla="*/ 384721 h 769441"/>
                <a:gd name="connsiteX3" fmla="*/ 264290 w 528579"/>
                <a:gd name="connsiteY3" fmla="*/ 769442 h 769441"/>
                <a:gd name="connsiteX4" fmla="*/ 0 w 528579"/>
                <a:gd name="connsiteY4" fmla="*/ 384721 h 769441"/>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80" h="770235">
                  <a:moveTo>
                    <a:pt x="0" y="385514"/>
                  </a:moveTo>
                  <a:cubicBezTo>
                    <a:pt x="0" y="173038"/>
                    <a:pt x="234441" y="-13722"/>
                    <a:pt x="264290" y="793"/>
                  </a:cubicBezTo>
                  <a:cubicBezTo>
                    <a:pt x="294139" y="15308"/>
                    <a:pt x="528580" y="173038"/>
                    <a:pt x="528580" y="385514"/>
                  </a:cubicBezTo>
                  <a:cubicBezTo>
                    <a:pt x="528580" y="597990"/>
                    <a:pt x="308653" y="770235"/>
                    <a:pt x="264290" y="770235"/>
                  </a:cubicBezTo>
                  <a:cubicBezTo>
                    <a:pt x="219927" y="770235"/>
                    <a:pt x="0" y="597990"/>
                    <a:pt x="0" y="38551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10">
              <a:extLst>
                <a:ext uri="{FF2B5EF4-FFF2-40B4-BE49-F238E27FC236}">
                  <a16:creationId xmlns:a16="http://schemas.microsoft.com/office/drawing/2014/main" id="{1698269F-63E4-4397-9CCD-9A427BC07081}"/>
                </a:ext>
              </a:extLst>
            </p:cNvPr>
            <p:cNvSpPr/>
            <p:nvPr/>
          </p:nvSpPr>
          <p:spPr>
            <a:xfrm rot="18857659">
              <a:off x="1097742" y="4750092"/>
              <a:ext cx="408581" cy="595375"/>
            </a:xfrm>
            <a:custGeom>
              <a:avLst/>
              <a:gdLst>
                <a:gd name="connsiteX0" fmla="*/ 0 w 528579"/>
                <a:gd name="connsiteY0" fmla="*/ 384721 h 769441"/>
                <a:gd name="connsiteX1" fmla="*/ 264290 w 528579"/>
                <a:gd name="connsiteY1" fmla="*/ 0 h 769441"/>
                <a:gd name="connsiteX2" fmla="*/ 528580 w 528579"/>
                <a:gd name="connsiteY2" fmla="*/ 384721 h 769441"/>
                <a:gd name="connsiteX3" fmla="*/ 264290 w 528579"/>
                <a:gd name="connsiteY3" fmla="*/ 769442 h 769441"/>
                <a:gd name="connsiteX4" fmla="*/ 0 w 528579"/>
                <a:gd name="connsiteY4" fmla="*/ 384721 h 769441"/>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80" h="770235">
                  <a:moveTo>
                    <a:pt x="0" y="385514"/>
                  </a:moveTo>
                  <a:cubicBezTo>
                    <a:pt x="0" y="173038"/>
                    <a:pt x="234441" y="-13722"/>
                    <a:pt x="264290" y="793"/>
                  </a:cubicBezTo>
                  <a:cubicBezTo>
                    <a:pt x="294139" y="15308"/>
                    <a:pt x="528580" y="173038"/>
                    <a:pt x="528580" y="385514"/>
                  </a:cubicBezTo>
                  <a:cubicBezTo>
                    <a:pt x="528580" y="597990"/>
                    <a:pt x="308653" y="770235"/>
                    <a:pt x="264290" y="770235"/>
                  </a:cubicBezTo>
                  <a:cubicBezTo>
                    <a:pt x="219927" y="770235"/>
                    <a:pt x="0" y="597990"/>
                    <a:pt x="0" y="38551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8CA06051-1268-4042-9515-143DFCBBAA83}"/>
              </a:ext>
            </a:extLst>
          </p:cNvPr>
          <p:cNvGrpSpPr/>
          <p:nvPr/>
        </p:nvGrpSpPr>
        <p:grpSpPr>
          <a:xfrm>
            <a:off x="4390515" y="4169229"/>
            <a:ext cx="1073326" cy="2688771"/>
            <a:chOff x="5515925" y="4169229"/>
            <a:chExt cx="1073326" cy="2688771"/>
          </a:xfrm>
        </p:grpSpPr>
        <p:cxnSp>
          <p:nvCxnSpPr>
            <p:cNvPr id="54" name="Straight Connector 53">
              <a:extLst>
                <a:ext uri="{FF2B5EF4-FFF2-40B4-BE49-F238E27FC236}">
                  <a16:creationId xmlns:a16="http://schemas.microsoft.com/office/drawing/2014/main" id="{D535EA47-F7DE-4ECC-B86E-5C6996FF3239}"/>
                </a:ext>
              </a:extLst>
            </p:cNvPr>
            <p:cNvCxnSpPr>
              <a:cxnSpLocks/>
            </p:cNvCxnSpPr>
            <p:nvPr/>
          </p:nvCxnSpPr>
          <p:spPr>
            <a:xfrm>
              <a:off x="6042942" y="4169229"/>
              <a:ext cx="0" cy="268877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9" name="Oval 10">
              <a:extLst>
                <a:ext uri="{FF2B5EF4-FFF2-40B4-BE49-F238E27FC236}">
                  <a16:creationId xmlns:a16="http://schemas.microsoft.com/office/drawing/2014/main" id="{C5359210-239C-42CF-A87D-3AE44B72C513}"/>
                </a:ext>
              </a:extLst>
            </p:cNvPr>
            <p:cNvSpPr/>
            <p:nvPr/>
          </p:nvSpPr>
          <p:spPr>
            <a:xfrm rot="2962180">
              <a:off x="6087273" y="5877526"/>
              <a:ext cx="408581" cy="595375"/>
            </a:xfrm>
            <a:custGeom>
              <a:avLst/>
              <a:gdLst>
                <a:gd name="connsiteX0" fmla="*/ 0 w 528579"/>
                <a:gd name="connsiteY0" fmla="*/ 384721 h 769441"/>
                <a:gd name="connsiteX1" fmla="*/ 264290 w 528579"/>
                <a:gd name="connsiteY1" fmla="*/ 0 h 769441"/>
                <a:gd name="connsiteX2" fmla="*/ 528580 w 528579"/>
                <a:gd name="connsiteY2" fmla="*/ 384721 h 769441"/>
                <a:gd name="connsiteX3" fmla="*/ 264290 w 528579"/>
                <a:gd name="connsiteY3" fmla="*/ 769442 h 769441"/>
                <a:gd name="connsiteX4" fmla="*/ 0 w 528579"/>
                <a:gd name="connsiteY4" fmla="*/ 384721 h 769441"/>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80" h="770235">
                  <a:moveTo>
                    <a:pt x="0" y="385514"/>
                  </a:moveTo>
                  <a:cubicBezTo>
                    <a:pt x="0" y="173038"/>
                    <a:pt x="234441" y="-13722"/>
                    <a:pt x="264290" y="793"/>
                  </a:cubicBezTo>
                  <a:cubicBezTo>
                    <a:pt x="294139" y="15308"/>
                    <a:pt x="528580" y="173038"/>
                    <a:pt x="528580" y="385514"/>
                  </a:cubicBezTo>
                  <a:cubicBezTo>
                    <a:pt x="528580" y="597990"/>
                    <a:pt x="308653" y="770235"/>
                    <a:pt x="264290" y="770235"/>
                  </a:cubicBezTo>
                  <a:cubicBezTo>
                    <a:pt x="219927" y="770235"/>
                    <a:pt x="0" y="597990"/>
                    <a:pt x="0" y="38551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10">
              <a:extLst>
                <a:ext uri="{FF2B5EF4-FFF2-40B4-BE49-F238E27FC236}">
                  <a16:creationId xmlns:a16="http://schemas.microsoft.com/office/drawing/2014/main" id="{69E9245F-A1F0-4067-A147-457BE2F18485}"/>
                </a:ext>
              </a:extLst>
            </p:cNvPr>
            <p:cNvSpPr/>
            <p:nvPr/>
          </p:nvSpPr>
          <p:spPr>
            <a:xfrm rot="18857659">
              <a:off x="5609322" y="5430632"/>
              <a:ext cx="408581" cy="595375"/>
            </a:xfrm>
            <a:custGeom>
              <a:avLst/>
              <a:gdLst>
                <a:gd name="connsiteX0" fmla="*/ 0 w 528579"/>
                <a:gd name="connsiteY0" fmla="*/ 384721 h 769441"/>
                <a:gd name="connsiteX1" fmla="*/ 264290 w 528579"/>
                <a:gd name="connsiteY1" fmla="*/ 0 h 769441"/>
                <a:gd name="connsiteX2" fmla="*/ 528580 w 528579"/>
                <a:gd name="connsiteY2" fmla="*/ 384721 h 769441"/>
                <a:gd name="connsiteX3" fmla="*/ 264290 w 528579"/>
                <a:gd name="connsiteY3" fmla="*/ 769442 h 769441"/>
                <a:gd name="connsiteX4" fmla="*/ 0 w 528579"/>
                <a:gd name="connsiteY4" fmla="*/ 384721 h 769441"/>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80" h="770235">
                  <a:moveTo>
                    <a:pt x="0" y="385514"/>
                  </a:moveTo>
                  <a:cubicBezTo>
                    <a:pt x="0" y="173038"/>
                    <a:pt x="234441" y="-13722"/>
                    <a:pt x="264290" y="793"/>
                  </a:cubicBezTo>
                  <a:cubicBezTo>
                    <a:pt x="294139" y="15308"/>
                    <a:pt x="528580" y="173038"/>
                    <a:pt x="528580" y="385514"/>
                  </a:cubicBezTo>
                  <a:cubicBezTo>
                    <a:pt x="528580" y="597990"/>
                    <a:pt x="308653" y="770235"/>
                    <a:pt x="264290" y="770235"/>
                  </a:cubicBezTo>
                  <a:cubicBezTo>
                    <a:pt x="219927" y="770235"/>
                    <a:pt x="0" y="597990"/>
                    <a:pt x="0" y="38551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B0351C29-0DD0-44B7-AC34-BB629AEFF806}"/>
              </a:ext>
            </a:extLst>
          </p:cNvPr>
          <p:cNvGrpSpPr/>
          <p:nvPr/>
        </p:nvGrpSpPr>
        <p:grpSpPr>
          <a:xfrm>
            <a:off x="8223169" y="4169229"/>
            <a:ext cx="1073326" cy="2688771"/>
            <a:chOff x="9981628" y="4169229"/>
            <a:chExt cx="1073326" cy="2688771"/>
          </a:xfrm>
        </p:grpSpPr>
        <p:cxnSp>
          <p:nvCxnSpPr>
            <p:cNvPr id="55" name="Straight Connector 54">
              <a:extLst>
                <a:ext uri="{FF2B5EF4-FFF2-40B4-BE49-F238E27FC236}">
                  <a16:creationId xmlns:a16="http://schemas.microsoft.com/office/drawing/2014/main" id="{8E7F145F-7AD3-471C-A74A-B4F600E8999C}"/>
                </a:ext>
              </a:extLst>
            </p:cNvPr>
            <p:cNvCxnSpPr>
              <a:cxnSpLocks/>
            </p:cNvCxnSpPr>
            <p:nvPr/>
          </p:nvCxnSpPr>
          <p:spPr>
            <a:xfrm>
              <a:off x="10534229" y="4169229"/>
              <a:ext cx="0" cy="268877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1" name="Oval 10">
              <a:extLst>
                <a:ext uri="{FF2B5EF4-FFF2-40B4-BE49-F238E27FC236}">
                  <a16:creationId xmlns:a16="http://schemas.microsoft.com/office/drawing/2014/main" id="{D32C2603-550D-4A8F-BCB7-2997F9211BA7}"/>
                </a:ext>
              </a:extLst>
            </p:cNvPr>
            <p:cNvSpPr/>
            <p:nvPr/>
          </p:nvSpPr>
          <p:spPr>
            <a:xfrm rot="2962180">
              <a:off x="10552976" y="4623762"/>
              <a:ext cx="408581" cy="595375"/>
            </a:xfrm>
            <a:custGeom>
              <a:avLst/>
              <a:gdLst>
                <a:gd name="connsiteX0" fmla="*/ 0 w 528579"/>
                <a:gd name="connsiteY0" fmla="*/ 384721 h 769441"/>
                <a:gd name="connsiteX1" fmla="*/ 264290 w 528579"/>
                <a:gd name="connsiteY1" fmla="*/ 0 h 769441"/>
                <a:gd name="connsiteX2" fmla="*/ 528580 w 528579"/>
                <a:gd name="connsiteY2" fmla="*/ 384721 h 769441"/>
                <a:gd name="connsiteX3" fmla="*/ 264290 w 528579"/>
                <a:gd name="connsiteY3" fmla="*/ 769442 h 769441"/>
                <a:gd name="connsiteX4" fmla="*/ 0 w 528579"/>
                <a:gd name="connsiteY4" fmla="*/ 384721 h 769441"/>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80" h="770235">
                  <a:moveTo>
                    <a:pt x="0" y="385514"/>
                  </a:moveTo>
                  <a:cubicBezTo>
                    <a:pt x="0" y="173038"/>
                    <a:pt x="234441" y="-13722"/>
                    <a:pt x="264290" y="793"/>
                  </a:cubicBezTo>
                  <a:cubicBezTo>
                    <a:pt x="294139" y="15308"/>
                    <a:pt x="528580" y="173038"/>
                    <a:pt x="528580" y="385514"/>
                  </a:cubicBezTo>
                  <a:cubicBezTo>
                    <a:pt x="528580" y="597990"/>
                    <a:pt x="308653" y="770235"/>
                    <a:pt x="264290" y="770235"/>
                  </a:cubicBezTo>
                  <a:cubicBezTo>
                    <a:pt x="219927" y="770235"/>
                    <a:pt x="0" y="597990"/>
                    <a:pt x="0" y="38551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10">
              <a:extLst>
                <a:ext uri="{FF2B5EF4-FFF2-40B4-BE49-F238E27FC236}">
                  <a16:creationId xmlns:a16="http://schemas.microsoft.com/office/drawing/2014/main" id="{7FF3AC9C-BCBE-40AF-B5D5-51D6C4BBEE31}"/>
                </a:ext>
              </a:extLst>
            </p:cNvPr>
            <p:cNvSpPr/>
            <p:nvPr/>
          </p:nvSpPr>
          <p:spPr>
            <a:xfrm rot="18857659">
              <a:off x="10075025" y="4176868"/>
              <a:ext cx="408581" cy="595375"/>
            </a:xfrm>
            <a:custGeom>
              <a:avLst/>
              <a:gdLst>
                <a:gd name="connsiteX0" fmla="*/ 0 w 528579"/>
                <a:gd name="connsiteY0" fmla="*/ 384721 h 769441"/>
                <a:gd name="connsiteX1" fmla="*/ 264290 w 528579"/>
                <a:gd name="connsiteY1" fmla="*/ 0 h 769441"/>
                <a:gd name="connsiteX2" fmla="*/ 528580 w 528579"/>
                <a:gd name="connsiteY2" fmla="*/ 384721 h 769441"/>
                <a:gd name="connsiteX3" fmla="*/ 264290 w 528579"/>
                <a:gd name="connsiteY3" fmla="*/ 769442 h 769441"/>
                <a:gd name="connsiteX4" fmla="*/ 0 w 528579"/>
                <a:gd name="connsiteY4" fmla="*/ 384721 h 769441"/>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80" h="770235">
                  <a:moveTo>
                    <a:pt x="0" y="385514"/>
                  </a:moveTo>
                  <a:cubicBezTo>
                    <a:pt x="0" y="173038"/>
                    <a:pt x="234441" y="-13722"/>
                    <a:pt x="264290" y="793"/>
                  </a:cubicBezTo>
                  <a:cubicBezTo>
                    <a:pt x="294139" y="15308"/>
                    <a:pt x="528580" y="173038"/>
                    <a:pt x="528580" y="385514"/>
                  </a:cubicBezTo>
                  <a:cubicBezTo>
                    <a:pt x="528580" y="597990"/>
                    <a:pt x="308653" y="770235"/>
                    <a:pt x="264290" y="770235"/>
                  </a:cubicBezTo>
                  <a:cubicBezTo>
                    <a:pt x="219927" y="770235"/>
                    <a:pt x="0" y="597990"/>
                    <a:pt x="0" y="38551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3CE2BDDE-0ACD-40DC-B949-843A9A424CCD}"/>
              </a:ext>
            </a:extLst>
          </p:cNvPr>
          <p:cNvGrpSpPr/>
          <p:nvPr/>
        </p:nvGrpSpPr>
        <p:grpSpPr>
          <a:xfrm>
            <a:off x="2404106" y="0"/>
            <a:ext cx="1116894" cy="2688771"/>
            <a:chOff x="3248162" y="0"/>
            <a:chExt cx="1116894" cy="2688771"/>
          </a:xfrm>
        </p:grpSpPr>
        <p:cxnSp>
          <p:nvCxnSpPr>
            <p:cNvPr id="52" name="Straight Connector 51">
              <a:extLst>
                <a:ext uri="{FF2B5EF4-FFF2-40B4-BE49-F238E27FC236}">
                  <a16:creationId xmlns:a16="http://schemas.microsoft.com/office/drawing/2014/main" id="{3CFDA33F-5589-4AA8-B2E6-53971C080BBA}"/>
                </a:ext>
              </a:extLst>
            </p:cNvPr>
            <p:cNvCxnSpPr>
              <a:cxnSpLocks/>
            </p:cNvCxnSpPr>
            <p:nvPr/>
          </p:nvCxnSpPr>
          <p:spPr>
            <a:xfrm>
              <a:off x="3788820" y="0"/>
              <a:ext cx="0" cy="268877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7" name="Oval 10">
              <a:extLst>
                <a:ext uri="{FF2B5EF4-FFF2-40B4-BE49-F238E27FC236}">
                  <a16:creationId xmlns:a16="http://schemas.microsoft.com/office/drawing/2014/main" id="{AFFF4C32-8089-4359-8B79-790B3C9AF6F0}"/>
                </a:ext>
              </a:extLst>
            </p:cNvPr>
            <p:cNvSpPr/>
            <p:nvPr/>
          </p:nvSpPr>
          <p:spPr>
            <a:xfrm rot="7311439">
              <a:off x="3863078" y="1427843"/>
              <a:ext cx="408581" cy="595375"/>
            </a:xfrm>
            <a:custGeom>
              <a:avLst/>
              <a:gdLst>
                <a:gd name="connsiteX0" fmla="*/ 0 w 528579"/>
                <a:gd name="connsiteY0" fmla="*/ 384721 h 769441"/>
                <a:gd name="connsiteX1" fmla="*/ 264290 w 528579"/>
                <a:gd name="connsiteY1" fmla="*/ 0 h 769441"/>
                <a:gd name="connsiteX2" fmla="*/ 528580 w 528579"/>
                <a:gd name="connsiteY2" fmla="*/ 384721 h 769441"/>
                <a:gd name="connsiteX3" fmla="*/ 264290 w 528579"/>
                <a:gd name="connsiteY3" fmla="*/ 769442 h 769441"/>
                <a:gd name="connsiteX4" fmla="*/ 0 w 528579"/>
                <a:gd name="connsiteY4" fmla="*/ 384721 h 769441"/>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80" h="770235">
                  <a:moveTo>
                    <a:pt x="0" y="385514"/>
                  </a:moveTo>
                  <a:cubicBezTo>
                    <a:pt x="0" y="173038"/>
                    <a:pt x="234441" y="-13722"/>
                    <a:pt x="264290" y="793"/>
                  </a:cubicBezTo>
                  <a:cubicBezTo>
                    <a:pt x="294139" y="15308"/>
                    <a:pt x="528580" y="173038"/>
                    <a:pt x="528580" y="385514"/>
                  </a:cubicBezTo>
                  <a:cubicBezTo>
                    <a:pt x="528580" y="597990"/>
                    <a:pt x="308653" y="770235"/>
                    <a:pt x="264290" y="770235"/>
                  </a:cubicBezTo>
                  <a:cubicBezTo>
                    <a:pt x="219927" y="770235"/>
                    <a:pt x="0" y="597990"/>
                    <a:pt x="0" y="38551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10">
              <a:extLst>
                <a:ext uri="{FF2B5EF4-FFF2-40B4-BE49-F238E27FC236}">
                  <a16:creationId xmlns:a16="http://schemas.microsoft.com/office/drawing/2014/main" id="{6DF07453-BBF5-45E2-A204-6E5124441208}"/>
                </a:ext>
              </a:extLst>
            </p:cNvPr>
            <p:cNvSpPr/>
            <p:nvPr/>
          </p:nvSpPr>
          <p:spPr>
            <a:xfrm rot="3332744">
              <a:off x="3341559" y="1179961"/>
              <a:ext cx="408581" cy="595375"/>
            </a:xfrm>
            <a:custGeom>
              <a:avLst/>
              <a:gdLst>
                <a:gd name="connsiteX0" fmla="*/ 0 w 528579"/>
                <a:gd name="connsiteY0" fmla="*/ 384721 h 769441"/>
                <a:gd name="connsiteX1" fmla="*/ 264290 w 528579"/>
                <a:gd name="connsiteY1" fmla="*/ 0 h 769441"/>
                <a:gd name="connsiteX2" fmla="*/ 528580 w 528579"/>
                <a:gd name="connsiteY2" fmla="*/ 384721 h 769441"/>
                <a:gd name="connsiteX3" fmla="*/ 264290 w 528579"/>
                <a:gd name="connsiteY3" fmla="*/ 769442 h 769441"/>
                <a:gd name="connsiteX4" fmla="*/ 0 w 528579"/>
                <a:gd name="connsiteY4" fmla="*/ 384721 h 769441"/>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80" h="770235">
                  <a:moveTo>
                    <a:pt x="0" y="385514"/>
                  </a:moveTo>
                  <a:cubicBezTo>
                    <a:pt x="0" y="173038"/>
                    <a:pt x="234441" y="-13722"/>
                    <a:pt x="264290" y="793"/>
                  </a:cubicBezTo>
                  <a:cubicBezTo>
                    <a:pt x="294139" y="15308"/>
                    <a:pt x="528580" y="173038"/>
                    <a:pt x="528580" y="385514"/>
                  </a:cubicBezTo>
                  <a:cubicBezTo>
                    <a:pt x="528580" y="597990"/>
                    <a:pt x="308653" y="770235"/>
                    <a:pt x="264290" y="770235"/>
                  </a:cubicBezTo>
                  <a:cubicBezTo>
                    <a:pt x="219927" y="770235"/>
                    <a:pt x="0" y="597990"/>
                    <a:pt x="0" y="38551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a:extLst>
              <a:ext uri="{FF2B5EF4-FFF2-40B4-BE49-F238E27FC236}">
                <a16:creationId xmlns:a16="http://schemas.microsoft.com/office/drawing/2014/main" id="{6E183547-A2AF-4A02-90D7-F17C8963BA6C}"/>
              </a:ext>
            </a:extLst>
          </p:cNvPr>
          <p:cNvGrpSpPr/>
          <p:nvPr/>
        </p:nvGrpSpPr>
        <p:grpSpPr>
          <a:xfrm>
            <a:off x="6393285" y="-1"/>
            <a:ext cx="1116894" cy="2688771"/>
            <a:chOff x="7753161" y="-1"/>
            <a:chExt cx="1116894" cy="2688771"/>
          </a:xfrm>
        </p:grpSpPr>
        <p:cxnSp>
          <p:nvCxnSpPr>
            <p:cNvPr id="53" name="Straight Connector 52">
              <a:extLst>
                <a:ext uri="{FF2B5EF4-FFF2-40B4-BE49-F238E27FC236}">
                  <a16:creationId xmlns:a16="http://schemas.microsoft.com/office/drawing/2014/main" id="{97C40659-550F-4578-8F6E-8A4F21AE6D64}"/>
                </a:ext>
              </a:extLst>
            </p:cNvPr>
            <p:cNvCxnSpPr>
              <a:cxnSpLocks/>
            </p:cNvCxnSpPr>
            <p:nvPr/>
          </p:nvCxnSpPr>
          <p:spPr>
            <a:xfrm>
              <a:off x="8285106" y="-1"/>
              <a:ext cx="0" cy="268877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Oval 10">
              <a:extLst>
                <a:ext uri="{FF2B5EF4-FFF2-40B4-BE49-F238E27FC236}">
                  <a16:creationId xmlns:a16="http://schemas.microsoft.com/office/drawing/2014/main" id="{FE2CE882-480F-4141-822F-0FE80AEC4D59}"/>
                </a:ext>
              </a:extLst>
            </p:cNvPr>
            <p:cNvSpPr/>
            <p:nvPr/>
          </p:nvSpPr>
          <p:spPr>
            <a:xfrm rot="7311439">
              <a:off x="8368077" y="2028982"/>
              <a:ext cx="408581" cy="595375"/>
            </a:xfrm>
            <a:custGeom>
              <a:avLst/>
              <a:gdLst>
                <a:gd name="connsiteX0" fmla="*/ 0 w 528579"/>
                <a:gd name="connsiteY0" fmla="*/ 384721 h 769441"/>
                <a:gd name="connsiteX1" fmla="*/ 264290 w 528579"/>
                <a:gd name="connsiteY1" fmla="*/ 0 h 769441"/>
                <a:gd name="connsiteX2" fmla="*/ 528580 w 528579"/>
                <a:gd name="connsiteY2" fmla="*/ 384721 h 769441"/>
                <a:gd name="connsiteX3" fmla="*/ 264290 w 528579"/>
                <a:gd name="connsiteY3" fmla="*/ 769442 h 769441"/>
                <a:gd name="connsiteX4" fmla="*/ 0 w 528579"/>
                <a:gd name="connsiteY4" fmla="*/ 384721 h 769441"/>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80" h="770235">
                  <a:moveTo>
                    <a:pt x="0" y="385514"/>
                  </a:moveTo>
                  <a:cubicBezTo>
                    <a:pt x="0" y="173038"/>
                    <a:pt x="234441" y="-13722"/>
                    <a:pt x="264290" y="793"/>
                  </a:cubicBezTo>
                  <a:cubicBezTo>
                    <a:pt x="294139" y="15308"/>
                    <a:pt x="528580" y="173038"/>
                    <a:pt x="528580" y="385514"/>
                  </a:cubicBezTo>
                  <a:cubicBezTo>
                    <a:pt x="528580" y="597990"/>
                    <a:pt x="308653" y="770235"/>
                    <a:pt x="264290" y="770235"/>
                  </a:cubicBezTo>
                  <a:cubicBezTo>
                    <a:pt x="219927" y="770235"/>
                    <a:pt x="0" y="597990"/>
                    <a:pt x="0" y="38551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10">
              <a:extLst>
                <a:ext uri="{FF2B5EF4-FFF2-40B4-BE49-F238E27FC236}">
                  <a16:creationId xmlns:a16="http://schemas.microsoft.com/office/drawing/2014/main" id="{B6AC71BB-D7A8-4E60-8B2C-5461A6BAEBB6}"/>
                </a:ext>
              </a:extLst>
            </p:cNvPr>
            <p:cNvSpPr/>
            <p:nvPr/>
          </p:nvSpPr>
          <p:spPr>
            <a:xfrm rot="3332744">
              <a:off x="7846558" y="1781100"/>
              <a:ext cx="408581" cy="595375"/>
            </a:xfrm>
            <a:custGeom>
              <a:avLst/>
              <a:gdLst>
                <a:gd name="connsiteX0" fmla="*/ 0 w 528579"/>
                <a:gd name="connsiteY0" fmla="*/ 384721 h 769441"/>
                <a:gd name="connsiteX1" fmla="*/ 264290 w 528579"/>
                <a:gd name="connsiteY1" fmla="*/ 0 h 769441"/>
                <a:gd name="connsiteX2" fmla="*/ 528580 w 528579"/>
                <a:gd name="connsiteY2" fmla="*/ 384721 h 769441"/>
                <a:gd name="connsiteX3" fmla="*/ 264290 w 528579"/>
                <a:gd name="connsiteY3" fmla="*/ 769442 h 769441"/>
                <a:gd name="connsiteX4" fmla="*/ 0 w 528579"/>
                <a:gd name="connsiteY4" fmla="*/ 384721 h 769441"/>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80" h="770235">
                  <a:moveTo>
                    <a:pt x="0" y="385514"/>
                  </a:moveTo>
                  <a:cubicBezTo>
                    <a:pt x="0" y="173038"/>
                    <a:pt x="234441" y="-13722"/>
                    <a:pt x="264290" y="793"/>
                  </a:cubicBezTo>
                  <a:cubicBezTo>
                    <a:pt x="294139" y="15308"/>
                    <a:pt x="528580" y="173038"/>
                    <a:pt x="528580" y="385514"/>
                  </a:cubicBezTo>
                  <a:cubicBezTo>
                    <a:pt x="528580" y="597990"/>
                    <a:pt x="308653" y="770235"/>
                    <a:pt x="264290" y="770235"/>
                  </a:cubicBezTo>
                  <a:cubicBezTo>
                    <a:pt x="219927" y="770235"/>
                    <a:pt x="0" y="597990"/>
                    <a:pt x="0" y="38551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81">
            <a:extLst>
              <a:ext uri="{FF2B5EF4-FFF2-40B4-BE49-F238E27FC236}">
                <a16:creationId xmlns:a16="http://schemas.microsoft.com/office/drawing/2014/main" id="{AC7223FB-620F-4DEF-B5C9-906E21A42443}"/>
              </a:ext>
            </a:extLst>
          </p:cNvPr>
          <p:cNvGrpSpPr/>
          <p:nvPr/>
        </p:nvGrpSpPr>
        <p:grpSpPr>
          <a:xfrm>
            <a:off x="9825332" y="2447047"/>
            <a:ext cx="1891595" cy="1761563"/>
            <a:chOff x="7211082" y="2411877"/>
            <a:chExt cx="1891595" cy="1761563"/>
          </a:xfrm>
        </p:grpSpPr>
        <p:grpSp>
          <p:nvGrpSpPr>
            <p:cNvPr id="83" name="Group 82">
              <a:extLst>
                <a:ext uri="{FF2B5EF4-FFF2-40B4-BE49-F238E27FC236}">
                  <a16:creationId xmlns:a16="http://schemas.microsoft.com/office/drawing/2014/main" id="{E47E9EDF-4075-43DA-9118-69ADF1B9B1E7}"/>
                </a:ext>
              </a:extLst>
            </p:cNvPr>
            <p:cNvGrpSpPr/>
            <p:nvPr/>
          </p:nvGrpSpPr>
          <p:grpSpPr>
            <a:xfrm>
              <a:off x="7211082" y="2411877"/>
              <a:ext cx="1891595" cy="1761563"/>
              <a:chOff x="4993062" y="2411877"/>
              <a:chExt cx="1891595" cy="1761563"/>
            </a:xfrm>
          </p:grpSpPr>
          <p:sp>
            <p:nvSpPr>
              <p:cNvPr id="86" name="Oval 85">
                <a:extLst>
                  <a:ext uri="{FF2B5EF4-FFF2-40B4-BE49-F238E27FC236}">
                    <a16:creationId xmlns:a16="http://schemas.microsoft.com/office/drawing/2014/main" id="{517643C8-C455-4E35-BF8A-87C0B741CCFB}"/>
                  </a:ext>
                </a:extLst>
              </p:cNvPr>
              <p:cNvSpPr/>
              <p:nvPr/>
            </p:nvSpPr>
            <p:spPr>
              <a:xfrm>
                <a:off x="4993062" y="2411877"/>
                <a:ext cx="1761563" cy="1761563"/>
              </a:xfrm>
              <a:prstGeom prst="ellipse">
                <a:avLst/>
              </a:prstGeom>
              <a:solidFill>
                <a:schemeClr val="tx1">
                  <a:alpha val="44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D1F2E15E-D74C-4CFF-A0DC-80F470099B22}"/>
                  </a:ext>
                </a:extLst>
              </p:cNvPr>
              <p:cNvSpPr/>
              <p:nvPr/>
            </p:nvSpPr>
            <p:spPr>
              <a:xfrm>
                <a:off x="5355500" y="3073400"/>
                <a:ext cx="1480458" cy="711200"/>
              </a:xfrm>
              <a:custGeom>
                <a:avLst/>
                <a:gdLst>
                  <a:gd name="connsiteX0" fmla="*/ 94793 w 1480458"/>
                  <a:gd name="connsiteY0" fmla="*/ 0 h 711200"/>
                  <a:gd name="connsiteX1" fmla="*/ 1385666 w 1480458"/>
                  <a:gd name="connsiteY1" fmla="*/ 0 h 711200"/>
                  <a:gd name="connsiteX2" fmla="*/ 1422287 w 1480458"/>
                  <a:gd name="connsiteY2" fmla="*/ 67471 h 711200"/>
                  <a:gd name="connsiteX3" fmla="*/ 1480458 w 1480458"/>
                  <a:gd name="connsiteY3" fmla="*/ 355601 h 711200"/>
                  <a:gd name="connsiteX4" fmla="*/ 1422287 w 1480458"/>
                  <a:gd name="connsiteY4" fmla="*/ 643732 h 711200"/>
                  <a:gd name="connsiteX5" fmla="*/ 1385667 w 1480458"/>
                  <a:gd name="connsiteY5" fmla="*/ 711200 h 711200"/>
                  <a:gd name="connsiteX6" fmla="*/ 94792 w 1480458"/>
                  <a:gd name="connsiteY6" fmla="*/ 711200 h 711200"/>
                  <a:gd name="connsiteX7" fmla="*/ 58171 w 1480458"/>
                  <a:gd name="connsiteY7" fmla="*/ 643732 h 711200"/>
                  <a:gd name="connsiteX8" fmla="*/ 0 w 1480458"/>
                  <a:gd name="connsiteY8" fmla="*/ 355601 h 711200"/>
                  <a:gd name="connsiteX9" fmla="*/ 58171 w 1480458"/>
                  <a:gd name="connsiteY9" fmla="*/ 67471 h 71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458" h="711200">
                    <a:moveTo>
                      <a:pt x="94793" y="0"/>
                    </a:moveTo>
                    <a:lnTo>
                      <a:pt x="1385666" y="0"/>
                    </a:lnTo>
                    <a:lnTo>
                      <a:pt x="1422287" y="67471"/>
                    </a:lnTo>
                    <a:cubicBezTo>
                      <a:pt x="1459745" y="156030"/>
                      <a:pt x="1480458" y="253397"/>
                      <a:pt x="1480458" y="355601"/>
                    </a:cubicBezTo>
                    <a:cubicBezTo>
                      <a:pt x="1480458" y="457805"/>
                      <a:pt x="1459745" y="555172"/>
                      <a:pt x="1422287" y="643732"/>
                    </a:cubicBezTo>
                    <a:lnTo>
                      <a:pt x="1385667" y="711200"/>
                    </a:lnTo>
                    <a:lnTo>
                      <a:pt x="94792" y="711200"/>
                    </a:lnTo>
                    <a:lnTo>
                      <a:pt x="58171" y="643732"/>
                    </a:lnTo>
                    <a:cubicBezTo>
                      <a:pt x="20714" y="555172"/>
                      <a:pt x="0" y="457805"/>
                      <a:pt x="0" y="355601"/>
                    </a:cubicBezTo>
                    <a:cubicBezTo>
                      <a:pt x="0" y="253397"/>
                      <a:pt x="20714" y="156030"/>
                      <a:pt x="58171" y="67471"/>
                    </a:cubicBezTo>
                    <a:close/>
                  </a:path>
                </a:pathLst>
              </a:cu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C7332672-24D9-4143-A898-84552E2399A4}"/>
                  </a:ext>
                </a:extLst>
              </p:cNvPr>
              <p:cNvSpPr/>
              <p:nvPr/>
            </p:nvSpPr>
            <p:spPr>
              <a:xfrm>
                <a:off x="5321858" y="2801637"/>
                <a:ext cx="1514372" cy="507997"/>
              </a:xfrm>
              <a:prstGeom prst="ellipse">
                <a:avLst/>
              </a:prstGeom>
              <a:solidFill>
                <a:schemeClr val="tx1">
                  <a:alpha val="44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8BB6CDA-6010-451B-A61A-0B6932E37C99}"/>
                  </a:ext>
                </a:extLst>
              </p:cNvPr>
              <p:cNvSpPr/>
              <p:nvPr/>
            </p:nvSpPr>
            <p:spPr>
              <a:xfrm>
                <a:off x="5370285" y="3560005"/>
                <a:ext cx="1514372" cy="507997"/>
              </a:xfrm>
              <a:prstGeom prst="ellipse">
                <a:avLst/>
              </a:prstGeom>
              <a:solidFill>
                <a:schemeClr val="tx1">
                  <a:alpha val="44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D6FD4A93-770C-4223-BABD-A00DF013C41A}"/>
                  </a:ext>
                </a:extLst>
              </p:cNvPr>
              <p:cNvSpPr/>
              <p:nvPr/>
            </p:nvSpPr>
            <p:spPr>
              <a:xfrm>
                <a:off x="5450564" y="2688771"/>
                <a:ext cx="1385666" cy="1480458"/>
              </a:xfrm>
              <a:custGeom>
                <a:avLst/>
                <a:gdLst>
                  <a:gd name="connsiteX0" fmla="*/ 645437 w 1385666"/>
                  <a:gd name="connsiteY0" fmla="*/ 0 h 1480458"/>
                  <a:gd name="connsiteX1" fmla="*/ 1385666 w 1385666"/>
                  <a:gd name="connsiteY1" fmla="*/ 740229 h 1480458"/>
                  <a:gd name="connsiteX2" fmla="*/ 645437 w 1385666"/>
                  <a:gd name="connsiteY2" fmla="*/ 1480458 h 1480458"/>
                  <a:gd name="connsiteX3" fmla="*/ 31628 w 1385666"/>
                  <a:gd name="connsiteY3" fmla="*/ 1154098 h 1480458"/>
                  <a:gd name="connsiteX4" fmla="*/ 0 w 1385666"/>
                  <a:gd name="connsiteY4" fmla="*/ 1095828 h 1480458"/>
                  <a:gd name="connsiteX5" fmla="*/ 1290874 w 1385666"/>
                  <a:gd name="connsiteY5" fmla="*/ 1095828 h 1480458"/>
                  <a:gd name="connsiteX6" fmla="*/ 1327494 w 1385666"/>
                  <a:gd name="connsiteY6" fmla="*/ 1028360 h 1480458"/>
                  <a:gd name="connsiteX7" fmla="*/ 1385665 w 1385666"/>
                  <a:gd name="connsiteY7" fmla="*/ 740229 h 1480458"/>
                  <a:gd name="connsiteX8" fmla="*/ 1327494 w 1385666"/>
                  <a:gd name="connsiteY8" fmla="*/ 452099 h 1480458"/>
                  <a:gd name="connsiteX9" fmla="*/ 1290873 w 1385666"/>
                  <a:gd name="connsiteY9" fmla="*/ 384628 h 1480458"/>
                  <a:gd name="connsiteX10" fmla="*/ 1 w 1385666"/>
                  <a:gd name="connsiteY10" fmla="*/ 384628 h 1480458"/>
                  <a:gd name="connsiteX11" fmla="*/ 31628 w 1385666"/>
                  <a:gd name="connsiteY11" fmla="*/ 326360 h 1480458"/>
                  <a:gd name="connsiteX12" fmla="*/ 645437 w 1385666"/>
                  <a:gd name="connsiteY12" fmla="*/ 0 h 1480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5666" h="1480458">
                    <a:moveTo>
                      <a:pt x="645437" y="0"/>
                    </a:moveTo>
                    <a:cubicBezTo>
                      <a:pt x="1054254" y="0"/>
                      <a:pt x="1385666" y="331412"/>
                      <a:pt x="1385666" y="740229"/>
                    </a:cubicBezTo>
                    <a:cubicBezTo>
                      <a:pt x="1385666" y="1149046"/>
                      <a:pt x="1054254" y="1480458"/>
                      <a:pt x="645437" y="1480458"/>
                    </a:cubicBezTo>
                    <a:cubicBezTo>
                      <a:pt x="389927" y="1480458"/>
                      <a:pt x="164652" y="1351000"/>
                      <a:pt x="31628" y="1154098"/>
                    </a:cubicBezTo>
                    <a:lnTo>
                      <a:pt x="0" y="1095828"/>
                    </a:lnTo>
                    <a:lnTo>
                      <a:pt x="1290874" y="1095828"/>
                    </a:lnTo>
                    <a:lnTo>
                      <a:pt x="1327494" y="1028360"/>
                    </a:lnTo>
                    <a:cubicBezTo>
                      <a:pt x="1364952" y="939800"/>
                      <a:pt x="1385665" y="842433"/>
                      <a:pt x="1385665" y="740229"/>
                    </a:cubicBezTo>
                    <a:cubicBezTo>
                      <a:pt x="1385665" y="638025"/>
                      <a:pt x="1364952" y="540658"/>
                      <a:pt x="1327494" y="452099"/>
                    </a:cubicBezTo>
                    <a:lnTo>
                      <a:pt x="1290873" y="384628"/>
                    </a:lnTo>
                    <a:lnTo>
                      <a:pt x="1" y="384628"/>
                    </a:lnTo>
                    <a:lnTo>
                      <a:pt x="31628" y="326360"/>
                    </a:lnTo>
                    <a:cubicBezTo>
                      <a:pt x="164652" y="129458"/>
                      <a:pt x="389927" y="0"/>
                      <a:pt x="645437" y="0"/>
                    </a:cubicBezTo>
                    <a:close/>
                  </a:path>
                </a:pathLst>
              </a:cu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Box 84">
              <a:extLst>
                <a:ext uri="{FF2B5EF4-FFF2-40B4-BE49-F238E27FC236}">
                  <a16:creationId xmlns:a16="http://schemas.microsoft.com/office/drawing/2014/main" id="{22D08F8A-F7AA-40F5-9265-39ED946E51E6}"/>
                </a:ext>
              </a:extLst>
            </p:cNvPr>
            <p:cNvSpPr txBox="1"/>
            <p:nvPr/>
          </p:nvSpPr>
          <p:spPr>
            <a:xfrm>
              <a:off x="8118614" y="3796239"/>
              <a:ext cx="453754" cy="373369"/>
            </a:xfrm>
            <a:prstGeom prst="rect">
              <a:avLst/>
            </a:prstGeom>
            <a:noFill/>
          </p:spPr>
          <p:txBody>
            <a:bodyPr wrap="square" rtlCol="0">
              <a:spAutoFit/>
            </a:bodyPr>
            <a:lstStyle/>
            <a:p>
              <a:pPr algn="ctr"/>
              <a:endParaRPr lang="en-US" b="1" dirty="0">
                <a:solidFill>
                  <a:schemeClr val="bg1">
                    <a:lumMod val="50000"/>
                  </a:schemeClr>
                </a:solidFill>
                <a:latin typeface="Century Gothic" panose="020B0502020202020204" pitchFamily="34" charset="0"/>
              </a:endParaRPr>
            </a:p>
          </p:txBody>
        </p:sp>
      </p:grpSp>
      <p:grpSp>
        <p:nvGrpSpPr>
          <p:cNvPr id="91" name="Group 90">
            <a:extLst>
              <a:ext uri="{FF2B5EF4-FFF2-40B4-BE49-F238E27FC236}">
                <a16:creationId xmlns:a16="http://schemas.microsoft.com/office/drawing/2014/main" id="{39CF9217-DE48-40F3-B8AF-2729DBFA62BF}"/>
              </a:ext>
            </a:extLst>
          </p:cNvPr>
          <p:cNvGrpSpPr/>
          <p:nvPr/>
        </p:nvGrpSpPr>
        <p:grpSpPr>
          <a:xfrm>
            <a:off x="9758881" y="4306375"/>
            <a:ext cx="2307767" cy="973616"/>
            <a:chOff x="7144631" y="4271205"/>
            <a:chExt cx="2307767" cy="973616"/>
          </a:xfrm>
        </p:grpSpPr>
        <p:sp>
          <p:nvSpPr>
            <p:cNvPr id="92" name="TextBox 91">
              <a:extLst>
                <a:ext uri="{FF2B5EF4-FFF2-40B4-BE49-F238E27FC236}">
                  <a16:creationId xmlns:a16="http://schemas.microsoft.com/office/drawing/2014/main" id="{47DDC5EF-5EE3-472A-8D59-AA1A4536157E}"/>
                </a:ext>
              </a:extLst>
            </p:cNvPr>
            <p:cNvSpPr txBox="1"/>
            <p:nvPr/>
          </p:nvSpPr>
          <p:spPr>
            <a:xfrm>
              <a:off x="7646168" y="4271205"/>
              <a:ext cx="1385661" cy="373369"/>
            </a:xfrm>
            <a:prstGeom prst="rect">
              <a:avLst/>
            </a:prstGeom>
            <a:noFill/>
          </p:spPr>
          <p:txBody>
            <a:bodyPr wrap="square" rtlCol="0">
              <a:spAutoFit/>
            </a:bodyPr>
            <a:lstStyle/>
            <a:p>
              <a:pPr algn="ctr"/>
              <a:r>
                <a:rPr lang="en-US" b="1" dirty="0">
                  <a:solidFill>
                    <a:schemeClr val="accent1">
                      <a:lumMod val="50000"/>
                    </a:schemeClr>
                  </a:solidFill>
                  <a:latin typeface="Century Gothic" panose="020B0502020202020204" pitchFamily="34" charset="0"/>
                </a:rPr>
                <a:t>6</a:t>
              </a:r>
            </a:p>
          </p:txBody>
        </p:sp>
        <p:sp>
          <p:nvSpPr>
            <p:cNvPr id="93" name="TextBox 92">
              <a:extLst>
                <a:ext uri="{FF2B5EF4-FFF2-40B4-BE49-F238E27FC236}">
                  <a16:creationId xmlns:a16="http://schemas.microsoft.com/office/drawing/2014/main" id="{44A31A04-B135-41A9-A36D-F736F5058BFA}"/>
                </a:ext>
              </a:extLst>
            </p:cNvPr>
            <p:cNvSpPr txBox="1"/>
            <p:nvPr/>
          </p:nvSpPr>
          <p:spPr>
            <a:xfrm>
              <a:off x="7144631" y="4660046"/>
              <a:ext cx="2307767" cy="584775"/>
            </a:xfrm>
            <a:prstGeom prst="rect">
              <a:avLst/>
            </a:prstGeom>
            <a:noFill/>
          </p:spPr>
          <p:txBody>
            <a:bodyPr wrap="square" rtlCol="0">
              <a:spAutoFit/>
            </a:bodyPr>
            <a:lstStyle/>
            <a:p>
              <a:pPr algn="ctr"/>
              <a:r>
                <a:rPr lang="ar-SY" sz="1600" dirty="0">
                  <a:solidFill>
                    <a:schemeClr val="accent1">
                      <a:lumMod val="50000"/>
                    </a:schemeClr>
                  </a:solidFill>
                  <a:latin typeface="Century Gothic" panose="020B0502020202020204" pitchFamily="34" charset="0"/>
                </a:rPr>
                <a:t>لا تترك الملابس لفترة طويلة في ماء التزهير</a:t>
              </a:r>
            </a:p>
          </p:txBody>
        </p:sp>
      </p:grpSp>
      <p:grpSp>
        <p:nvGrpSpPr>
          <p:cNvPr id="94" name="Group 93">
            <a:extLst>
              <a:ext uri="{FF2B5EF4-FFF2-40B4-BE49-F238E27FC236}">
                <a16:creationId xmlns:a16="http://schemas.microsoft.com/office/drawing/2014/main" id="{6AC27EE1-49F8-4600-9282-D17F9C03BB3C}"/>
              </a:ext>
            </a:extLst>
          </p:cNvPr>
          <p:cNvGrpSpPr/>
          <p:nvPr/>
        </p:nvGrpSpPr>
        <p:grpSpPr>
          <a:xfrm>
            <a:off x="10367411" y="35169"/>
            <a:ext cx="1116894" cy="2688771"/>
            <a:chOff x="7753161" y="-1"/>
            <a:chExt cx="1116894" cy="2688771"/>
          </a:xfrm>
        </p:grpSpPr>
        <p:cxnSp>
          <p:nvCxnSpPr>
            <p:cNvPr id="95" name="Straight Connector 94">
              <a:extLst>
                <a:ext uri="{FF2B5EF4-FFF2-40B4-BE49-F238E27FC236}">
                  <a16:creationId xmlns:a16="http://schemas.microsoft.com/office/drawing/2014/main" id="{C1B8B032-5D08-42E1-9E9B-FE7B1D8125D1}"/>
                </a:ext>
              </a:extLst>
            </p:cNvPr>
            <p:cNvCxnSpPr>
              <a:cxnSpLocks/>
            </p:cNvCxnSpPr>
            <p:nvPr/>
          </p:nvCxnSpPr>
          <p:spPr>
            <a:xfrm>
              <a:off x="8285106" y="-1"/>
              <a:ext cx="0" cy="268877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6" name="Oval 10">
              <a:extLst>
                <a:ext uri="{FF2B5EF4-FFF2-40B4-BE49-F238E27FC236}">
                  <a16:creationId xmlns:a16="http://schemas.microsoft.com/office/drawing/2014/main" id="{A0A23D3E-6FB3-4858-82C5-83E3FD53BFAE}"/>
                </a:ext>
              </a:extLst>
            </p:cNvPr>
            <p:cNvSpPr/>
            <p:nvPr/>
          </p:nvSpPr>
          <p:spPr>
            <a:xfrm rot="7311439">
              <a:off x="8368077" y="2028982"/>
              <a:ext cx="408581" cy="595375"/>
            </a:xfrm>
            <a:custGeom>
              <a:avLst/>
              <a:gdLst>
                <a:gd name="connsiteX0" fmla="*/ 0 w 528579"/>
                <a:gd name="connsiteY0" fmla="*/ 384721 h 769441"/>
                <a:gd name="connsiteX1" fmla="*/ 264290 w 528579"/>
                <a:gd name="connsiteY1" fmla="*/ 0 h 769441"/>
                <a:gd name="connsiteX2" fmla="*/ 528580 w 528579"/>
                <a:gd name="connsiteY2" fmla="*/ 384721 h 769441"/>
                <a:gd name="connsiteX3" fmla="*/ 264290 w 528579"/>
                <a:gd name="connsiteY3" fmla="*/ 769442 h 769441"/>
                <a:gd name="connsiteX4" fmla="*/ 0 w 528579"/>
                <a:gd name="connsiteY4" fmla="*/ 384721 h 769441"/>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80" h="770235">
                  <a:moveTo>
                    <a:pt x="0" y="385514"/>
                  </a:moveTo>
                  <a:cubicBezTo>
                    <a:pt x="0" y="173038"/>
                    <a:pt x="234441" y="-13722"/>
                    <a:pt x="264290" y="793"/>
                  </a:cubicBezTo>
                  <a:cubicBezTo>
                    <a:pt x="294139" y="15308"/>
                    <a:pt x="528580" y="173038"/>
                    <a:pt x="528580" y="385514"/>
                  </a:cubicBezTo>
                  <a:cubicBezTo>
                    <a:pt x="528580" y="597990"/>
                    <a:pt x="308653" y="770235"/>
                    <a:pt x="264290" y="770235"/>
                  </a:cubicBezTo>
                  <a:cubicBezTo>
                    <a:pt x="219927" y="770235"/>
                    <a:pt x="0" y="597990"/>
                    <a:pt x="0" y="38551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10">
              <a:extLst>
                <a:ext uri="{FF2B5EF4-FFF2-40B4-BE49-F238E27FC236}">
                  <a16:creationId xmlns:a16="http://schemas.microsoft.com/office/drawing/2014/main" id="{B86180EF-7F62-43DB-AF12-0AE58F56A373}"/>
                </a:ext>
              </a:extLst>
            </p:cNvPr>
            <p:cNvSpPr/>
            <p:nvPr/>
          </p:nvSpPr>
          <p:spPr>
            <a:xfrm rot="3332744">
              <a:off x="7846558" y="1781100"/>
              <a:ext cx="408581" cy="595375"/>
            </a:xfrm>
            <a:custGeom>
              <a:avLst/>
              <a:gdLst>
                <a:gd name="connsiteX0" fmla="*/ 0 w 528579"/>
                <a:gd name="connsiteY0" fmla="*/ 384721 h 769441"/>
                <a:gd name="connsiteX1" fmla="*/ 264290 w 528579"/>
                <a:gd name="connsiteY1" fmla="*/ 0 h 769441"/>
                <a:gd name="connsiteX2" fmla="*/ 528580 w 528579"/>
                <a:gd name="connsiteY2" fmla="*/ 384721 h 769441"/>
                <a:gd name="connsiteX3" fmla="*/ 264290 w 528579"/>
                <a:gd name="connsiteY3" fmla="*/ 769442 h 769441"/>
                <a:gd name="connsiteX4" fmla="*/ 0 w 528579"/>
                <a:gd name="connsiteY4" fmla="*/ 384721 h 769441"/>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 name="connsiteX0" fmla="*/ 0 w 528580"/>
                <a:gd name="connsiteY0" fmla="*/ 385514 h 770235"/>
                <a:gd name="connsiteX1" fmla="*/ 264290 w 528580"/>
                <a:gd name="connsiteY1" fmla="*/ 793 h 770235"/>
                <a:gd name="connsiteX2" fmla="*/ 528580 w 528580"/>
                <a:gd name="connsiteY2" fmla="*/ 385514 h 770235"/>
                <a:gd name="connsiteX3" fmla="*/ 264290 w 528580"/>
                <a:gd name="connsiteY3" fmla="*/ 770235 h 770235"/>
                <a:gd name="connsiteX4" fmla="*/ 0 w 528580"/>
                <a:gd name="connsiteY4" fmla="*/ 385514 h 77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80" h="770235">
                  <a:moveTo>
                    <a:pt x="0" y="385514"/>
                  </a:moveTo>
                  <a:cubicBezTo>
                    <a:pt x="0" y="173038"/>
                    <a:pt x="234441" y="-13722"/>
                    <a:pt x="264290" y="793"/>
                  </a:cubicBezTo>
                  <a:cubicBezTo>
                    <a:pt x="294139" y="15308"/>
                    <a:pt x="528580" y="173038"/>
                    <a:pt x="528580" y="385514"/>
                  </a:cubicBezTo>
                  <a:cubicBezTo>
                    <a:pt x="528580" y="597990"/>
                    <a:pt x="308653" y="770235"/>
                    <a:pt x="264290" y="770235"/>
                  </a:cubicBezTo>
                  <a:cubicBezTo>
                    <a:pt x="219927" y="770235"/>
                    <a:pt x="0" y="597990"/>
                    <a:pt x="0" y="38551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9806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ppt_y+#ppt_h/2"/>
                                          </p:val>
                                        </p:tav>
                                        <p:tav tm="100000">
                                          <p:val>
                                            <p:strVal val="#ppt_y"/>
                                          </p:val>
                                        </p:tav>
                                      </p:tavLst>
                                    </p:anim>
                                    <p:anim calcmode="lin" valueType="num">
                                      <p:cBhvr>
                                        <p:cTn id="9" dur="500" fill="hold"/>
                                        <p:tgtEl>
                                          <p:spTgt spid="4"/>
                                        </p:tgtEl>
                                        <p:attrNameLst>
                                          <p:attrName>ppt_w</p:attrName>
                                        </p:attrNameLst>
                                      </p:cBhvr>
                                      <p:tavLst>
                                        <p:tav tm="0">
                                          <p:val>
                                            <p:strVal val="#ppt_w"/>
                                          </p:val>
                                        </p:tav>
                                        <p:tav tm="100000">
                                          <p:val>
                                            <p:strVal val="#ppt_w"/>
                                          </p:val>
                                        </p:tav>
                                      </p:tavLst>
                                    </p:anim>
                                    <p:anim calcmode="lin" valueType="num">
                                      <p:cBhvr>
                                        <p:cTn id="10" dur="500" fill="hold"/>
                                        <p:tgtEl>
                                          <p:spTgt spid="4"/>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00"/>
                                        <p:tgtEl>
                                          <p:spTgt spid="12"/>
                                        </p:tgtEl>
                                      </p:cBhvr>
                                    </p:animEffect>
                                  </p:childTnLst>
                                </p:cTn>
                              </p:par>
                            </p:childTnLst>
                          </p:cTn>
                        </p:par>
                        <p:par>
                          <p:cTn id="15" fill="hold">
                            <p:stCondLst>
                              <p:cond delay="1000"/>
                            </p:stCondLst>
                            <p:childTnLst>
                              <p:par>
                                <p:cTn id="16" presetID="17" presetClass="entr" presetSubtype="4"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ppt_x</p:attrName>
                                        </p:attrNameLst>
                                      </p:cBhvr>
                                      <p:tavLst>
                                        <p:tav tm="0">
                                          <p:val>
                                            <p:strVal val="#ppt_x"/>
                                          </p:val>
                                        </p:tav>
                                        <p:tav tm="100000">
                                          <p:val>
                                            <p:strVal val="#ppt_x"/>
                                          </p:val>
                                        </p:tav>
                                      </p:tavLst>
                                    </p:anim>
                                    <p:anim calcmode="lin" valueType="num">
                                      <p:cBhvr>
                                        <p:cTn id="19" dur="500" fill="hold"/>
                                        <p:tgtEl>
                                          <p:spTgt spid="16"/>
                                        </p:tgtEl>
                                        <p:attrNameLst>
                                          <p:attrName>ppt_y</p:attrName>
                                        </p:attrNameLst>
                                      </p:cBhvr>
                                      <p:tavLst>
                                        <p:tav tm="0">
                                          <p:val>
                                            <p:strVal val="#ppt_y+#ppt_h/2"/>
                                          </p:val>
                                        </p:tav>
                                        <p:tav tm="100000">
                                          <p:val>
                                            <p:strVal val="#ppt_y"/>
                                          </p:val>
                                        </p:tav>
                                      </p:tavLst>
                                    </p:anim>
                                    <p:anim calcmode="lin" valueType="num">
                                      <p:cBhvr>
                                        <p:cTn id="20" dur="500" fill="hold"/>
                                        <p:tgtEl>
                                          <p:spTgt spid="16"/>
                                        </p:tgtEl>
                                        <p:attrNameLst>
                                          <p:attrName>ppt_w</p:attrName>
                                        </p:attrNameLst>
                                      </p:cBhvr>
                                      <p:tavLst>
                                        <p:tav tm="0">
                                          <p:val>
                                            <p:strVal val="#ppt_w"/>
                                          </p:val>
                                        </p:tav>
                                        <p:tav tm="100000">
                                          <p:val>
                                            <p:strVal val="#ppt_w"/>
                                          </p:val>
                                        </p:tav>
                                      </p:tavLst>
                                    </p:anim>
                                    <p:anim calcmode="lin" valueType="num">
                                      <p:cBhvr>
                                        <p:cTn id="21"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 fill="hold" nodeType="click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p:cTn id="26" dur="500" fill="hold"/>
                                        <p:tgtEl>
                                          <p:spTgt spid="44"/>
                                        </p:tgtEl>
                                        <p:attrNameLst>
                                          <p:attrName>ppt_x</p:attrName>
                                        </p:attrNameLst>
                                      </p:cBhvr>
                                      <p:tavLst>
                                        <p:tav tm="0">
                                          <p:val>
                                            <p:strVal val="#ppt_x"/>
                                          </p:val>
                                        </p:tav>
                                        <p:tav tm="100000">
                                          <p:val>
                                            <p:strVal val="#ppt_x"/>
                                          </p:val>
                                        </p:tav>
                                      </p:tavLst>
                                    </p:anim>
                                    <p:anim calcmode="lin" valueType="num">
                                      <p:cBhvr>
                                        <p:cTn id="27" dur="500" fill="hold"/>
                                        <p:tgtEl>
                                          <p:spTgt spid="44"/>
                                        </p:tgtEl>
                                        <p:attrNameLst>
                                          <p:attrName>ppt_y</p:attrName>
                                        </p:attrNameLst>
                                      </p:cBhvr>
                                      <p:tavLst>
                                        <p:tav tm="0">
                                          <p:val>
                                            <p:strVal val="#ppt_y-#ppt_h/2"/>
                                          </p:val>
                                        </p:tav>
                                        <p:tav tm="100000">
                                          <p:val>
                                            <p:strVal val="#ppt_y"/>
                                          </p:val>
                                        </p:tav>
                                      </p:tavLst>
                                    </p:anim>
                                    <p:anim calcmode="lin" valueType="num">
                                      <p:cBhvr>
                                        <p:cTn id="28" dur="500" fill="hold"/>
                                        <p:tgtEl>
                                          <p:spTgt spid="44"/>
                                        </p:tgtEl>
                                        <p:attrNameLst>
                                          <p:attrName>ppt_w</p:attrName>
                                        </p:attrNameLst>
                                      </p:cBhvr>
                                      <p:tavLst>
                                        <p:tav tm="0">
                                          <p:val>
                                            <p:strVal val="#ppt_w"/>
                                          </p:val>
                                        </p:tav>
                                        <p:tav tm="100000">
                                          <p:val>
                                            <p:strVal val="#ppt_w"/>
                                          </p:val>
                                        </p:tav>
                                      </p:tavLst>
                                    </p:anim>
                                    <p:anim calcmode="lin" valueType="num">
                                      <p:cBhvr>
                                        <p:cTn id="29" dur="500" fill="hold"/>
                                        <p:tgtEl>
                                          <p:spTgt spid="44"/>
                                        </p:tgtEl>
                                        <p:attrNameLst>
                                          <p:attrName>ppt_h</p:attrName>
                                        </p:attrNameLst>
                                      </p:cBhvr>
                                      <p:tavLst>
                                        <p:tav tm="0">
                                          <p:val>
                                            <p:fltVal val="0"/>
                                          </p:val>
                                        </p:tav>
                                        <p:tav tm="100000">
                                          <p:val>
                                            <p:strVal val="#ppt_h"/>
                                          </p:val>
                                        </p:tav>
                                      </p:tavLst>
                                    </p:anim>
                                  </p:childTnLst>
                                </p:cTn>
                              </p:par>
                            </p:childTnLst>
                          </p:cTn>
                        </p:par>
                        <p:par>
                          <p:cTn id="30" fill="hold">
                            <p:stCondLst>
                              <p:cond delay="500"/>
                            </p:stCondLst>
                            <p:childTnLst>
                              <p:par>
                                <p:cTn id="31" presetID="22" presetClass="entr" presetSubtype="1"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up)">
                                      <p:cBhvr>
                                        <p:cTn id="33" dur="500"/>
                                        <p:tgtEl>
                                          <p:spTgt spid="42"/>
                                        </p:tgtEl>
                                      </p:cBhvr>
                                    </p:animEffect>
                                  </p:childTnLst>
                                </p:cTn>
                              </p:par>
                            </p:childTnLst>
                          </p:cTn>
                        </p:par>
                        <p:par>
                          <p:cTn id="34" fill="hold">
                            <p:stCondLst>
                              <p:cond delay="1000"/>
                            </p:stCondLst>
                            <p:childTnLst>
                              <p:par>
                                <p:cTn id="35" presetID="17" presetClass="entr" presetSubtype="1"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ppt_x</p:attrName>
                                        </p:attrNameLst>
                                      </p:cBhvr>
                                      <p:tavLst>
                                        <p:tav tm="0">
                                          <p:val>
                                            <p:strVal val="#ppt_x"/>
                                          </p:val>
                                        </p:tav>
                                        <p:tav tm="100000">
                                          <p:val>
                                            <p:strVal val="#ppt_x"/>
                                          </p:val>
                                        </p:tav>
                                      </p:tavLst>
                                    </p:anim>
                                    <p:anim calcmode="lin" valueType="num">
                                      <p:cBhvr>
                                        <p:cTn id="38" dur="500" fill="hold"/>
                                        <p:tgtEl>
                                          <p:spTgt spid="40"/>
                                        </p:tgtEl>
                                        <p:attrNameLst>
                                          <p:attrName>ppt_y</p:attrName>
                                        </p:attrNameLst>
                                      </p:cBhvr>
                                      <p:tavLst>
                                        <p:tav tm="0">
                                          <p:val>
                                            <p:strVal val="#ppt_y-#ppt_h/2"/>
                                          </p:val>
                                        </p:tav>
                                        <p:tav tm="100000">
                                          <p:val>
                                            <p:strVal val="#ppt_y"/>
                                          </p:val>
                                        </p:tav>
                                      </p:tavLst>
                                    </p:anim>
                                    <p:anim calcmode="lin" valueType="num">
                                      <p:cBhvr>
                                        <p:cTn id="39" dur="500" fill="hold"/>
                                        <p:tgtEl>
                                          <p:spTgt spid="40"/>
                                        </p:tgtEl>
                                        <p:attrNameLst>
                                          <p:attrName>ppt_w</p:attrName>
                                        </p:attrNameLst>
                                      </p:cBhvr>
                                      <p:tavLst>
                                        <p:tav tm="0">
                                          <p:val>
                                            <p:strVal val="#ppt_w"/>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4" fill="hold" nodeType="clickEffect">
                                  <p:stCondLst>
                                    <p:cond delay="0"/>
                                  </p:stCondLst>
                                  <p:childTnLst>
                                    <p:set>
                                      <p:cBhvr>
                                        <p:cTn id="44" dur="1" fill="hold">
                                          <p:stCondLst>
                                            <p:cond delay="0"/>
                                          </p:stCondLst>
                                        </p:cTn>
                                        <p:tgtEl>
                                          <p:spTgt spid="48"/>
                                        </p:tgtEl>
                                        <p:attrNameLst>
                                          <p:attrName>style.visibility</p:attrName>
                                        </p:attrNameLst>
                                      </p:cBhvr>
                                      <p:to>
                                        <p:strVal val="visible"/>
                                      </p:to>
                                    </p:set>
                                    <p:anim calcmode="lin" valueType="num">
                                      <p:cBhvr>
                                        <p:cTn id="45" dur="500" fill="hold"/>
                                        <p:tgtEl>
                                          <p:spTgt spid="48"/>
                                        </p:tgtEl>
                                        <p:attrNameLst>
                                          <p:attrName>ppt_x</p:attrName>
                                        </p:attrNameLst>
                                      </p:cBhvr>
                                      <p:tavLst>
                                        <p:tav tm="0">
                                          <p:val>
                                            <p:strVal val="#ppt_x"/>
                                          </p:val>
                                        </p:tav>
                                        <p:tav tm="100000">
                                          <p:val>
                                            <p:strVal val="#ppt_x"/>
                                          </p:val>
                                        </p:tav>
                                      </p:tavLst>
                                    </p:anim>
                                    <p:anim calcmode="lin" valueType="num">
                                      <p:cBhvr>
                                        <p:cTn id="46" dur="500" fill="hold"/>
                                        <p:tgtEl>
                                          <p:spTgt spid="48"/>
                                        </p:tgtEl>
                                        <p:attrNameLst>
                                          <p:attrName>ppt_y</p:attrName>
                                        </p:attrNameLst>
                                      </p:cBhvr>
                                      <p:tavLst>
                                        <p:tav tm="0">
                                          <p:val>
                                            <p:strVal val="#ppt_y+#ppt_h/2"/>
                                          </p:val>
                                        </p:tav>
                                        <p:tav tm="100000">
                                          <p:val>
                                            <p:strVal val="#ppt_y"/>
                                          </p:val>
                                        </p:tav>
                                      </p:tavLst>
                                    </p:anim>
                                    <p:anim calcmode="lin" valueType="num">
                                      <p:cBhvr>
                                        <p:cTn id="47" dur="500" fill="hold"/>
                                        <p:tgtEl>
                                          <p:spTgt spid="48"/>
                                        </p:tgtEl>
                                        <p:attrNameLst>
                                          <p:attrName>ppt_w</p:attrName>
                                        </p:attrNameLst>
                                      </p:cBhvr>
                                      <p:tavLst>
                                        <p:tav tm="0">
                                          <p:val>
                                            <p:strVal val="#ppt_w"/>
                                          </p:val>
                                        </p:tav>
                                        <p:tav tm="100000">
                                          <p:val>
                                            <p:strVal val="#ppt_w"/>
                                          </p:val>
                                        </p:tav>
                                      </p:tavLst>
                                    </p:anim>
                                    <p:anim calcmode="lin" valueType="num">
                                      <p:cBhvr>
                                        <p:cTn id="48" dur="500" fill="hold"/>
                                        <p:tgtEl>
                                          <p:spTgt spid="48"/>
                                        </p:tgtEl>
                                        <p:attrNameLst>
                                          <p:attrName>ppt_h</p:attrName>
                                        </p:attrNameLst>
                                      </p:cBhvr>
                                      <p:tavLst>
                                        <p:tav tm="0">
                                          <p:val>
                                            <p:fltVal val="0"/>
                                          </p:val>
                                        </p:tav>
                                        <p:tav tm="100000">
                                          <p:val>
                                            <p:strVal val="#ppt_h"/>
                                          </p:val>
                                        </p:tav>
                                      </p:tavLst>
                                    </p:anim>
                                  </p:childTnLst>
                                </p:cTn>
                              </p:par>
                            </p:childTnLst>
                          </p:cTn>
                        </p:par>
                        <p:par>
                          <p:cTn id="49" fill="hold">
                            <p:stCondLst>
                              <p:cond delay="500"/>
                            </p:stCondLst>
                            <p:childTnLst>
                              <p:par>
                                <p:cTn id="50" presetID="22" presetClass="entr" presetSubtype="4" fill="hold" nodeType="afterEffect">
                                  <p:stCondLst>
                                    <p:cond delay="0"/>
                                  </p:stCondLst>
                                  <p:childTnLst>
                                    <p:set>
                                      <p:cBhvr>
                                        <p:cTn id="51" dur="1" fill="hold">
                                          <p:stCondLst>
                                            <p:cond delay="0"/>
                                          </p:stCondLst>
                                        </p:cTn>
                                        <p:tgtEl>
                                          <p:spTgt spid="50"/>
                                        </p:tgtEl>
                                        <p:attrNameLst>
                                          <p:attrName>style.visibility</p:attrName>
                                        </p:attrNameLst>
                                      </p:cBhvr>
                                      <p:to>
                                        <p:strVal val="visible"/>
                                      </p:to>
                                    </p:set>
                                    <p:animEffect transition="in" filter="wipe(down)">
                                      <p:cBhvr>
                                        <p:cTn id="52" dur="500"/>
                                        <p:tgtEl>
                                          <p:spTgt spid="50"/>
                                        </p:tgtEl>
                                      </p:cBhvr>
                                    </p:animEffect>
                                  </p:childTnLst>
                                </p:cTn>
                              </p:par>
                            </p:childTnLst>
                          </p:cTn>
                        </p:par>
                        <p:par>
                          <p:cTn id="53" fill="hold">
                            <p:stCondLst>
                              <p:cond delay="1000"/>
                            </p:stCondLst>
                            <p:childTnLst>
                              <p:par>
                                <p:cTn id="54" presetID="17" presetClass="entr" presetSubtype="4" fill="hold" nodeType="afterEffect">
                                  <p:stCondLst>
                                    <p:cond delay="0"/>
                                  </p:stCondLst>
                                  <p:childTnLst>
                                    <p:set>
                                      <p:cBhvr>
                                        <p:cTn id="55" dur="1" fill="hold">
                                          <p:stCondLst>
                                            <p:cond delay="0"/>
                                          </p:stCondLst>
                                        </p:cTn>
                                        <p:tgtEl>
                                          <p:spTgt spid="46"/>
                                        </p:tgtEl>
                                        <p:attrNameLst>
                                          <p:attrName>style.visibility</p:attrName>
                                        </p:attrNameLst>
                                      </p:cBhvr>
                                      <p:to>
                                        <p:strVal val="visible"/>
                                      </p:to>
                                    </p:set>
                                    <p:anim calcmode="lin" valueType="num">
                                      <p:cBhvr>
                                        <p:cTn id="56" dur="500" fill="hold"/>
                                        <p:tgtEl>
                                          <p:spTgt spid="46"/>
                                        </p:tgtEl>
                                        <p:attrNameLst>
                                          <p:attrName>ppt_x</p:attrName>
                                        </p:attrNameLst>
                                      </p:cBhvr>
                                      <p:tavLst>
                                        <p:tav tm="0">
                                          <p:val>
                                            <p:strVal val="#ppt_x"/>
                                          </p:val>
                                        </p:tav>
                                        <p:tav tm="100000">
                                          <p:val>
                                            <p:strVal val="#ppt_x"/>
                                          </p:val>
                                        </p:tav>
                                      </p:tavLst>
                                    </p:anim>
                                    <p:anim calcmode="lin" valueType="num">
                                      <p:cBhvr>
                                        <p:cTn id="57" dur="500" fill="hold"/>
                                        <p:tgtEl>
                                          <p:spTgt spid="46"/>
                                        </p:tgtEl>
                                        <p:attrNameLst>
                                          <p:attrName>ppt_y</p:attrName>
                                        </p:attrNameLst>
                                      </p:cBhvr>
                                      <p:tavLst>
                                        <p:tav tm="0">
                                          <p:val>
                                            <p:strVal val="#ppt_y+#ppt_h/2"/>
                                          </p:val>
                                        </p:tav>
                                        <p:tav tm="100000">
                                          <p:val>
                                            <p:strVal val="#ppt_y"/>
                                          </p:val>
                                        </p:tav>
                                      </p:tavLst>
                                    </p:anim>
                                    <p:anim calcmode="lin" valueType="num">
                                      <p:cBhvr>
                                        <p:cTn id="58" dur="500" fill="hold"/>
                                        <p:tgtEl>
                                          <p:spTgt spid="46"/>
                                        </p:tgtEl>
                                        <p:attrNameLst>
                                          <p:attrName>ppt_w</p:attrName>
                                        </p:attrNameLst>
                                      </p:cBhvr>
                                      <p:tavLst>
                                        <p:tav tm="0">
                                          <p:val>
                                            <p:strVal val="#ppt_w"/>
                                          </p:val>
                                        </p:tav>
                                        <p:tav tm="100000">
                                          <p:val>
                                            <p:strVal val="#ppt_w"/>
                                          </p:val>
                                        </p:tav>
                                      </p:tavLst>
                                    </p:anim>
                                    <p:anim calcmode="lin" valueType="num">
                                      <p:cBhvr>
                                        <p:cTn id="59" dur="500" fill="hold"/>
                                        <p:tgtEl>
                                          <p:spTgt spid="46"/>
                                        </p:tgtEl>
                                        <p:attrNameLst>
                                          <p:attrName>ppt_h</p:attrName>
                                        </p:attrNameLst>
                                      </p:cBhvr>
                                      <p:tavLst>
                                        <p:tav tm="0">
                                          <p:val>
                                            <p:fltVal val="0"/>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ntr" presetSubtype="1" fill="hold" nodeType="clickEffect">
                                  <p:stCondLst>
                                    <p:cond delay="0"/>
                                  </p:stCondLst>
                                  <p:childTnLst>
                                    <p:set>
                                      <p:cBhvr>
                                        <p:cTn id="63" dur="1" fill="hold">
                                          <p:stCondLst>
                                            <p:cond delay="0"/>
                                          </p:stCondLst>
                                        </p:cTn>
                                        <p:tgtEl>
                                          <p:spTgt spid="51"/>
                                        </p:tgtEl>
                                        <p:attrNameLst>
                                          <p:attrName>style.visibility</p:attrName>
                                        </p:attrNameLst>
                                      </p:cBhvr>
                                      <p:to>
                                        <p:strVal val="visible"/>
                                      </p:to>
                                    </p:set>
                                    <p:anim calcmode="lin" valueType="num">
                                      <p:cBhvr>
                                        <p:cTn id="64" dur="500" fill="hold"/>
                                        <p:tgtEl>
                                          <p:spTgt spid="51"/>
                                        </p:tgtEl>
                                        <p:attrNameLst>
                                          <p:attrName>ppt_x</p:attrName>
                                        </p:attrNameLst>
                                      </p:cBhvr>
                                      <p:tavLst>
                                        <p:tav tm="0">
                                          <p:val>
                                            <p:strVal val="#ppt_x"/>
                                          </p:val>
                                        </p:tav>
                                        <p:tav tm="100000">
                                          <p:val>
                                            <p:strVal val="#ppt_x"/>
                                          </p:val>
                                        </p:tav>
                                      </p:tavLst>
                                    </p:anim>
                                    <p:anim calcmode="lin" valueType="num">
                                      <p:cBhvr>
                                        <p:cTn id="65" dur="500" fill="hold"/>
                                        <p:tgtEl>
                                          <p:spTgt spid="51"/>
                                        </p:tgtEl>
                                        <p:attrNameLst>
                                          <p:attrName>ppt_y</p:attrName>
                                        </p:attrNameLst>
                                      </p:cBhvr>
                                      <p:tavLst>
                                        <p:tav tm="0">
                                          <p:val>
                                            <p:strVal val="#ppt_y-#ppt_h/2"/>
                                          </p:val>
                                        </p:tav>
                                        <p:tav tm="100000">
                                          <p:val>
                                            <p:strVal val="#ppt_y"/>
                                          </p:val>
                                        </p:tav>
                                      </p:tavLst>
                                    </p:anim>
                                    <p:anim calcmode="lin" valueType="num">
                                      <p:cBhvr>
                                        <p:cTn id="66" dur="500" fill="hold"/>
                                        <p:tgtEl>
                                          <p:spTgt spid="51"/>
                                        </p:tgtEl>
                                        <p:attrNameLst>
                                          <p:attrName>ppt_w</p:attrName>
                                        </p:attrNameLst>
                                      </p:cBhvr>
                                      <p:tavLst>
                                        <p:tav tm="0">
                                          <p:val>
                                            <p:strVal val="#ppt_w"/>
                                          </p:val>
                                        </p:tav>
                                        <p:tav tm="100000">
                                          <p:val>
                                            <p:strVal val="#ppt_w"/>
                                          </p:val>
                                        </p:tav>
                                      </p:tavLst>
                                    </p:anim>
                                    <p:anim calcmode="lin" valueType="num">
                                      <p:cBhvr>
                                        <p:cTn id="67" dur="500" fill="hold"/>
                                        <p:tgtEl>
                                          <p:spTgt spid="51"/>
                                        </p:tgtEl>
                                        <p:attrNameLst>
                                          <p:attrName>ppt_h</p:attrName>
                                        </p:attrNameLst>
                                      </p:cBhvr>
                                      <p:tavLst>
                                        <p:tav tm="0">
                                          <p:val>
                                            <p:fltVal val="0"/>
                                          </p:val>
                                        </p:tav>
                                        <p:tav tm="100000">
                                          <p:val>
                                            <p:strVal val="#ppt_h"/>
                                          </p:val>
                                        </p:tav>
                                      </p:tavLst>
                                    </p:anim>
                                  </p:childTnLst>
                                </p:cTn>
                              </p:par>
                            </p:childTnLst>
                          </p:cTn>
                        </p:par>
                        <p:par>
                          <p:cTn id="68" fill="hold">
                            <p:stCondLst>
                              <p:cond delay="500"/>
                            </p:stCondLst>
                            <p:childTnLst>
                              <p:par>
                                <p:cTn id="69" presetID="22" presetClass="entr" presetSubtype="1" fill="hold" nodeType="afterEffect">
                                  <p:stCondLst>
                                    <p:cond delay="0"/>
                                  </p:stCondLst>
                                  <p:childTnLst>
                                    <p:set>
                                      <p:cBhvr>
                                        <p:cTn id="70" dur="1" fill="hold">
                                          <p:stCondLst>
                                            <p:cond delay="0"/>
                                          </p:stCondLst>
                                        </p:cTn>
                                        <p:tgtEl>
                                          <p:spTgt spid="73"/>
                                        </p:tgtEl>
                                        <p:attrNameLst>
                                          <p:attrName>style.visibility</p:attrName>
                                        </p:attrNameLst>
                                      </p:cBhvr>
                                      <p:to>
                                        <p:strVal val="visible"/>
                                      </p:to>
                                    </p:set>
                                    <p:animEffect transition="in" filter="wipe(up)">
                                      <p:cBhvr>
                                        <p:cTn id="71" dur="500"/>
                                        <p:tgtEl>
                                          <p:spTgt spid="73"/>
                                        </p:tgtEl>
                                      </p:cBhvr>
                                    </p:animEffect>
                                  </p:childTnLst>
                                </p:cTn>
                              </p:par>
                            </p:childTnLst>
                          </p:cTn>
                        </p:par>
                        <p:par>
                          <p:cTn id="72" fill="hold">
                            <p:stCondLst>
                              <p:cond delay="1000"/>
                            </p:stCondLst>
                            <p:childTnLst>
                              <p:par>
                                <p:cTn id="73" presetID="17" presetClass="entr" presetSubtype="1" fill="hold" nodeType="afterEffect">
                                  <p:stCondLst>
                                    <p:cond delay="0"/>
                                  </p:stCondLst>
                                  <p:childTnLst>
                                    <p:set>
                                      <p:cBhvr>
                                        <p:cTn id="74" dur="1" fill="hold">
                                          <p:stCondLst>
                                            <p:cond delay="0"/>
                                          </p:stCondLst>
                                        </p:cTn>
                                        <p:tgtEl>
                                          <p:spTgt spid="72"/>
                                        </p:tgtEl>
                                        <p:attrNameLst>
                                          <p:attrName>style.visibility</p:attrName>
                                        </p:attrNameLst>
                                      </p:cBhvr>
                                      <p:to>
                                        <p:strVal val="visible"/>
                                      </p:to>
                                    </p:set>
                                    <p:anim calcmode="lin" valueType="num">
                                      <p:cBhvr>
                                        <p:cTn id="75" dur="500" fill="hold"/>
                                        <p:tgtEl>
                                          <p:spTgt spid="72"/>
                                        </p:tgtEl>
                                        <p:attrNameLst>
                                          <p:attrName>ppt_x</p:attrName>
                                        </p:attrNameLst>
                                      </p:cBhvr>
                                      <p:tavLst>
                                        <p:tav tm="0">
                                          <p:val>
                                            <p:strVal val="#ppt_x"/>
                                          </p:val>
                                        </p:tav>
                                        <p:tav tm="100000">
                                          <p:val>
                                            <p:strVal val="#ppt_x"/>
                                          </p:val>
                                        </p:tav>
                                      </p:tavLst>
                                    </p:anim>
                                    <p:anim calcmode="lin" valueType="num">
                                      <p:cBhvr>
                                        <p:cTn id="76" dur="500" fill="hold"/>
                                        <p:tgtEl>
                                          <p:spTgt spid="72"/>
                                        </p:tgtEl>
                                        <p:attrNameLst>
                                          <p:attrName>ppt_y</p:attrName>
                                        </p:attrNameLst>
                                      </p:cBhvr>
                                      <p:tavLst>
                                        <p:tav tm="0">
                                          <p:val>
                                            <p:strVal val="#ppt_y-#ppt_h/2"/>
                                          </p:val>
                                        </p:tav>
                                        <p:tav tm="100000">
                                          <p:val>
                                            <p:strVal val="#ppt_y"/>
                                          </p:val>
                                        </p:tav>
                                      </p:tavLst>
                                    </p:anim>
                                    <p:anim calcmode="lin" valueType="num">
                                      <p:cBhvr>
                                        <p:cTn id="77" dur="500" fill="hold"/>
                                        <p:tgtEl>
                                          <p:spTgt spid="72"/>
                                        </p:tgtEl>
                                        <p:attrNameLst>
                                          <p:attrName>ppt_w</p:attrName>
                                        </p:attrNameLst>
                                      </p:cBhvr>
                                      <p:tavLst>
                                        <p:tav tm="0">
                                          <p:val>
                                            <p:strVal val="#ppt_w"/>
                                          </p:val>
                                        </p:tav>
                                        <p:tav tm="100000">
                                          <p:val>
                                            <p:strVal val="#ppt_w"/>
                                          </p:val>
                                        </p:tav>
                                      </p:tavLst>
                                    </p:anim>
                                    <p:anim calcmode="lin" valueType="num">
                                      <p:cBhvr>
                                        <p:cTn id="78" dur="500" fill="hold"/>
                                        <p:tgtEl>
                                          <p:spTgt spid="72"/>
                                        </p:tgtEl>
                                        <p:attrNameLst>
                                          <p:attrName>ppt_h</p:attrName>
                                        </p:attrNameLst>
                                      </p:cBhvr>
                                      <p:tavLst>
                                        <p:tav tm="0">
                                          <p:val>
                                            <p:fltVal val="0"/>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17" presetClass="entr" presetSubtype="4" fill="hold" nodeType="clickEffect">
                                  <p:stCondLst>
                                    <p:cond delay="0"/>
                                  </p:stCondLst>
                                  <p:childTnLst>
                                    <p:set>
                                      <p:cBhvr>
                                        <p:cTn id="82" dur="1" fill="hold">
                                          <p:stCondLst>
                                            <p:cond delay="0"/>
                                          </p:stCondLst>
                                        </p:cTn>
                                        <p:tgtEl>
                                          <p:spTgt spid="75"/>
                                        </p:tgtEl>
                                        <p:attrNameLst>
                                          <p:attrName>style.visibility</p:attrName>
                                        </p:attrNameLst>
                                      </p:cBhvr>
                                      <p:to>
                                        <p:strVal val="visible"/>
                                      </p:to>
                                    </p:set>
                                    <p:anim calcmode="lin" valueType="num">
                                      <p:cBhvr>
                                        <p:cTn id="83" dur="500" fill="hold"/>
                                        <p:tgtEl>
                                          <p:spTgt spid="75"/>
                                        </p:tgtEl>
                                        <p:attrNameLst>
                                          <p:attrName>ppt_x</p:attrName>
                                        </p:attrNameLst>
                                      </p:cBhvr>
                                      <p:tavLst>
                                        <p:tav tm="0">
                                          <p:val>
                                            <p:strVal val="#ppt_x"/>
                                          </p:val>
                                        </p:tav>
                                        <p:tav tm="100000">
                                          <p:val>
                                            <p:strVal val="#ppt_x"/>
                                          </p:val>
                                        </p:tav>
                                      </p:tavLst>
                                    </p:anim>
                                    <p:anim calcmode="lin" valueType="num">
                                      <p:cBhvr>
                                        <p:cTn id="84" dur="500" fill="hold"/>
                                        <p:tgtEl>
                                          <p:spTgt spid="75"/>
                                        </p:tgtEl>
                                        <p:attrNameLst>
                                          <p:attrName>ppt_y</p:attrName>
                                        </p:attrNameLst>
                                      </p:cBhvr>
                                      <p:tavLst>
                                        <p:tav tm="0">
                                          <p:val>
                                            <p:strVal val="#ppt_y+#ppt_h/2"/>
                                          </p:val>
                                        </p:tav>
                                        <p:tav tm="100000">
                                          <p:val>
                                            <p:strVal val="#ppt_y"/>
                                          </p:val>
                                        </p:tav>
                                      </p:tavLst>
                                    </p:anim>
                                    <p:anim calcmode="lin" valueType="num">
                                      <p:cBhvr>
                                        <p:cTn id="85" dur="500" fill="hold"/>
                                        <p:tgtEl>
                                          <p:spTgt spid="75"/>
                                        </p:tgtEl>
                                        <p:attrNameLst>
                                          <p:attrName>ppt_w</p:attrName>
                                        </p:attrNameLst>
                                      </p:cBhvr>
                                      <p:tavLst>
                                        <p:tav tm="0">
                                          <p:val>
                                            <p:strVal val="#ppt_w"/>
                                          </p:val>
                                        </p:tav>
                                        <p:tav tm="100000">
                                          <p:val>
                                            <p:strVal val="#ppt_w"/>
                                          </p:val>
                                        </p:tav>
                                      </p:tavLst>
                                    </p:anim>
                                    <p:anim calcmode="lin" valueType="num">
                                      <p:cBhvr>
                                        <p:cTn id="86" dur="500" fill="hold"/>
                                        <p:tgtEl>
                                          <p:spTgt spid="75"/>
                                        </p:tgtEl>
                                        <p:attrNameLst>
                                          <p:attrName>ppt_h</p:attrName>
                                        </p:attrNameLst>
                                      </p:cBhvr>
                                      <p:tavLst>
                                        <p:tav tm="0">
                                          <p:val>
                                            <p:fltVal val="0"/>
                                          </p:val>
                                        </p:tav>
                                        <p:tav tm="100000">
                                          <p:val>
                                            <p:strVal val="#ppt_h"/>
                                          </p:val>
                                        </p:tav>
                                      </p:tavLst>
                                    </p:anim>
                                  </p:childTnLst>
                                </p:cTn>
                              </p:par>
                            </p:childTnLst>
                          </p:cTn>
                        </p:par>
                        <p:par>
                          <p:cTn id="87" fill="hold">
                            <p:stCondLst>
                              <p:cond delay="500"/>
                            </p:stCondLst>
                            <p:childTnLst>
                              <p:par>
                                <p:cTn id="88" presetID="22" presetClass="entr" presetSubtype="4" fill="hold" nodeType="afterEffect">
                                  <p:stCondLst>
                                    <p:cond delay="0"/>
                                  </p:stCondLst>
                                  <p:childTnLst>
                                    <p:set>
                                      <p:cBhvr>
                                        <p:cTn id="89" dur="1" fill="hold">
                                          <p:stCondLst>
                                            <p:cond delay="0"/>
                                          </p:stCondLst>
                                        </p:cTn>
                                        <p:tgtEl>
                                          <p:spTgt spid="81"/>
                                        </p:tgtEl>
                                        <p:attrNameLst>
                                          <p:attrName>style.visibility</p:attrName>
                                        </p:attrNameLst>
                                      </p:cBhvr>
                                      <p:to>
                                        <p:strVal val="visible"/>
                                      </p:to>
                                    </p:set>
                                    <p:animEffect transition="in" filter="wipe(down)">
                                      <p:cBhvr>
                                        <p:cTn id="90" dur="500"/>
                                        <p:tgtEl>
                                          <p:spTgt spid="81"/>
                                        </p:tgtEl>
                                      </p:cBhvr>
                                    </p:animEffect>
                                  </p:childTnLst>
                                </p:cTn>
                              </p:par>
                            </p:childTnLst>
                          </p:cTn>
                        </p:par>
                        <p:par>
                          <p:cTn id="91" fill="hold">
                            <p:stCondLst>
                              <p:cond delay="1000"/>
                            </p:stCondLst>
                            <p:childTnLst>
                              <p:par>
                                <p:cTn id="92" presetID="17" presetClass="entr" presetSubtype="4" fill="hold" nodeType="afterEffect">
                                  <p:stCondLst>
                                    <p:cond delay="0"/>
                                  </p:stCondLst>
                                  <p:childTnLst>
                                    <p:set>
                                      <p:cBhvr>
                                        <p:cTn id="93" dur="1" fill="hold">
                                          <p:stCondLst>
                                            <p:cond delay="0"/>
                                          </p:stCondLst>
                                        </p:cTn>
                                        <p:tgtEl>
                                          <p:spTgt spid="74"/>
                                        </p:tgtEl>
                                        <p:attrNameLst>
                                          <p:attrName>style.visibility</p:attrName>
                                        </p:attrNameLst>
                                      </p:cBhvr>
                                      <p:to>
                                        <p:strVal val="visible"/>
                                      </p:to>
                                    </p:set>
                                    <p:anim calcmode="lin" valueType="num">
                                      <p:cBhvr>
                                        <p:cTn id="94" dur="500" fill="hold"/>
                                        <p:tgtEl>
                                          <p:spTgt spid="74"/>
                                        </p:tgtEl>
                                        <p:attrNameLst>
                                          <p:attrName>ppt_x</p:attrName>
                                        </p:attrNameLst>
                                      </p:cBhvr>
                                      <p:tavLst>
                                        <p:tav tm="0">
                                          <p:val>
                                            <p:strVal val="#ppt_x"/>
                                          </p:val>
                                        </p:tav>
                                        <p:tav tm="100000">
                                          <p:val>
                                            <p:strVal val="#ppt_x"/>
                                          </p:val>
                                        </p:tav>
                                      </p:tavLst>
                                    </p:anim>
                                    <p:anim calcmode="lin" valueType="num">
                                      <p:cBhvr>
                                        <p:cTn id="95" dur="500" fill="hold"/>
                                        <p:tgtEl>
                                          <p:spTgt spid="74"/>
                                        </p:tgtEl>
                                        <p:attrNameLst>
                                          <p:attrName>ppt_y</p:attrName>
                                        </p:attrNameLst>
                                      </p:cBhvr>
                                      <p:tavLst>
                                        <p:tav tm="0">
                                          <p:val>
                                            <p:strVal val="#ppt_y+#ppt_h/2"/>
                                          </p:val>
                                        </p:tav>
                                        <p:tav tm="100000">
                                          <p:val>
                                            <p:strVal val="#ppt_y"/>
                                          </p:val>
                                        </p:tav>
                                      </p:tavLst>
                                    </p:anim>
                                    <p:anim calcmode="lin" valueType="num">
                                      <p:cBhvr>
                                        <p:cTn id="96" dur="500" fill="hold"/>
                                        <p:tgtEl>
                                          <p:spTgt spid="74"/>
                                        </p:tgtEl>
                                        <p:attrNameLst>
                                          <p:attrName>ppt_w</p:attrName>
                                        </p:attrNameLst>
                                      </p:cBhvr>
                                      <p:tavLst>
                                        <p:tav tm="0">
                                          <p:val>
                                            <p:strVal val="#ppt_w"/>
                                          </p:val>
                                        </p:tav>
                                        <p:tav tm="100000">
                                          <p:val>
                                            <p:strVal val="#ppt_w"/>
                                          </p:val>
                                        </p:tav>
                                      </p:tavLst>
                                    </p:anim>
                                    <p:anim calcmode="lin" valueType="num">
                                      <p:cBhvr>
                                        <p:cTn id="97" dur="500" fill="hold"/>
                                        <p:tgtEl>
                                          <p:spTgt spid="74"/>
                                        </p:tgtEl>
                                        <p:attrNameLst>
                                          <p:attrName>ppt_h</p:attrName>
                                        </p:attrNameLst>
                                      </p:cBhvr>
                                      <p:tavLst>
                                        <p:tav tm="0">
                                          <p:val>
                                            <p:fltVal val="0"/>
                                          </p:val>
                                        </p:tav>
                                        <p:tav tm="100000">
                                          <p:val>
                                            <p:strVal val="#ppt_h"/>
                                          </p:val>
                                        </p:tav>
                                      </p:tavLst>
                                    </p:anim>
                                  </p:childTnLst>
                                </p:cTn>
                              </p:par>
                            </p:childTnLst>
                          </p:cTn>
                        </p:par>
                      </p:childTnLst>
                    </p:cTn>
                  </p:par>
                  <p:par>
                    <p:cTn id="98" fill="hold">
                      <p:stCondLst>
                        <p:cond delay="indefinite"/>
                      </p:stCondLst>
                      <p:childTnLst>
                        <p:par>
                          <p:cTn id="99" fill="hold">
                            <p:stCondLst>
                              <p:cond delay="0"/>
                            </p:stCondLst>
                            <p:childTnLst>
                              <p:par>
                                <p:cTn id="100" presetID="17" presetClass="entr" presetSubtype="1" fill="hold" nodeType="clickEffect">
                                  <p:stCondLst>
                                    <p:cond delay="0"/>
                                  </p:stCondLst>
                                  <p:childTnLst>
                                    <p:set>
                                      <p:cBhvr>
                                        <p:cTn id="101" dur="1" fill="hold">
                                          <p:stCondLst>
                                            <p:cond delay="0"/>
                                          </p:stCondLst>
                                        </p:cTn>
                                        <p:tgtEl>
                                          <p:spTgt spid="94"/>
                                        </p:tgtEl>
                                        <p:attrNameLst>
                                          <p:attrName>style.visibility</p:attrName>
                                        </p:attrNameLst>
                                      </p:cBhvr>
                                      <p:to>
                                        <p:strVal val="visible"/>
                                      </p:to>
                                    </p:set>
                                    <p:anim calcmode="lin" valueType="num">
                                      <p:cBhvr>
                                        <p:cTn id="102" dur="500" fill="hold"/>
                                        <p:tgtEl>
                                          <p:spTgt spid="94"/>
                                        </p:tgtEl>
                                        <p:attrNameLst>
                                          <p:attrName>ppt_x</p:attrName>
                                        </p:attrNameLst>
                                      </p:cBhvr>
                                      <p:tavLst>
                                        <p:tav tm="0">
                                          <p:val>
                                            <p:strVal val="#ppt_x"/>
                                          </p:val>
                                        </p:tav>
                                        <p:tav tm="100000">
                                          <p:val>
                                            <p:strVal val="#ppt_x"/>
                                          </p:val>
                                        </p:tav>
                                      </p:tavLst>
                                    </p:anim>
                                    <p:anim calcmode="lin" valueType="num">
                                      <p:cBhvr>
                                        <p:cTn id="103" dur="500" fill="hold"/>
                                        <p:tgtEl>
                                          <p:spTgt spid="94"/>
                                        </p:tgtEl>
                                        <p:attrNameLst>
                                          <p:attrName>ppt_y</p:attrName>
                                        </p:attrNameLst>
                                      </p:cBhvr>
                                      <p:tavLst>
                                        <p:tav tm="0">
                                          <p:val>
                                            <p:strVal val="#ppt_y-#ppt_h/2"/>
                                          </p:val>
                                        </p:tav>
                                        <p:tav tm="100000">
                                          <p:val>
                                            <p:strVal val="#ppt_y"/>
                                          </p:val>
                                        </p:tav>
                                      </p:tavLst>
                                    </p:anim>
                                    <p:anim calcmode="lin" valueType="num">
                                      <p:cBhvr>
                                        <p:cTn id="104" dur="500" fill="hold"/>
                                        <p:tgtEl>
                                          <p:spTgt spid="94"/>
                                        </p:tgtEl>
                                        <p:attrNameLst>
                                          <p:attrName>ppt_w</p:attrName>
                                        </p:attrNameLst>
                                      </p:cBhvr>
                                      <p:tavLst>
                                        <p:tav tm="0">
                                          <p:val>
                                            <p:strVal val="#ppt_w"/>
                                          </p:val>
                                        </p:tav>
                                        <p:tav tm="100000">
                                          <p:val>
                                            <p:strVal val="#ppt_w"/>
                                          </p:val>
                                        </p:tav>
                                      </p:tavLst>
                                    </p:anim>
                                    <p:anim calcmode="lin" valueType="num">
                                      <p:cBhvr>
                                        <p:cTn id="105" dur="500" fill="hold"/>
                                        <p:tgtEl>
                                          <p:spTgt spid="94"/>
                                        </p:tgtEl>
                                        <p:attrNameLst>
                                          <p:attrName>ppt_h</p:attrName>
                                        </p:attrNameLst>
                                      </p:cBhvr>
                                      <p:tavLst>
                                        <p:tav tm="0">
                                          <p:val>
                                            <p:fltVal val="0"/>
                                          </p:val>
                                        </p:tav>
                                        <p:tav tm="100000">
                                          <p:val>
                                            <p:strVal val="#ppt_h"/>
                                          </p:val>
                                        </p:tav>
                                      </p:tavLst>
                                    </p:anim>
                                  </p:childTnLst>
                                </p:cTn>
                              </p:par>
                            </p:childTnLst>
                          </p:cTn>
                        </p:par>
                        <p:par>
                          <p:cTn id="106" fill="hold">
                            <p:stCondLst>
                              <p:cond delay="500"/>
                            </p:stCondLst>
                            <p:childTnLst>
                              <p:par>
                                <p:cTn id="107" presetID="22" presetClass="entr" presetSubtype="1" fill="hold" nodeType="afterEffect">
                                  <p:stCondLst>
                                    <p:cond delay="0"/>
                                  </p:stCondLst>
                                  <p:childTnLst>
                                    <p:set>
                                      <p:cBhvr>
                                        <p:cTn id="108" dur="1" fill="hold">
                                          <p:stCondLst>
                                            <p:cond delay="0"/>
                                          </p:stCondLst>
                                        </p:cTn>
                                        <p:tgtEl>
                                          <p:spTgt spid="82"/>
                                        </p:tgtEl>
                                        <p:attrNameLst>
                                          <p:attrName>style.visibility</p:attrName>
                                        </p:attrNameLst>
                                      </p:cBhvr>
                                      <p:to>
                                        <p:strVal val="visible"/>
                                      </p:to>
                                    </p:set>
                                    <p:animEffect transition="in" filter="wipe(up)">
                                      <p:cBhvr>
                                        <p:cTn id="109" dur="500"/>
                                        <p:tgtEl>
                                          <p:spTgt spid="82"/>
                                        </p:tgtEl>
                                      </p:cBhvr>
                                    </p:animEffect>
                                  </p:childTnLst>
                                </p:cTn>
                              </p:par>
                            </p:childTnLst>
                          </p:cTn>
                        </p:par>
                        <p:par>
                          <p:cTn id="110" fill="hold">
                            <p:stCondLst>
                              <p:cond delay="1000"/>
                            </p:stCondLst>
                            <p:childTnLst>
                              <p:par>
                                <p:cTn id="111" presetID="17" presetClass="entr" presetSubtype="1" fill="hold" nodeType="afterEffect">
                                  <p:stCondLst>
                                    <p:cond delay="0"/>
                                  </p:stCondLst>
                                  <p:childTnLst>
                                    <p:set>
                                      <p:cBhvr>
                                        <p:cTn id="112" dur="1" fill="hold">
                                          <p:stCondLst>
                                            <p:cond delay="0"/>
                                          </p:stCondLst>
                                        </p:cTn>
                                        <p:tgtEl>
                                          <p:spTgt spid="91"/>
                                        </p:tgtEl>
                                        <p:attrNameLst>
                                          <p:attrName>style.visibility</p:attrName>
                                        </p:attrNameLst>
                                      </p:cBhvr>
                                      <p:to>
                                        <p:strVal val="visible"/>
                                      </p:to>
                                    </p:set>
                                    <p:anim calcmode="lin" valueType="num">
                                      <p:cBhvr>
                                        <p:cTn id="113" dur="500" fill="hold"/>
                                        <p:tgtEl>
                                          <p:spTgt spid="91"/>
                                        </p:tgtEl>
                                        <p:attrNameLst>
                                          <p:attrName>ppt_x</p:attrName>
                                        </p:attrNameLst>
                                      </p:cBhvr>
                                      <p:tavLst>
                                        <p:tav tm="0">
                                          <p:val>
                                            <p:strVal val="#ppt_x"/>
                                          </p:val>
                                        </p:tav>
                                        <p:tav tm="100000">
                                          <p:val>
                                            <p:strVal val="#ppt_x"/>
                                          </p:val>
                                        </p:tav>
                                      </p:tavLst>
                                    </p:anim>
                                    <p:anim calcmode="lin" valueType="num">
                                      <p:cBhvr>
                                        <p:cTn id="114" dur="500" fill="hold"/>
                                        <p:tgtEl>
                                          <p:spTgt spid="91"/>
                                        </p:tgtEl>
                                        <p:attrNameLst>
                                          <p:attrName>ppt_y</p:attrName>
                                        </p:attrNameLst>
                                      </p:cBhvr>
                                      <p:tavLst>
                                        <p:tav tm="0">
                                          <p:val>
                                            <p:strVal val="#ppt_y-#ppt_h/2"/>
                                          </p:val>
                                        </p:tav>
                                        <p:tav tm="100000">
                                          <p:val>
                                            <p:strVal val="#ppt_y"/>
                                          </p:val>
                                        </p:tav>
                                      </p:tavLst>
                                    </p:anim>
                                    <p:anim calcmode="lin" valueType="num">
                                      <p:cBhvr>
                                        <p:cTn id="115" dur="500" fill="hold"/>
                                        <p:tgtEl>
                                          <p:spTgt spid="91"/>
                                        </p:tgtEl>
                                        <p:attrNameLst>
                                          <p:attrName>ppt_w</p:attrName>
                                        </p:attrNameLst>
                                      </p:cBhvr>
                                      <p:tavLst>
                                        <p:tav tm="0">
                                          <p:val>
                                            <p:strVal val="#ppt_w"/>
                                          </p:val>
                                        </p:tav>
                                        <p:tav tm="100000">
                                          <p:val>
                                            <p:strVal val="#ppt_w"/>
                                          </p:val>
                                        </p:tav>
                                      </p:tavLst>
                                    </p:anim>
                                    <p:anim calcmode="lin" valueType="num">
                                      <p:cBhvr>
                                        <p:cTn id="116" dur="500" fill="hold"/>
                                        <p:tgtEl>
                                          <p:spTgt spid="9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 name="Group 20">
            <a:extLst>
              <a:ext uri="{FF2B5EF4-FFF2-40B4-BE49-F238E27FC236}">
                <a16:creationId xmlns:a16="http://schemas.microsoft.com/office/drawing/2014/main" id="{9495562D-A7AB-40B6-9D9B-68732AD1C8F9}"/>
              </a:ext>
            </a:extLst>
          </p:cNvPr>
          <p:cNvGrpSpPr/>
          <p:nvPr/>
        </p:nvGrpSpPr>
        <p:grpSpPr>
          <a:xfrm>
            <a:off x="3900668" y="1691089"/>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dirty="0"/>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endParaRPr lang="en-US" sz="2400" b="1"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268349" y="2787173"/>
              <a:ext cx="1842868" cy="308084"/>
            </a:xfrm>
            <a:custGeom>
              <a:avLst/>
              <a:gdLst>
                <a:gd name="connsiteX0" fmla="*/ 0 w 1842868"/>
                <a:gd name="connsiteY0" fmla="*/ 0 h 308084"/>
                <a:gd name="connsiteX1" fmla="*/ 460717 w 1842868"/>
                <a:gd name="connsiteY1" fmla="*/ 77021 h 308084"/>
                <a:gd name="connsiteX2" fmla="*/ 921434 w 1842868"/>
                <a:gd name="connsiteY2" fmla="*/ 154042 h 308084"/>
                <a:gd name="connsiteX3" fmla="*/ 1363722 w 1842868"/>
                <a:gd name="connsiteY3" fmla="*/ 227982 h 308084"/>
                <a:gd name="connsiteX4" fmla="*/ 1842868 w 1842868"/>
                <a:gd name="connsiteY4" fmla="*/ 308084 h 308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308084" fill="none" extrusionOk="0">
                  <a:moveTo>
                    <a:pt x="0" y="0"/>
                  </a:moveTo>
                  <a:cubicBezTo>
                    <a:pt x="108125" y="-9259"/>
                    <a:pt x="304140" y="62169"/>
                    <a:pt x="460717" y="77021"/>
                  </a:cubicBezTo>
                  <a:cubicBezTo>
                    <a:pt x="617294" y="91873"/>
                    <a:pt x="781269" y="137606"/>
                    <a:pt x="921434" y="154042"/>
                  </a:cubicBezTo>
                  <a:cubicBezTo>
                    <a:pt x="1061599" y="170478"/>
                    <a:pt x="1249180" y="211687"/>
                    <a:pt x="1363722" y="227982"/>
                  </a:cubicBezTo>
                  <a:cubicBezTo>
                    <a:pt x="1478264" y="244277"/>
                    <a:pt x="1672782" y="300196"/>
                    <a:pt x="1842868" y="308084"/>
                  </a:cubicBezTo>
                </a:path>
                <a:path w="1842868" h="308084" stroke="0" extrusionOk="0">
                  <a:moveTo>
                    <a:pt x="0" y="0"/>
                  </a:moveTo>
                  <a:cubicBezTo>
                    <a:pt x="197321" y="-25809"/>
                    <a:pt x="341259" y="87350"/>
                    <a:pt x="497574" y="83183"/>
                  </a:cubicBezTo>
                  <a:cubicBezTo>
                    <a:pt x="653889" y="79016"/>
                    <a:pt x="890607" y="174171"/>
                    <a:pt x="995149" y="166365"/>
                  </a:cubicBezTo>
                  <a:cubicBezTo>
                    <a:pt x="1099691" y="158560"/>
                    <a:pt x="1650029" y="334945"/>
                    <a:pt x="1842868" y="308084"/>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err="1"/>
                <a:t>ممممالففضيال</a:t>
              </a:r>
              <a:endParaRPr lang="en-US" dirty="0"/>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3953777"/>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4" y="3308431"/>
            <a:ext cx="2274706" cy="765561"/>
            <a:chOff x="5044509" y="2639887"/>
            <a:chExt cx="2274706" cy="765561"/>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09" y="2639887"/>
              <a:ext cx="2274706" cy="765561"/>
            </a:xfrm>
            <a:custGeom>
              <a:avLst/>
              <a:gdLst>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401350 w 2274706"/>
                <a:gd name="connsiteY0" fmla="*/ 685356 h 765561"/>
                <a:gd name="connsiteX1" fmla="*/ 250568 w 2274706"/>
                <a:gd name="connsiteY1" fmla="*/ 358995 h 765561"/>
                <a:gd name="connsiteX2" fmla="*/ 0 w 2274706"/>
                <a:gd name="connsiteY2" fmla="*/ 45431 h 765561"/>
                <a:gd name="connsiteX3" fmla="*/ 614167 w 2274706"/>
                <a:gd name="connsiteY3" fmla="*/ 50230 h 765561"/>
                <a:gd name="connsiteX4" fmla="*/ 1228336 w 2274706"/>
                <a:gd name="connsiteY4" fmla="*/ 55029 h 765561"/>
                <a:gd name="connsiteX5" fmla="*/ 1774264 w 2274706"/>
                <a:gd name="connsiteY5" fmla="*/ 59296 h 765561"/>
                <a:gd name="connsiteX6" fmla="*/ 2274697 w 2274706"/>
                <a:gd name="connsiteY6" fmla="*/ 63206 h 765561"/>
                <a:gd name="connsiteX7" fmla="*/ 2054280 w 2274706"/>
                <a:gd name="connsiteY7" fmla="*/ 383170 h 765561"/>
                <a:gd name="connsiteX8" fmla="*/ 1833862 w 2274706"/>
                <a:gd name="connsiteY8" fmla="*/ 703133 h 765561"/>
                <a:gd name="connsiteX9" fmla="*/ 1419479 w 2274706"/>
                <a:gd name="connsiteY9" fmla="*/ 697563 h 765561"/>
                <a:gd name="connsiteX10" fmla="*/ 978647 w 2274706"/>
                <a:gd name="connsiteY10" fmla="*/ 691638 h 765561"/>
                <a:gd name="connsiteX11" fmla="*/ 401350 w 2274706"/>
                <a:gd name="connsiteY11" fmla="*/ 685356 h 765561"/>
                <a:gd name="connsiteX0" fmla="*/ 511364 w 2274706"/>
                <a:gd name="connsiteY0" fmla="*/ 685356 h 765561"/>
                <a:gd name="connsiteX1" fmla="*/ 210902 w 2274706"/>
                <a:gd name="connsiteY1" fmla="*/ 396150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971380 w 2274706"/>
                <a:gd name="connsiteY8" fmla="*/ 685176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74706" h="765561" fill="none" extrusionOk="0">
                  <a:moveTo>
                    <a:pt x="511364" y="685356"/>
                  </a:moveTo>
                  <a:cubicBezTo>
                    <a:pt x="389832" y="639297"/>
                    <a:pt x="310728" y="435741"/>
                    <a:pt x="265909" y="378191"/>
                  </a:cubicBezTo>
                  <a:cubicBezTo>
                    <a:pt x="136303" y="254490"/>
                    <a:pt x="176384" y="67216"/>
                    <a:pt x="0" y="45431"/>
                  </a:cubicBezTo>
                  <a:cubicBezTo>
                    <a:pt x="145125" y="53158"/>
                    <a:pt x="242162" y="101545"/>
                    <a:pt x="500432" y="49341"/>
                  </a:cubicBezTo>
                  <a:cubicBezTo>
                    <a:pt x="699157" y="-73689"/>
                    <a:pt x="853982" y="195924"/>
                    <a:pt x="1069108" y="53785"/>
                  </a:cubicBezTo>
                  <a:cubicBezTo>
                    <a:pt x="1207685" y="71580"/>
                    <a:pt x="1393047" y="218181"/>
                    <a:pt x="1683275" y="58585"/>
                  </a:cubicBezTo>
                  <a:cubicBezTo>
                    <a:pt x="1900192" y="-117157"/>
                    <a:pt x="1979813" y="49433"/>
                    <a:pt x="2274697" y="63206"/>
                  </a:cubicBezTo>
                  <a:cubicBezTo>
                    <a:pt x="2163203" y="221862"/>
                    <a:pt x="2128688" y="240131"/>
                    <a:pt x="2063096" y="370371"/>
                  </a:cubicBezTo>
                  <a:cubicBezTo>
                    <a:pt x="2016045" y="430416"/>
                    <a:pt x="1984882" y="559592"/>
                    <a:pt x="1833862" y="703133"/>
                  </a:cubicBezTo>
                  <a:cubicBezTo>
                    <a:pt x="1623392" y="739041"/>
                    <a:pt x="1467775" y="651548"/>
                    <a:pt x="1366580" y="696851"/>
                  </a:cubicBezTo>
                  <a:cubicBezTo>
                    <a:pt x="1219070" y="790698"/>
                    <a:pt x="1058903" y="587714"/>
                    <a:pt x="952197" y="691281"/>
                  </a:cubicBezTo>
                  <a:cubicBezTo>
                    <a:pt x="940688" y="745067"/>
                    <a:pt x="631614" y="691321"/>
                    <a:pt x="511364" y="685356"/>
                  </a:cubicBezTo>
                  <a:close/>
                </a:path>
                <a:path w="2274706" h="765561" stroke="0" extrusionOk="0">
                  <a:moveTo>
                    <a:pt x="401350" y="685356"/>
                  </a:moveTo>
                  <a:cubicBezTo>
                    <a:pt x="320382" y="604128"/>
                    <a:pt x="351624" y="504073"/>
                    <a:pt x="250568" y="358995"/>
                  </a:cubicBezTo>
                  <a:cubicBezTo>
                    <a:pt x="194344" y="331554"/>
                    <a:pt x="93845" y="139987"/>
                    <a:pt x="0" y="45431"/>
                  </a:cubicBezTo>
                  <a:cubicBezTo>
                    <a:pt x="47976" y="-154537"/>
                    <a:pt x="146546" y="286299"/>
                    <a:pt x="614167" y="50230"/>
                  </a:cubicBezTo>
                  <a:cubicBezTo>
                    <a:pt x="875641" y="-51731"/>
                    <a:pt x="968554" y="1746"/>
                    <a:pt x="1228336" y="55029"/>
                  </a:cubicBezTo>
                  <a:cubicBezTo>
                    <a:pt x="1440949" y="80519"/>
                    <a:pt x="1591455" y="255455"/>
                    <a:pt x="1774264" y="59296"/>
                  </a:cubicBezTo>
                  <a:cubicBezTo>
                    <a:pt x="1976083" y="56396"/>
                    <a:pt x="2211358" y="158733"/>
                    <a:pt x="2274697" y="63206"/>
                  </a:cubicBezTo>
                  <a:cubicBezTo>
                    <a:pt x="2293941" y="94065"/>
                    <a:pt x="2100367" y="264003"/>
                    <a:pt x="2054280" y="383170"/>
                  </a:cubicBezTo>
                  <a:cubicBezTo>
                    <a:pt x="2011988" y="501705"/>
                    <a:pt x="1949617" y="602787"/>
                    <a:pt x="1833862" y="703133"/>
                  </a:cubicBezTo>
                  <a:cubicBezTo>
                    <a:pt x="1696153" y="827303"/>
                    <a:pt x="1542691" y="751866"/>
                    <a:pt x="1419479" y="697563"/>
                  </a:cubicBezTo>
                  <a:cubicBezTo>
                    <a:pt x="1275192" y="850648"/>
                    <a:pt x="1147784" y="745398"/>
                    <a:pt x="978647" y="691638"/>
                  </a:cubicBezTo>
                  <a:cubicBezTo>
                    <a:pt x="761968" y="704357"/>
                    <a:pt x="577642" y="607677"/>
                    <a:pt x="401350" y="685356"/>
                  </a:cubicBezTo>
                  <a:close/>
                </a:path>
                <a:path w="2274706" h="765561" fill="none" stroke="0" extrusionOk="0">
                  <a:moveTo>
                    <a:pt x="511364" y="685356"/>
                  </a:moveTo>
                  <a:cubicBezTo>
                    <a:pt x="411020" y="625137"/>
                    <a:pt x="267520" y="444289"/>
                    <a:pt x="210902" y="396150"/>
                  </a:cubicBezTo>
                  <a:cubicBezTo>
                    <a:pt x="141502" y="451813"/>
                    <a:pt x="123502" y="228636"/>
                    <a:pt x="0" y="45431"/>
                  </a:cubicBezTo>
                  <a:cubicBezTo>
                    <a:pt x="186422" y="69684"/>
                    <a:pt x="274876" y="68607"/>
                    <a:pt x="500432" y="49341"/>
                  </a:cubicBezTo>
                  <a:cubicBezTo>
                    <a:pt x="710048" y="19214"/>
                    <a:pt x="839530" y="167095"/>
                    <a:pt x="1069108" y="53785"/>
                  </a:cubicBezTo>
                  <a:cubicBezTo>
                    <a:pt x="1214590" y="114340"/>
                    <a:pt x="1339620" y="162896"/>
                    <a:pt x="1683275" y="58585"/>
                  </a:cubicBezTo>
                  <a:cubicBezTo>
                    <a:pt x="1915349" y="-56296"/>
                    <a:pt x="1999011" y="120222"/>
                    <a:pt x="2274697" y="63206"/>
                  </a:cubicBezTo>
                  <a:cubicBezTo>
                    <a:pt x="2249031" y="260567"/>
                    <a:pt x="2136681" y="280984"/>
                    <a:pt x="2063096" y="370371"/>
                  </a:cubicBezTo>
                  <a:cubicBezTo>
                    <a:pt x="2029440" y="467471"/>
                    <a:pt x="1974731" y="539653"/>
                    <a:pt x="1833862" y="703133"/>
                  </a:cubicBezTo>
                  <a:cubicBezTo>
                    <a:pt x="1676463" y="717982"/>
                    <a:pt x="1495295" y="551577"/>
                    <a:pt x="1366580" y="696851"/>
                  </a:cubicBezTo>
                  <a:cubicBezTo>
                    <a:pt x="1210829" y="716868"/>
                    <a:pt x="1053045" y="610830"/>
                    <a:pt x="952197" y="691281"/>
                  </a:cubicBezTo>
                  <a:cubicBezTo>
                    <a:pt x="855045" y="784427"/>
                    <a:pt x="797949" y="616709"/>
                    <a:pt x="511364" y="685356"/>
                  </a:cubicBezTo>
                  <a:close/>
                </a:path>
                <a:path w="2274706" h="765561" fill="none" stroke="0" extrusionOk="0">
                  <a:moveTo>
                    <a:pt x="511364" y="685356"/>
                  </a:moveTo>
                  <a:cubicBezTo>
                    <a:pt x="425503" y="622589"/>
                    <a:pt x="318038" y="419922"/>
                    <a:pt x="265909" y="378191"/>
                  </a:cubicBezTo>
                  <a:cubicBezTo>
                    <a:pt x="219649" y="290733"/>
                    <a:pt x="153306" y="161885"/>
                    <a:pt x="0" y="45431"/>
                  </a:cubicBezTo>
                  <a:cubicBezTo>
                    <a:pt x="163987" y="29988"/>
                    <a:pt x="278932" y="91551"/>
                    <a:pt x="500432" y="49341"/>
                  </a:cubicBezTo>
                  <a:cubicBezTo>
                    <a:pt x="739156" y="47773"/>
                    <a:pt x="850566" y="114260"/>
                    <a:pt x="1069108" y="53785"/>
                  </a:cubicBezTo>
                  <a:cubicBezTo>
                    <a:pt x="1249421" y="37902"/>
                    <a:pt x="1409018" y="122516"/>
                    <a:pt x="1683275" y="58585"/>
                  </a:cubicBezTo>
                  <a:cubicBezTo>
                    <a:pt x="1955616" y="-23993"/>
                    <a:pt x="2022461" y="139230"/>
                    <a:pt x="2274697" y="63206"/>
                  </a:cubicBezTo>
                  <a:cubicBezTo>
                    <a:pt x="2174844" y="186611"/>
                    <a:pt x="2089724" y="253785"/>
                    <a:pt x="2063096" y="370371"/>
                  </a:cubicBezTo>
                  <a:cubicBezTo>
                    <a:pt x="1995601" y="467362"/>
                    <a:pt x="2077071" y="491627"/>
                    <a:pt x="1971380" y="685176"/>
                  </a:cubicBezTo>
                  <a:cubicBezTo>
                    <a:pt x="1779400" y="656962"/>
                    <a:pt x="1461741" y="611269"/>
                    <a:pt x="1366580" y="696851"/>
                  </a:cubicBezTo>
                  <a:cubicBezTo>
                    <a:pt x="1154773" y="792668"/>
                    <a:pt x="1059990" y="636412"/>
                    <a:pt x="952197" y="691281"/>
                  </a:cubicBezTo>
                  <a:cubicBezTo>
                    <a:pt x="861278" y="820743"/>
                    <a:pt x="649899" y="663327"/>
                    <a:pt x="511364" y="685356"/>
                  </a:cubicBezTo>
                  <a:close/>
                </a:path>
                <a:path w="2274706" h="765561" fill="none" stroke="0" extrusionOk="0">
                  <a:moveTo>
                    <a:pt x="511364" y="685356"/>
                  </a:moveTo>
                  <a:cubicBezTo>
                    <a:pt x="378363" y="637493"/>
                    <a:pt x="311841" y="456311"/>
                    <a:pt x="265909" y="378191"/>
                  </a:cubicBezTo>
                  <a:cubicBezTo>
                    <a:pt x="209461" y="277552"/>
                    <a:pt x="196719" y="86307"/>
                    <a:pt x="0" y="45431"/>
                  </a:cubicBezTo>
                  <a:cubicBezTo>
                    <a:pt x="135368" y="77305"/>
                    <a:pt x="252228" y="29171"/>
                    <a:pt x="500432" y="49341"/>
                  </a:cubicBezTo>
                  <a:cubicBezTo>
                    <a:pt x="711604" y="-67206"/>
                    <a:pt x="903932" y="174590"/>
                    <a:pt x="1069108" y="53785"/>
                  </a:cubicBezTo>
                  <a:cubicBezTo>
                    <a:pt x="1221537" y="83435"/>
                    <a:pt x="1363597" y="301798"/>
                    <a:pt x="1683275" y="58585"/>
                  </a:cubicBezTo>
                  <a:cubicBezTo>
                    <a:pt x="1925734" y="-45371"/>
                    <a:pt x="2017803" y="100679"/>
                    <a:pt x="2274697" y="63206"/>
                  </a:cubicBezTo>
                  <a:cubicBezTo>
                    <a:pt x="2197918" y="204663"/>
                    <a:pt x="2123023" y="228659"/>
                    <a:pt x="2063096" y="370371"/>
                  </a:cubicBezTo>
                  <a:cubicBezTo>
                    <a:pt x="1997481" y="469435"/>
                    <a:pt x="1960839" y="534845"/>
                    <a:pt x="1833862" y="703133"/>
                  </a:cubicBezTo>
                  <a:cubicBezTo>
                    <a:pt x="1704255" y="756050"/>
                    <a:pt x="1516779" y="673256"/>
                    <a:pt x="1366580" y="696851"/>
                  </a:cubicBezTo>
                  <a:cubicBezTo>
                    <a:pt x="1218259" y="772088"/>
                    <a:pt x="1050298" y="587741"/>
                    <a:pt x="952197" y="691281"/>
                  </a:cubicBezTo>
                  <a:cubicBezTo>
                    <a:pt x="925849" y="742304"/>
                    <a:pt x="674316" y="738149"/>
                    <a:pt x="511364" y="685356"/>
                  </a:cubicBezTo>
                  <a:close/>
                </a:path>
                <a:path w="2274706" h="765561" fill="none" stroke="0" extrusionOk="0">
                  <a:moveTo>
                    <a:pt x="511364" y="685356"/>
                  </a:moveTo>
                  <a:cubicBezTo>
                    <a:pt x="396223" y="632364"/>
                    <a:pt x="308645" y="453089"/>
                    <a:pt x="265909" y="378191"/>
                  </a:cubicBezTo>
                  <a:cubicBezTo>
                    <a:pt x="218694" y="267680"/>
                    <a:pt x="190169" y="113479"/>
                    <a:pt x="0" y="45431"/>
                  </a:cubicBezTo>
                  <a:cubicBezTo>
                    <a:pt x="120002" y="49575"/>
                    <a:pt x="274998" y="75965"/>
                    <a:pt x="500432" y="49341"/>
                  </a:cubicBezTo>
                  <a:cubicBezTo>
                    <a:pt x="730018" y="-56478"/>
                    <a:pt x="846973" y="150945"/>
                    <a:pt x="1069108" y="53785"/>
                  </a:cubicBezTo>
                  <a:cubicBezTo>
                    <a:pt x="1216168" y="99532"/>
                    <a:pt x="1379707" y="234039"/>
                    <a:pt x="1683275" y="58585"/>
                  </a:cubicBezTo>
                  <a:cubicBezTo>
                    <a:pt x="1885599" y="-74963"/>
                    <a:pt x="1997038" y="86321"/>
                    <a:pt x="2274697" y="63206"/>
                  </a:cubicBezTo>
                  <a:cubicBezTo>
                    <a:pt x="2186049" y="218602"/>
                    <a:pt x="2112711" y="249235"/>
                    <a:pt x="2063096" y="370371"/>
                  </a:cubicBezTo>
                  <a:cubicBezTo>
                    <a:pt x="2005005" y="440764"/>
                    <a:pt x="1959355" y="536530"/>
                    <a:pt x="1833862" y="703133"/>
                  </a:cubicBezTo>
                  <a:cubicBezTo>
                    <a:pt x="1629714" y="735205"/>
                    <a:pt x="1458910" y="635031"/>
                    <a:pt x="1366580" y="696851"/>
                  </a:cubicBezTo>
                  <a:cubicBezTo>
                    <a:pt x="1188655" y="765651"/>
                    <a:pt x="1109010" y="605661"/>
                    <a:pt x="952197" y="691281"/>
                  </a:cubicBezTo>
                  <a:cubicBezTo>
                    <a:pt x="896920" y="765832"/>
                    <a:pt x="685554" y="667821"/>
                    <a:pt x="511364" y="685356"/>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212079" y="2756549"/>
              <a:ext cx="1990578"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2702256"/>
            <a:ext cx="2312904" cy="2687020"/>
            <a:chOff x="5058567" y="2033712"/>
            <a:chExt cx="2312904" cy="2687020"/>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106573" y="4320622"/>
              <a:ext cx="2025747"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061246"/>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628280"/>
              <a:ext cx="2025747" cy="369332"/>
            </a:xfrm>
            <a:prstGeom prst="rect">
              <a:avLst/>
            </a:prstGeom>
            <a:noFill/>
          </p:spPr>
          <p:txBody>
            <a:bodyPr wrap="square" rtlCol="0">
              <a:spAutoFit/>
            </a:bodyPr>
            <a:lstStyle/>
            <a:p>
              <a:pPr algn="ctr"/>
              <a:endParaRPr lang="en-US" b="1"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922327" y="719700"/>
            <a:ext cx="2599208" cy="2736015"/>
            <a:chOff x="693094" y="-362161"/>
            <a:chExt cx="2907088" cy="3060102"/>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29"/>
              <a:ext cx="2858648" cy="2207362"/>
            </a:xfrm>
            <a:custGeom>
              <a:avLst/>
              <a:gdLst>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392581 h 2207362"/>
                <a:gd name="connsiteX8" fmla="*/ 2858648 w 2858648"/>
                <a:gd name="connsiteY8" fmla="*/ 1953388 h 2207362"/>
                <a:gd name="connsiteX9" fmla="*/ 2382197 w 2858648"/>
                <a:gd name="connsiteY9" fmla="*/ 2207362 h 2207362"/>
                <a:gd name="connsiteX10" fmla="*/ 1467437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562523 h 2207362"/>
                <a:gd name="connsiteX14" fmla="*/ 0 w 2858648"/>
                <a:gd name="connsiteY14" fmla="*/ 1120675 h 2207362"/>
                <a:gd name="connsiteX15" fmla="*/ 0 w 2858648"/>
                <a:gd name="connsiteY15" fmla="*/ 74680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58648" h="2207362" fill="none" extrusionOk="0">
                  <a:moveTo>
                    <a:pt x="0" y="253972"/>
                  </a:moveTo>
                  <a:cubicBezTo>
                    <a:pt x="110363" y="147148"/>
                    <a:pt x="173566" y="12908"/>
                    <a:pt x="476449" y="0"/>
                  </a:cubicBezTo>
                  <a:cubicBezTo>
                    <a:pt x="797830" y="37200"/>
                    <a:pt x="1123254" y="-29519"/>
                    <a:pt x="1467437" y="0"/>
                  </a:cubicBezTo>
                  <a:cubicBezTo>
                    <a:pt x="1847762" y="-35314"/>
                    <a:pt x="1960502" y="127665"/>
                    <a:pt x="2382197" y="0"/>
                  </a:cubicBezTo>
                  <a:cubicBezTo>
                    <a:pt x="2719663" y="34976"/>
                    <a:pt x="2900375" y="97839"/>
                    <a:pt x="2858648" y="253972"/>
                  </a:cubicBezTo>
                  <a:cubicBezTo>
                    <a:pt x="2919965" y="312628"/>
                    <a:pt x="2877993" y="527614"/>
                    <a:pt x="2858648" y="644837"/>
                  </a:cubicBezTo>
                  <a:cubicBezTo>
                    <a:pt x="2911219" y="779623"/>
                    <a:pt x="2832045" y="816560"/>
                    <a:pt x="2858648" y="1018709"/>
                  </a:cubicBezTo>
                  <a:cubicBezTo>
                    <a:pt x="2885211" y="1218493"/>
                    <a:pt x="2830498" y="1241252"/>
                    <a:pt x="2858648" y="1477552"/>
                  </a:cubicBezTo>
                  <a:cubicBezTo>
                    <a:pt x="2849154" y="1690615"/>
                    <a:pt x="2758536" y="1858849"/>
                    <a:pt x="2858648" y="1953388"/>
                  </a:cubicBezTo>
                  <a:cubicBezTo>
                    <a:pt x="2726463" y="2059579"/>
                    <a:pt x="2548916" y="2181595"/>
                    <a:pt x="2382197" y="2207362"/>
                  </a:cubicBezTo>
                  <a:cubicBezTo>
                    <a:pt x="2085765" y="2176095"/>
                    <a:pt x="1767175" y="2174289"/>
                    <a:pt x="1429324" y="2207362"/>
                  </a:cubicBezTo>
                  <a:cubicBezTo>
                    <a:pt x="1068082" y="2259564"/>
                    <a:pt x="943550" y="2183985"/>
                    <a:pt x="476449" y="2207362"/>
                  </a:cubicBezTo>
                  <a:cubicBezTo>
                    <a:pt x="211235" y="2193294"/>
                    <a:pt x="13328" y="2141303"/>
                    <a:pt x="0" y="1953388"/>
                  </a:cubicBezTo>
                  <a:cubicBezTo>
                    <a:pt x="-135197" y="1898332"/>
                    <a:pt x="-62117" y="1722872"/>
                    <a:pt x="0" y="1494545"/>
                  </a:cubicBezTo>
                  <a:cubicBezTo>
                    <a:pt x="4245" y="1270828"/>
                    <a:pt x="97923" y="1211952"/>
                    <a:pt x="0" y="1035703"/>
                  </a:cubicBezTo>
                  <a:cubicBezTo>
                    <a:pt x="-110243" y="794139"/>
                    <a:pt x="31294" y="825874"/>
                    <a:pt x="0" y="661832"/>
                  </a:cubicBezTo>
                  <a:cubicBezTo>
                    <a:pt x="-100271" y="559633"/>
                    <a:pt x="59079" y="379281"/>
                    <a:pt x="0" y="253972"/>
                  </a:cubicBezTo>
                  <a:close/>
                </a:path>
                <a:path w="2858648" h="2207362" stroke="0" extrusionOk="0">
                  <a:moveTo>
                    <a:pt x="0" y="253972"/>
                  </a:moveTo>
                  <a:cubicBezTo>
                    <a:pt x="57376" y="159690"/>
                    <a:pt x="231801" y="15713"/>
                    <a:pt x="476449" y="0"/>
                  </a:cubicBezTo>
                  <a:cubicBezTo>
                    <a:pt x="849219" y="-108646"/>
                    <a:pt x="1073285" y="-32854"/>
                    <a:pt x="1467437" y="0"/>
                  </a:cubicBezTo>
                  <a:cubicBezTo>
                    <a:pt x="1703508" y="-31846"/>
                    <a:pt x="2211687" y="-45392"/>
                    <a:pt x="2382197" y="0"/>
                  </a:cubicBezTo>
                  <a:cubicBezTo>
                    <a:pt x="2622123" y="13006"/>
                    <a:pt x="2924982" y="141108"/>
                    <a:pt x="2858648" y="253972"/>
                  </a:cubicBezTo>
                  <a:cubicBezTo>
                    <a:pt x="2884591" y="381974"/>
                    <a:pt x="2803335" y="568854"/>
                    <a:pt x="2858648" y="644837"/>
                  </a:cubicBezTo>
                  <a:cubicBezTo>
                    <a:pt x="2919638" y="680093"/>
                    <a:pt x="2727028" y="882879"/>
                    <a:pt x="2858648" y="1018709"/>
                  </a:cubicBezTo>
                  <a:cubicBezTo>
                    <a:pt x="2885132" y="1156676"/>
                    <a:pt x="2745370" y="1311420"/>
                    <a:pt x="2858648" y="1392581"/>
                  </a:cubicBezTo>
                  <a:cubicBezTo>
                    <a:pt x="2885450" y="1540853"/>
                    <a:pt x="2801702" y="1831682"/>
                    <a:pt x="2858648" y="1953388"/>
                  </a:cubicBezTo>
                  <a:cubicBezTo>
                    <a:pt x="2877880" y="2135052"/>
                    <a:pt x="2712319" y="2287956"/>
                    <a:pt x="2382197" y="2207362"/>
                  </a:cubicBezTo>
                  <a:cubicBezTo>
                    <a:pt x="1984012" y="2298943"/>
                    <a:pt x="1739582" y="2189141"/>
                    <a:pt x="1467437" y="2207362"/>
                  </a:cubicBezTo>
                  <a:cubicBezTo>
                    <a:pt x="1271555" y="2291746"/>
                    <a:pt x="1045805" y="2104668"/>
                    <a:pt x="476449" y="2207362"/>
                  </a:cubicBezTo>
                  <a:cubicBezTo>
                    <a:pt x="206496" y="2117342"/>
                    <a:pt x="49294" y="2114338"/>
                    <a:pt x="0" y="1953388"/>
                  </a:cubicBezTo>
                  <a:cubicBezTo>
                    <a:pt x="22198" y="1814778"/>
                    <a:pt x="23338" y="1661212"/>
                    <a:pt x="0" y="1562523"/>
                  </a:cubicBezTo>
                  <a:cubicBezTo>
                    <a:pt x="5534" y="1387138"/>
                    <a:pt x="76856" y="1355408"/>
                    <a:pt x="0" y="1120675"/>
                  </a:cubicBezTo>
                  <a:cubicBezTo>
                    <a:pt x="-170094" y="905202"/>
                    <a:pt x="103950" y="863274"/>
                    <a:pt x="0" y="746802"/>
                  </a:cubicBezTo>
                  <a:cubicBezTo>
                    <a:pt x="-43235" y="594551"/>
                    <a:pt x="-66829" y="410914"/>
                    <a:pt x="0" y="253972"/>
                  </a:cubicBezTo>
                  <a:close/>
                </a:path>
                <a:path w="2858648" h="2207362" fill="none" stroke="0" extrusionOk="0">
                  <a:moveTo>
                    <a:pt x="0" y="253972"/>
                  </a:moveTo>
                  <a:cubicBezTo>
                    <a:pt x="73397" y="38759"/>
                    <a:pt x="281584" y="48867"/>
                    <a:pt x="476449" y="0"/>
                  </a:cubicBezTo>
                  <a:cubicBezTo>
                    <a:pt x="817656" y="3921"/>
                    <a:pt x="1148932" y="90439"/>
                    <a:pt x="1467437" y="0"/>
                  </a:cubicBezTo>
                  <a:cubicBezTo>
                    <a:pt x="1783798" y="15161"/>
                    <a:pt x="2059914" y="40244"/>
                    <a:pt x="2382197" y="0"/>
                  </a:cubicBezTo>
                  <a:cubicBezTo>
                    <a:pt x="2648586" y="25606"/>
                    <a:pt x="2864015" y="148848"/>
                    <a:pt x="2858648" y="253972"/>
                  </a:cubicBezTo>
                  <a:cubicBezTo>
                    <a:pt x="2912554" y="411086"/>
                    <a:pt x="2839866" y="519030"/>
                    <a:pt x="2858648" y="644837"/>
                  </a:cubicBezTo>
                  <a:cubicBezTo>
                    <a:pt x="2902868" y="808739"/>
                    <a:pt x="2830041" y="845891"/>
                    <a:pt x="2858648" y="1018709"/>
                  </a:cubicBezTo>
                  <a:cubicBezTo>
                    <a:pt x="2883958" y="1188009"/>
                    <a:pt x="2851581" y="1253707"/>
                    <a:pt x="2858648" y="1477552"/>
                  </a:cubicBezTo>
                  <a:cubicBezTo>
                    <a:pt x="2883736" y="1689181"/>
                    <a:pt x="2802470" y="1808048"/>
                    <a:pt x="2858648" y="1953388"/>
                  </a:cubicBezTo>
                  <a:cubicBezTo>
                    <a:pt x="2795340" y="2114432"/>
                    <a:pt x="2634797" y="2142336"/>
                    <a:pt x="2382197" y="2207362"/>
                  </a:cubicBezTo>
                  <a:cubicBezTo>
                    <a:pt x="2116745" y="2189126"/>
                    <a:pt x="1842132" y="2099203"/>
                    <a:pt x="1429324" y="2207362"/>
                  </a:cubicBezTo>
                  <a:cubicBezTo>
                    <a:pt x="1026811" y="2134506"/>
                    <a:pt x="870370" y="2154559"/>
                    <a:pt x="476449" y="2207362"/>
                  </a:cubicBezTo>
                  <a:cubicBezTo>
                    <a:pt x="111847" y="2252331"/>
                    <a:pt x="-20611" y="2113654"/>
                    <a:pt x="0" y="1953388"/>
                  </a:cubicBezTo>
                  <a:cubicBezTo>
                    <a:pt x="-87914" y="1802773"/>
                    <a:pt x="52246" y="1702211"/>
                    <a:pt x="0" y="1494545"/>
                  </a:cubicBezTo>
                  <a:cubicBezTo>
                    <a:pt x="-11539" y="1223425"/>
                    <a:pt x="88864" y="1187689"/>
                    <a:pt x="0" y="1035703"/>
                  </a:cubicBezTo>
                  <a:cubicBezTo>
                    <a:pt x="-50244" y="862399"/>
                    <a:pt x="53443" y="809082"/>
                    <a:pt x="0" y="661832"/>
                  </a:cubicBezTo>
                  <a:cubicBezTo>
                    <a:pt x="13590" y="540533"/>
                    <a:pt x="85693" y="409395"/>
                    <a:pt x="0" y="253972"/>
                  </a:cubicBezTo>
                  <a:close/>
                </a:path>
                <a:path w="2858648" h="2207362" fill="none" stroke="0" extrusionOk="0">
                  <a:moveTo>
                    <a:pt x="0" y="253972"/>
                  </a:moveTo>
                  <a:cubicBezTo>
                    <a:pt x="100571" y="136779"/>
                    <a:pt x="212639" y="-4017"/>
                    <a:pt x="476449" y="0"/>
                  </a:cubicBezTo>
                  <a:cubicBezTo>
                    <a:pt x="787958" y="-17029"/>
                    <a:pt x="1073925" y="7377"/>
                    <a:pt x="1467437" y="0"/>
                  </a:cubicBezTo>
                  <a:cubicBezTo>
                    <a:pt x="1833292" y="11459"/>
                    <a:pt x="2024370" y="67944"/>
                    <a:pt x="2382197" y="0"/>
                  </a:cubicBezTo>
                  <a:cubicBezTo>
                    <a:pt x="2698566" y="29240"/>
                    <a:pt x="2872824" y="135197"/>
                    <a:pt x="2858648" y="253972"/>
                  </a:cubicBezTo>
                  <a:cubicBezTo>
                    <a:pt x="2920012" y="343195"/>
                    <a:pt x="2845117" y="513382"/>
                    <a:pt x="2858648" y="644837"/>
                  </a:cubicBezTo>
                  <a:cubicBezTo>
                    <a:pt x="2904680" y="805537"/>
                    <a:pt x="2836768" y="825781"/>
                    <a:pt x="2858648" y="1018709"/>
                  </a:cubicBezTo>
                  <a:cubicBezTo>
                    <a:pt x="2886499" y="1201800"/>
                    <a:pt x="2845630" y="1251022"/>
                    <a:pt x="2858648" y="1477552"/>
                  </a:cubicBezTo>
                  <a:cubicBezTo>
                    <a:pt x="2891522" y="1691652"/>
                    <a:pt x="2771958" y="1848705"/>
                    <a:pt x="2858648" y="1953388"/>
                  </a:cubicBezTo>
                  <a:cubicBezTo>
                    <a:pt x="2775215" y="2044099"/>
                    <a:pt x="2587139" y="2174506"/>
                    <a:pt x="2382197" y="2207362"/>
                  </a:cubicBezTo>
                  <a:cubicBezTo>
                    <a:pt x="2129765" y="2156285"/>
                    <a:pt x="1791585" y="2135001"/>
                    <a:pt x="1429324" y="2207362"/>
                  </a:cubicBezTo>
                  <a:cubicBezTo>
                    <a:pt x="1058421" y="2242522"/>
                    <a:pt x="901950" y="2180381"/>
                    <a:pt x="476449" y="2207362"/>
                  </a:cubicBezTo>
                  <a:cubicBezTo>
                    <a:pt x="150451" y="2215531"/>
                    <a:pt x="37221" y="2117181"/>
                    <a:pt x="0" y="1953388"/>
                  </a:cubicBezTo>
                  <a:cubicBezTo>
                    <a:pt x="-111765" y="1868596"/>
                    <a:pt x="-2194" y="1705982"/>
                    <a:pt x="0" y="1494545"/>
                  </a:cubicBezTo>
                  <a:cubicBezTo>
                    <a:pt x="1167" y="1243068"/>
                    <a:pt x="97672" y="1197473"/>
                    <a:pt x="0" y="1035703"/>
                  </a:cubicBezTo>
                  <a:cubicBezTo>
                    <a:pt x="-79489" y="826759"/>
                    <a:pt x="26051" y="814185"/>
                    <a:pt x="0" y="661832"/>
                  </a:cubicBezTo>
                  <a:cubicBezTo>
                    <a:pt x="-63981" y="537237"/>
                    <a:pt x="78413" y="383442"/>
                    <a:pt x="0" y="253972"/>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custGeom>
                      <a:avLst/>
                      <a:gdLst>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321069 h 1973587"/>
                        <a:gd name="connsiteX8" fmla="*/ 2555898 w 2555898"/>
                        <a:gd name="connsiteY8" fmla="*/ 1746511 h 1973587"/>
                        <a:gd name="connsiteX9" fmla="*/ 2129907 w 2555898"/>
                        <a:gd name="connsiteY9" fmla="*/ 1973587 h 1973587"/>
                        <a:gd name="connsiteX10" fmla="*/ 1277949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36263 h 1973587"/>
                        <a:gd name="connsiteX14" fmla="*/ 0 w 2555898"/>
                        <a:gd name="connsiteY14" fmla="*/ 926015 h 1973587"/>
                        <a:gd name="connsiteX15" fmla="*/ 0 w 2555898"/>
                        <a:gd name="connsiteY15" fmla="*/ 591740 h 1973587"/>
                        <a:gd name="connsiteX16" fmla="*/ 0 w 2555898"/>
                        <a:gd name="connsiteY16" fmla="*/ 227075 h 1973587"/>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245097 h 1973587"/>
                        <a:gd name="connsiteX8" fmla="*/ 2555898 w 2555898"/>
                        <a:gd name="connsiteY8" fmla="*/ 1746511 h 1973587"/>
                        <a:gd name="connsiteX9" fmla="*/ 2129907 w 2555898"/>
                        <a:gd name="connsiteY9" fmla="*/ 1973587 h 1973587"/>
                        <a:gd name="connsiteX10" fmla="*/ 1312026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97041 h 1973587"/>
                        <a:gd name="connsiteX14" fmla="*/ 0 w 2555898"/>
                        <a:gd name="connsiteY14" fmla="*/ 1001988 h 1973587"/>
                        <a:gd name="connsiteX15" fmla="*/ 0 w 2555898"/>
                        <a:gd name="connsiteY15" fmla="*/ 667711 h 1973587"/>
                        <a:gd name="connsiteX16" fmla="*/ 0 w 2555898"/>
                        <a:gd name="connsiteY16" fmla="*/ 227075 h 197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5898" h="1973587" fill="none" extrusionOk="0">
                          <a:moveTo>
                            <a:pt x="0" y="227075"/>
                          </a:moveTo>
                          <a:cubicBezTo>
                            <a:pt x="85765" y="125472"/>
                            <a:pt x="179420" y="6994"/>
                            <a:pt x="425990" y="0"/>
                          </a:cubicBezTo>
                          <a:cubicBezTo>
                            <a:pt x="718943" y="19544"/>
                            <a:pt x="1019020" y="-3405"/>
                            <a:pt x="1312026" y="0"/>
                          </a:cubicBezTo>
                          <a:cubicBezTo>
                            <a:pt x="1609533" y="-20897"/>
                            <a:pt x="1776079" y="90504"/>
                            <a:pt x="2129907" y="0"/>
                          </a:cubicBezTo>
                          <a:cubicBezTo>
                            <a:pt x="2422773" y="17220"/>
                            <a:pt x="2561716" y="100719"/>
                            <a:pt x="2555898" y="227075"/>
                          </a:cubicBezTo>
                          <a:cubicBezTo>
                            <a:pt x="2602526" y="292427"/>
                            <a:pt x="2542865" y="452588"/>
                            <a:pt x="2555898" y="576545"/>
                          </a:cubicBezTo>
                          <a:cubicBezTo>
                            <a:pt x="2599621" y="713196"/>
                            <a:pt x="2536243" y="736667"/>
                            <a:pt x="2555898" y="910821"/>
                          </a:cubicBezTo>
                          <a:cubicBezTo>
                            <a:pt x="2572692" y="1079449"/>
                            <a:pt x="2539995" y="1114237"/>
                            <a:pt x="2555898" y="1321069"/>
                          </a:cubicBezTo>
                          <a:cubicBezTo>
                            <a:pt x="2551264" y="1514584"/>
                            <a:pt x="2473056" y="1653983"/>
                            <a:pt x="2555898" y="1746511"/>
                          </a:cubicBezTo>
                          <a:cubicBezTo>
                            <a:pt x="2477570" y="1851806"/>
                            <a:pt x="2304354" y="1954432"/>
                            <a:pt x="2129907" y="1973587"/>
                          </a:cubicBezTo>
                          <a:cubicBezTo>
                            <a:pt x="1941607" y="1978464"/>
                            <a:pt x="1599977" y="1954157"/>
                            <a:pt x="1277949" y="1973587"/>
                          </a:cubicBezTo>
                          <a:cubicBezTo>
                            <a:pt x="946951" y="2009170"/>
                            <a:pt x="808371" y="1952238"/>
                            <a:pt x="425990" y="1973587"/>
                          </a:cubicBezTo>
                          <a:cubicBezTo>
                            <a:pt x="147371" y="1959979"/>
                            <a:pt x="8365" y="1889074"/>
                            <a:pt x="0" y="1746511"/>
                          </a:cubicBezTo>
                          <a:cubicBezTo>
                            <a:pt x="-106741" y="1673815"/>
                            <a:pt x="-19606" y="1533570"/>
                            <a:pt x="0" y="1336263"/>
                          </a:cubicBezTo>
                          <a:cubicBezTo>
                            <a:pt x="-2568" y="1139176"/>
                            <a:pt x="82445" y="1084504"/>
                            <a:pt x="0" y="926015"/>
                          </a:cubicBezTo>
                          <a:cubicBezTo>
                            <a:pt x="-80171" y="735966"/>
                            <a:pt x="37967" y="728889"/>
                            <a:pt x="0" y="591740"/>
                          </a:cubicBezTo>
                          <a:cubicBezTo>
                            <a:pt x="-68169" y="481591"/>
                            <a:pt x="50013" y="344145"/>
                            <a:pt x="0" y="227075"/>
                          </a:cubicBezTo>
                          <a:close/>
                        </a:path>
                        <a:path w="2555898" h="1973587" stroke="0" extrusionOk="0">
                          <a:moveTo>
                            <a:pt x="0" y="227075"/>
                          </a:moveTo>
                          <a:cubicBezTo>
                            <a:pt x="43851" y="116020"/>
                            <a:pt x="201940" y="-1276"/>
                            <a:pt x="425990" y="0"/>
                          </a:cubicBezTo>
                          <a:cubicBezTo>
                            <a:pt x="786522" y="-53055"/>
                            <a:pt x="1003570" y="-15513"/>
                            <a:pt x="1312026" y="0"/>
                          </a:cubicBezTo>
                          <a:cubicBezTo>
                            <a:pt x="1554136" y="-8660"/>
                            <a:pt x="1938058" y="-15680"/>
                            <a:pt x="2129907" y="0"/>
                          </a:cubicBezTo>
                          <a:cubicBezTo>
                            <a:pt x="2340409" y="12559"/>
                            <a:pt x="2592970" y="119742"/>
                            <a:pt x="2555898" y="227075"/>
                          </a:cubicBezTo>
                          <a:cubicBezTo>
                            <a:pt x="2595603" y="355454"/>
                            <a:pt x="2507572" y="503130"/>
                            <a:pt x="2555898" y="576545"/>
                          </a:cubicBezTo>
                          <a:cubicBezTo>
                            <a:pt x="2602489" y="655430"/>
                            <a:pt x="2474282" y="766944"/>
                            <a:pt x="2555898" y="910821"/>
                          </a:cubicBezTo>
                          <a:cubicBezTo>
                            <a:pt x="2598543" y="1043969"/>
                            <a:pt x="2476785" y="1142125"/>
                            <a:pt x="2555898" y="1245097"/>
                          </a:cubicBezTo>
                          <a:cubicBezTo>
                            <a:pt x="2599062" y="1374802"/>
                            <a:pt x="2512745" y="1626644"/>
                            <a:pt x="2555898" y="1746511"/>
                          </a:cubicBezTo>
                          <a:cubicBezTo>
                            <a:pt x="2573707" y="1883521"/>
                            <a:pt x="2402950" y="2010174"/>
                            <a:pt x="2129907" y="1973587"/>
                          </a:cubicBezTo>
                          <a:cubicBezTo>
                            <a:pt x="1814506" y="2011921"/>
                            <a:pt x="1523779" y="1963900"/>
                            <a:pt x="1312026" y="1973587"/>
                          </a:cubicBezTo>
                          <a:cubicBezTo>
                            <a:pt x="1130970" y="2034168"/>
                            <a:pt x="895358" y="1912394"/>
                            <a:pt x="425990" y="1973587"/>
                          </a:cubicBezTo>
                          <a:cubicBezTo>
                            <a:pt x="166836" y="1930245"/>
                            <a:pt x="11096" y="1893359"/>
                            <a:pt x="0" y="1746511"/>
                          </a:cubicBezTo>
                          <a:cubicBezTo>
                            <a:pt x="5718" y="1641849"/>
                            <a:pt x="29848" y="1510748"/>
                            <a:pt x="0" y="1397041"/>
                          </a:cubicBezTo>
                          <a:cubicBezTo>
                            <a:pt x="-7786" y="1249954"/>
                            <a:pt x="68555" y="1191993"/>
                            <a:pt x="0" y="1001988"/>
                          </a:cubicBezTo>
                          <a:cubicBezTo>
                            <a:pt x="-108143" y="817272"/>
                            <a:pt x="77963" y="803179"/>
                            <a:pt x="0" y="667711"/>
                          </a:cubicBezTo>
                          <a:cubicBezTo>
                            <a:pt x="-47161" y="524990"/>
                            <a:pt x="-30768" y="373017"/>
                            <a:pt x="0" y="227075"/>
                          </a:cubicBezTo>
                          <a:close/>
                        </a:path>
                        <a:path w="2555898" h="1973587" fill="none" stroke="0" extrusionOk="0">
                          <a:moveTo>
                            <a:pt x="0" y="227075"/>
                          </a:moveTo>
                          <a:cubicBezTo>
                            <a:pt x="49900" y="85521"/>
                            <a:pt x="230824" y="-9235"/>
                            <a:pt x="425990" y="0"/>
                          </a:cubicBezTo>
                          <a:cubicBezTo>
                            <a:pt x="725700" y="-57711"/>
                            <a:pt x="971515" y="26806"/>
                            <a:pt x="1312026" y="0"/>
                          </a:cubicBezTo>
                          <a:cubicBezTo>
                            <a:pt x="1616863" y="9340"/>
                            <a:pt x="1829817" y="36982"/>
                            <a:pt x="2129907" y="0"/>
                          </a:cubicBezTo>
                          <a:cubicBezTo>
                            <a:pt x="2383668" y="16191"/>
                            <a:pt x="2555043" y="141848"/>
                            <a:pt x="2555898" y="227075"/>
                          </a:cubicBezTo>
                          <a:cubicBezTo>
                            <a:pt x="2618974" y="336767"/>
                            <a:pt x="2514874" y="444249"/>
                            <a:pt x="2555898" y="576545"/>
                          </a:cubicBezTo>
                          <a:cubicBezTo>
                            <a:pt x="2597437" y="721803"/>
                            <a:pt x="2545803" y="760978"/>
                            <a:pt x="2555898" y="910821"/>
                          </a:cubicBezTo>
                          <a:cubicBezTo>
                            <a:pt x="2574712" y="1065664"/>
                            <a:pt x="2552535" y="1122070"/>
                            <a:pt x="2555898" y="1321069"/>
                          </a:cubicBezTo>
                          <a:cubicBezTo>
                            <a:pt x="2582623" y="1522322"/>
                            <a:pt x="2519524" y="1621467"/>
                            <a:pt x="2555898" y="1746511"/>
                          </a:cubicBezTo>
                          <a:cubicBezTo>
                            <a:pt x="2504247" y="1840679"/>
                            <a:pt x="2357478" y="1923623"/>
                            <a:pt x="2129907" y="1973587"/>
                          </a:cubicBezTo>
                          <a:cubicBezTo>
                            <a:pt x="1920684" y="1935744"/>
                            <a:pt x="1636195" y="1883562"/>
                            <a:pt x="1277949" y="1973587"/>
                          </a:cubicBezTo>
                          <a:cubicBezTo>
                            <a:pt x="917398" y="1937196"/>
                            <a:pt x="770979" y="1938587"/>
                            <a:pt x="425990" y="1973587"/>
                          </a:cubicBezTo>
                          <a:cubicBezTo>
                            <a:pt x="122208" y="1988386"/>
                            <a:pt x="19767" y="1878875"/>
                            <a:pt x="0" y="1746511"/>
                          </a:cubicBezTo>
                          <a:cubicBezTo>
                            <a:pt x="-78456" y="1634405"/>
                            <a:pt x="35487" y="1518034"/>
                            <a:pt x="0" y="1336263"/>
                          </a:cubicBezTo>
                          <a:cubicBezTo>
                            <a:pt x="-13959" y="1120178"/>
                            <a:pt x="69084" y="1064149"/>
                            <a:pt x="0" y="926015"/>
                          </a:cubicBezTo>
                          <a:cubicBezTo>
                            <a:pt x="-42887" y="769912"/>
                            <a:pt x="41941" y="721349"/>
                            <a:pt x="0" y="591740"/>
                          </a:cubicBezTo>
                          <a:cubicBezTo>
                            <a:pt x="-7627" y="457560"/>
                            <a:pt x="75617" y="350266"/>
                            <a:pt x="0" y="227075"/>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693094" y="360305"/>
              <a:ext cx="2907088" cy="2337636"/>
            </a:xfrm>
            <a:custGeom>
              <a:avLst/>
              <a:gdLst>
                <a:gd name="connsiteX0" fmla="*/ 0 w 2907088"/>
                <a:gd name="connsiteY0" fmla="*/ 268961 h 2337636"/>
                <a:gd name="connsiteX1" fmla="*/ 484523 w 2907088"/>
                <a:gd name="connsiteY1" fmla="*/ 0 h 2337636"/>
                <a:gd name="connsiteX2" fmla="*/ 1169297 w 2907088"/>
                <a:gd name="connsiteY2" fmla="*/ 0 h 2337636"/>
                <a:gd name="connsiteX3" fmla="*/ 1776549 w 2907088"/>
                <a:gd name="connsiteY3" fmla="*/ 0 h 2337636"/>
                <a:gd name="connsiteX4" fmla="*/ 2422563 w 2907088"/>
                <a:gd name="connsiteY4" fmla="*/ 0 h 2337636"/>
                <a:gd name="connsiteX5" fmla="*/ 2907088 w 2907088"/>
                <a:gd name="connsiteY5" fmla="*/ 268961 h 2337636"/>
                <a:gd name="connsiteX6" fmla="*/ 2907088 w 2907088"/>
                <a:gd name="connsiteY6" fmla="*/ 736886 h 2337636"/>
                <a:gd name="connsiteX7" fmla="*/ 2907088 w 2907088"/>
                <a:gd name="connsiteY7" fmla="*/ 1132822 h 2337636"/>
                <a:gd name="connsiteX8" fmla="*/ 2907088 w 2907088"/>
                <a:gd name="connsiteY8" fmla="*/ 1582751 h 2337636"/>
                <a:gd name="connsiteX9" fmla="*/ 2907088 w 2907088"/>
                <a:gd name="connsiteY9" fmla="*/ 2068672 h 2337636"/>
                <a:gd name="connsiteX10" fmla="*/ 2422563 w 2907088"/>
                <a:gd name="connsiteY10" fmla="*/ 2337634 h 2337636"/>
                <a:gd name="connsiteX11" fmla="*/ 1834692 w 2907088"/>
                <a:gd name="connsiteY11" fmla="*/ 2337634 h 2337636"/>
                <a:gd name="connsiteX12" fmla="*/ 1246819 w 2907088"/>
                <a:gd name="connsiteY12" fmla="*/ 2337634 h 2337636"/>
                <a:gd name="connsiteX13" fmla="*/ 484523 w 2907088"/>
                <a:gd name="connsiteY13" fmla="*/ 2337634 h 2337636"/>
                <a:gd name="connsiteX14" fmla="*/ 0 w 2907088"/>
                <a:gd name="connsiteY14" fmla="*/ 2068672 h 2337636"/>
                <a:gd name="connsiteX15" fmla="*/ 0 w 2907088"/>
                <a:gd name="connsiteY15" fmla="*/ 1672736 h 2337636"/>
                <a:gd name="connsiteX16" fmla="*/ 0 w 2907088"/>
                <a:gd name="connsiteY16" fmla="*/ 1240806 h 2337636"/>
                <a:gd name="connsiteX17" fmla="*/ 0 w 2907088"/>
                <a:gd name="connsiteY17" fmla="*/ 772880 h 2337636"/>
                <a:gd name="connsiteX18" fmla="*/ 0 w 2907088"/>
                <a:gd name="connsiteY18" fmla="*/ 268961 h 233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07088" h="2337636" extrusionOk="0">
                  <a:moveTo>
                    <a:pt x="0" y="268961"/>
                  </a:moveTo>
                  <a:cubicBezTo>
                    <a:pt x="74911" y="66282"/>
                    <a:pt x="287250" y="-57652"/>
                    <a:pt x="484523" y="0"/>
                  </a:cubicBezTo>
                  <a:cubicBezTo>
                    <a:pt x="790395" y="-73993"/>
                    <a:pt x="859137" y="36787"/>
                    <a:pt x="1169297" y="0"/>
                  </a:cubicBezTo>
                  <a:cubicBezTo>
                    <a:pt x="1467366" y="6864"/>
                    <a:pt x="1641158" y="-10018"/>
                    <a:pt x="1776549" y="0"/>
                  </a:cubicBezTo>
                  <a:cubicBezTo>
                    <a:pt x="1918893" y="4332"/>
                    <a:pt x="2133578" y="50557"/>
                    <a:pt x="2422563" y="0"/>
                  </a:cubicBezTo>
                  <a:cubicBezTo>
                    <a:pt x="2710376" y="32892"/>
                    <a:pt x="2906303" y="159882"/>
                    <a:pt x="2907088" y="268961"/>
                  </a:cubicBezTo>
                  <a:cubicBezTo>
                    <a:pt x="2927574" y="487207"/>
                    <a:pt x="2816346" y="632322"/>
                    <a:pt x="2907088" y="736886"/>
                  </a:cubicBezTo>
                  <a:cubicBezTo>
                    <a:pt x="3016916" y="890779"/>
                    <a:pt x="2879947" y="1074227"/>
                    <a:pt x="2907088" y="1132822"/>
                  </a:cubicBezTo>
                  <a:cubicBezTo>
                    <a:pt x="3016980" y="1210567"/>
                    <a:pt x="2934862" y="1371248"/>
                    <a:pt x="2907088" y="1582751"/>
                  </a:cubicBezTo>
                  <a:cubicBezTo>
                    <a:pt x="2936691" y="1751802"/>
                    <a:pt x="2930829" y="1863201"/>
                    <a:pt x="2907088" y="2068672"/>
                  </a:cubicBezTo>
                  <a:cubicBezTo>
                    <a:pt x="2938365" y="2181103"/>
                    <a:pt x="2615108" y="2294381"/>
                    <a:pt x="2422563" y="2337634"/>
                  </a:cubicBezTo>
                  <a:cubicBezTo>
                    <a:pt x="2253733" y="2336209"/>
                    <a:pt x="1941515" y="2288810"/>
                    <a:pt x="1834692" y="2337634"/>
                  </a:cubicBezTo>
                  <a:cubicBezTo>
                    <a:pt x="1670953" y="2384567"/>
                    <a:pt x="1572061" y="2309754"/>
                    <a:pt x="1246819" y="2337634"/>
                  </a:cubicBezTo>
                  <a:cubicBezTo>
                    <a:pt x="1086708" y="2321905"/>
                    <a:pt x="773897" y="2289449"/>
                    <a:pt x="484523" y="2337634"/>
                  </a:cubicBezTo>
                  <a:cubicBezTo>
                    <a:pt x="254716" y="2285917"/>
                    <a:pt x="34040" y="2173165"/>
                    <a:pt x="0" y="2068672"/>
                  </a:cubicBezTo>
                  <a:cubicBezTo>
                    <a:pt x="31462" y="2003468"/>
                    <a:pt x="37804" y="1816615"/>
                    <a:pt x="0" y="1672736"/>
                  </a:cubicBezTo>
                  <a:cubicBezTo>
                    <a:pt x="-41655" y="1526028"/>
                    <a:pt x="118018" y="1326282"/>
                    <a:pt x="0" y="1240806"/>
                  </a:cubicBezTo>
                  <a:cubicBezTo>
                    <a:pt x="-28756" y="1164301"/>
                    <a:pt x="20444" y="935972"/>
                    <a:pt x="0" y="772880"/>
                  </a:cubicBezTo>
                  <a:cubicBezTo>
                    <a:pt x="-90681" y="677295"/>
                    <a:pt x="57884" y="357609"/>
                    <a:pt x="0" y="26896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2599208"/>
                        <a:gd name="connsiteY0" fmla="*/ 240477 h 2090064"/>
                        <a:gd name="connsiteX1" fmla="*/ 433209 w 2599208"/>
                        <a:gd name="connsiteY1" fmla="*/ 0 h 2090064"/>
                        <a:gd name="connsiteX2" fmla="*/ 1045461 w 2599208"/>
                        <a:gd name="connsiteY2" fmla="*/ 0 h 2090064"/>
                        <a:gd name="connsiteX3" fmla="*/ 1588401 w 2599208"/>
                        <a:gd name="connsiteY3" fmla="*/ 0 h 2090064"/>
                        <a:gd name="connsiteX4" fmla="*/ 2165998 w 2599208"/>
                        <a:gd name="connsiteY4" fmla="*/ 0 h 2090064"/>
                        <a:gd name="connsiteX5" fmla="*/ 2599208 w 2599208"/>
                        <a:gd name="connsiteY5" fmla="*/ 240477 h 2090064"/>
                        <a:gd name="connsiteX6" fmla="*/ 2599208 w 2599208"/>
                        <a:gd name="connsiteY6" fmla="*/ 658845 h 2090064"/>
                        <a:gd name="connsiteX7" fmla="*/ 2599208 w 2599208"/>
                        <a:gd name="connsiteY7" fmla="*/ 1012849 h 2090064"/>
                        <a:gd name="connsiteX8" fmla="*/ 2599208 w 2599208"/>
                        <a:gd name="connsiteY8" fmla="*/ 1415127 h 2090064"/>
                        <a:gd name="connsiteX9" fmla="*/ 2599208 w 2599208"/>
                        <a:gd name="connsiteY9" fmla="*/ 1849586 h 2090064"/>
                        <a:gd name="connsiteX10" fmla="*/ 2165998 w 2599208"/>
                        <a:gd name="connsiteY10" fmla="*/ 2090063 h 2090064"/>
                        <a:gd name="connsiteX11" fmla="*/ 1640386 w 2599208"/>
                        <a:gd name="connsiteY11" fmla="*/ 2090063 h 2090064"/>
                        <a:gd name="connsiteX12" fmla="*/ 1114773 w 2599208"/>
                        <a:gd name="connsiteY12" fmla="*/ 2090063 h 2090064"/>
                        <a:gd name="connsiteX13" fmla="*/ 433209 w 2599208"/>
                        <a:gd name="connsiteY13" fmla="*/ 2090063 h 2090064"/>
                        <a:gd name="connsiteX14" fmla="*/ 0 w 2599208"/>
                        <a:gd name="connsiteY14" fmla="*/ 1849586 h 2090064"/>
                        <a:gd name="connsiteX15" fmla="*/ 0 w 2599208"/>
                        <a:gd name="connsiteY15" fmla="*/ 1495582 h 2090064"/>
                        <a:gd name="connsiteX16" fmla="*/ 0 w 2599208"/>
                        <a:gd name="connsiteY16" fmla="*/ 1109396 h 2090064"/>
                        <a:gd name="connsiteX17" fmla="*/ 0 w 2599208"/>
                        <a:gd name="connsiteY17" fmla="*/ 691027 h 2090064"/>
                        <a:gd name="connsiteX18" fmla="*/ 0 w 2599208"/>
                        <a:gd name="connsiteY18" fmla="*/ 240477 h 2090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9208" h="2090064" extrusionOk="0">
                          <a:moveTo>
                            <a:pt x="0" y="240477"/>
                          </a:moveTo>
                          <a:cubicBezTo>
                            <a:pt x="59105" y="65284"/>
                            <a:pt x="225544" y="-20596"/>
                            <a:pt x="433209" y="0"/>
                          </a:cubicBezTo>
                          <a:cubicBezTo>
                            <a:pt x="716626" y="-42215"/>
                            <a:pt x="791687" y="28890"/>
                            <a:pt x="1045461" y="0"/>
                          </a:cubicBezTo>
                          <a:cubicBezTo>
                            <a:pt x="1293245" y="-13555"/>
                            <a:pt x="1464979" y="-6875"/>
                            <a:pt x="1588401" y="0"/>
                          </a:cubicBezTo>
                          <a:cubicBezTo>
                            <a:pt x="1731828" y="-10542"/>
                            <a:pt x="1903811" y="34009"/>
                            <a:pt x="2165998" y="0"/>
                          </a:cubicBezTo>
                          <a:cubicBezTo>
                            <a:pt x="2410325" y="6640"/>
                            <a:pt x="2597339" y="134925"/>
                            <a:pt x="2599208" y="240477"/>
                          </a:cubicBezTo>
                          <a:cubicBezTo>
                            <a:pt x="2621336" y="425168"/>
                            <a:pt x="2517011" y="546400"/>
                            <a:pt x="2599208" y="658845"/>
                          </a:cubicBezTo>
                          <a:cubicBezTo>
                            <a:pt x="2686421" y="803115"/>
                            <a:pt x="2562291" y="947722"/>
                            <a:pt x="2599208" y="1012849"/>
                          </a:cubicBezTo>
                          <a:cubicBezTo>
                            <a:pt x="2689618" y="1082842"/>
                            <a:pt x="2600086" y="1230821"/>
                            <a:pt x="2599208" y="1415127"/>
                          </a:cubicBezTo>
                          <a:cubicBezTo>
                            <a:pt x="2625150" y="1569688"/>
                            <a:pt x="2604765" y="1684099"/>
                            <a:pt x="2599208" y="1849586"/>
                          </a:cubicBezTo>
                          <a:cubicBezTo>
                            <a:pt x="2631096" y="1955412"/>
                            <a:pt x="2337794" y="2060032"/>
                            <a:pt x="2165998" y="2090063"/>
                          </a:cubicBezTo>
                          <a:cubicBezTo>
                            <a:pt x="2015560" y="2092193"/>
                            <a:pt x="1746364" y="2061362"/>
                            <a:pt x="1640386" y="2090063"/>
                          </a:cubicBezTo>
                          <a:cubicBezTo>
                            <a:pt x="1503837" y="2116002"/>
                            <a:pt x="1400624" y="2064365"/>
                            <a:pt x="1114773" y="2090063"/>
                          </a:cubicBezTo>
                          <a:cubicBezTo>
                            <a:pt x="915403" y="2101712"/>
                            <a:pt x="674254" y="2055262"/>
                            <a:pt x="433209" y="2090063"/>
                          </a:cubicBezTo>
                          <a:cubicBezTo>
                            <a:pt x="227312" y="2047114"/>
                            <a:pt x="24537" y="1959741"/>
                            <a:pt x="0" y="1849586"/>
                          </a:cubicBezTo>
                          <a:cubicBezTo>
                            <a:pt x="8318" y="1784248"/>
                            <a:pt x="46101" y="1625005"/>
                            <a:pt x="0" y="1495582"/>
                          </a:cubicBezTo>
                          <a:cubicBezTo>
                            <a:pt x="-43165" y="1365087"/>
                            <a:pt x="74608" y="1187838"/>
                            <a:pt x="0" y="1109396"/>
                          </a:cubicBezTo>
                          <a:cubicBezTo>
                            <a:pt x="-37954" y="1035216"/>
                            <a:pt x="31110" y="834439"/>
                            <a:pt x="0" y="691027"/>
                          </a:cubicBezTo>
                          <a:cubicBezTo>
                            <a:pt x="-67321" y="571918"/>
                            <a:pt x="72133" y="351549"/>
                            <a:pt x="0" y="24047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4</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826555" y="686181"/>
              <a:ext cx="2685055" cy="1135971"/>
            </a:xfrm>
            <a:prstGeom prst="rect">
              <a:avLst/>
            </a:prstGeom>
            <a:noFill/>
          </p:spPr>
          <p:txBody>
            <a:bodyPr wrap="square" rtlCol="0">
              <a:spAutoFit/>
            </a:bodyPr>
            <a:lstStyle/>
            <a:p>
              <a:pPr algn="r"/>
              <a:r>
                <a:rPr lang="ar-SY" sz="2000" b="1" dirty="0">
                  <a:latin typeface="Hand Of Sean" panose="02000500000000000000" pitchFamily="2" charset="-128"/>
                  <a:ea typeface="Hand Of Sean" panose="02000500000000000000" pitchFamily="2" charset="-128"/>
                </a:rPr>
                <a:t>اذكري استعمالات أخرى للمبيض في التنظيف المنزلي </a:t>
              </a:r>
              <a:endParaRPr lang="en-US" sz="2400" b="1"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8629574" y="1200556"/>
            <a:ext cx="3146062" cy="2293851"/>
            <a:chOff x="1173900" y="-66891"/>
            <a:chExt cx="3117971" cy="2565561"/>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230616" y="456328"/>
              <a:ext cx="3013635" cy="2042342"/>
            </a:xfrm>
            <a:custGeom>
              <a:avLst/>
              <a:gdLst>
                <a:gd name="connsiteX0" fmla="*/ 0 w 3013635"/>
                <a:gd name="connsiteY0" fmla="*/ 340397 h 2042342"/>
                <a:gd name="connsiteX1" fmla="*/ 301629 w 3013635"/>
                <a:gd name="connsiteY1" fmla="*/ 0 h 2042342"/>
                <a:gd name="connsiteX2" fmla="*/ 735497 w 3013635"/>
                <a:gd name="connsiteY2" fmla="*/ 0 h 2042342"/>
                <a:gd name="connsiteX3" fmla="*/ 1145260 w 3013635"/>
                <a:gd name="connsiteY3" fmla="*/ 0 h 2042342"/>
                <a:gd name="connsiteX4" fmla="*/ 1675543 w 3013635"/>
                <a:gd name="connsiteY4" fmla="*/ 0 h 2042342"/>
                <a:gd name="connsiteX5" fmla="*/ 2085307 w 3013635"/>
                <a:gd name="connsiteY5" fmla="*/ 0 h 2042342"/>
                <a:gd name="connsiteX6" fmla="*/ 2712005 w 3013635"/>
                <a:gd name="connsiteY6" fmla="*/ 0 h 2042342"/>
                <a:gd name="connsiteX7" fmla="*/ 3013635 w 3013635"/>
                <a:gd name="connsiteY7" fmla="*/ 340397 h 2042342"/>
                <a:gd name="connsiteX8" fmla="*/ 3013635 w 3013635"/>
                <a:gd name="connsiteY8" fmla="*/ 794246 h 2042342"/>
                <a:gd name="connsiteX9" fmla="*/ 3013635 w 3013635"/>
                <a:gd name="connsiteY9" fmla="*/ 1207248 h 2042342"/>
                <a:gd name="connsiteX10" fmla="*/ 3013635 w 3013635"/>
                <a:gd name="connsiteY10" fmla="*/ 1701944 h 2042342"/>
                <a:gd name="connsiteX11" fmla="*/ 2712005 w 3013635"/>
                <a:gd name="connsiteY11" fmla="*/ 2042342 h 2042342"/>
                <a:gd name="connsiteX12" fmla="*/ 2229930 w 3013635"/>
                <a:gd name="connsiteY12" fmla="*/ 2042342 h 2042342"/>
                <a:gd name="connsiteX13" fmla="*/ 1723751 w 3013635"/>
                <a:gd name="connsiteY13" fmla="*/ 2042342 h 2042342"/>
                <a:gd name="connsiteX14" fmla="*/ 1265780 w 3013635"/>
                <a:gd name="connsiteY14" fmla="*/ 2042342 h 2042342"/>
                <a:gd name="connsiteX15" fmla="*/ 831911 w 3013635"/>
                <a:gd name="connsiteY15" fmla="*/ 2042342 h 2042342"/>
                <a:gd name="connsiteX16" fmla="*/ 301629 w 3013635"/>
                <a:gd name="connsiteY16" fmla="*/ 2042342 h 2042342"/>
                <a:gd name="connsiteX17" fmla="*/ 0 w 3013635"/>
                <a:gd name="connsiteY17" fmla="*/ 1701944 h 2042342"/>
                <a:gd name="connsiteX18" fmla="*/ 0 w 3013635"/>
                <a:gd name="connsiteY18" fmla="*/ 1234479 h 2042342"/>
                <a:gd name="connsiteX19" fmla="*/ 0 w 3013635"/>
                <a:gd name="connsiteY19" fmla="*/ 807862 h 2042342"/>
                <a:gd name="connsiteX20" fmla="*/ 0 w 3013635"/>
                <a:gd name="connsiteY20" fmla="*/ 340397 h 2042342"/>
                <a:gd name="connsiteX0" fmla="*/ 0 w 3013635"/>
                <a:gd name="connsiteY0" fmla="*/ 340397 h 2042342"/>
                <a:gd name="connsiteX1" fmla="*/ 301629 w 3013635"/>
                <a:gd name="connsiteY1" fmla="*/ 0 h 2042342"/>
                <a:gd name="connsiteX2" fmla="*/ 831911 w 3013635"/>
                <a:gd name="connsiteY2" fmla="*/ 0 h 2042342"/>
                <a:gd name="connsiteX3" fmla="*/ 1265780 w 3013635"/>
                <a:gd name="connsiteY3" fmla="*/ 0 h 2042342"/>
                <a:gd name="connsiteX4" fmla="*/ 1723751 w 3013635"/>
                <a:gd name="connsiteY4" fmla="*/ 0 h 2042342"/>
                <a:gd name="connsiteX5" fmla="*/ 2181723 w 3013635"/>
                <a:gd name="connsiteY5" fmla="*/ 0 h 2042342"/>
                <a:gd name="connsiteX6" fmla="*/ 2712005 w 3013635"/>
                <a:gd name="connsiteY6" fmla="*/ 0 h 2042342"/>
                <a:gd name="connsiteX7" fmla="*/ 3013635 w 3013635"/>
                <a:gd name="connsiteY7" fmla="*/ 340397 h 2042342"/>
                <a:gd name="connsiteX8" fmla="*/ 3013635 w 3013635"/>
                <a:gd name="connsiteY8" fmla="*/ 821477 h 2042342"/>
                <a:gd name="connsiteX9" fmla="*/ 3013635 w 3013635"/>
                <a:gd name="connsiteY9" fmla="*/ 1275326 h 2042342"/>
                <a:gd name="connsiteX10" fmla="*/ 3013635 w 3013635"/>
                <a:gd name="connsiteY10" fmla="*/ 1701944 h 2042342"/>
                <a:gd name="connsiteX11" fmla="*/ 2712005 w 3013635"/>
                <a:gd name="connsiteY11" fmla="*/ 2042342 h 2042342"/>
                <a:gd name="connsiteX12" fmla="*/ 2302241 w 3013635"/>
                <a:gd name="connsiteY12" fmla="*/ 2042342 h 2042342"/>
                <a:gd name="connsiteX13" fmla="*/ 1771958 w 3013635"/>
                <a:gd name="connsiteY13" fmla="*/ 2042342 h 2042342"/>
                <a:gd name="connsiteX14" fmla="*/ 1241676 w 3013635"/>
                <a:gd name="connsiteY14" fmla="*/ 2042342 h 2042342"/>
                <a:gd name="connsiteX15" fmla="*/ 735497 w 3013635"/>
                <a:gd name="connsiteY15" fmla="*/ 2042342 h 2042342"/>
                <a:gd name="connsiteX16" fmla="*/ 301629 w 3013635"/>
                <a:gd name="connsiteY16" fmla="*/ 2042342 h 2042342"/>
                <a:gd name="connsiteX17" fmla="*/ 0 w 3013635"/>
                <a:gd name="connsiteY17" fmla="*/ 1701944 h 2042342"/>
                <a:gd name="connsiteX18" fmla="*/ 0 w 3013635"/>
                <a:gd name="connsiteY18" fmla="*/ 1261710 h 2042342"/>
                <a:gd name="connsiteX19" fmla="*/ 0 w 3013635"/>
                <a:gd name="connsiteY19" fmla="*/ 794246 h 2042342"/>
                <a:gd name="connsiteX20" fmla="*/ 0 w 3013635"/>
                <a:gd name="connsiteY20" fmla="*/ 340397 h 2042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13635" h="2042342" fill="none" extrusionOk="0">
                  <a:moveTo>
                    <a:pt x="0" y="340397"/>
                  </a:moveTo>
                  <a:cubicBezTo>
                    <a:pt x="23646" y="128406"/>
                    <a:pt x="123331" y="41772"/>
                    <a:pt x="301629" y="0"/>
                  </a:cubicBezTo>
                  <a:cubicBezTo>
                    <a:pt x="498612" y="-39748"/>
                    <a:pt x="567043" y="23005"/>
                    <a:pt x="735497" y="0"/>
                  </a:cubicBezTo>
                  <a:cubicBezTo>
                    <a:pt x="909732" y="-15741"/>
                    <a:pt x="949970" y="12259"/>
                    <a:pt x="1145260" y="0"/>
                  </a:cubicBezTo>
                  <a:cubicBezTo>
                    <a:pt x="1328176" y="-21073"/>
                    <a:pt x="1451933" y="29013"/>
                    <a:pt x="1675543" y="0"/>
                  </a:cubicBezTo>
                  <a:cubicBezTo>
                    <a:pt x="1876342" y="-16918"/>
                    <a:pt x="1948983" y="45267"/>
                    <a:pt x="2085307" y="0"/>
                  </a:cubicBezTo>
                  <a:cubicBezTo>
                    <a:pt x="2153544" y="-67081"/>
                    <a:pt x="2489777" y="20842"/>
                    <a:pt x="2712005" y="0"/>
                  </a:cubicBezTo>
                  <a:cubicBezTo>
                    <a:pt x="2909395" y="19224"/>
                    <a:pt x="3059408" y="166563"/>
                    <a:pt x="3013635" y="340397"/>
                  </a:cubicBezTo>
                  <a:cubicBezTo>
                    <a:pt x="3056343" y="477540"/>
                    <a:pt x="3001198" y="692372"/>
                    <a:pt x="3013635" y="794246"/>
                  </a:cubicBezTo>
                  <a:cubicBezTo>
                    <a:pt x="3018736" y="911350"/>
                    <a:pt x="2949807" y="1033585"/>
                    <a:pt x="3013635" y="1207248"/>
                  </a:cubicBezTo>
                  <a:cubicBezTo>
                    <a:pt x="3083104" y="1369772"/>
                    <a:pt x="3011975" y="1555828"/>
                    <a:pt x="3013635" y="1701944"/>
                  </a:cubicBezTo>
                  <a:cubicBezTo>
                    <a:pt x="3048129" y="1876551"/>
                    <a:pt x="2863113" y="2063532"/>
                    <a:pt x="2712005" y="2042342"/>
                  </a:cubicBezTo>
                  <a:cubicBezTo>
                    <a:pt x="2472911" y="2090989"/>
                    <a:pt x="2396543" y="2001062"/>
                    <a:pt x="2229930" y="2042342"/>
                  </a:cubicBezTo>
                  <a:cubicBezTo>
                    <a:pt x="2083102" y="2077470"/>
                    <a:pt x="1977127" y="2020121"/>
                    <a:pt x="1723751" y="2042342"/>
                  </a:cubicBezTo>
                  <a:cubicBezTo>
                    <a:pt x="1470214" y="2078171"/>
                    <a:pt x="1428778" y="2033168"/>
                    <a:pt x="1265780" y="2042342"/>
                  </a:cubicBezTo>
                  <a:cubicBezTo>
                    <a:pt x="1081524" y="2040894"/>
                    <a:pt x="1047472" y="1985730"/>
                    <a:pt x="831911" y="2042342"/>
                  </a:cubicBezTo>
                  <a:cubicBezTo>
                    <a:pt x="638710" y="2086476"/>
                    <a:pt x="571156" y="1979948"/>
                    <a:pt x="301629" y="2042342"/>
                  </a:cubicBezTo>
                  <a:cubicBezTo>
                    <a:pt x="139795" y="2024134"/>
                    <a:pt x="24721" y="1925579"/>
                    <a:pt x="0" y="1701944"/>
                  </a:cubicBezTo>
                  <a:cubicBezTo>
                    <a:pt x="-14920" y="1515343"/>
                    <a:pt x="-6845" y="1342940"/>
                    <a:pt x="0" y="1234479"/>
                  </a:cubicBezTo>
                  <a:cubicBezTo>
                    <a:pt x="-7179" y="1129257"/>
                    <a:pt x="17118" y="961033"/>
                    <a:pt x="0" y="807862"/>
                  </a:cubicBezTo>
                  <a:cubicBezTo>
                    <a:pt x="-67800" y="688061"/>
                    <a:pt x="18372" y="563500"/>
                    <a:pt x="0" y="340397"/>
                  </a:cubicBezTo>
                  <a:close/>
                </a:path>
                <a:path w="3013635" h="2042342" stroke="0" extrusionOk="0">
                  <a:moveTo>
                    <a:pt x="0" y="340397"/>
                  </a:moveTo>
                  <a:cubicBezTo>
                    <a:pt x="18828" y="164512"/>
                    <a:pt x="181587" y="-8177"/>
                    <a:pt x="301629" y="0"/>
                  </a:cubicBezTo>
                  <a:cubicBezTo>
                    <a:pt x="521321" y="-37929"/>
                    <a:pt x="599192" y="53854"/>
                    <a:pt x="831911" y="0"/>
                  </a:cubicBezTo>
                  <a:cubicBezTo>
                    <a:pt x="1084524" y="-52472"/>
                    <a:pt x="1147760" y="17560"/>
                    <a:pt x="1265780" y="0"/>
                  </a:cubicBezTo>
                  <a:cubicBezTo>
                    <a:pt x="1397760" y="-33444"/>
                    <a:pt x="1625747" y="8972"/>
                    <a:pt x="1723751" y="0"/>
                  </a:cubicBezTo>
                  <a:cubicBezTo>
                    <a:pt x="1879340" y="-42473"/>
                    <a:pt x="1981805" y="20314"/>
                    <a:pt x="2181723" y="0"/>
                  </a:cubicBezTo>
                  <a:cubicBezTo>
                    <a:pt x="2389311" y="-57101"/>
                    <a:pt x="2450656" y="56842"/>
                    <a:pt x="2712005" y="0"/>
                  </a:cubicBezTo>
                  <a:cubicBezTo>
                    <a:pt x="2873577" y="35648"/>
                    <a:pt x="3028439" y="137570"/>
                    <a:pt x="3013635" y="340397"/>
                  </a:cubicBezTo>
                  <a:cubicBezTo>
                    <a:pt x="3064730" y="544391"/>
                    <a:pt x="2939299" y="627013"/>
                    <a:pt x="3013635" y="821477"/>
                  </a:cubicBezTo>
                  <a:cubicBezTo>
                    <a:pt x="3073799" y="975750"/>
                    <a:pt x="2996124" y="1141117"/>
                    <a:pt x="3013635" y="1275326"/>
                  </a:cubicBezTo>
                  <a:cubicBezTo>
                    <a:pt x="3036835" y="1444942"/>
                    <a:pt x="3013926" y="1549163"/>
                    <a:pt x="3013635" y="1701944"/>
                  </a:cubicBezTo>
                  <a:cubicBezTo>
                    <a:pt x="2974625" y="1887059"/>
                    <a:pt x="2898266" y="1989658"/>
                    <a:pt x="2712005" y="2042342"/>
                  </a:cubicBezTo>
                  <a:cubicBezTo>
                    <a:pt x="2545926" y="2061978"/>
                    <a:pt x="2427405" y="2006788"/>
                    <a:pt x="2302241" y="2042342"/>
                  </a:cubicBezTo>
                  <a:cubicBezTo>
                    <a:pt x="2159080" y="2116028"/>
                    <a:pt x="2030506" y="2049164"/>
                    <a:pt x="1771958" y="2042342"/>
                  </a:cubicBezTo>
                  <a:cubicBezTo>
                    <a:pt x="1531619" y="2067612"/>
                    <a:pt x="1443420" y="2030121"/>
                    <a:pt x="1241676" y="2042342"/>
                  </a:cubicBezTo>
                  <a:cubicBezTo>
                    <a:pt x="1025415" y="2047315"/>
                    <a:pt x="837441" y="2028201"/>
                    <a:pt x="735497" y="2042342"/>
                  </a:cubicBezTo>
                  <a:cubicBezTo>
                    <a:pt x="611174" y="2025526"/>
                    <a:pt x="470252" y="2032190"/>
                    <a:pt x="301629" y="2042342"/>
                  </a:cubicBezTo>
                  <a:cubicBezTo>
                    <a:pt x="95658" y="2055169"/>
                    <a:pt x="14952" y="1859511"/>
                    <a:pt x="0" y="1701944"/>
                  </a:cubicBezTo>
                  <a:cubicBezTo>
                    <a:pt x="-69097" y="1615175"/>
                    <a:pt x="34513" y="1420411"/>
                    <a:pt x="0" y="1261710"/>
                  </a:cubicBezTo>
                  <a:cubicBezTo>
                    <a:pt x="-2654" y="1076860"/>
                    <a:pt x="32580" y="953144"/>
                    <a:pt x="0" y="794246"/>
                  </a:cubicBezTo>
                  <a:cubicBezTo>
                    <a:pt x="-20929" y="613751"/>
                    <a:pt x="25594" y="501342"/>
                    <a:pt x="0" y="340397"/>
                  </a:cubicBezTo>
                  <a:close/>
                </a:path>
                <a:path w="3013635" h="2042342" fill="none" stroke="0" extrusionOk="0">
                  <a:moveTo>
                    <a:pt x="0" y="340397"/>
                  </a:moveTo>
                  <a:cubicBezTo>
                    <a:pt x="30359" y="134119"/>
                    <a:pt x="121165" y="18156"/>
                    <a:pt x="301629" y="0"/>
                  </a:cubicBezTo>
                  <a:cubicBezTo>
                    <a:pt x="487688" y="-36771"/>
                    <a:pt x="554300" y="36899"/>
                    <a:pt x="735497" y="0"/>
                  </a:cubicBezTo>
                  <a:cubicBezTo>
                    <a:pt x="904506" y="-26028"/>
                    <a:pt x="969076" y="-606"/>
                    <a:pt x="1145260" y="0"/>
                  </a:cubicBezTo>
                  <a:cubicBezTo>
                    <a:pt x="1329887" y="-6694"/>
                    <a:pt x="1472906" y="39567"/>
                    <a:pt x="1675543" y="0"/>
                  </a:cubicBezTo>
                  <a:cubicBezTo>
                    <a:pt x="1900124" y="9114"/>
                    <a:pt x="1979927" y="79058"/>
                    <a:pt x="2085307" y="0"/>
                  </a:cubicBezTo>
                  <a:cubicBezTo>
                    <a:pt x="2190541" y="-37087"/>
                    <a:pt x="2539442" y="80346"/>
                    <a:pt x="2712005" y="0"/>
                  </a:cubicBezTo>
                  <a:cubicBezTo>
                    <a:pt x="2929095" y="-12951"/>
                    <a:pt x="3034900" y="189906"/>
                    <a:pt x="3013635" y="340397"/>
                  </a:cubicBezTo>
                  <a:cubicBezTo>
                    <a:pt x="3051897" y="477084"/>
                    <a:pt x="3006907" y="688680"/>
                    <a:pt x="3013635" y="794246"/>
                  </a:cubicBezTo>
                  <a:cubicBezTo>
                    <a:pt x="3027524" y="891424"/>
                    <a:pt x="2989235" y="1018341"/>
                    <a:pt x="3013635" y="1207248"/>
                  </a:cubicBezTo>
                  <a:cubicBezTo>
                    <a:pt x="3025460" y="1359152"/>
                    <a:pt x="2971311" y="1550913"/>
                    <a:pt x="3013635" y="1701944"/>
                  </a:cubicBezTo>
                  <a:cubicBezTo>
                    <a:pt x="3054634" y="1865365"/>
                    <a:pt x="2869553" y="2034173"/>
                    <a:pt x="2712005" y="2042342"/>
                  </a:cubicBezTo>
                  <a:cubicBezTo>
                    <a:pt x="2478314" y="2096596"/>
                    <a:pt x="2387253" y="2027544"/>
                    <a:pt x="2229930" y="2042342"/>
                  </a:cubicBezTo>
                  <a:cubicBezTo>
                    <a:pt x="2108203" y="2043958"/>
                    <a:pt x="1986139" y="1979193"/>
                    <a:pt x="1723751" y="2042342"/>
                  </a:cubicBezTo>
                  <a:cubicBezTo>
                    <a:pt x="1482418" y="2087704"/>
                    <a:pt x="1438782" y="2033563"/>
                    <a:pt x="1265780" y="2042342"/>
                  </a:cubicBezTo>
                  <a:cubicBezTo>
                    <a:pt x="1109208" y="2054163"/>
                    <a:pt x="1007543" y="1995869"/>
                    <a:pt x="831911" y="2042342"/>
                  </a:cubicBezTo>
                  <a:cubicBezTo>
                    <a:pt x="663046" y="2084186"/>
                    <a:pt x="594949" y="1975483"/>
                    <a:pt x="301629" y="2042342"/>
                  </a:cubicBezTo>
                  <a:cubicBezTo>
                    <a:pt x="203577" y="2064166"/>
                    <a:pt x="-4972" y="1913699"/>
                    <a:pt x="0" y="1701944"/>
                  </a:cubicBezTo>
                  <a:cubicBezTo>
                    <a:pt x="-20833" y="1535238"/>
                    <a:pt x="-1516" y="1331161"/>
                    <a:pt x="0" y="1234479"/>
                  </a:cubicBezTo>
                  <a:cubicBezTo>
                    <a:pt x="10584" y="1128496"/>
                    <a:pt x="18782" y="951885"/>
                    <a:pt x="0" y="807862"/>
                  </a:cubicBezTo>
                  <a:cubicBezTo>
                    <a:pt x="-13189" y="723365"/>
                    <a:pt x="76014" y="511866"/>
                    <a:pt x="0" y="340397"/>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custGeom>
                      <a:avLst/>
                      <a:gdLst>
                        <a:gd name="connsiteX0" fmla="*/ 0 w 3040786"/>
                        <a:gd name="connsiteY0" fmla="*/ 304347 h 1826044"/>
                        <a:gd name="connsiteX1" fmla="*/ 304347 w 3040786"/>
                        <a:gd name="connsiteY1" fmla="*/ 0 h 1826044"/>
                        <a:gd name="connsiteX2" fmla="*/ 742124 w 3040786"/>
                        <a:gd name="connsiteY2" fmla="*/ 0 h 1826044"/>
                        <a:gd name="connsiteX3" fmla="*/ 1155579 w 3040786"/>
                        <a:gd name="connsiteY3" fmla="*/ 0 h 1826044"/>
                        <a:gd name="connsiteX4" fmla="*/ 1690639 w 3040786"/>
                        <a:gd name="connsiteY4" fmla="*/ 0 h 1826044"/>
                        <a:gd name="connsiteX5" fmla="*/ 2104095 w 3040786"/>
                        <a:gd name="connsiteY5" fmla="*/ 0 h 1826044"/>
                        <a:gd name="connsiteX6" fmla="*/ 2736439 w 3040786"/>
                        <a:gd name="connsiteY6" fmla="*/ 0 h 1826044"/>
                        <a:gd name="connsiteX7" fmla="*/ 3040786 w 3040786"/>
                        <a:gd name="connsiteY7" fmla="*/ 304347 h 1826044"/>
                        <a:gd name="connsiteX8" fmla="*/ 3040786 w 3040786"/>
                        <a:gd name="connsiteY8" fmla="*/ 710130 h 1826044"/>
                        <a:gd name="connsiteX9" fmla="*/ 3040786 w 3040786"/>
                        <a:gd name="connsiteY9" fmla="*/ 1079393 h 1826044"/>
                        <a:gd name="connsiteX10" fmla="*/ 3040786 w 3040786"/>
                        <a:gd name="connsiteY10" fmla="*/ 1521697 h 1826044"/>
                        <a:gd name="connsiteX11" fmla="*/ 2736439 w 3040786"/>
                        <a:gd name="connsiteY11" fmla="*/ 1826044 h 1826044"/>
                        <a:gd name="connsiteX12" fmla="*/ 2250021 w 3040786"/>
                        <a:gd name="connsiteY12" fmla="*/ 1826044 h 1826044"/>
                        <a:gd name="connsiteX13" fmla="*/ 1739281 w 3040786"/>
                        <a:gd name="connsiteY13" fmla="*/ 1826044 h 1826044"/>
                        <a:gd name="connsiteX14" fmla="*/ 1277184 w 3040786"/>
                        <a:gd name="connsiteY14" fmla="*/ 1826044 h 1826044"/>
                        <a:gd name="connsiteX15" fmla="*/ 839407 w 3040786"/>
                        <a:gd name="connsiteY15" fmla="*/ 1826044 h 1826044"/>
                        <a:gd name="connsiteX16" fmla="*/ 304347 w 3040786"/>
                        <a:gd name="connsiteY16" fmla="*/ 1826044 h 1826044"/>
                        <a:gd name="connsiteX17" fmla="*/ 0 w 3040786"/>
                        <a:gd name="connsiteY17" fmla="*/ 1521697 h 1826044"/>
                        <a:gd name="connsiteX18" fmla="*/ 0 w 3040786"/>
                        <a:gd name="connsiteY18" fmla="*/ 1103740 h 1826044"/>
                        <a:gd name="connsiteX19" fmla="*/ 0 w 3040786"/>
                        <a:gd name="connsiteY19" fmla="*/ 722304 h 1826044"/>
                        <a:gd name="connsiteX20" fmla="*/ 0 w 3040786"/>
                        <a:gd name="connsiteY20" fmla="*/ 304347 h 182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40786" h="1826044" fill="none" extrusionOk="0">
                          <a:moveTo>
                            <a:pt x="0" y="304347"/>
                          </a:moveTo>
                          <a:cubicBezTo>
                            <a:pt x="10350" y="133663"/>
                            <a:pt x="108405" y="28376"/>
                            <a:pt x="304347" y="0"/>
                          </a:cubicBezTo>
                          <a:cubicBezTo>
                            <a:pt x="499072" y="-17958"/>
                            <a:pt x="578858" y="30045"/>
                            <a:pt x="742124" y="0"/>
                          </a:cubicBezTo>
                          <a:cubicBezTo>
                            <a:pt x="905390" y="-30045"/>
                            <a:pt x="961433" y="12195"/>
                            <a:pt x="1155579" y="0"/>
                          </a:cubicBezTo>
                          <a:cubicBezTo>
                            <a:pt x="1349725" y="-12195"/>
                            <a:pt x="1477471" y="12696"/>
                            <a:pt x="1690639" y="0"/>
                          </a:cubicBezTo>
                          <a:cubicBezTo>
                            <a:pt x="1903807" y="-12696"/>
                            <a:pt x="1993401" y="44113"/>
                            <a:pt x="2104095" y="0"/>
                          </a:cubicBezTo>
                          <a:cubicBezTo>
                            <a:pt x="2214789" y="-44113"/>
                            <a:pt x="2560320" y="40295"/>
                            <a:pt x="2736439" y="0"/>
                          </a:cubicBezTo>
                          <a:cubicBezTo>
                            <a:pt x="2925372" y="4637"/>
                            <a:pt x="3038236" y="148374"/>
                            <a:pt x="3040786" y="304347"/>
                          </a:cubicBezTo>
                          <a:cubicBezTo>
                            <a:pt x="3075354" y="426778"/>
                            <a:pt x="3027888" y="616829"/>
                            <a:pt x="3040786" y="710130"/>
                          </a:cubicBezTo>
                          <a:cubicBezTo>
                            <a:pt x="3053684" y="803431"/>
                            <a:pt x="3008137" y="918767"/>
                            <a:pt x="3040786" y="1079393"/>
                          </a:cubicBezTo>
                          <a:cubicBezTo>
                            <a:pt x="3073435" y="1240019"/>
                            <a:pt x="2997573" y="1397585"/>
                            <a:pt x="3040786" y="1521697"/>
                          </a:cubicBezTo>
                          <a:cubicBezTo>
                            <a:pt x="3086075" y="1690907"/>
                            <a:pt x="2905244" y="1831193"/>
                            <a:pt x="2736439" y="1826044"/>
                          </a:cubicBezTo>
                          <a:cubicBezTo>
                            <a:pt x="2514482" y="1854601"/>
                            <a:pt x="2403661" y="1812109"/>
                            <a:pt x="2250021" y="1826044"/>
                          </a:cubicBezTo>
                          <a:cubicBezTo>
                            <a:pt x="2096381" y="1839979"/>
                            <a:pt x="1983896" y="1777940"/>
                            <a:pt x="1739281" y="1826044"/>
                          </a:cubicBezTo>
                          <a:cubicBezTo>
                            <a:pt x="1494666" y="1874148"/>
                            <a:pt x="1450861" y="1820416"/>
                            <a:pt x="1277184" y="1826044"/>
                          </a:cubicBezTo>
                          <a:cubicBezTo>
                            <a:pt x="1103507" y="1831672"/>
                            <a:pt x="1038525" y="1785726"/>
                            <a:pt x="839407" y="1826044"/>
                          </a:cubicBezTo>
                          <a:cubicBezTo>
                            <a:pt x="640289" y="1866362"/>
                            <a:pt x="568004" y="1768135"/>
                            <a:pt x="304347" y="1826044"/>
                          </a:cubicBezTo>
                          <a:cubicBezTo>
                            <a:pt x="167993" y="1829911"/>
                            <a:pt x="28717" y="1705417"/>
                            <a:pt x="0" y="1521697"/>
                          </a:cubicBezTo>
                          <a:cubicBezTo>
                            <a:pt x="-16611" y="1363089"/>
                            <a:pt x="2383" y="1195594"/>
                            <a:pt x="0" y="1103740"/>
                          </a:cubicBezTo>
                          <a:cubicBezTo>
                            <a:pt x="-2383" y="1011886"/>
                            <a:pt x="38574" y="833362"/>
                            <a:pt x="0" y="722304"/>
                          </a:cubicBezTo>
                          <a:cubicBezTo>
                            <a:pt x="-38574" y="611246"/>
                            <a:pt x="46090" y="469061"/>
                            <a:pt x="0" y="304347"/>
                          </a:cubicBezTo>
                          <a:close/>
                        </a:path>
                        <a:path w="3040786" h="1826044" stroke="0" extrusionOk="0">
                          <a:moveTo>
                            <a:pt x="0" y="304347"/>
                          </a:moveTo>
                          <a:cubicBezTo>
                            <a:pt x="19704" y="121189"/>
                            <a:pt x="166982" y="-30393"/>
                            <a:pt x="304347" y="0"/>
                          </a:cubicBezTo>
                          <a:cubicBezTo>
                            <a:pt x="544089" y="-51081"/>
                            <a:pt x="586575" y="51490"/>
                            <a:pt x="839407" y="0"/>
                          </a:cubicBezTo>
                          <a:cubicBezTo>
                            <a:pt x="1092239" y="-51490"/>
                            <a:pt x="1147934" y="22652"/>
                            <a:pt x="1277184" y="0"/>
                          </a:cubicBezTo>
                          <a:cubicBezTo>
                            <a:pt x="1406434" y="-22652"/>
                            <a:pt x="1604742" y="10842"/>
                            <a:pt x="1739281" y="0"/>
                          </a:cubicBezTo>
                          <a:cubicBezTo>
                            <a:pt x="1873820" y="-10842"/>
                            <a:pt x="2008331" y="39951"/>
                            <a:pt x="2201379" y="0"/>
                          </a:cubicBezTo>
                          <a:cubicBezTo>
                            <a:pt x="2394427" y="-39951"/>
                            <a:pt x="2472512" y="26556"/>
                            <a:pt x="2736439" y="0"/>
                          </a:cubicBezTo>
                          <a:cubicBezTo>
                            <a:pt x="2930808" y="36890"/>
                            <a:pt x="3048456" y="136472"/>
                            <a:pt x="3040786" y="304347"/>
                          </a:cubicBezTo>
                          <a:cubicBezTo>
                            <a:pt x="3064777" y="467802"/>
                            <a:pt x="2991098" y="564959"/>
                            <a:pt x="3040786" y="734477"/>
                          </a:cubicBezTo>
                          <a:cubicBezTo>
                            <a:pt x="3090474" y="903995"/>
                            <a:pt x="3019762" y="1012748"/>
                            <a:pt x="3040786" y="1140261"/>
                          </a:cubicBezTo>
                          <a:cubicBezTo>
                            <a:pt x="3061810" y="1267774"/>
                            <a:pt x="3026829" y="1372849"/>
                            <a:pt x="3040786" y="1521697"/>
                          </a:cubicBezTo>
                          <a:cubicBezTo>
                            <a:pt x="3034697" y="1681553"/>
                            <a:pt x="2906414" y="1780273"/>
                            <a:pt x="2736439" y="1826044"/>
                          </a:cubicBezTo>
                          <a:cubicBezTo>
                            <a:pt x="2582471" y="1838414"/>
                            <a:pt x="2447531" y="1796650"/>
                            <a:pt x="2322983" y="1826044"/>
                          </a:cubicBezTo>
                          <a:cubicBezTo>
                            <a:pt x="2198435" y="1855438"/>
                            <a:pt x="2018537" y="1810217"/>
                            <a:pt x="1787923" y="1826044"/>
                          </a:cubicBezTo>
                          <a:cubicBezTo>
                            <a:pt x="1557309" y="1841871"/>
                            <a:pt x="1473458" y="1819673"/>
                            <a:pt x="1252863" y="1826044"/>
                          </a:cubicBezTo>
                          <a:cubicBezTo>
                            <a:pt x="1032268" y="1832415"/>
                            <a:pt x="858249" y="1817931"/>
                            <a:pt x="742124" y="1826044"/>
                          </a:cubicBezTo>
                          <a:cubicBezTo>
                            <a:pt x="625999" y="1834157"/>
                            <a:pt x="496651" y="1823918"/>
                            <a:pt x="304347" y="1826044"/>
                          </a:cubicBezTo>
                          <a:cubicBezTo>
                            <a:pt x="97330" y="1830299"/>
                            <a:pt x="24007" y="1700085"/>
                            <a:pt x="0" y="1521697"/>
                          </a:cubicBezTo>
                          <a:cubicBezTo>
                            <a:pt x="-34397" y="1420139"/>
                            <a:pt x="2833" y="1287441"/>
                            <a:pt x="0" y="1128087"/>
                          </a:cubicBezTo>
                          <a:cubicBezTo>
                            <a:pt x="-2833" y="968733"/>
                            <a:pt x="17676" y="874998"/>
                            <a:pt x="0" y="710130"/>
                          </a:cubicBezTo>
                          <a:cubicBezTo>
                            <a:pt x="-17676" y="545262"/>
                            <a:pt x="39150" y="444869"/>
                            <a:pt x="0" y="30434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230615" y="452546"/>
              <a:ext cx="3061255" cy="2002849"/>
            </a:xfrm>
            <a:custGeom>
              <a:avLst/>
              <a:gdLst>
                <a:gd name="connsiteX0" fmla="*/ 0 w 3061255"/>
                <a:gd name="connsiteY0" fmla="*/ 230441 h 2002849"/>
                <a:gd name="connsiteX1" fmla="*/ 510218 w 3061255"/>
                <a:gd name="connsiteY1" fmla="*/ 0 h 2002849"/>
                <a:gd name="connsiteX2" fmla="*/ 1231307 w 3061255"/>
                <a:gd name="connsiteY2" fmla="*/ 0 h 2002849"/>
                <a:gd name="connsiteX3" fmla="*/ 1870762 w 3061255"/>
                <a:gd name="connsiteY3" fmla="*/ 0 h 2002849"/>
                <a:gd name="connsiteX4" fmla="*/ 2551035 w 3061255"/>
                <a:gd name="connsiteY4" fmla="*/ 0 h 2002849"/>
                <a:gd name="connsiteX5" fmla="*/ 3061255 w 3061255"/>
                <a:gd name="connsiteY5" fmla="*/ 230441 h 2002849"/>
                <a:gd name="connsiteX6" fmla="*/ 3061255 w 3061255"/>
                <a:gd name="connsiteY6" fmla="*/ 631352 h 2002849"/>
                <a:gd name="connsiteX7" fmla="*/ 3061255 w 3061255"/>
                <a:gd name="connsiteY7" fmla="*/ 970584 h 2002849"/>
                <a:gd name="connsiteX8" fmla="*/ 3061255 w 3061255"/>
                <a:gd name="connsiteY8" fmla="*/ 1356075 h 2002849"/>
                <a:gd name="connsiteX9" fmla="*/ 3061255 w 3061255"/>
                <a:gd name="connsiteY9" fmla="*/ 1772406 h 2002849"/>
                <a:gd name="connsiteX10" fmla="*/ 2551035 w 3061255"/>
                <a:gd name="connsiteY10" fmla="*/ 2002849 h 2002849"/>
                <a:gd name="connsiteX11" fmla="*/ 1931987 w 3061255"/>
                <a:gd name="connsiteY11" fmla="*/ 2002849 h 2002849"/>
                <a:gd name="connsiteX12" fmla="*/ 1312940 w 3061255"/>
                <a:gd name="connsiteY12" fmla="*/ 2002849 h 2002849"/>
                <a:gd name="connsiteX13" fmla="*/ 510218 w 3061255"/>
                <a:gd name="connsiteY13" fmla="*/ 2002849 h 2002849"/>
                <a:gd name="connsiteX14" fmla="*/ 0 w 3061255"/>
                <a:gd name="connsiteY14" fmla="*/ 1772406 h 2002849"/>
                <a:gd name="connsiteX15" fmla="*/ 0 w 3061255"/>
                <a:gd name="connsiteY15" fmla="*/ 1433173 h 2002849"/>
                <a:gd name="connsiteX16" fmla="*/ 0 w 3061255"/>
                <a:gd name="connsiteY16" fmla="*/ 1063102 h 2002849"/>
                <a:gd name="connsiteX17" fmla="*/ 0 w 3061255"/>
                <a:gd name="connsiteY17" fmla="*/ 662191 h 2002849"/>
                <a:gd name="connsiteX18" fmla="*/ 0 w 3061255"/>
                <a:gd name="connsiteY18" fmla="*/ 230441 h 200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61255" h="2002849" extrusionOk="0">
                  <a:moveTo>
                    <a:pt x="0" y="230441"/>
                  </a:moveTo>
                  <a:cubicBezTo>
                    <a:pt x="36171" y="79019"/>
                    <a:pt x="321076" y="-78561"/>
                    <a:pt x="510218" y="0"/>
                  </a:cubicBezTo>
                  <a:cubicBezTo>
                    <a:pt x="835123" y="-67613"/>
                    <a:pt x="906230" y="33314"/>
                    <a:pt x="1231307" y="0"/>
                  </a:cubicBezTo>
                  <a:cubicBezTo>
                    <a:pt x="1556908" y="29314"/>
                    <a:pt x="1714615" y="-4757"/>
                    <a:pt x="1870762" y="0"/>
                  </a:cubicBezTo>
                  <a:cubicBezTo>
                    <a:pt x="2012109" y="17449"/>
                    <a:pt x="2256343" y="84253"/>
                    <a:pt x="2551035" y="0"/>
                  </a:cubicBezTo>
                  <a:cubicBezTo>
                    <a:pt x="2842686" y="18446"/>
                    <a:pt x="3059742" y="143663"/>
                    <a:pt x="3061255" y="230441"/>
                  </a:cubicBezTo>
                  <a:cubicBezTo>
                    <a:pt x="3070427" y="459819"/>
                    <a:pt x="2964834" y="542865"/>
                    <a:pt x="3061255" y="631352"/>
                  </a:cubicBezTo>
                  <a:cubicBezTo>
                    <a:pt x="3172042" y="763488"/>
                    <a:pt x="3023398" y="916345"/>
                    <a:pt x="3061255" y="970584"/>
                  </a:cubicBezTo>
                  <a:cubicBezTo>
                    <a:pt x="3183483" y="1035829"/>
                    <a:pt x="3049401" y="1180913"/>
                    <a:pt x="3061255" y="1356075"/>
                  </a:cubicBezTo>
                  <a:cubicBezTo>
                    <a:pt x="3093033" y="1489235"/>
                    <a:pt x="3067259" y="1607301"/>
                    <a:pt x="3061255" y="1772406"/>
                  </a:cubicBezTo>
                  <a:cubicBezTo>
                    <a:pt x="3121529" y="1895212"/>
                    <a:pt x="2753899" y="1950632"/>
                    <a:pt x="2551035" y="2002849"/>
                  </a:cubicBezTo>
                  <a:cubicBezTo>
                    <a:pt x="2370144" y="1971647"/>
                    <a:pt x="2050820" y="1959148"/>
                    <a:pt x="1931987" y="2002849"/>
                  </a:cubicBezTo>
                  <a:cubicBezTo>
                    <a:pt x="1762049" y="2048120"/>
                    <a:pt x="1651920" y="1980806"/>
                    <a:pt x="1312940" y="2002849"/>
                  </a:cubicBezTo>
                  <a:cubicBezTo>
                    <a:pt x="1101330" y="1996728"/>
                    <a:pt x="831880" y="1947073"/>
                    <a:pt x="510218" y="2002849"/>
                  </a:cubicBezTo>
                  <a:cubicBezTo>
                    <a:pt x="268650" y="1943605"/>
                    <a:pt x="37477" y="1847838"/>
                    <a:pt x="0" y="1772406"/>
                  </a:cubicBezTo>
                  <a:cubicBezTo>
                    <a:pt x="11404" y="1712903"/>
                    <a:pt x="-8625" y="1552865"/>
                    <a:pt x="0" y="1433173"/>
                  </a:cubicBezTo>
                  <a:cubicBezTo>
                    <a:pt x="-33189" y="1305637"/>
                    <a:pt x="92599" y="1137494"/>
                    <a:pt x="0" y="1063102"/>
                  </a:cubicBezTo>
                  <a:cubicBezTo>
                    <a:pt x="-19840" y="1005293"/>
                    <a:pt x="11253" y="805953"/>
                    <a:pt x="0" y="662191"/>
                  </a:cubicBezTo>
                  <a:cubicBezTo>
                    <a:pt x="-84653" y="568824"/>
                    <a:pt x="84501" y="332974"/>
                    <a:pt x="0" y="23044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3088835"/>
                        <a:gd name="connsiteY0" fmla="*/ 206036 h 1790734"/>
                        <a:gd name="connsiteX1" fmla="*/ 514815 w 3088835"/>
                        <a:gd name="connsiteY1" fmla="*/ 0 h 1790734"/>
                        <a:gd name="connsiteX2" fmla="*/ 1242401 w 3088835"/>
                        <a:gd name="connsiteY2" fmla="*/ 0 h 1790734"/>
                        <a:gd name="connsiteX3" fmla="*/ 1887617 w 3088835"/>
                        <a:gd name="connsiteY3" fmla="*/ 0 h 1790734"/>
                        <a:gd name="connsiteX4" fmla="*/ 2574019 w 3088835"/>
                        <a:gd name="connsiteY4" fmla="*/ 0 h 1790734"/>
                        <a:gd name="connsiteX5" fmla="*/ 3088835 w 3088835"/>
                        <a:gd name="connsiteY5" fmla="*/ 206036 h 1790734"/>
                        <a:gd name="connsiteX6" fmla="*/ 3088835 w 3088835"/>
                        <a:gd name="connsiteY6" fmla="*/ 564488 h 1790734"/>
                        <a:gd name="connsiteX7" fmla="*/ 3088835 w 3088835"/>
                        <a:gd name="connsiteY7" fmla="*/ 867793 h 1790734"/>
                        <a:gd name="connsiteX8" fmla="*/ 3088835 w 3088835"/>
                        <a:gd name="connsiteY8" fmla="*/ 1212458 h 1790734"/>
                        <a:gd name="connsiteX9" fmla="*/ 3088835 w 3088835"/>
                        <a:gd name="connsiteY9" fmla="*/ 1584697 h 1790734"/>
                        <a:gd name="connsiteX10" fmla="*/ 2574019 w 3088835"/>
                        <a:gd name="connsiteY10" fmla="*/ 1790734 h 1790734"/>
                        <a:gd name="connsiteX11" fmla="*/ 1949394 w 3088835"/>
                        <a:gd name="connsiteY11" fmla="*/ 1790734 h 1790734"/>
                        <a:gd name="connsiteX12" fmla="*/ 1324769 w 3088835"/>
                        <a:gd name="connsiteY12" fmla="*/ 1790734 h 1790734"/>
                        <a:gd name="connsiteX13" fmla="*/ 514815 w 3088835"/>
                        <a:gd name="connsiteY13" fmla="*/ 1790734 h 1790734"/>
                        <a:gd name="connsiteX14" fmla="*/ 0 w 3088835"/>
                        <a:gd name="connsiteY14" fmla="*/ 1584697 h 1790734"/>
                        <a:gd name="connsiteX15" fmla="*/ 0 w 3088835"/>
                        <a:gd name="connsiteY15" fmla="*/ 1281391 h 1790734"/>
                        <a:gd name="connsiteX16" fmla="*/ 0 w 3088835"/>
                        <a:gd name="connsiteY16" fmla="*/ 950513 h 1790734"/>
                        <a:gd name="connsiteX17" fmla="*/ 0 w 3088835"/>
                        <a:gd name="connsiteY17" fmla="*/ 592061 h 1790734"/>
                        <a:gd name="connsiteX18" fmla="*/ 0 w 3088835"/>
                        <a:gd name="connsiteY18" fmla="*/ 206036 h 179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8835" h="1790734" extrusionOk="0">
                          <a:moveTo>
                            <a:pt x="0" y="206036"/>
                          </a:moveTo>
                          <a:cubicBezTo>
                            <a:pt x="15944" y="84582"/>
                            <a:pt x="278125" y="-30052"/>
                            <a:pt x="514815" y="0"/>
                          </a:cubicBezTo>
                          <a:cubicBezTo>
                            <a:pt x="854876" y="-34351"/>
                            <a:pt x="937982" y="26233"/>
                            <a:pt x="1242401" y="0"/>
                          </a:cubicBezTo>
                          <a:cubicBezTo>
                            <a:pt x="1553302" y="9771"/>
                            <a:pt x="1721420" y="2471"/>
                            <a:pt x="1887617" y="0"/>
                          </a:cubicBezTo>
                          <a:cubicBezTo>
                            <a:pt x="2061675" y="-9252"/>
                            <a:pt x="2260898" y="34235"/>
                            <a:pt x="2574019" y="0"/>
                          </a:cubicBezTo>
                          <a:cubicBezTo>
                            <a:pt x="2864083" y="9954"/>
                            <a:pt x="3087037" y="126798"/>
                            <a:pt x="3088835" y="206036"/>
                          </a:cubicBezTo>
                          <a:cubicBezTo>
                            <a:pt x="3102906" y="399431"/>
                            <a:pt x="2991083" y="478073"/>
                            <a:pt x="3088835" y="564488"/>
                          </a:cubicBezTo>
                          <a:cubicBezTo>
                            <a:pt x="3198987" y="683510"/>
                            <a:pt x="3042317" y="811876"/>
                            <a:pt x="3088835" y="867793"/>
                          </a:cubicBezTo>
                          <a:cubicBezTo>
                            <a:pt x="3172879" y="928265"/>
                            <a:pt x="3067338" y="1057539"/>
                            <a:pt x="3088835" y="1212458"/>
                          </a:cubicBezTo>
                          <a:cubicBezTo>
                            <a:pt x="3116865" y="1354690"/>
                            <a:pt x="3086961" y="1445252"/>
                            <a:pt x="3088835" y="1584697"/>
                          </a:cubicBezTo>
                          <a:cubicBezTo>
                            <a:pt x="3158947" y="1705627"/>
                            <a:pt x="2777338" y="1773514"/>
                            <a:pt x="2574019" y="1790734"/>
                          </a:cubicBezTo>
                          <a:cubicBezTo>
                            <a:pt x="2392878" y="1770968"/>
                            <a:pt x="2083330" y="1769424"/>
                            <a:pt x="1949394" y="1790734"/>
                          </a:cubicBezTo>
                          <a:cubicBezTo>
                            <a:pt x="1799164" y="1800590"/>
                            <a:pt x="1655388" y="1769450"/>
                            <a:pt x="1324769" y="1790734"/>
                          </a:cubicBezTo>
                          <a:cubicBezTo>
                            <a:pt x="1071668" y="1801304"/>
                            <a:pt x="818590" y="1749491"/>
                            <a:pt x="514815" y="1790734"/>
                          </a:cubicBezTo>
                          <a:cubicBezTo>
                            <a:pt x="267796" y="1760069"/>
                            <a:pt x="26798" y="1679831"/>
                            <a:pt x="0" y="1584697"/>
                          </a:cubicBezTo>
                          <a:cubicBezTo>
                            <a:pt x="7242" y="1530153"/>
                            <a:pt x="25413" y="1390326"/>
                            <a:pt x="0" y="1281391"/>
                          </a:cubicBezTo>
                          <a:cubicBezTo>
                            <a:pt x="-39395" y="1167959"/>
                            <a:pt x="74107" y="1018145"/>
                            <a:pt x="0" y="950513"/>
                          </a:cubicBezTo>
                          <a:cubicBezTo>
                            <a:pt x="-55479" y="883999"/>
                            <a:pt x="54141" y="713483"/>
                            <a:pt x="0" y="592061"/>
                          </a:cubicBezTo>
                          <a:cubicBezTo>
                            <a:pt x="-81976" y="501128"/>
                            <a:pt x="89622" y="303739"/>
                            <a:pt x="0" y="206036"/>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85196"/>
            </a:xfrm>
            <a:prstGeom prst="rect">
              <a:avLst/>
            </a:prstGeom>
            <a:noFill/>
          </p:spPr>
          <p:txBody>
            <a:bodyPr wrap="square" rtlCol="0">
              <a:spAutoFit/>
            </a:bodyPr>
            <a:lstStyle/>
            <a:p>
              <a:pPr algn="ctr"/>
              <a:endParaRPr lang="en-US" sz="2800" dirty="0">
                <a:solidFill>
                  <a:schemeClr val="bg1"/>
                </a:solidFill>
                <a:latin typeface="Hand Of Sean" panose="02000500000000000000" pitchFamily="2" charset="-128"/>
                <a:ea typeface="Hand Of Sean" panose="02000500000000000000" pitchFamily="2" charset="-128"/>
              </a:endParaRPr>
            </a:p>
          </p:txBody>
        </p:sp>
        <p:sp>
          <p:nvSpPr>
            <p:cNvPr id="225" name="TextBox 64">
              <a:extLst>
                <a:ext uri="{FF2B5EF4-FFF2-40B4-BE49-F238E27FC236}">
                  <a16:creationId xmlns:a16="http://schemas.microsoft.com/office/drawing/2014/main" id="{92AC5195-109E-4399-B96D-ED879F2F197A}"/>
                </a:ext>
              </a:extLst>
            </p:cNvPr>
            <p:cNvSpPr txBox="1"/>
            <p:nvPr/>
          </p:nvSpPr>
          <p:spPr>
            <a:xfrm>
              <a:off x="1173900" y="907771"/>
              <a:ext cx="3117971" cy="1342510"/>
            </a:xfrm>
            <a:prstGeom prst="rect">
              <a:avLst/>
            </a:prstGeom>
            <a:noFill/>
          </p:spPr>
          <p:txBody>
            <a:bodyPr wrap="square" rtlCol="0">
              <a:spAutoFit/>
            </a:bodyPr>
            <a:lstStyle/>
            <a:p>
              <a:pPr algn="r"/>
              <a:r>
                <a:rPr lang="ar-SY" sz="2400" b="1" dirty="0">
                  <a:solidFill>
                    <a:schemeClr val="bg1"/>
                  </a:solidFill>
                  <a:latin typeface="Hand Of Sean" panose="02000500000000000000" pitchFamily="2" charset="-128"/>
                  <a:ea typeface="Hand Of Sean" panose="02000500000000000000" pitchFamily="2" charset="-128"/>
                </a:rPr>
                <a:t>تلميع الزجاج، تنظيف أرضيات المطبخ و دورات المياه و السيراميك، تنظيف الأثاث</a:t>
              </a: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67427" y="1793959"/>
            <a:ext cx="3052689"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079866"/>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284267"/>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645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fill="hold"/>
                                        <p:tgtEl>
                                          <p:spTgt spid="179"/>
                                        </p:tgtEl>
                                        <p:attrNameLst>
                                          <p:attrName>ppt_x</p:attrName>
                                        </p:attrNameLst>
                                      </p:cBhvr>
                                      <p:tavLst>
                                        <p:tav tm="0">
                                          <p:val>
                                            <p:strVal val="#ppt_x"/>
                                          </p:val>
                                        </p:tav>
                                        <p:tav tm="100000">
                                          <p:val>
                                            <p:strVal val="#ppt_x"/>
                                          </p:val>
                                        </p:tav>
                                      </p:tavLst>
                                    </p:anim>
                                    <p:anim calcmode="lin" valueType="num">
                                      <p:cBhvr additive="base">
                                        <p:cTn id="8" dur="500" fill="hold"/>
                                        <p:tgtEl>
                                          <p:spTgt spid="1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29"/>
                                        </p:tgtEl>
                                        <p:attrNameLst>
                                          <p:attrName>style.visibility</p:attrName>
                                        </p:attrNameLst>
                                      </p:cBhvr>
                                      <p:to>
                                        <p:strVal val="visible"/>
                                      </p:to>
                                    </p:set>
                                    <p:animEffect transition="in" filter="wipe(down)">
                                      <p:cBhvr>
                                        <p:cTn id="12" dur="500"/>
                                        <p:tgtEl>
                                          <p:spTgt spid="22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8"/>
                                        </p:tgtEl>
                                        <p:attrNameLst>
                                          <p:attrName>style.visibility</p:attrName>
                                        </p:attrNameLst>
                                      </p:cBhvr>
                                      <p:to>
                                        <p:strVal val="visible"/>
                                      </p:to>
                                    </p:set>
                                  </p:childTnLst>
                                </p:cTn>
                              </p:par>
                            </p:childTnLst>
                          </p:cTn>
                        </p:par>
                        <p:par>
                          <p:cTn id="21" fill="hold">
                            <p:stCondLst>
                              <p:cond delay="0"/>
                            </p:stCondLst>
                            <p:childTnLst>
                              <p:par>
                                <p:cTn id="22" presetID="22" presetClass="entr" presetSubtype="2" fill="hold" grpId="0" nodeType="afterEffect">
                                  <p:stCondLst>
                                    <p:cond delay="0"/>
                                  </p:stCondLst>
                                  <p:childTnLst>
                                    <p:set>
                                      <p:cBhvr>
                                        <p:cTn id="23" dur="1" fill="hold">
                                          <p:stCondLst>
                                            <p:cond delay="0"/>
                                          </p:stCondLst>
                                        </p:cTn>
                                        <p:tgtEl>
                                          <p:spTgt spid="227"/>
                                        </p:tgtEl>
                                        <p:attrNameLst>
                                          <p:attrName>style.visibility</p:attrName>
                                        </p:attrNameLst>
                                      </p:cBhvr>
                                      <p:to>
                                        <p:strVal val="visible"/>
                                      </p:to>
                                    </p:set>
                                    <p:animEffect transition="in" filter="wipe(right)">
                                      <p:cBhvr>
                                        <p:cTn id="24" dur="500"/>
                                        <p:tgtEl>
                                          <p:spTgt spid="227"/>
                                        </p:tgtEl>
                                      </p:cBhvr>
                                    </p:animEffect>
                                  </p:childTnLst>
                                </p:cTn>
                              </p:par>
                            </p:childTnLst>
                          </p:cTn>
                        </p:par>
                        <p:par>
                          <p:cTn id="25" fill="hold">
                            <p:stCondLst>
                              <p:cond delay="500"/>
                            </p:stCondLst>
                            <p:childTnLst>
                              <p:par>
                                <p:cTn id="26" presetID="17" presetClass="entr" presetSubtype="2" fill="hold" nodeType="afterEffect">
                                  <p:stCondLst>
                                    <p:cond delay="0"/>
                                  </p:stCondLst>
                                  <p:childTnLst>
                                    <p:set>
                                      <p:cBhvr>
                                        <p:cTn id="27" dur="1" fill="hold">
                                          <p:stCondLst>
                                            <p:cond delay="0"/>
                                          </p:stCondLst>
                                        </p:cTn>
                                        <p:tgtEl>
                                          <p:spTgt spid="207"/>
                                        </p:tgtEl>
                                        <p:attrNameLst>
                                          <p:attrName>style.visibility</p:attrName>
                                        </p:attrNameLst>
                                      </p:cBhvr>
                                      <p:to>
                                        <p:strVal val="visible"/>
                                      </p:to>
                                    </p:set>
                                    <p:anim calcmode="lin" valueType="num">
                                      <p:cBhvr>
                                        <p:cTn id="28" dur="500" fill="hold"/>
                                        <p:tgtEl>
                                          <p:spTgt spid="207"/>
                                        </p:tgtEl>
                                        <p:attrNameLst>
                                          <p:attrName>ppt_x</p:attrName>
                                        </p:attrNameLst>
                                      </p:cBhvr>
                                      <p:tavLst>
                                        <p:tav tm="0">
                                          <p:val>
                                            <p:strVal val="#ppt_x+#ppt_w/2"/>
                                          </p:val>
                                        </p:tav>
                                        <p:tav tm="100000">
                                          <p:val>
                                            <p:strVal val="#ppt_x"/>
                                          </p:val>
                                        </p:tav>
                                      </p:tavLst>
                                    </p:anim>
                                    <p:anim calcmode="lin" valueType="num">
                                      <p:cBhvr>
                                        <p:cTn id="29" dur="500" fill="hold"/>
                                        <p:tgtEl>
                                          <p:spTgt spid="207"/>
                                        </p:tgtEl>
                                        <p:attrNameLst>
                                          <p:attrName>ppt_y</p:attrName>
                                        </p:attrNameLst>
                                      </p:cBhvr>
                                      <p:tavLst>
                                        <p:tav tm="0">
                                          <p:val>
                                            <p:strVal val="#ppt_y"/>
                                          </p:val>
                                        </p:tav>
                                        <p:tav tm="100000">
                                          <p:val>
                                            <p:strVal val="#ppt_y"/>
                                          </p:val>
                                        </p:tav>
                                      </p:tavLst>
                                    </p:anim>
                                    <p:anim calcmode="lin" valueType="num">
                                      <p:cBhvr>
                                        <p:cTn id="30" dur="500" fill="hold"/>
                                        <p:tgtEl>
                                          <p:spTgt spid="207"/>
                                        </p:tgtEl>
                                        <p:attrNameLst>
                                          <p:attrName>ppt_w</p:attrName>
                                        </p:attrNameLst>
                                      </p:cBhvr>
                                      <p:tavLst>
                                        <p:tav tm="0">
                                          <p:val>
                                            <p:fltVal val="0"/>
                                          </p:val>
                                        </p:tav>
                                        <p:tav tm="100000">
                                          <p:val>
                                            <p:strVal val="#ppt_w"/>
                                          </p:val>
                                        </p:tav>
                                      </p:tavLst>
                                    </p:anim>
                                    <p:anim calcmode="lin" valueType="num">
                                      <p:cBhvr>
                                        <p:cTn id="31"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4"/>
                                        </p:tgtEl>
                                        <p:attrNameLst>
                                          <p:attrName>style.visibility</p:attrName>
                                        </p:attrNameLst>
                                      </p:cBhvr>
                                      <p:to>
                                        <p:strVal val="visible"/>
                                      </p:to>
                                    </p:set>
                                  </p:childTnLst>
                                </p:cTn>
                              </p:par>
                            </p:childTnLst>
                          </p:cTn>
                        </p:par>
                        <p:par>
                          <p:cTn id="40" fill="hold">
                            <p:stCondLst>
                              <p:cond delay="0"/>
                            </p:stCondLst>
                            <p:childTnLst>
                              <p:par>
                                <p:cTn id="41" presetID="22" presetClass="entr" presetSubtype="8" fill="hold" grpId="0" nodeType="afterEffect">
                                  <p:stCondLst>
                                    <p:cond delay="0"/>
                                  </p:stCondLst>
                                  <p:childTnLst>
                                    <p:set>
                                      <p:cBhvr>
                                        <p:cTn id="42" dur="1" fill="hold">
                                          <p:stCondLst>
                                            <p:cond delay="0"/>
                                          </p:stCondLst>
                                        </p:cTn>
                                        <p:tgtEl>
                                          <p:spTgt spid="226"/>
                                        </p:tgtEl>
                                        <p:attrNameLst>
                                          <p:attrName>style.visibility</p:attrName>
                                        </p:attrNameLst>
                                      </p:cBhvr>
                                      <p:to>
                                        <p:strVal val="visible"/>
                                      </p:to>
                                    </p:set>
                                    <p:animEffect transition="in" filter="wipe(left)">
                                      <p:cBhvr>
                                        <p:cTn id="43" dur="500"/>
                                        <p:tgtEl>
                                          <p:spTgt spid="226"/>
                                        </p:tgtEl>
                                      </p:cBhvr>
                                    </p:animEffect>
                                  </p:childTnLst>
                                </p:cTn>
                              </p:par>
                            </p:childTnLst>
                          </p:cTn>
                        </p:par>
                        <p:par>
                          <p:cTn id="44" fill="hold">
                            <p:stCondLst>
                              <p:cond delay="500"/>
                            </p:stCondLst>
                            <p:childTnLst>
                              <p:par>
                                <p:cTn id="45" presetID="17" presetClass="entr" presetSubtype="8" fill="hold" nodeType="afterEffect">
                                  <p:stCondLst>
                                    <p:cond delay="0"/>
                                  </p:stCondLst>
                                  <p:childTnLst>
                                    <p:set>
                                      <p:cBhvr>
                                        <p:cTn id="46" dur="1" fill="hold">
                                          <p:stCondLst>
                                            <p:cond delay="0"/>
                                          </p:stCondLst>
                                        </p:cTn>
                                        <p:tgtEl>
                                          <p:spTgt spid="220"/>
                                        </p:tgtEl>
                                        <p:attrNameLst>
                                          <p:attrName>style.visibility</p:attrName>
                                        </p:attrNameLst>
                                      </p:cBhvr>
                                      <p:to>
                                        <p:strVal val="visible"/>
                                      </p:to>
                                    </p:set>
                                    <p:anim calcmode="lin" valueType="num">
                                      <p:cBhvr>
                                        <p:cTn id="47" dur="500" fill="hold"/>
                                        <p:tgtEl>
                                          <p:spTgt spid="220"/>
                                        </p:tgtEl>
                                        <p:attrNameLst>
                                          <p:attrName>ppt_x</p:attrName>
                                        </p:attrNameLst>
                                      </p:cBhvr>
                                      <p:tavLst>
                                        <p:tav tm="0">
                                          <p:val>
                                            <p:strVal val="#ppt_x-#ppt_w/2"/>
                                          </p:val>
                                        </p:tav>
                                        <p:tav tm="100000">
                                          <p:val>
                                            <p:strVal val="#ppt_x"/>
                                          </p:val>
                                        </p:tav>
                                      </p:tavLst>
                                    </p:anim>
                                    <p:anim calcmode="lin" valueType="num">
                                      <p:cBhvr>
                                        <p:cTn id="48" dur="500" fill="hold"/>
                                        <p:tgtEl>
                                          <p:spTgt spid="220"/>
                                        </p:tgtEl>
                                        <p:attrNameLst>
                                          <p:attrName>ppt_y</p:attrName>
                                        </p:attrNameLst>
                                      </p:cBhvr>
                                      <p:tavLst>
                                        <p:tav tm="0">
                                          <p:val>
                                            <p:strVal val="#ppt_y"/>
                                          </p:val>
                                        </p:tav>
                                        <p:tav tm="100000">
                                          <p:val>
                                            <p:strVal val="#ppt_y"/>
                                          </p:val>
                                        </p:tav>
                                      </p:tavLst>
                                    </p:anim>
                                    <p:anim calcmode="lin" valueType="num">
                                      <p:cBhvr>
                                        <p:cTn id="49" dur="500" fill="hold"/>
                                        <p:tgtEl>
                                          <p:spTgt spid="220"/>
                                        </p:tgtEl>
                                        <p:attrNameLst>
                                          <p:attrName>ppt_w</p:attrName>
                                        </p:attrNameLst>
                                      </p:cBhvr>
                                      <p:tavLst>
                                        <p:tav tm="0">
                                          <p:val>
                                            <p:fltVal val="0"/>
                                          </p:val>
                                        </p:tav>
                                        <p:tav tm="100000">
                                          <p:val>
                                            <p:strVal val="#ppt_w"/>
                                          </p:val>
                                        </p:tav>
                                      </p:tavLst>
                                    </p:anim>
                                    <p:anim calcmode="lin" valueType="num">
                                      <p:cBhvr>
                                        <p:cTn id="50"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 name="Group 20">
            <a:extLst>
              <a:ext uri="{FF2B5EF4-FFF2-40B4-BE49-F238E27FC236}">
                <a16:creationId xmlns:a16="http://schemas.microsoft.com/office/drawing/2014/main" id="{9495562D-A7AB-40B6-9D9B-68732AD1C8F9}"/>
              </a:ext>
            </a:extLst>
          </p:cNvPr>
          <p:cNvGrpSpPr/>
          <p:nvPr/>
        </p:nvGrpSpPr>
        <p:grpSpPr>
          <a:xfrm>
            <a:off x="3900668" y="1691089"/>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dirty="0"/>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endParaRPr lang="en-US" sz="2400" b="1"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268349" y="2787173"/>
              <a:ext cx="1842868" cy="308084"/>
            </a:xfrm>
            <a:custGeom>
              <a:avLst/>
              <a:gdLst>
                <a:gd name="connsiteX0" fmla="*/ 0 w 1842868"/>
                <a:gd name="connsiteY0" fmla="*/ 0 h 308084"/>
                <a:gd name="connsiteX1" fmla="*/ 460717 w 1842868"/>
                <a:gd name="connsiteY1" fmla="*/ 77021 h 308084"/>
                <a:gd name="connsiteX2" fmla="*/ 921434 w 1842868"/>
                <a:gd name="connsiteY2" fmla="*/ 154042 h 308084"/>
                <a:gd name="connsiteX3" fmla="*/ 1363722 w 1842868"/>
                <a:gd name="connsiteY3" fmla="*/ 227982 h 308084"/>
                <a:gd name="connsiteX4" fmla="*/ 1842868 w 1842868"/>
                <a:gd name="connsiteY4" fmla="*/ 308084 h 308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308084" fill="none" extrusionOk="0">
                  <a:moveTo>
                    <a:pt x="0" y="0"/>
                  </a:moveTo>
                  <a:cubicBezTo>
                    <a:pt x="108125" y="-9259"/>
                    <a:pt x="304140" y="62169"/>
                    <a:pt x="460717" y="77021"/>
                  </a:cubicBezTo>
                  <a:cubicBezTo>
                    <a:pt x="617294" y="91873"/>
                    <a:pt x="781269" y="137606"/>
                    <a:pt x="921434" y="154042"/>
                  </a:cubicBezTo>
                  <a:cubicBezTo>
                    <a:pt x="1061599" y="170478"/>
                    <a:pt x="1249180" y="211687"/>
                    <a:pt x="1363722" y="227982"/>
                  </a:cubicBezTo>
                  <a:cubicBezTo>
                    <a:pt x="1478264" y="244277"/>
                    <a:pt x="1672782" y="300196"/>
                    <a:pt x="1842868" y="308084"/>
                  </a:cubicBezTo>
                </a:path>
                <a:path w="1842868" h="308084" stroke="0" extrusionOk="0">
                  <a:moveTo>
                    <a:pt x="0" y="0"/>
                  </a:moveTo>
                  <a:cubicBezTo>
                    <a:pt x="197321" y="-25809"/>
                    <a:pt x="341259" y="87350"/>
                    <a:pt x="497574" y="83183"/>
                  </a:cubicBezTo>
                  <a:cubicBezTo>
                    <a:pt x="653889" y="79016"/>
                    <a:pt x="890607" y="174171"/>
                    <a:pt x="995149" y="166365"/>
                  </a:cubicBezTo>
                  <a:cubicBezTo>
                    <a:pt x="1099691" y="158560"/>
                    <a:pt x="1650029" y="334945"/>
                    <a:pt x="1842868" y="308084"/>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err="1"/>
                <a:t>ممممالففضيال</a:t>
              </a:r>
              <a:endParaRPr lang="en-US" dirty="0"/>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3953777"/>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4" y="3308431"/>
            <a:ext cx="2274706" cy="765561"/>
            <a:chOff x="5044509" y="2639887"/>
            <a:chExt cx="2274706" cy="765561"/>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09" y="2639887"/>
              <a:ext cx="2274706" cy="765561"/>
            </a:xfrm>
            <a:custGeom>
              <a:avLst/>
              <a:gdLst>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401350 w 2274706"/>
                <a:gd name="connsiteY0" fmla="*/ 685356 h 765561"/>
                <a:gd name="connsiteX1" fmla="*/ 250568 w 2274706"/>
                <a:gd name="connsiteY1" fmla="*/ 358995 h 765561"/>
                <a:gd name="connsiteX2" fmla="*/ 0 w 2274706"/>
                <a:gd name="connsiteY2" fmla="*/ 45431 h 765561"/>
                <a:gd name="connsiteX3" fmla="*/ 614167 w 2274706"/>
                <a:gd name="connsiteY3" fmla="*/ 50230 h 765561"/>
                <a:gd name="connsiteX4" fmla="*/ 1228336 w 2274706"/>
                <a:gd name="connsiteY4" fmla="*/ 55029 h 765561"/>
                <a:gd name="connsiteX5" fmla="*/ 1774264 w 2274706"/>
                <a:gd name="connsiteY5" fmla="*/ 59296 h 765561"/>
                <a:gd name="connsiteX6" fmla="*/ 2274697 w 2274706"/>
                <a:gd name="connsiteY6" fmla="*/ 63206 h 765561"/>
                <a:gd name="connsiteX7" fmla="*/ 2054280 w 2274706"/>
                <a:gd name="connsiteY7" fmla="*/ 383170 h 765561"/>
                <a:gd name="connsiteX8" fmla="*/ 1833862 w 2274706"/>
                <a:gd name="connsiteY8" fmla="*/ 703133 h 765561"/>
                <a:gd name="connsiteX9" fmla="*/ 1419479 w 2274706"/>
                <a:gd name="connsiteY9" fmla="*/ 697563 h 765561"/>
                <a:gd name="connsiteX10" fmla="*/ 978647 w 2274706"/>
                <a:gd name="connsiteY10" fmla="*/ 691638 h 765561"/>
                <a:gd name="connsiteX11" fmla="*/ 401350 w 2274706"/>
                <a:gd name="connsiteY11" fmla="*/ 685356 h 765561"/>
                <a:gd name="connsiteX0" fmla="*/ 511364 w 2274706"/>
                <a:gd name="connsiteY0" fmla="*/ 685356 h 765561"/>
                <a:gd name="connsiteX1" fmla="*/ 210902 w 2274706"/>
                <a:gd name="connsiteY1" fmla="*/ 396150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971380 w 2274706"/>
                <a:gd name="connsiteY8" fmla="*/ 685176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74706" h="765561" fill="none" extrusionOk="0">
                  <a:moveTo>
                    <a:pt x="511364" y="685356"/>
                  </a:moveTo>
                  <a:cubicBezTo>
                    <a:pt x="389832" y="639297"/>
                    <a:pt x="310728" y="435741"/>
                    <a:pt x="265909" y="378191"/>
                  </a:cubicBezTo>
                  <a:cubicBezTo>
                    <a:pt x="136303" y="254490"/>
                    <a:pt x="176384" y="67216"/>
                    <a:pt x="0" y="45431"/>
                  </a:cubicBezTo>
                  <a:cubicBezTo>
                    <a:pt x="145125" y="53158"/>
                    <a:pt x="242162" y="101545"/>
                    <a:pt x="500432" y="49341"/>
                  </a:cubicBezTo>
                  <a:cubicBezTo>
                    <a:pt x="699157" y="-73689"/>
                    <a:pt x="853982" y="195924"/>
                    <a:pt x="1069108" y="53785"/>
                  </a:cubicBezTo>
                  <a:cubicBezTo>
                    <a:pt x="1207685" y="71580"/>
                    <a:pt x="1393047" y="218181"/>
                    <a:pt x="1683275" y="58585"/>
                  </a:cubicBezTo>
                  <a:cubicBezTo>
                    <a:pt x="1900192" y="-117157"/>
                    <a:pt x="1979813" y="49433"/>
                    <a:pt x="2274697" y="63206"/>
                  </a:cubicBezTo>
                  <a:cubicBezTo>
                    <a:pt x="2163203" y="221862"/>
                    <a:pt x="2128688" y="240131"/>
                    <a:pt x="2063096" y="370371"/>
                  </a:cubicBezTo>
                  <a:cubicBezTo>
                    <a:pt x="2016045" y="430416"/>
                    <a:pt x="1984882" y="559592"/>
                    <a:pt x="1833862" y="703133"/>
                  </a:cubicBezTo>
                  <a:cubicBezTo>
                    <a:pt x="1623392" y="739041"/>
                    <a:pt x="1467775" y="651548"/>
                    <a:pt x="1366580" y="696851"/>
                  </a:cubicBezTo>
                  <a:cubicBezTo>
                    <a:pt x="1219070" y="790698"/>
                    <a:pt x="1058903" y="587714"/>
                    <a:pt x="952197" y="691281"/>
                  </a:cubicBezTo>
                  <a:cubicBezTo>
                    <a:pt x="940688" y="745067"/>
                    <a:pt x="631614" y="691321"/>
                    <a:pt x="511364" y="685356"/>
                  </a:cubicBezTo>
                  <a:close/>
                </a:path>
                <a:path w="2274706" h="765561" stroke="0" extrusionOk="0">
                  <a:moveTo>
                    <a:pt x="401350" y="685356"/>
                  </a:moveTo>
                  <a:cubicBezTo>
                    <a:pt x="320382" y="604128"/>
                    <a:pt x="351624" y="504073"/>
                    <a:pt x="250568" y="358995"/>
                  </a:cubicBezTo>
                  <a:cubicBezTo>
                    <a:pt x="194344" y="331554"/>
                    <a:pt x="93845" y="139987"/>
                    <a:pt x="0" y="45431"/>
                  </a:cubicBezTo>
                  <a:cubicBezTo>
                    <a:pt x="47976" y="-154537"/>
                    <a:pt x="146546" y="286299"/>
                    <a:pt x="614167" y="50230"/>
                  </a:cubicBezTo>
                  <a:cubicBezTo>
                    <a:pt x="875641" y="-51731"/>
                    <a:pt x="968554" y="1746"/>
                    <a:pt x="1228336" y="55029"/>
                  </a:cubicBezTo>
                  <a:cubicBezTo>
                    <a:pt x="1440949" y="80519"/>
                    <a:pt x="1591455" y="255455"/>
                    <a:pt x="1774264" y="59296"/>
                  </a:cubicBezTo>
                  <a:cubicBezTo>
                    <a:pt x="1976083" y="56396"/>
                    <a:pt x="2211358" y="158733"/>
                    <a:pt x="2274697" y="63206"/>
                  </a:cubicBezTo>
                  <a:cubicBezTo>
                    <a:pt x="2293941" y="94065"/>
                    <a:pt x="2100367" y="264003"/>
                    <a:pt x="2054280" y="383170"/>
                  </a:cubicBezTo>
                  <a:cubicBezTo>
                    <a:pt x="2011988" y="501705"/>
                    <a:pt x="1949617" y="602787"/>
                    <a:pt x="1833862" y="703133"/>
                  </a:cubicBezTo>
                  <a:cubicBezTo>
                    <a:pt x="1696153" y="827303"/>
                    <a:pt x="1542691" y="751866"/>
                    <a:pt x="1419479" y="697563"/>
                  </a:cubicBezTo>
                  <a:cubicBezTo>
                    <a:pt x="1275192" y="850648"/>
                    <a:pt x="1147784" y="745398"/>
                    <a:pt x="978647" y="691638"/>
                  </a:cubicBezTo>
                  <a:cubicBezTo>
                    <a:pt x="761968" y="704357"/>
                    <a:pt x="577642" y="607677"/>
                    <a:pt x="401350" y="685356"/>
                  </a:cubicBezTo>
                  <a:close/>
                </a:path>
                <a:path w="2274706" h="765561" fill="none" stroke="0" extrusionOk="0">
                  <a:moveTo>
                    <a:pt x="511364" y="685356"/>
                  </a:moveTo>
                  <a:cubicBezTo>
                    <a:pt x="411020" y="625137"/>
                    <a:pt x="267520" y="444289"/>
                    <a:pt x="210902" y="396150"/>
                  </a:cubicBezTo>
                  <a:cubicBezTo>
                    <a:pt x="141502" y="451813"/>
                    <a:pt x="123502" y="228636"/>
                    <a:pt x="0" y="45431"/>
                  </a:cubicBezTo>
                  <a:cubicBezTo>
                    <a:pt x="186422" y="69684"/>
                    <a:pt x="274876" y="68607"/>
                    <a:pt x="500432" y="49341"/>
                  </a:cubicBezTo>
                  <a:cubicBezTo>
                    <a:pt x="710048" y="19214"/>
                    <a:pt x="839530" y="167095"/>
                    <a:pt x="1069108" y="53785"/>
                  </a:cubicBezTo>
                  <a:cubicBezTo>
                    <a:pt x="1214590" y="114340"/>
                    <a:pt x="1339620" y="162896"/>
                    <a:pt x="1683275" y="58585"/>
                  </a:cubicBezTo>
                  <a:cubicBezTo>
                    <a:pt x="1915349" y="-56296"/>
                    <a:pt x="1999011" y="120222"/>
                    <a:pt x="2274697" y="63206"/>
                  </a:cubicBezTo>
                  <a:cubicBezTo>
                    <a:pt x="2249031" y="260567"/>
                    <a:pt x="2136681" y="280984"/>
                    <a:pt x="2063096" y="370371"/>
                  </a:cubicBezTo>
                  <a:cubicBezTo>
                    <a:pt x="2029440" y="467471"/>
                    <a:pt x="1974731" y="539653"/>
                    <a:pt x="1833862" y="703133"/>
                  </a:cubicBezTo>
                  <a:cubicBezTo>
                    <a:pt x="1676463" y="717982"/>
                    <a:pt x="1495295" y="551577"/>
                    <a:pt x="1366580" y="696851"/>
                  </a:cubicBezTo>
                  <a:cubicBezTo>
                    <a:pt x="1210829" y="716868"/>
                    <a:pt x="1053045" y="610830"/>
                    <a:pt x="952197" y="691281"/>
                  </a:cubicBezTo>
                  <a:cubicBezTo>
                    <a:pt x="855045" y="784427"/>
                    <a:pt x="797949" y="616709"/>
                    <a:pt x="511364" y="685356"/>
                  </a:cubicBezTo>
                  <a:close/>
                </a:path>
                <a:path w="2274706" h="765561" fill="none" stroke="0" extrusionOk="0">
                  <a:moveTo>
                    <a:pt x="511364" y="685356"/>
                  </a:moveTo>
                  <a:cubicBezTo>
                    <a:pt x="425503" y="622589"/>
                    <a:pt x="318038" y="419922"/>
                    <a:pt x="265909" y="378191"/>
                  </a:cubicBezTo>
                  <a:cubicBezTo>
                    <a:pt x="219649" y="290733"/>
                    <a:pt x="153306" y="161885"/>
                    <a:pt x="0" y="45431"/>
                  </a:cubicBezTo>
                  <a:cubicBezTo>
                    <a:pt x="163987" y="29988"/>
                    <a:pt x="278932" y="91551"/>
                    <a:pt x="500432" y="49341"/>
                  </a:cubicBezTo>
                  <a:cubicBezTo>
                    <a:pt x="739156" y="47773"/>
                    <a:pt x="850566" y="114260"/>
                    <a:pt x="1069108" y="53785"/>
                  </a:cubicBezTo>
                  <a:cubicBezTo>
                    <a:pt x="1249421" y="37902"/>
                    <a:pt x="1409018" y="122516"/>
                    <a:pt x="1683275" y="58585"/>
                  </a:cubicBezTo>
                  <a:cubicBezTo>
                    <a:pt x="1955616" y="-23993"/>
                    <a:pt x="2022461" y="139230"/>
                    <a:pt x="2274697" y="63206"/>
                  </a:cubicBezTo>
                  <a:cubicBezTo>
                    <a:pt x="2174844" y="186611"/>
                    <a:pt x="2089724" y="253785"/>
                    <a:pt x="2063096" y="370371"/>
                  </a:cubicBezTo>
                  <a:cubicBezTo>
                    <a:pt x="1995601" y="467362"/>
                    <a:pt x="2077071" y="491627"/>
                    <a:pt x="1971380" y="685176"/>
                  </a:cubicBezTo>
                  <a:cubicBezTo>
                    <a:pt x="1779400" y="656962"/>
                    <a:pt x="1461741" y="611269"/>
                    <a:pt x="1366580" y="696851"/>
                  </a:cubicBezTo>
                  <a:cubicBezTo>
                    <a:pt x="1154773" y="792668"/>
                    <a:pt x="1059990" y="636412"/>
                    <a:pt x="952197" y="691281"/>
                  </a:cubicBezTo>
                  <a:cubicBezTo>
                    <a:pt x="861278" y="820743"/>
                    <a:pt x="649899" y="663327"/>
                    <a:pt x="511364" y="685356"/>
                  </a:cubicBezTo>
                  <a:close/>
                </a:path>
                <a:path w="2274706" h="765561" fill="none" stroke="0" extrusionOk="0">
                  <a:moveTo>
                    <a:pt x="511364" y="685356"/>
                  </a:moveTo>
                  <a:cubicBezTo>
                    <a:pt x="378363" y="637493"/>
                    <a:pt x="311841" y="456311"/>
                    <a:pt x="265909" y="378191"/>
                  </a:cubicBezTo>
                  <a:cubicBezTo>
                    <a:pt x="209461" y="277552"/>
                    <a:pt x="196719" y="86307"/>
                    <a:pt x="0" y="45431"/>
                  </a:cubicBezTo>
                  <a:cubicBezTo>
                    <a:pt x="135368" y="77305"/>
                    <a:pt x="252228" y="29171"/>
                    <a:pt x="500432" y="49341"/>
                  </a:cubicBezTo>
                  <a:cubicBezTo>
                    <a:pt x="711604" y="-67206"/>
                    <a:pt x="903932" y="174590"/>
                    <a:pt x="1069108" y="53785"/>
                  </a:cubicBezTo>
                  <a:cubicBezTo>
                    <a:pt x="1221537" y="83435"/>
                    <a:pt x="1363597" y="301798"/>
                    <a:pt x="1683275" y="58585"/>
                  </a:cubicBezTo>
                  <a:cubicBezTo>
                    <a:pt x="1925734" y="-45371"/>
                    <a:pt x="2017803" y="100679"/>
                    <a:pt x="2274697" y="63206"/>
                  </a:cubicBezTo>
                  <a:cubicBezTo>
                    <a:pt x="2197918" y="204663"/>
                    <a:pt x="2123023" y="228659"/>
                    <a:pt x="2063096" y="370371"/>
                  </a:cubicBezTo>
                  <a:cubicBezTo>
                    <a:pt x="1997481" y="469435"/>
                    <a:pt x="1960839" y="534845"/>
                    <a:pt x="1833862" y="703133"/>
                  </a:cubicBezTo>
                  <a:cubicBezTo>
                    <a:pt x="1704255" y="756050"/>
                    <a:pt x="1516779" y="673256"/>
                    <a:pt x="1366580" y="696851"/>
                  </a:cubicBezTo>
                  <a:cubicBezTo>
                    <a:pt x="1218259" y="772088"/>
                    <a:pt x="1050298" y="587741"/>
                    <a:pt x="952197" y="691281"/>
                  </a:cubicBezTo>
                  <a:cubicBezTo>
                    <a:pt x="925849" y="742304"/>
                    <a:pt x="674316" y="738149"/>
                    <a:pt x="511364" y="685356"/>
                  </a:cubicBezTo>
                  <a:close/>
                </a:path>
                <a:path w="2274706" h="765561" fill="none" stroke="0" extrusionOk="0">
                  <a:moveTo>
                    <a:pt x="511364" y="685356"/>
                  </a:moveTo>
                  <a:cubicBezTo>
                    <a:pt x="396223" y="632364"/>
                    <a:pt x="308645" y="453089"/>
                    <a:pt x="265909" y="378191"/>
                  </a:cubicBezTo>
                  <a:cubicBezTo>
                    <a:pt x="218694" y="267680"/>
                    <a:pt x="190169" y="113479"/>
                    <a:pt x="0" y="45431"/>
                  </a:cubicBezTo>
                  <a:cubicBezTo>
                    <a:pt x="120002" y="49575"/>
                    <a:pt x="274998" y="75965"/>
                    <a:pt x="500432" y="49341"/>
                  </a:cubicBezTo>
                  <a:cubicBezTo>
                    <a:pt x="730018" y="-56478"/>
                    <a:pt x="846973" y="150945"/>
                    <a:pt x="1069108" y="53785"/>
                  </a:cubicBezTo>
                  <a:cubicBezTo>
                    <a:pt x="1216168" y="99532"/>
                    <a:pt x="1379707" y="234039"/>
                    <a:pt x="1683275" y="58585"/>
                  </a:cubicBezTo>
                  <a:cubicBezTo>
                    <a:pt x="1885599" y="-74963"/>
                    <a:pt x="1997038" y="86321"/>
                    <a:pt x="2274697" y="63206"/>
                  </a:cubicBezTo>
                  <a:cubicBezTo>
                    <a:pt x="2186049" y="218602"/>
                    <a:pt x="2112711" y="249235"/>
                    <a:pt x="2063096" y="370371"/>
                  </a:cubicBezTo>
                  <a:cubicBezTo>
                    <a:pt x="2005005" y="440764"/>
                    <a:pt x="1959355" y="536530"/>
                    <a:pt x="1833862" y="703133"/>
                  </a:cubicBezTo>
                  <a:cubicBezTo>
                    <a:pt x="1629714" y="735205"/>
                    <a:pt x="1458910" y="635031"/>
                    <a:pt x="1366580" y="696851"/>
                  </a:cubicBezTo>
                  <a:cubicBezTo>
                    <a:pt x="1188655" y="765651"/>
                    <a:pt x="1109010" y="605661"/>
                    <a:pt x="952197" y="691281"/>
                  </a:cubicBezTo>
                  <a:cubicBezTo>
                    <a:pt x="896920" y="765832"/>
                    <a:pt x="685554" y="667821"/>
                    <a:pt x="511364" y="685356"/>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212079" y="2756549"/>
              <a:ext cx="1990578"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2702256"/>
            <a:ext cx="2312904" cy="2687020"/>
            <a:chOff x="5058567" y="2033712"/>
            <a:chExt cx="2312904" cy="2687020"/>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106573" y="4320622"/>
              <a:ext cx="2025747"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061246"/>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628280"/>
              <a:ext cx="2025747" cy="369332"/>
            </a:xfrm>
            <a:prstGeom prst="rect">
              <a:avLst/>
            </a:prstGeom>
            <a:noFill/>
          </p:spPr>
          <p:txBody>
            <a:bodyPr wrap="square" rtlCol="0">
              <a:spAutoFit/>
            </a:bodyPr>
            <a:lstStyle/>
            <a:p>
              <a:pPr algn="ctr"/>
              <a:endParaRPr lang="en-US" b="1"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922327" y="719700"/>
            <a:ext cx="2599208" cy="2736015"/>
            <a:chOff x="693094" y="-362161"/>
            <a:chExt cx="2907088" cy="3060102"/>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29"/>
              <a:ext cx="2858648" cy="2207362"/>
            </a:xfrm>
            <a:custGeom>
              <a:avLst/>
              <a:gdLst>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392581 h 2207362"/>
                <a:gd name="connsiteX8" fmla="*/ 2858648 w 2858648"/>
                <a:gd name="connsiteY8" fmla="*/ 1953388 h 2207362"/>
                <a:gd name="connsiteX9" fmla="*/ 2382197 w 2858648"/>
                <a:gd name="connsiteY9" fmla="*/ 2207362 h 2207362"/>
                <a:gd name="connsiteX10" fmla="*/ 1467437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562523 h 2207362"/>
                <a:gd name="connsiteX14" fmla="*/ 0 w 2858648"/>
                <a:gd name="connsiteY14" fmla="*/ 1120675 h 2207362"/>
                <a:gd name="connsiteX15" fmla="*/ 0 w 2858648"/>
                <a:gd name="connsiteY15" fmla="*/ 74680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58648" h="2207362" fill="none" extrusionOk="0">
                  <a:moveTo>
                    <a:pt x="0" y="253972"/>
                  </a:moveTo>
                  <a:cubicBezTo>
                    <a:pt x="110363" y="147148"/>
                    <a:pt x="173566" y="12908"/>
                    <a:pt x="476449" y="0"/>
                  </a:cubicBezTo>
                  <a:cubicBezTo>
                    <a:pt x="797830" y="37200"/>
                    <a:pt x="1123254" y="-29519"/>
                    <a:pt x="1467437" y="0"/>
                  </a:cubicBezTo>
                  <a:cubicBezTo>
                    <a:pt x="1847762" y="-35314"/>
                    <a:pt x="1960502" y="127665"/>
                    <a:pt x="2382197" y="0"/>
                  </a:cubicBezTo>
                  <a:cubicBezTo>
                    <a:pt x="2719663" y="34976"/>
                    <a:pt x="2900375" y="97839"/>
                    <a:pt x="2858648" y="253972"/>
                  </a:cubicBezTo>
                  <a:cubicBezTo>
                    <a:pt x="2919965" y="312628"/>
                    <a:pt x="2877993" y="527614"/>
                    <a:pt x="2858648" y="644837"/>
                  </a:cubicBezTo>
                  <a:cubicBezTo>
                    <a:pt x="2911219" y="779623"/>
                    <a:pt x="2832045" y="816560"/>
                    <a:pt x="2858648" y="1018709"/>
                  </a:cubicBezTo>
                  <a:cubicBezTo>
                    <a:pt x="2885211" y="1218493"/>
                    <a:pt x="2830498" y="1241252"/>
                    <a:pt x="2858648" y="1477552"/>
                  </a:cubicBezTo>
                  <a:cubicBezTo>
                    <a:pt x="2849154" y="1690615"/>
                    <a:pt x="2758536" y="1858849"/>
                    <a:pt x="2858648" y="1953388"/>
                  </a:cubicBezTo>
                  <a:cubicBezTo>
                    <a:pt x="2726463" y="2059579"/>
                    <a:pt x="2548916" y="2181595"/>
                    <a:pt x="2382197" y="2207362"/>
                  </a:cubicBezTo>
                  <a:cubicBezTo>
                    <a:pt x="2085765" y="2176095"/>
                    <a:pt x="1767175" y="2174289"/>
                    <a:pt x="1429324" y="2207362"/>
                  </a:cubicBezTo>
                  <a:cubicBezTo>
                    <a:pt x="1068082" y="2259564"/>
                    <a:pt x="943550" y="2183985"/>
                    <a:pt x="476449" y="2207362"/>
                  </a:cubicBezTo>
                  <a:cubicBezTo>
                    <a:pt x="211235" y="2193294"/>
                    <a:pt x="13328" y="2141303"/>
                    <a:pt x="0" y="1953388"/>
                  </a:cubicBezTo>
                  <a:cubicBezTo>
                    <a:pt x="-135197" y="1898332"/>
                    <a:pt x="-62117" y="1722872"/>
                    <a:pt x="0" y="1494545"/>
                  </a:cubicBezTo>
                  <a:cubicBezTo>
                    <a:pt x="4245" y="1270828"/>
                    <a:pt x="97923" y="1211952"/>
                    <a:pt x="0" y="1035703"/>
                  </a:cubicBezTo>
                  <a:cubicBezTo>
                    <a:pt x="-110243" y="794139"/>
                    <a:pt x="31294" y="825874"/>
                    <a:pt x="0" y="661832"/>
                  </a:cubicBezTo>
                  <a:cubicBezTo>
                    <a:pt x="-100271" y="559633"/>
                    <a:pt x="59079" y="379281"/>
                    <a:pt x="0" y="253972"/>
                  </a:cubicBezTo>
                  <a:close/>
                </a:path>
                <a:path w="2858648" h="2207362" stroke="0" extrusionOk="0">
                  <a:moveTo>
                    <a:pt x="0" y="253972"/>
                  </a:moveTo>
                  <a:cubicBezTo>
                    <a:pt x="57376" y="159690"/>
                    <a:pt x="231801" y="15713"/>
                    <a:pt x="476449" y="0"/>
                  </a:cubicBezTo>
                  <a:cubicBezTo>
                    <a:pt x="849219" y="-108646"/>
                    <a:pt x="1073285" y="-32854"/>
                    <a:pt x="1467437" y="0"/>
                  </a:cubicBezTo>
                  <a:cubicBezTo>
                    <a:pt x="1703508" y="-31846"/>
                    <a:pt x="2211687" y="-45392"/>
                    <a:pt x="2382197" y="0"/>
                  </a:cubicBezTo>
                  <a:cubicBezTo>
                    <a:pt x="2622123" y="13006"/>
                    <a:pt x="2924982" y="141108"/>
                    <a:pt x="2858648" y="253972"/>
                  </a:cubicBezTo>
                  <a:cubicBezTo>
                    <a:pt x="2884591" y="381974"/>
                    <a:pt x="2803335" y="568854"/>
                    <a:pt x="2858648" y="644837"/>
                  </a:cubicBezTo>
                  <a:cubicBezTo>
                    <a:pt x="2919638" y="680093"/>
                    <a:pt x="2727028" y="882879"/>
                    <a:pt x="2858648" y="1018709"/>
                  </a:cubicBezTo>
                  <a:cubicBezTo>
                    <a:pt x="2885132" y="1156676"/>
                    <a:pt x="2745370" y="1311420"/>
                    <a:pt x="2858648" y="1392581"/>
                  </a:cubicBezTo>
                  <a:cubicBezTo>
                    <a:pt x="2885450" y="1540853"/>
                    <a:pt x="2801702" y="1831682"/>
                    <a:pt x="2858648" y="1953388"/>
                  </a:cubicBezTo>
                  <a:cubicBezTo>
                    <a:pt x="2877880" y="2135052"/>
                    <a:pt x="2712319" y="2287956"/>
                    <a:pt x="2382197" y="2207362"/>
                  </a:cubicBezTo>
                  <a:cubicBezTo>
                    <a:pt x="1984012" y="2298943"/>
                    <a:pt x="1739582" y="2189141"/>
                    <a:pt x="1467437" y="2207362"/>
                  </a:cubicBezTo>
                  <a:cubicBezTo>
                    <a:pt x="1271555" y="2291746"/>
                    <a:pt x="1045805" y="2104668"/>
                    <a:pt x="476449" y="2207362"/>
                  </a:cubicBezTo>
                  <a:cubicBezTo>
                    <a:pt x="206496" y="2117342"/>
                    <a:pt x="49294" y="2114338"/>
                    <a:pt x="0" y="1953388"/>
                  </a:cubicBezTo>
                  <a:cubicBezTo>
                    <a:pt x="22198" y="1814778"/>
                    <a:pt x="23338" y="1661212"/>
                    <a:pt x="0" y="1562523"/>
                  </a:cubicBezTo>
                  <a:cubicBezTo>
                    <a:pt x="5534" y="1387138"/>
                    <a:pt x="76856" y="1355408"/>
                    <a:pt x="0" y="1120675"/>
                  </a:cubicBezTo>
                  <a:cubicBezTo>
                    <a:pt x="-170094" y="905202"/>
                    <a:pt x="103950" y="863274"/>
                    <a:pt x="0" y="746802"/>
                  </a:cubicBezTo>
                  <a:cubicBezTo>
                    <a:pt x="-43235" y="594551"/>
                    <a:pt x="-66829" y="410914"/>
                    <a:pt x="0" y="253972"/>
                  </a:cubicBezTo>
                  <a:close/>
                </a:path>
                <a:path w="2858648" h="2207362" fill="none" stroke="0" extrusionOk="0">
                  <a:moveTo>
                    <a:pt x="0" y="253972"/>
                  </a:moveTo>
                  <a:cubicBezTo>
                    <a:pt x="73397" y="38759"/>
                    <a:pt x="281584" y="48867"/>
                    <a:pt x="476449" y="0"/>
                  </a:cubicBezTo>
                  <a:cubicBezTo>
                    <a:pt x="817656" y="3921"/>
                    <a:pt x="1148932" y="90439"/>
                    <a:pt x="1467437" y="0"/>
                  </a:cubicBezTo>
                  <a:cubicBezTo>
                    <a:pt x="1783798" y="15161"/>
                    <a:pt x="2059914" y="40244"/>
                    <a:pt x="2382197" y="0"/>
                  </a:cubicBezTo>
                  <a:cubicBezTo>
                    <a:pt x="2648586" y="25606"/>
                    <a:pt x="2864015" y="148848"/>
                    <a:pt x="2858648" y="253972"/>
                  </a:cubicBezTo>
                  <a:cubicBezTo>
                    <a:pt x="2912554" y="411086"/>
                    <a:pt x="2839866" y="519030"/>
                    <a:pt x="2858648" y="644837"/>
                  </a:cubicBezTo>
                  <a:cubicBezTo>
                    <a:pt x="2902868" y="808739"/>
                    <a:pt x="2830041" y="845891"/>
                    <a:pt x="2858648" y="1018709"/>
                  </a:cubicBezTo>
                  <a:cubicBezTo>
                    <a:pt x="2883958" y="1188009"/>
                    <a:pt x="2851581" y="1253707"/>
                    <a:pt x="2858648" y="1477552"/>
                  </a:cubicBezTo>
                  <a:cubicBezTo>
                    <a:pt x="2883736" y="1689181"/>
                    <a:pt x="2802470" y="1808048"/>
                    <a:pt x="2858648" y="1953388"/>
                  </a:cubicBezTo>
                  <a:cubicBezTo>
                    <a:pt x="2795340" y="2114432"/>
                    <a:pt x="2634797" y="2142336"/>
                    <a:pt x="2382197" y="2207362"/>
                  </a:cubicBezTo>
                  <a:cubicBezTo>
                    <a:pt x="2116745" y="2189126"/>
                    <a:pt x="1842132" y="2099203"/>
                    <a:pt x="1429324" y="2207362"/>
                  </a:cubicBezTo>
                  <a:cubicBezTo>
                    <a:pt x="1026811" y="2134506"/>
                    <a:pt x="870370" y="2154559"/>
                    <a:pt x="476449" y="2207362"/>
                  </a:cubicBezTo>
                  <a:cubicBezTo>
                    <a:pt x="111847" y="2252331"/>
                    <a:pt x="-20611" y="2113654"/>
                    <a:pt x="0" y="1953388"/>
                  </a:cubicBezTo>
                  <a:cubicBezTo>
                    <a:pt x="-87914" y="1802773"/>
                    <a:pt x="52246" y="1702211"/>
                    <a:pt x="0" y="1494545"/>
                  </a:cubicBezTo>
                  <a:cubicBezTo>
                    <a:pt x="-11539" y="1223425"/>
                    <a:pt x="88864" y="1187689"/>
                    <a:pt x="0" y="1035703"/>
                  </a:cubicBezTo>
                  <a:cubicBezTo>
                    <a:pt x="-50244" y="862399"/>
                    <a:pt x="53443" y="809082"/>
                    <a:pt x="0" y="661832"/>
                  </a:cubicBezTo>
                  <a:cubicBezTo>
                    <a:pt x="13590" y="540533"/>
                    <a:pt x="85693" y="409395"/>
                    <a:pt x="0" y="253972"/>
                  </a:cubicBezTo>
                  <a:close/>
                </a:path>
                <a:path w="2858648" h="2207362" fill="none" stroke="0" extrusionOk="0">
                  <a:moveTo>
                    <a:pt x="0" y="253972"/>
                  </a:moveTo>
                  <a:cubicBezTo>
                    <a:pt x="100571" y="136779"/>
                    <a:pt x="212639" y="-4017"/>
                    <a:pt x="476449" y="0"/>
                  </a:cubicBezTo>
                  <a:cubicBezTo>
                    <a:pt x="787958" y="-17029"/>
                    <a:pt x="1073925" y="7377"/>
                    <a:pt x="1467437" y="0"/>
                  </a:cubicBezTo>
                  <a:cubicBezTo>
                    <a:pt x="1833292" y="11459"/>
                    <a:pt x="2024370" y="67944"/>
                    <a:pt x="2382197" y="0"/>
                  </a:cubicBezTo>
                  <a:cubicBezTo>
                    <a:pt x="2698566" y="29240"/>
                    <a:pt x="2872824" y="135197"/>
                    <a:pt x="2858648" y="253972"/>
                  </a:cubicBezTo>
                  <a:cubicBezTo>
                    <a:pt x="2920012" y="343195"/>
                    <a:pt x="2845117" y="513382"/>
                    <a:pt x="2858648" y="644837"/>
                  </a:cubicBezTo>
                  <a:cubicBezTo>
                    <a:pt x="2904680" y="805537"/>
                    <a:pt x="2836768" y="825781"/>
                    <a:pt x="2858648" y="1018709"/>
                  </a:cubicBezTo>
                  <a:cubicBezTo>
                    <a:pt x="2886499" y="1201800"/>
                    <a:pt x="2845630" y="1251022"/>
                    <a:pt x="2858648" y="1477552"/>
                  </a:cubicBezTo>
                  <a:cubicBezTo>
                    <a:pt x="2891522" y="1691652"/>
                    <a:pt x="2771958" y="1848705"/>
                    <a:pt x="2858648" y="1953388"/>
                  </a:cubicBezTo>
                  <a:cubicBezTo>
                    <a:pt x="2775215" y="2044099"/>
                    <a:pt x="2587139" y="2174506"/>
                    <a:pt x="2382197" y="2207362"/>
                  </a:cubicBezTo>
                  <a:cubicBezTo>
                    <a:pt x="2129765" y="2156285"/>
                    <a:pt x="1791585" y="2135001"/>
                    <a:pt x="1429324" y="2207362"/>
                  </a:cubicBezTo>
                  <a:cubicBezTo>
                    <a:pt x="1058421" y="2242522"/>
                    <a:pt x="901950" y="2180381"/>
                    <a:pt x="476449" y="2207362"/>
                  </a:cubicBezTo>
                  <a:cubicBezTo>
                    <a:pt x="150451" y="2215531"/>
                    <a:pt x="37221" y="2117181"/>
                    <a:pt x="0" y="1953388"/>
                  </a:cubicBezTo>
                  <a:cubicBezTo>
                    <a:pt x="-111765" y="1868596"/>
                    <a:pt x="-2194" y="1705982"/>
                    <a:pt x="0" y="1494545"/>
                  </a:cubicBezTo>
                  <a:cubicBezTo>
                    <a:pt x="1167" y="1243068"/>
                    <a:pt x="97672" y="1197473"/>
                    <a:pt x="0" y="1035703"/>
                  </a:cubicBezTo>
                  <a:cubicBezTo>
                    <a:pt x="-79489" y="826759"/>
                    <a:pt x="26051" y="814185"/>
                    <a:pt x="0" y="661832"/>
                  </a:cubicBezTo>
                  <a:cubicBezTo>
                    <a:pt x="-63981" y="537237"/>
                    <a:pt x="78413" y="383442"/>
                    <a:pt x="0" y="253972"/>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custGeom>
                      <a:avLst/>
                      <a:gdLst>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321069 h 1973587"/>
                        <a:gd name="connsiteX8" fmla="*/ 2555898 w 2555898"/>
                        <a:gd name="connsiteY8" fmla="*/ 1746511 h 1973587"/>
                        <a:gd name="connsiteX9" fmla="*/ 2129907 w 2555898"/>
                        <a:gd name="connsiteY9" fmla="*/ 1973587 h 1973587"/>
                        <a:gd name="connsiteX10" fmla="*/ 1277949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36263 h 1973587"/>
                        <a:gd name="connsiteX14" fmla="*/ 0 w 2555898"/>
                        <a:gd name="connsiteY14" fmla="*/ 926015 h 1973587"/>
                        <a:gd name="connsiteX15" fmla="*/ 0 w 2555898"/>
                        <a:gd name="connsiteY15" fmla="*/ 591740 h 1973587"/>
                        <a:gd name="connsiteX16" fmla="*/ 0 w 2555898"/>
                        <a:gd name="connsiteY16" fmla="*/ 227075 h 1973587"/>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245097 h 1973587"/>
                        <a:gd name="connsiteX8" fmla="*/ 2555898 w 2555898"/>
                        <a:gd name="connsiteY8" fmla="*/ 1746511 h 1973587"/>
                        <a:gd name="connsiteX9" fmla="*/ 2129907 w 2555898"/>
                        <a:gd name="connsiteY9" fmla="*/ 1973587 h 1973587"/>
                        <a:gd name="connsiteX10" fmla="*/ 1312026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97041 h 1973587"/>
                        <a:gd name="connsiteX14" fmla="*/ 0 w 2555898"/>
                        <a:gd name="connsiteY14" fmla="*/ 1001988 h 1973587"/>
                        <a:gd name="connsiteX15" fmla="*/ 0 w 2555898"/>
                        <a:gd name="connsiteY15" fmla="*/ 667711 h 1973587"/>
                        <a:gd name="connsiteX16" fmla="*/ 0 w 2555898"/>
                        <a:gd name="connsiteY16" fmla="*/ 227075 h 197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5898" h="1973587" fill="none" extrusionOk="0">
                          <a:moveTo>
                            <a:pt x="0" y="227075"/>
                          </a:moveTo>
                          <a:cubicBezTo>
                            <a:pt x="85765" y="125472"/>
                            <a:pt x="179420" y="6994"/>
                            <a:pt x="425990" y="0"/>
                          </a:cubicBezTo>
                          <a:cubicBezTo>
                            <a:pt x="718943" y="19544"/>
                            <a:pt x="1019020" y="-3405"/>
                            <a:pt x="1312026" y="0"/>
                          </a:cubicBezTo>
                          <a:cubicBezTo>
                            <a:pt x="1609533" y="-20897"/>
                            <a:pt x="1776079" y="90504"/>
                            <a:pt x="2129907" y="0"/>
                          </a:cubicBezTo>
                          <a:cubicBezTo>
                            <a:pt x="2422773" y="17220"/>
                            <a:pt x="2561716" y="100719"/>
                            <a:pt x="2555898" y="227075"/>
                          </a:cubicBezTo>
                          <a:cubicBezTo>
                            <a:pt x="2602526" y="292427"/>
                            <a:pt x="2542865" y="452588"/>
                            <a:pt x="2555898" y="576545"/>
                          </a:cubicBezTo>
                          <a:cubicBezTo>
                            <a:pt x="2599621" y="713196"/>
                            <a:pt x="2536243" y="736667"/>
                            <a:pt x="2555898" y="910821"/>
                          </a:cubicBezTo>
                          <a:cubicBezTo>
                            <a:pt x="2572692" y="1079449"/>
                            <a:pt x="2539995" y="1114237"/>
                            <a:pt x="2555898" y="1321069"/>
                          </a:cubicBezTo>
                          <a:cubicBezTo>
                            <a:pt x="2551264" y="1514584"/>
                            <a:pt x="2473056" y="1653983"/>
                            <a:pt x="2555898" y="1746511"/>
                          </a:cubicBezTo>
                          <a:cubicBezTo>
                            <a:pt x="2477570" y="1851806"/>
                            <a:pt x="2304354" y="1954432"/>
                            <a:pt x="2129907" y="1973587"/>
                          </a:cubicBezTo>
                          <a:cubicBezTo>
                            <a:pt x="1941607" y="1978464"/>
                            <a:pt x="1599977" y="1954157"/>
                            <a:pt x="1277949" y="1973587"/>
                          </a:cubicBezTo>
                          <a:cubicBezTo>
                            <a:pt x="946951" y="2009170"/>
                            <a:pt x="808371" y="1952238"/>
                            <a:pt x="425990" y="1973587"/>
                          </a:cubicBezTo>
                          <a:cubicBezTo>
                            <a:pt x="147371" y="1959979"/>
                            <a:pt x="8365" y="1889074"/>
                            <a:pt x="0" y="1746511"/>
                          </a:cubicBezTo>
                          <a:cubicBezTo>
                            <a:pt x="-106741" y="1673815"/>
                            <a:pt x="-19606" y="1533570"/>
                            <a:pt x="0" y="1336263"/>
                          </a:cubicBezTo>
                          <a:cubicBezTo>
                            <a:pt x="-2568" y="1139176"/>
                            <a:pt x="82445" y="1084504"/>
                            <a:pt x="0" y="926015"/>
                          </a:cubicBezTo>
                          <a:cubicBezTo>
                            <a:pt x="-80171" y="735966"/>
                            <a:pt x="37967" y="728889"/>
                            <a:pt x="0" y="591740"/>
                          </a:cubicBezTo>
                          <a:cubicBezTo>
                            <a:pt x="-68169" y="481591"/>
                            <a:pt x="50013" y="344145"/>
                            <a:pt x="0" y="227075"/>
                          </a:cubicBezTo>
                          <a:close/>
                        </a:path>
                        <a:path w="2555898" h="1973587" stroke="0" extrusionOk="0">
                          <a:moveTo>
                            <a:pt x="0" y="227075"/>
                          </a:moveTo>
                          <a:cubicBezTo>
                            <a:pt x="43851" y="116020"/>
                            <a:pt x="201940" y="-1276"/>
                            <a:pt x="425990" y="0"/>
                          </a:cubicBezTo>
                          <a:cubicBezTo>
                            <a:pt x="786522" y="-53055"/>
                            <a:pt x="1003570" y="-15513"/>
                            <a:pt x="1312026" y="0"/>
                          </a:cubicBezTo>
                          <a:cubicBezTo>
                            <a:pt x="1554136" y="-8660"/>
                            <a:pt x="1938058" y="-15680"/>
                            <a:pt x="2129907" y="0"/>
                          </a:cubicBezTo>
                          <a:cubicBezTo>
                            <a:pt x="2340409" y="12559"/>
                            <a:pt x="2592970" y="119742"/>
                            <a:pt x="2555898" y="227075"/>
                          </a:cubicBezTo>
                          <a:cubicBezTo>
                            <a:pt x="2595603" y="355454"/>
                            <a:pt x="2507572" y="503130"/>
                            <a:pt x="2555898" y="576545"/>
                          </a:cubicBezTo>
                          <a:cubicBezTo>
                            <a:pt x="2602489" y="655430"/>
                            <a:pt x="2474282" y="766944"/>
                            <a:pt x="2555898" y="910821"/>
                          </a:cubicBezTo>
                          <a:cubicBezTo>
                            <a:pt x="2598543" y="1043969"/>
                            <a:pt x="2476785" y="1142125"/>
                            <a:pt x="2555898" y="1245097"/>
                          </a:cubicBezTo>
                          <a:cubicBezTo>
                            <a:pt x="2599062" y="1374802"/>
                            <a:pt x="2512745" y="1626644"/>
                            <a:pt x="2555898" y="1746511"/>
                          </a:cubicBezTo>
                          <a:cubicBezTo>
                            <a:pt x="2573707" y="1883521"/>
                            <a:pt x="2402950" y="2010174"/>
                            <a:pt x="2129907" y="1973587"/>
                          </a:cubicBezTo>
                          <a:cubicBezTo>
                            <a:pt x="1814506" y="2011921"/>
                            <a:pt x="1523779" y="1963900"/>
                            <a:pt x="1312026" y="1973587"/>
                          </a:cubicBezTo>
                          <a:cubicBezTo>
                            <a:pt x="1130970" y="2034168"/>
                            <a:pt x="895358" y="1912394"/>
                            <a:pt x="425990" y="1973587"/>
                          </a:cubicBezTo>
                          <a:cubicBezTo>
                            <a:pt x="166836" y="1930245"/>
                            <a:pt x="11096" y="1893359"/>
                            <a:pt x="0" y="1746511"/>
                          </a:cubicBezTo>
                          <a:cubicBezTo>
                            <a:pt x="5718" y="1641849"/>
                            <a:pt x="29848" y="1510748"/>
                            <a:pt x="0" y="1397041"/>
                          </a:cubicBezTo>
                          <a:cubicBezTo>
                            <a:pt x="-7786" y="1249954"/>
                            <a:pt x="68555" y="1191993"/>
                            <a:pt x="0" y="1001988"/>
                          </a:cubicBezTo>
                          <a:cubicBezTo>
                            <a:pt x="-108143" y="817272"/>
                            <a:pt x="77963" y="803179"/>
                            <a:pt x="0" y="667711"/>
                          </a:cubicBezTo>
                          <a:cubicBezTo>
                            <a:pt x="-47161" y="524990"/>
                            <a:pt x="-30768" y="373017"/>
                            <a:pt x="0" y="227075"/>
                          </a:cubicBezTo>
                          <a:close/>
                        </a:path>
                        <a:path w="2555898" h="1973587" fill="none" stroke="0" extrusionOk="0">
                          <a:moveTo>
                            <a:pt x="0" y="227075"/>
                          </a:moveTo>
                          <a:cubicBezTo>
                            <a:pt x="49900" y="85521"/>
                            <a:pt x="230824" y="-9235"/>
                            <a:pt x="425990" y="0"/>
                          </a:cubicBezTo>
                          <a:cubicBezTo>
                            <a:pt x="725700" y="-57711"/>
                            <a:pt x="971515" y="26806"/>
                            <a:pt x="1312026" y="0"/>
                          </a:cubicBezTo>
                          <a:cubicBezTo>
                            <a:pt x="1616863" y="9340"/>
                            <a:pt x="1829817" y="36982"/>
                            <a:pt x="2129907" y="0"/>
                          </a:cubicBezTo>
                          <a:cubicBezTo>
                            <a:pt x="2383668" y="16191"/>
                            <a:pt x="2555043" y="141848"/>
                            <a:pt x="2555898" y="227075"/>
                          </a:cubicBezTo>
                          <a:cubicBezTo>
                            <a:pt x="2618974" y="336767"/>
                            <a:pt x="2514874" y="444249"/>
                            <a:pt x="2555898" y="576545"/>
                          </a:cubicBezTo>
                          <a:cubicBezTo>
                            <a:pt x="2597437" y="721803"/>
                            <a:pt x="2545803" y="760978"/>
                            <a:pt x="2555898" y="910821"/>
                          </a:cubicBezTo>
                          <a:cubicBezTo>
                            <a:pt x="2574712" y="1065664"/>
                            <a:pt x="2552535" y="1122070"/>
                            <a:pt x="2555898" y="1321069"/>
                          </a:cubicBezTo>
                          <a:cubicBezTo>
                            <a:pt x="2582623" y="1522322"/>
                            <a:pt x="2519524" y="1621467"/>
                            <a:pt x="2555898" y="1746511"/>
                          </a:cubicBezTo>
                          <a:cubicBezTo>
                            <a:pt x="2504247" y="1840679"/>
                            <a:pt x="2357478" y="1923623"/>
                            <a:pt x="2129907" y="1973587"/>
                          </a:cubicBezTo>
                          <a:cubicBezTo>
                            <a:pt x="1920684" y="1935744"/>
                            <a:pt x="1636195" y="1883562"/>
                            <a:pt x="1277949" y="1973587"/>
                          </a:cubicBezTo>
                          <a:cubicBezTo>
                            <a:pt x="917398" y="1937196"/>
                            <a:pt x="770979" y="1938587"/>
                            <a:pt x="425990" y="1973587"/>
                          </a:cubicBezTo>
                          <a:cubicBezTo>
                            <a:pt x="122208" y="1988386"/>
                            <a:pt x="19767" y="1878875"/>
                            <a:pt x="0" y="1746511"/>
                          </a:cubicBezTo>
                          <a:cubicBezTo>
                            <a:pt x="-78456" y="1634405"/>
                            <a:pt x="35487" y="1518034"/>
                            <a:pt x="0" y="1336263"/>
                          </a:cubicBezTo>
                          <a:cubicBezTo>
                            <a:pt x="-13959" y="1120178"/>
                            <a:pt x="69084" y="1064149"/>
                            <a:pt x="0" y="926015"/>
                          </a:cubicBezTo>
                          <a:cubicBezTo>
                            <a:pt x="-42887" y="769912"/>
                            <a:pt x="41941" y="721349"/>
                            <a:pt x="0" y="591740"/>
                          </a:cubicBezTo>
                          <a:cubicBezTo>
                            <a:pt x="-7627" y="457560"/>
                            <a:pt x="75617" y="350266"/>
                            <a:pt x="0" y="227075"/>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693094" y="360305"/>
              <a:ext cx="2907088" cy="2337636"/>
            </a:xfrm>
            <a:custGeom>
              <a:avLst/>
              <a:gdLst>
                <a:gd name="connsiteX0" fmla="*/ 0 w 2907088"/>
                <a:gd name="connsiteY0" fmla="*/ 268961 h 2337636"/>
                <a:gd name="connsiteX1" fmla="*/ 484523 w 2907088"/>
                <a:gd name="connsiteY1" fmla="*/ 0 h 2337636"/>
                <a:gd name="connsiteX2" fmla="*/ 1169297 w 2907088"/>
                <a:gd name="connsiteY2" fmla="*/ 0 h 2337636"/>
                <a:gd name="connsiteX3" fmla="*/ 1776549 w 2907088"/>
                <a:gd name="connsiteY3" fmla="*/ 0 h 2337636"/>
                <a:gd name="connsiteX4" fmla="*/ 2422563 w 2907088"/>
                <a:gd name="connsiteY4" fmla="*/ 0 h 2337636"/>
                <a:gd name="connsiteX5" fmla="*/ 2907088 w 2907088"/>
                <a:gd name="connsiteY5" fmla="*/ 268961 h 2337636"/>
                <a:gd name="connsiteX6" fmla="*/ 2907088 w 2907088"/>
                <a:gd name="connsiteY6" fmla="*/ 736886 h 2337636"/>
                <a:gd name="connsiteX7" fmla="*/ 2907088 w 2907088"/>
                <a:gd name="connsiteY7" fmla="*/ 1132822 h 2337636"/>
                <a:gd name="connsiteX8" fmla="*/ 2907088 w 2907088"/>
                <a:gd name="connsiteY8" fmla="*/ 1582751 h 2337636"/>
                <a:gd name="connsiteX9" fmla="*/ 2907088 w 2907088"/>
                <a:gd name="connsiteY9" fmla="*/ 2068672 h 2337636"/>
                <a:gd name="connsiteX10" fmla="*/ 2422563 w 2907088"/>
                <a:gd name="connsiteY10" fmla="*/ 2337634 h 2337636"/>
                <a:gd name="connsiteX11" fmla="*/ 1834692 w 2907088"/>
                <a:gd name="connsiteY11" fmla="*/ 2337634 h 2337636"/>
                <a:gd name="connsiteX12" fmla="*/ 1246819 w 2907088"/>
                <a:gd name="connsiteY12" fmla="*/ 2337634 h 2337636"/>
                <a:gd name="connsiteX13" fmla="*/ 484523 w 2907088"/>
                <a:gd name="connsiteY13" fmla="*/ 2337634 h 2337636"/>
                <a:gd name="connsiteX14" fmla="*/ 0 w 2907088"/>
                <a:gd name="connsiteY14" fmla="*/ 2068672 h 2337636"/>
                <a:gd name="connsiteX15" fmla="*/ 0 w 2907088"/>
                <a:gd name="connsiteY15" fmla="*/ 1672736 h 2337636"/>
                <a:gd name="connsiteX16" fmla="*/ 0 w 2907088"/>
                <a:gd name="connsiteY16" fmla="*/ 1240806 h 2337636"/>
                <a:gd name="connsiteX17" fmla="*/ 0 w 2907088"/>
                <a:gd name="connsiteY17" fmla="*/ 772880 h 2337636"/>
                <a:gd name="connsiteX18" fmla="*/ 0 w 2907088"/>
                <a:gd name="connsiteY18" fmla="*/ 268961 h 233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07088" h="2337636" extrusionOk="0">
                  <a:moveTo>
                    <a:pt x="0" y="268961"/>
                  </a:moveTo>
                  <a:cubicBezTo>
                    <a:pt x="74911" y="66282"/>
                    <a:pt x="287250" y="-57652"/>
                    <a:pt x="484523" y="0"/>
                  </a:cubicBezTo>
                  <a:cubicBezTo>
                    <a:pt x="790395" y="-73993"/>
                    <a:pt x="859137" y="36787"/>
                    <a:pt x="1169297" y="0"/>
                  </a:cubicBezTo>
                  <a:cubicBezTo>
                    <a:pt x="1467366" y="6864"/>
                    <a:pt x="1641158" y="-10018"/>
                    <a:pt x="1776549" y="0"/>
                  </a:cubicBezTo>
                  <a:cubicBezTo>
                    <a:pt x="1918893" y="4332"/>
                    <a:pt x="2133578" y="50557"/>
                    <a:pt x="2422563" y="0"/>
                  </a:cubicBezTo>
                  <a:cubicBezTo>
                    <a:pt x="2710376" y="32892"/>
                    <a:pt x="2906303" y="159882"/>
                    <a:pt x="2907088" y="268961"/>
                  </a:cubicBezTo>
                  <a:cubicBezTo>
                    <a:pt x="2927574" y="487207"/>
                    <a:pt x="2816346" y="632322"/>
                    <a:pt x="2907088" y="736886"/>
                  </a:cubicBezTo>
                  <a:cubicBezTo>
                    <a:pt x="3016916" y="890779"/>
                    <a:pt x="2879947" y="1074227"/>
                    <a:pt x="2907088" y="1132822"/>
                  </a:cubicBezTo>
                  <a:cubicBezTo>
                    <a:pt x="3016980" y="1210567"/>
                    <a:pt x="2934862" y="1371248"/>
                    <a:pt x="2907088" y="1582751"/>
                  </a:cubicBezTo>
                  <a:cubicBezTo>
                    <a:pt x="2936691" y="1751802"/>
                    <a:pt x="2930829" y="1863201"/>
                    <a:pt x="2907088" y="2068672"/>
                  </a:cubicBezTo>
                  <a:cubicBezTo>
                    <a:pt x="2938365" y="2181103"/>
                    <a:pt x="2615108" y="2294381"/>
                    <a:pt x="2422563" y="2337634"/>
                  </a:cubicBezTo>
                  <a:cubicBezTo>
                    <a:pt x="2253733" y="2336209"/>
                    <a:pt x="1941515" y="2288810"/>
                    <a:pt x="1834692" y="2337634"/>
                  </a:cubicBezTo>
                  <a:cubicBezTo>
                    <a:pt x="1670953" y="2384567"/>
                    <a:pt x="1572061" y="2309754"/>
                    <a:pt x="1246819" y="2337634"/>
                  </a:cubicBezTo>
                  <a:cubicBezTo>
                    <a:pt x="1086708" y="2321905"/>
                    <a:pt x="773897" y="2289449"/>
                    <a:pt x="484523" y="2337634"/>
                  </a:cubicBezTo>
                  <a:cubicBezTo>
                    <a:pt x="254716" y="2285917"/>
                    <a:pt x="34040" y="2173165"/>
                    <a:pt x="0" y="2068672"/>
                  </a:cubicBezTo>
                  <a:cubicBezTo>
                    <a:pt x="31462" y="2003468"/>
                    <a:pt x="37804" y="1816615"/>
                    <a:pt x="0" y="1672736"/>
                  </a:cubicBezTo>
                  <a:cubicBezTo>
                    <a:pt x="-41655" y="1526028"/>
                    <a:pt x="118018" y="1326282"/>
                    <a:pt x="0" y="1240806"/>
                  </a:cubicBezTo>
                  <a:cubicBezTo>
                    <a:pt x="-28756" y="1164301"/>
                    <a:pt x="20444" y="935972"/>
                    <a:pt x="0" y="772880"/>
                  </a:cubicBezTo>
                  <a:cubicBezTo>
                    <a:pt x="-90681" y="677295"/>
                    <a:pt x="57884" y="357609"/>
                    <a:pt x="0" y="26896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2599208"/>
                        <a:gd name="connsiteY0" fmla="*/ 240477 h 2090064"/>
                        <a:gd name="connsiteX1" fmla="*/ 433209 w 2599208"/>
                        <a:gd name="connsiteY1" fmla="*/ 0 h 2090064"/>
                        <a:gd name="connsiteX2" fmla="*/ 1045461 w 2599208"/>
                        <a:gd name="connsiteY2" fmla="*/ 0 h 2090064"/>
                        <a:gd name="connsiteX3" fmla="*/ 1588401 w 2599208"/>
                        <a:gd name="connsiteY3" fmla="*/ 0 h 2090064"/>
                        <a:gd name="connsiteX4" fmla="*/ 2165998 w 2599208"/>
                        <a:gd name="connsiteY4" fmla="*/ 0 h 2090064"/>
                        <a:gd name="connsiteX5" fmla="*/ 2599208 w 2599208"/>
                        <a:gd name="connsiteY5" fmla="*/ 240477 h 2090064"/>
                        <a:gd name="connsiteX6" fmla="*/ 2599208 w 2599208"/>
                        <a:gd name="connsiteY6" fmla="*/ 658845 h 2090064"/>
                        <a:gd name="connsiteX7" fmla="*/ 2599208 w 2599208"/>
                        <a:gd name="connsiteY7" fmla="*/ 1012849 h 2090064"/>
                        <a:gd name="connsiteX8" fmla="*/ 2599208 w 2599208"/>
                        <a:gd name="connsiteY8" fmla="*/ 1415127 h 2090064"/>
                        <a:gd name="connsiteX9" fmla="*/ 2599208 w 2599208"/>
                        <a:gd name="connsiteY9" fmla="*/ 1849586 h 2090064"/>
                        <a:gd name="connsiteX10" fmla="*/ 2165998 w 2599208"/>
                        <a:gd name="connsiteY10" fmla="*/ 2090063 h 2090064"/>
                        <a:gd name="connsiteX11" fmla="*/ 1640386 w 2599208"/>
                        <a:gd name="connsiteY11" fmla="*/ 2090063 h 2090064"/>
                        <a:gd name="connsiteX12" fmla="*/ 1114773 w 2599208"/>
                        <a:gd name="connsiteY12" fmla="*/ 2090063 h 2090064"/>
                        <a:gd name="connsiteX13" fmla="*/ 433209 w 2599208"/>
                        <a:gd name="connsiteY13" fmla="*/ 2090063 h 2090064"/>
                        <a:gd name="connsiteX14" fmla="*/ 0 w 2599208"/>
                        <a:gd name="connsiteY14" fmla="*/ 1849586 h 2090064"/>
                        <a:gd name="connsiteX15" fmla="*/ 0 w 2599208"/>
                        <a:gd name="connsiteY15" fmla="*/ 1495582 h 2090064"/>
                        <a:gd name="connsiteX16" fmla="*/ 0 w 2599208"/>
                        <a:gd name="connsiteY16" fmla="*/ 1109396 h 2090064"/>
                        <a:gd name="connsiteX17" fmla="*/ 0 w 2599208"/>
                        <a:gd name="connsiteY17" fmla="*/ 691027 h 2090064"/>
                        <a:gd name="connsiteX18" fmla="*/ 0 w 2599208"/>
                        <a:gd name="connsiteY18" fmla="*/ 240477 h 2090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9208" h="2090064" extrusionOk="0">
                          <a:moveTo>
                            <a:pt x="0" y="240477"/>
                          </a:moveTo>
                          <a:cubicBezTo>
                            <a:pt x="59105" y="65284"/>
                            <a:pt x="225544" y="-20596"/>
                            <a:pt x="433209" y="0"/>
                          </a:cubicBezTo>
                          <a:cubicBezTo>
                            <a:pt x="716626" y="-42215"/>
                            <a:pt x="791687" y="28890"/>
                            <a:pt x="1045461" y="0"/>
                          </a:cubicBezTo>
                          <a:cubicBezTo>
                            <a:pt x="1293245" y="-13555"/>
                            <a:pt x="1464979" y="-6875"/>
                            <a:pt x="1588401" y="0"/>
                          </a:cubicBezTo>
                          <a:cubicBezTo>
                            <a:pt x="1731828" y="-10542"/>
                            <a:pt x="1903811" y="34009"/>
                            <a:pt x="2165998" y="0"/>
                          </a:cubicBezTo>
                          <a:cubicBezTo>
                            <a:pt x="2410325" y="6640"/>
                            <a:pt x="2597339" y="134925"/>
                            <a:pt x="2599208" y="240477"/>
                          </a:cubicBezTo>
                          <a:cubicBezTo>
                            <a:pt x="2621336" y="425168"/>
                            <a:pt x="2517011" y="546400"/>
                            <a:pt x="2599208" y="658845"/>
                          </a:cubicBezTo>
                          <a:cubicBezTo>
                            <a:pt x="2686421" y="803115"/>
                            <a:pt x="2562291" y="947722"/>
                            <a:pt x="2599208" y="1012849"/>
                          </a:cubicBezTo>
                          <a:cubicBezTo>
                            <a:pt x="2689618" y="1082842"/>
                            <a:pt x="2600086" y="1230821"/>
                            <a:pt x="2599208" y="1415127"/>
                          </a:cubicBezTo>
                          <a:cubicBezTo>
                            <a:pt x="2625150" y="1569688"/>
                            <a:pt x="2604765" y="1684099"/>
                            <a:pt x="2599208" y="1849586"/>
                          </a:cubicBezTo>
                          <a:cubicBezTo>
                            <a:pt x="2631096" y="1955412"/>
                            <a:pt x="2337794" y="2060032"/>
                            <a:pt x="2165998" y="2090063"/>
                          </a:cubicBezTo>
                          <a:cubicBezTo>
                            <a:pt x="2015560" y="2092193"/>
                            <a:pt x="1746364" y="2061362"/>
                            <a:pt x="1640386" y="2090063"/>
                          </a:cubicBezTo>
                          <a:cubicBezTo>
                            <a:pt x="1503837" y="2116002"/>
                            <a:pt x="1400624" y="2064365"/>
                            <a:pt x="1114773" y="2090063"/>
                          </a:cubicBezTo>
                          <a:cubicBezTo>
                            <a:pt x="915403" y="2101712"/>
                            <a:pt x="674254" y="2055262"/>
                            <a:pt x="433209" y="2090063"/>
                          </a:cubicBezTo>
                          <a:cubicBezTo>
                            <a:pt x="227312" y="2047114"/>
                            <a:pt x="24537" y="1959741"/>
                            <a:pt x="0" y="1849586"/>
                          </a:cubicBezTo>
                          <a:cubicBezTo>
                            <a:pt x="8318" y="1784248"/>
                            <a:pt x="46101" y="1625005"/>
                            <a:pt x="0" y="1495582"/>
                          </a:cubicBezTo>
                          <a:cubicBezTo>
                            <a:pt x="-43165" y="1365087"/>
                            <a:pt x="74608" y="1187838"/>
                            <a:pt x="0" y="1109396"/>
                          </a:cubicBezTo>
                          <a:cubicBezTo>
                            <a:pt x="-37954" y="1035216"/>
                            <a:pt x="31110" y="834439"/>
                            <a:pt x="0" y="691027"/>
                          </a:cubicBezTo>
                          <a:cubicBezTo>
                            <a:pt x="-67321" y="571918"/>
                            <a:pt x="72133" y="351549"/>
                            <a:pt x="0" y="24047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5</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826555" y="686181"/>
              <a:ext cx="2685055" cy="1480203"/>
            </a:xfrm>
            <a:prstGeom prst="rect">
              <a:avLst/>
            </a:prstGeom>
            <a:noFill/>
          </p:spPr>
          <p:txBody>
            <a:bodyPr wrap="square" rtlCol="0">
              <a:spAutoFit/>
            </a:bodyPr>
            <a:lstStyle/>
            <a:p>
              <a:pPr algn="r"/>
              <a:r>
                <a:rPr lang="ar-SY" sz="2000" b="1" dirty="0">
                  <a:latin typeface="Hand Of Sean" panose="02000500000000000000" pitchFamily="2" charset="-128"/>
                  <a:ea typeface="Hand Of Sean" panose="02000500000000000000" pitchFamily="2" charset="-128"/>
                </a:rPr>
                <a:t>تحدث بعض المواقف المؤسفة عند الاستخدام الخاطئ للمبيض ، اذكري موقفا من تلك المواقف</a:t>
              </a:r>
              <a:endParaRPr lang="en-US" sz="2400" b="1"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8814911" y="-249225"/>
            <a:ext cx="3146062" cy="2310471"/>
            <a:chOff x="1173900" y="-66891"/>
            <a:chExt cx="3117971" cy="2584152"/>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230616" y="456328"/>
              <a:ext cx="3013635" cy="2042342"/>
            </a:xfrm>
            <a:custGeom>
              <a:avLst/>
              <a:gdLst>
                <a:gd name="connsiteX0" fmla="*/ 0 w 3013635"/>
                <a:gd name="connsiteY0" fmla="*/ 340397 h 2042342"/>
                <a:gd name="connsiteX1" fmla="*/ 301629 w 3013635"/>
                <a:gd name="connsiteY1" fmla="*/ 0 h 2042342"/>
                <a:gd name="connsiteX2" fmla="*/ 735497 w 3013635"/>
                <a:gd name="connsiteY2" fmla="*/ 0 h 2042342"/>
                <a:gd name="connsiteX3" fmla="*/ 1145260 w 3013635"/>
                <a:gd name="connsiteY3" fmla="*/ 0 h 2042342"/>
                <a:gd name="connsiteX4" fmla="*/ 1675543 w 3013635"/>
                <a:gd name="connsiteY4" fmla="*/ 0 h 2042342"/>
                <a:gd name="connsiteX5" fmla="*/ 2085307 w 3013635"/>
                <a:gd name="connsiteY5" fmla="*/ 0 h 2042342"/>
                <a:gd name="connsiteX6" fmla="*/ 2712005 w 3013635"/>
                <a:gd name="connsiteY6" fmla="*/ 0 h 2042342"/>
                <a:gd name="connsiteX7" fmla="*/ 3013635 w 3013635"/>
                <a:gd name="connsiteY7" fmla="*/ 340397 h 2042342"/>
                <a:gd name="connsiteX8" fmla="*/ 3013635 w 3013635"/>
                <a:gd name="connsiteY8" fmla="*/ 794246 h 2042342"/>
                <a:gd name="connsiteX9" fmla="*/ 3013635 w 3013635"/>
                <a:gd name="connsiteY9" fmla="*/ 1207248 h 2042342"/>
                <a:gd name="connsiteX10" fmla="*/ 3013635 w 3013635"/>
                <a:gd name="connsiteY10" fmla="*/ 1701944 h 2042342"/>
                <a:gd name="connsiteX11" fmla="*/ 2712005 w 3013635"/>
                <a:gd name="connsiteY11" fmla="*/ 2042342 h 2042342"/>
                <a:gd name="connsiteX12" fmla="*/ 2229930 w 3013635"/>
                <a:gd name="connsiteY12" fmla="*/ 2042342 h 2042342"/>
                <a:gd name="connsiteX13" fmla="*/ 1723751 w 3013635"/>
                <a:gd name="connsiteY13" fmla="*/ 2042342 h 2042342"/>
                <a:gd name="connsiteX14" fmla="*/ 1265780 w 3013635"/>
                <a:gd name="connsiteY14" fmla="*/ 2042342 h 2042342"/>
                <a:gd name="connsiteX15" fmla="*/ 831911 w 3013635"/>
                <a:gd name="connsiteY15" fmla="*/ 2042342 h 2042342"/>
                <a:gd name="connsiteX16" fmla="*/ 301629 w 3013635"/>
                <a:gd name="connsiteY16" fmla="*/ 2042342 h 2042342"/>
                <a:gd name="connsiteX17" fmla="*/ 0 w 3013635"/>
                <a:gd name="connsiteY17" fmla="*/ 1701944 h 2042342"/>
                <a:gd name="connsiteX18" fmla="*/ 0 w 3013635"/>
                <a:gd name="connsiteY18" fmla="*/ 1234479 h 2042342"/>
                <a:gd name="connsiteX19" fmla="*/ 0 w 3013635"/>
                <a:gd name="connsiteY19" fmla="*/ 807862 h 2042342"/>
                <a:gd name="connsiteX20" fmla="*/ 0 w 3013635"/>
                <a:gd name="connsiteY20" fmla="*/ 340397 h 2042342"/>
                <a:gd name="connsiteX0" fmla="*/ 0 w 3013635"/>
                <a:gd name="connsiteY0" fmla="*/ 340397 h 2042342"/>
                <a:gd name="connsiteX1" fmla="*/ 301629 w 3013635"/>
                <a:gd name="connsiteY1" fmla="*/ 0 h 2042342"/>
                <a:gd name="connsiteX2" fmla="*/ 831911 w 3013635"/>
                <a:gd name="connsiteY2" fmla="*/ 0 h 2042342"/>
                <a:gd name="connsiteX3" fmla="*/ 1265780 w 3013635"/>
                <a:gd name="connsiteY3" fmla="*/ 0 h 2042342"/>
                <a:gd name="connsiteX4" fmla="*/ 1723751 w 3013635"/>
                <a:gd name="connsiteY4" fmla="*/ 0 h 2042342"/>
                <a:gd name="connsiteX5" fmla="*/ 2181723 w 3013635"/>
                <a:gd name="connsiteY5" fmla="*/ 0 h 2042342"/>
                <a:gd name="connsiteX6" fmla="*/ 2712005 w 3013635"/>
                <a:gd name="connsiteY6" fmla="*/ 0 h 2042342"/>
                <a:gd name="connsiteX7" fmla="*/ 3013635 w 3013635"/>
                <a:gd name="connsiteY7" fmla="*/ 340397 h 2042342"/>
                <a:gd name="connsiteX8" fmla="*/ 3013635 w 3013635"/>
                <a:gd name="connsiteY8" fmla="*/ 821477 h 2042342"/>
                <a:gd name="connsiteX9" fmla="*/ 3013635 w 3013635"/>
                <a:gd name="connsiteY9" fmla="*/ 1275326 h 2042342"/>
                <a:gd name="connsiteX10" fmla="*/ 3013635 w 3013635"/>
                <a:gd name="connsiteY10" fmla="*/ 1701944 h 2042342"/>
                <a:gd name="connsiteX11" fmla="*/ 2712005 w 3013635"/>
                <a:gd name="connsiteY11" fmla="*/ 2042342 h 2042342"/>
                <a:gd name="connsiteX12" fmla="*/ 2302241 w 3013635"/>
                <a:gd name="connsiteY12" fmla="*/ 2042342 h 2042342"/>
                <a:gd name="connsiteX13" fmla="*/ 1771958 w 3013635"/>
                <a:gd name="connsiteY13" fmla="*/ 2042342 h 2042342"/>
                <a:gd name="connsiteX14" fmla="*/ 1241676 w 3013635"/>
                <a:gd name="connsiteY14" fmla="*/ 2042342 h 2042342"/>
                <a:gd name="connsiteX15" fmla="*/ 735497 w 3013635"/>
                <a:gd name="connsiteY15" fmla="*/ 2042342 h 2042342"/>
                <a:gd name="connsiteX16" fmla="*/ 301629 w 3013635"/>
                <a:gd name="connsiteY16" fmla="*/ 2042342 h 2042342"/>
                <a:gd name="connsiteX17" fmla="*/ 0 w 3013635"/>
                <a:gd name="connsiteY17" fmla="*/ 1701944 h 2042342"/>
                <a:gd name="connsiteX18" fmla="*/ 0 w 3013635"/>
                <a:gd name="connsiteY18" fmla="*/ 1261710 h 2042342"/>
                <a:gd name="connsiteX19" fmla="*/ 0 w 3013635"/>
                <a:gd name="connsiteY19" fmla="*/ 794246 h 2042342"/>
                <a:gd name="connsiteX20" fmla="*/ 0 w 3013635"/>
                <a:gd name="connsiteY20" fmla="*/ 340397 h 2042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13635" h="2042342" fill="none" extrusionOk="0">
                  <a:moveTo>
                    <a:pt x="0" y="340397"/>
                  </a:moveTo>
                  <a:cubicBezTo>
                    <a:pt x="23646" y="128406"/>
                    <a:pt x="123331" y="41772"/>
                    <a:pt x="301629" y="0"/>
                  </a:cubicBezTo>
                  <a:cubicBezTo>
                    <a:pt x="498612" y="-39748"/>
                    <a:pt x="567043" y="23005"/>
                    <a:pt x="735497" y="0"/>
                  </a:cubicBezTo>
                  <a:cubicBezTo>
                    <a:pt x="909732" y="-15741"/>
                    <a:pt x="949970" y="12259"/>
                    <a:pt x="1145260" y="0"/>
                  </a:cubicBezTo>
                  <a:cubicBezTo>
                    <a:pt x="1328176" y="-21073"/>
                    <a:pt x="1451933" y="29013"/>
                    <a:pt x="1675543" y="0"/>
                  </a:cubicBezTo>
                  <a:cubicBezTo>
                    <a:pt x="1876342" y="-16918"/>
                    <a:pt x="1948983" y="45267"/>
                    <a:pt x="2085307" y="0"/>
                  </a:cubicBezTo>
                  <a:cubicBezTo>
                    <a:pt x="2153544" y="-67081"/>
                    <a:pt x="2489777" y="20842"/>
                    <a:pt x="2712005" y="0"/>
                  </a:cubicBezTo>
                  <a:cubicBezTo>
                    <a:pt x="2909395" y="19224"/>
                    <a:pt x="3059408" y="166563"/>
                    <a:pt x="3013635" y="340397"/>
                  </a:cubicBezTo>
                  <a:cubicBezTo>
                    <a:pt x="3056343" y="477540"/>
                    <a:pt x="3001198" y="692372"/>
                    <a:pt x="3013635" y="794246"/>
                  </a:cubicBezTo>
                  <a:cubicBezTo>
                    <a:pt x="3018736" y="911350"/>
                    <a:pt x="2949807" y="1033585"/>
                    <a:pt x="3013635" y="1207248"/>
                  </a:cubicBezTo>
                  <a:cubicBezTo>
                    <a:pt x="3083104" y="1369772"/>
                    <a:pt x="3011975" y="1555828"/>
                    <a:pt x="3013635" y="1701944"/>
                  </a:cubicBezTo>
                  <a:cubicBezTo>
                    <a:pt x="3048129" y="1876551"/>
                    <a:pt x="2863113" y="2063532"/>
                    <a:pt x="2712005" y="2042342"/>
                  </a:cubicBezTo>
                  <a:cubicBezTo>
                    <a:pt x="2472911" y="2090989"/>
                    <a:pt x="2396543" y="2001062"/>
                    <a:pt x="2229930" y="2042342"/>
                  </a:cubicBezTo>
                  <a:cubicBezTo>
                    <a:pt x="2083102" y="2077470"/>
                    <a:pt x="1977127" y="2020121"/>
                    <a:pt x="1723751" y="2042342"/>
                  </a:cubicBezTo>
                  <a:cubicBezTo>
                    <a:pt x="1470214" y="2078171"/>
                    <a:pt x="1428778" y="2033168"/>
                    <a:pt x="1265780" y="2042342"/>
                  </a:cubicBezTo>
                  <a:cubicBezTo>
                    <a:pt x="1081524" y="2040894"/>
                    <a:pt x="1047472" y="1985730"/>
                    <a:pt x="831911" y="2042342"/>
                  </a:cubicBezTo>
                  <a:cubicBezTo>
                    <a:pt x="638710" y="2086476"/>
                    <a:pt x="571156" y="1979948"/>
                    <a:pt x="301629" y="2042342"/>
                  </a:cubicBezTo>
                  <a:cubicBezTo>
                    <a:pt x="139795" y="2024134"/>
                    <a:pt x="24721" y="1925579"/>
                    <a:pt x="0" y="1701944"/>
                  </a:cubicBezTo>
                  <a:cubicBezTo>
                    <a:pt x="-14920" y="1515343"/>
                    <a:pt x="-6845" y="1342940"/>
                    <a:pt x="0" y="1234479"/>
                  </a:cubicBezTo>
                  <a:cubicBezTo>
                    <a:pt x="-7179" y="1129257"/>
                    <a:pt x="17118" y="961033"/>
                    <a:pt x="0" y="807862"/>
                  </a:cubicBezTo>
                  <a:cubicBezTo>
                    <a:pt x="-67800" y="688061"/>
                    <a:pt x="18372" y="563500"/>
                    <a:pt x="0" y="340397"/>
                  </a:cubicBezTo>
                  <a:close/>
                </a:path>
                <a:path w="3013635" h="2042342" stroke="0" extrusionOk="0">
                  <a:moveTo>
                    <a:pt x="0" y="340397"/>
                  </a:moveTo>
                  <a:cubicBezTo>
                    <a:pt x="18828" y="164512"/>
                    <a:pt x="181587" y="-8177"/>
                    <a:pt x="301629" y="0"/>
                  </a:cubicBezTo>
                  <a:cubicBezTo>
                    <a:pt x="521321" y="-37929"/>
                    <a:pt x="599192" y="53854"/>
                    <a:pt x="831911" y="0"/>
                  </a:cubicBezTo>
                  <a:cubicBezTo>
                    <a:pt x="1084524" y="-52472"/>
                    <a:pt x="1147760" y="17560"/>
                    <a:pt x="1265780" y="0"/>
                  </a:cubicBezTo>
                  <a:cubicBezTo>
                    <a:pt x="1397760" y="-33444"/>
                    <a:pt x="1625747" y="8972"/>
                    <a:pt x="1723751" y="0"/>
                  </a:cubicBezTo>
                  <a:cubicBezTo>
                    <a:pt x="1879340" y="-42473"/>
                    <a:pt x="1981805" y="20314"/>
                    <a:pt x="2181723" y="0"/>
                  </a:cubicBezTo>
                  <a:cubicBezTo>
                    <a:pt x="2389311" y="-57101"/>
                    <a:pt x="2450656" y="56842"/>
                    <a:pt x="2712005" y="0"/>
                  </a:cubicBezTo>
                  <a:cubicBezTo>
                    <a:pt x="2873577" y="35648"/>
                    <a:pt x="3028439" y="137570"/>
                    <a:pt x="3013635" y="340397"/>
                  </a:cubicBezTo>
                  <a:cubicBezTo>
                    <a:pt x="3064730" y="544391"/>
                    <a:pt x="2939299" y="627013"/>
                    <a:pt x="3013635" y="821477"/>
                  </a:cubicBezTo>
                  <a:cubicBezTo>
                    <a:pt x="3073799" y="975750"/>
                    <a:pt x="2996124" y="1141117"/>
                    <a:pt x="3013635" y="1275326"/>
                  </a:cubicBezTo>
                  <a:cubicBezTo>
                    <a:pt x="3036835" y="1444942"/>
                    <a:pt x="3013926" y="1549163"/>
                    <a:pt x="3013635" y="1701944"/>
                  </a:cubicBezTo>
                  <a:cubicBezTo>
                    <a:pt x="2974625" y="1887059"/>
                    <a:pt x="2898266" y="1989658"/>
                    <a:pt x="2712005" y="2042342"/>
                  </a:cubicBezTo>
                  <a:cubicBezTo>
                    <a:pt x="2545926" y="2061978"/>
                    <a:pt x="2427405" y="2006788"/>
                    <a:pt x="2302241" y="2042342"/>
                  </a:cubicBezTo>
                  <a:cubicBezTo>
                    <a:pt x="2159080" y="2116028"/>
                    <a:pt x="2030506" y="2049164"/>
                    <a:pt x="1771958" y="2042342"/>
                  </a:cubicBezTo>
                  <a:cubicBezTo>
                    <a:pt x="1531619" y="2067612"/>
                    <a:pt x="1443420" y="2030121"/>
                    <a:pt x="1241676" y="2042342"/>
                  </a:cubicBezTo>
                  <a:cubicBezTo>
                    <a:pt x="1025415" y="2047315"/>
                    <a:pt x="837441" y="2028201"/>
                    <a:pt x="735497" y="2042342"/>
                  </a:cubicBezTo>
                  <a:cubicBezTo>
                    <a:pt x="611174" y="2025526"/>
                    <a:pt x="470252" y="2032190"/>
                    <a:pt x="301629" y="2042342"/>
                  </a:cubicBezTo>
                  <a:cubicBezTo>
                    <a:pt x="95658" y="2055169"/>
                    <a:pt x="14952" y="1859511"/>
                    <a:pt x="0" y="1701944"/>
                  </a:cubicBezTo>
                  <a:cubicBezTo>
                    <a:pt x="-69097" y="1615175"/>
                    <a:pt x="34513" y="1420411"/>
                    <a:pt x="0" y="1261710"/>
                  </a:cubicBezTo>
                  <a:cubicBezTo>
                    <a:pt x="-2654" y="1076860"/>
                    <a:pt x="32580" y="953144"/>
                    <a:pt x="0" y="794246"/>
                  </a:cubicBezTo>
                  <a:cubicBezTo>
                    <a:pt x="-20929" y="613751"/>
                    <a:pt x="25594" y="501342"/>
                    <a:pt x="0" y="340397"/>
                  </a:cubicBezTo>
                  <a:close/>
                </a:path>
                <a:path w="3013635" h="2042342" fill="none" stroke="0" extrusionOk="0">
                  <a:moveTo>
                    <a:pt x="0" y="340397"/>
                  </a:moveTo>
                  <a:cubicBezTo>
                    <a:pt x="30359" y="134119"/>
                    <a:pt x="121165" y="18156"/>
                    <a:pt x="301629" y="0"/>
                  </a:cubicBezTo>
                  <a:cubicBezTo>
                    <a:pt x="487688" y="-36771"/>
                    <a:pt x="554300" y="36899"/>
                    <a:pt x="735497" y="0"/>
                  </a:cubicBezTo>
                  <a:cubicBezTo>
                    <a:pt x="904506" y="-26028"/>
                    <a:pt x="969076" y="-606"/>
                    <a:pt x="1145260" y="0"/>
                  </a:cubicBezTo>
                  <a:cubicBezTo>
                    <a:pt x="1329887" y="-6694"/>
                    <a:pt x="1472906" y="39567"/>
                    <a:pt x="1675543" y="0"/>
                  </a:cubicBezTo>
                  <a:cubicBezTo>
                    <a:pt x="1900124" y="9114"/>
                    <a:pt x="1979927" y="79058"/>
                    <a:pt x="2085307" y="0"/>
                  </a:cubicBezTo>
                  <a:cubicBezTo>
                    <a:pt x="2190541" y="-37087"/>
                    <a:pt x="2539442" y="80346"/>
                    <a:pt x="2712005" y="0"/>
                  </a:cubicBezTo>
                  <a:cubicBezTo>
                    <a:pt x="2929095" y="-12951"/>
                    <a:pt x="3034900" y="189906"/>
                    <a:pt x="3013635" y="340397"/>
                  </a:cubicBezTo>
                  <a:cubicBezTo>
                    <a:pt x="3051897" y="477084"/>
                    <a:pt x="3006907" y="688680"/>
                    <a:pt x="3013635" y="794246"/>
                  </a:cubicBezTo>
                  <a:cubicBezTo>
                    <a:pt x="3027524" y="891424"/>
                    <a:pt x="2989235" y="1018341"/>
                    <a:pt x="3013635" y="1207248"/>
                  </a:cubicBezTo>
                  <a:cubicBezTo>
                    <a:pt x="3025460" y="1359152"/>
                    <a:pt x="2971311" y="1550913"/>
                    <a:pt x="3013635" y="1701944"/>
                  </a:cubicBezTo>
                  <a:cubicBezTo>
                    <a:pt x="3054634" y="1865365"/>
                    <a:pt x="2869553" y="2034173"/>
                    <a:pt x="2712005" y="2042342"/>
                  </a:cubicBezTo>
                  <a:cubicBezTo>
                    <a:pt x="2478314" y="2096596"/>
                    <a:pt x="2387253" y="2027544"/>
                    <a:pt x="2229930" y="2042342"/>
                  </a:cubicBezTo>
                  <a:cubicBezTo>
                    <a:pt x="2108203" y="2043958"/>
                    <a:pt x="1986139" y="1979193"/>
                    <a:pt x="1723751" y="2042342"/>
                  </a:cubicBezTo>
                  <a:cubicBezTo>
                    <a:pt x="1482418" y="2087704"/>
                    <a:pt x="1438782" y="2033563"/>
                    <a:pt x="1265780" y="2042342"/>
                  </a:cubicBezTo>
                  <a:cubicBezTo>
                    <a:pt x="1109208" y="2054163"/>
                    <a:pt x="1007543" y="1995869"/>
                    <a:pt x="831911" y="2042342"/>
                  </a:cubicBezTo>
                  <a:cubicBezTo>
                    <a:pt x="663046" y="2084186"/>
                    <a:pt x="594949" y="1975483"/>
                    <a:pt x="301629" y="2042342"/>
                  </a:cubicBezTo>
                  <a:cubicBezTo>
                    <a:pt x="203577" y="2064166"/>
                    <a:pt x="-4972" y="1913699"/>
                    <a:pt x="0" y="1701944"/>
                  </a:cubicBezTo>
                  <a:cubicBezTo>
                    <a:pt x="-20833" y="1535238"/>
                    <a:pt x="-1516" y="1331161"/>
                    <a:pt x="0" y="1234479"/>
                  </a:cubicBezTo>
                  <a:cubicBezTo>
                    <a:pt x="10584" y="1128496"/>
                    <a:pt x="18782" y="951885"/>
                    <a:pt x="0" y="807862"/>
                  </a:cubicBezTo>
                  <a:cubicBezTo>
                    <a:pt x="-13189" y="723365"/>
                    <a:pt x="76014" y="511866"/>
                    <a:pt x="0" y="340397"/>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custGeom>
                      <a:avLst/>
                      <a:gdLst>
                        <a:gd name="connsiteX0" fmla="*/ 0 w 3040786"/>
                        <a:gd name="connsiteY0" fmla="*/ 304347 h 1826044"/>
                        <a:gd name="connsiteX1" fmla="*/ 304347 w 3040786"/>
                        <a:gd name="connsiteY1" fmla="*/ 0 h 1826044"/>
                        <a:gd name="connsiteX2" fmla="*/ 742124 w 3040786"/>
                        <a:gd name="connsiteY2" fmla="*/ 0 h 1826044"/>
                        <a:gd name="connsiteX3" fmla="*/ 1155579 w 3040786"/>
                        <a:gd name="connsiteY3" fmla="*/ 0 h 1826044"/>
                        <a:gd name="connsiteX4" fmla="*/ 1690639 w 3040786"/>
                        <a:gd name="connsiteY4" fmla="*/ 0 h 1826044"/>
                        <a:gd name="connsiteX5" fmla="*/ 2104095 w 3040786"/>
                        <a:gd name="connsiteY5" fmla="*/ 0 h 1826044"/>
                        <a:gd name="connsiteX6" fmla="*/ 2736439 w 3040786"/>
                        <a:gd name="connsiteY6" fmla="*/ 0 h 1826044"/>
                        <a:gd name="connsiteX7" fmla="*/ 3040786 w 3040786"/>
                        <a:gd name="connsiteY7" fmla="*/ 304347 h 1826044"/>
                        <a:gd name="connsiteX8" fmla="*/ 3040786 w 3040786"/>
                        <a:gd name="connsiteY8" fmla="*/ 710130 h 1826044"/>
                        <a:gd name="connsiteX9" fmla="*/ 3040786 w 3040786"/>
                        <a:gd name="connsiteY9" fmla="*/ 1079393 h 1826044"/>
                        <a:gd name="connsiteX10" fmla="*/ 3040786 w 3040786"/>
                        <a:gd name="connsiteY10" fmla="*/ 1521697 h 1826044"/>
                        <a:gd name="connsiteX11" fmla="*/ 2736439 w 3040786"/>
                        <a:gd name="connsiteY11" fmla="*/ 1826044 h 1826044"/>
                        <a:gd name="connsiteX12" fmla="*/ 2250021 w 3040786"/>
                        <a:gd name="connsiteY12" fmla="*/ 1826044 h 1826044"/>
                        <a:gd name="connsiteX13" fmla="*/ 1739281 w 3040786"/>
                        <a:gd name="connsiteY13" fmla="*/ 1826044 h 1826044"/>
                        <a:gd name="connsiteX14" fmla="*/ 1277184 w 3040786"/>
                        <a:gd name="connsiteY14" fmla="*/ 1826044 h 1826044"/>
                        <a:gd name="connsiteX15" fmla="*/ 839407 w 3040786"/>
                        <a:gd name="connsiteY15" fmla="*/ 1826044 h 1826044"/>
                        <a:gd name="connsiteX16" fmla="*/ 304347 w 3040786"/>
                        <a:gd name="connsiteY16" fmla="*/ 1826044 h 1826044"/>
                        <a:gd name="connsiteX17" fmla="*/ 0 w 3040786"/>
                        <a:gd name="connsiteY17" fmla="*/ 1521697 h 1826044"/>
                        <a:gd name="connsiteX18" fmla="*/ 0 w 3040786"/>
                        <a:gd name="connsiteY18" fmla="*/ 1103740 h 1826044"/>
                        <a:gd name="connsiteX19" fmla="*/ 0 w 3040786"/>
                        <a:gd name="connsiteY19" fmla="*/ 722304 h 1826044"/>
                        <a:gd name="connsiteX20" fmla="*/ 0 w 3040786"/>
                        <a:gd name="connsiteY20" fmla="*/ 304347 h 182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40786" h="1826044" fill="none" extrusionOk="0">
                          <a:moveTo>
                            <a:pt x="0" y="304347"/>
                          </a:moveTo>
                          <a:cubicBezTo>
                            <a:pt x="10350" y="133663"/>
                            <a:pt x="108405" y="28376"/>
                            <a:pt x="304347" y="0"/>
                          </a:cubicBezTo>
                          <a:cubicBezTo>
                            <a:pt x="499072" y="-17958"/>
                            <a:pt x="578858" y="30045"/>
                            <a:pt x="742124" y="0"/>
                          </a:cubicBezTo>
                          <a:cubicBezTo>
                            <a:pt x="905390" y="-30045"/>
                            <a:pt x="961433" y="12195"/>
                            <a:pt x="1155579" y="0"/>
                          </a:cubicBezTo>
                          <a:cubicBezTo>
                            <a:pt x="1349725" y="-12195"/>
                            <a:pt x="1477471" y="12696"/>
                            <a:pt x="1690639" y="0"/>
                          </a:cubicBezTo>
                          <a:cubicBezTo>
                            <a:pt x="1903807" y="-12696"/>
                            <a:pt x="1993401" y="44113"/>
                            <a:pt x="2104095" y="0"/>
                          </a:cubicBezTo>
                          <a:cubicBezTo>
                            <a:pt x="2214789" y="-44113"/>
                            <a:pt x="2560320" y="40295"/>
                            <a:pt x="2736439" y="0"/>
                          </a:cubicBezTo>
                          <a:cubicBezTo>
                            <a:pt x="2925372" y="4637"/>
                            <a:pt x="3038236" y="148374"/>
                            <a:pt x="3040786" y="304347"/>
                          </a:cubicBezTo>
                          <a:cubicBezTo>
                            <a:pt x="3075354" y="426778"/>
                            <a:pt x="3027888" y="616829"/>
                            <a:pt x="3040786" y="710130"/>
                          </a:cubicBezTo>
                          <a:cubicBezTo>
                            <a:pt x="3053684" y="803431"/>
                            <a:pt x="3008137" y="918767"/>
                            <a:pt x="3040786" y="1079393"/>
                          </a:cubicBezTo>
                          <a:cubicBezTo>
                            <a:pt x="3073435" y="1240019"/>
                            <a:pt x="2997573" y="1397585"/>
                            <a:pt x="3040786" y="1521697"/>
                          </a:cubicBezTo>
                          <a:cubicBezTo>
                            <a:pt x="3086075" y="1690907"/>
                            <a:pt x="2905244" y="1831193"/>
                            <a:pt x="2736439" y="1826044"/>
                          </a:cubicBezTo>
                          <a:cubicBezTo>
                            <a:pt x="2514482" y="1854601"/>
                            <a:pt x="2403661" y="1812109"/>
                            <a:pt x="2250021" y="1826044"/>
                          </a:cubicBezTo>
                          <a:cubicBezTo>
                            <a:pt x="2096381" y="1839979"/>
                            <a:pt x="1983896" y="1777940"/>
                            <a:pt x="1739281" y="1826044"/>
                          </a:cubicBezTo>
                          <a:cubicBezTo>
                            <a:pt x="1494666" y="1874148"/>
                            <a:pt x="1450861" y="1820416"/>
                            <a:pt x="1277184" y="1826044"/>
                          </a:cubicBezTo>
                          <a:cubicBezTo>
                            <a:pt x="1103507" y="1831672"/>
                            <a:pt x="1038525" y="1785726"/>
                            <a:pt x="839407" y="1826044"/>
                          </a:cubicBezTo>
                          <a:cubicBezTo>
                            <a:pt x="640289" y="1866362"/>
                            <a:pt x="568004" y="1768135"/>
                            <a:pt x="304347" y="1826044"/>
                          </a:cubicBezTo>
                          <a:cubicBezTo>
                            <a:pt x="167993" y="1829911"/>
                            <a:pt x="28717" y="1705417"/>
                            <a:pt x="0" y="1521697"/>
                          </a:cubicBezTo>
                          <a:cubicBezTo>
                            <a:pt x="-16611" y="1363089"/>
                            <a:pt x="2383" y="1195594"/>
                            <a:pt x="0" y="1103740"/>
                          </a:cubicBezTo>
                          <a:cubicBezTo>
                            <a:pt x="-2383" y="1011886"/>
                            <a:pt x="38574" y="833362"/>
                            <a:pt x="0" y="722304"/>
                          </a:cubicBezTo>
                          <a:cubicBezTo>
                            <a:pt x="-38574" y="611246"/>
                            <a:pt x="46090" y="469061"/>
                            <a:pt x="0" y="304347"/>
                          </a:cubicBezTo>
                          <a:close/>
                        </a:path>
                        <a:path w="3040786" h="1826044" stroke="0" extrusionOk="0">
                          <a:moveTo>
                            <a:pt x="0" y="304347"/>
                          </a:moveTo>
                          <a:cubicBezTo>
                            <a:pt x="19704" y="121189"/>
                            <a:pt x="166982" y="-30393"/>
                            <a:pt x="304347" y="0"/>
                          </a:cubicBezTo>
                          <a:cubicBezTo>
                            <a:pt x="544089" y="-51081"/>
                            <a:pt x="586575" y="51490"/>
                            <a:pt x="839407" y="0"/>
                          </a:cubicBezTo>
                          <a:cubicBezTo>
                            <a:pt x="1092239" y="-51490"/>
                            <a:pt x="1147934" y="22652"/>
                            <a:pt x="1277184" y="0"/>
                          </a:cubicBezTo>
                          <a:cubicBezTo>
                            <a:pt x="1406434" y="-22652"/>
                            <a:pt x="1604742" y="10842"/>
                            <a:pt x="1739281" y="0"/>
                          </a:cubicBezTo>
                          <a:cubicBezTo>
                            <a:pt x="1873820" y="-10842"/>
                            <a:pt x="2008331" y="39951"/>
                            <a:pt x="2201379" y="0"/>
                          </a:cubicBezTo>
                          <a:cubicBezTo>
                            <a:pt x="2394427" y="-39951"/>
                            <a:pt x="2472512" y="26556"/>
                            <a:pt x="2736439" y="0"/>
                          </a:cubicBezTo>
                          <a:cubicBezTo>
                            <a:pt x="2930808" y="36890"/>
                            <a:pt x="3048456" y="136472"/>
                            <a:pt x="3040786" y="304347"/>
                          </a:cubicBezTo>
                          <a:cubicBezTo>
                            <a:pt x="3064777" y="467802"/>
                            <a:pt x="2991098" y="564959"/>
                            <a:pt x="3040786" y="734477"/>
                          </a:cubicBezTo>
                          <a:cubicBezTo>
                            <a:pt x="3090474" y="903995"/>
                            <a:pt x="3019762" y="1012748"/>
                            <a:pt x="3040786" y="1140261"/>
                          </a:cubicBezTo>
                          <a:cubicBezTo>
                            <a:pt x="3061810" y="1267774"/>
                            <a:pt x="3026829" y="1372849"/>
                            <a:pt x="3040786" y="1521697"/>
                          </a:cubicBezTo>
                          <a:cubicBezTo>
                            <a:pt x="3034697" y="1681553"/>
                            <a:pt x="2906414" y="1780273"/>
                            <a:pt x="2736439" y="1826044"/>
                          </a:cubicBezTo>
                          <a:cubicBezTo>
                            <a:pt x="2582471" y="1838414"/>
                            <a:pt x="2447531" y="1796650"/>
                            <a:pt x="2322983" y="1826044"/>
                          </a:cubicBezTo>
                          <a:cubicBezTo>
                            <a:pt x="2198435" y="1855438"/>
                            <a:pt x="2018537" y="1810217"/>
                            <a:pt x="1787923" y="1826044"/>
                          </a:cubicBezTo>
                          <a:cubicBezTo>
                            <a:pt x="1557309" y="1841871"/>
                            <a:pt x="1473458" y="1819673"/>
                            <a:pt x="1252863" y="1826044"/>
                          </a:cubicBezTo>
                          <a:cubicBezTo>
                            <a:pt x="1032268" y="1832415"/>
                            <a:pt x="858249" y="1817931"/>
                            <a:pt x="742124" y="1826044"/>
                          </a:cubicBezTo>
                          <a:cubicBezTo>
                            <a:pt x="625999" y="1834157"/>
                            <a:pt x="496651" y="1823918"/>
                            <a:pt x="304347" y="1826044"/>
                          </a:cubicBezTo>
                          <a:cubicBezTo>
                            <a:pt x="97330" y="1830299"/>
                            <a:pt x="24007" y="1700085"/>
                            <a:pt x="0" y="1521697"/>
                          </a:cubicBezTo>
                          <a:cubicBezTo>
                            <a:pt x="-34397" y="1420139"/>
                            <a:pt x="2833" y="1287441"/>
                            <a:pt x="0" y="1128087"/>
                          </a:cubicBezTo>
                          <a:cubicBezTo>
                            <a:pt x="-2833" y="968733"/>
                            <a:pt x="17676" y="874998"/>
                            <a:pt x="0" y="710130"/>
                          </a:cubicBezTo>
                          <a:cubicBezTo>
                            <a:pt x="-17676" y="545262"/>
                            <a:pt x="39150" y="444869"/>
                            <a:pt x="0" y="30434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230615" y="452546"/>
              <a:ext cx="3061255" cy="2002849"/>
            </a:xfrm>
            <a:custGeom>
              <a:avLst/>
              <a:gdLst>
                <a:gd name="connsiteX0" fmla="*/ 0 w 3061255"/>
                <a:gd name="connsiteY0" fmla="*/ 230441 h 2002849"/>
                <a:gd name="connsiteX1" fmla="*/ 510218 w 3061255"/>
                <a:gd name="connsiteY1" fmla="*/ 0 h 2002849"/>
                <a:gd name="connsiteX2" fmla="*/ 1231307 w 3061255"/>
                <a:gd name="connsiteY2" fmla="*/ 0 h 2002849"/>
                <a:gd name="connsiteX3" fmla="*/ 1870762 w 3061255"/>
                <a:gd name="connsiteY3" fmla="*/ 0 h 2002849"/>
                <a:gd name="connsiteX4" fmla="*/ 2551035 w 3061255"/>
                <a:gd name="connsiteY4" fmla="*/ 0 h 2002849"/>
                <a:gd name="connsiteX5" fmla="*/ 3061255 w 3061255"/>
                <a:gd name="connsiteY5" fmla="*/ 230441 h 2002849"/>
                <a:gd name="connsiteX6" fmla="*/ 3061255 w 3061255"/>
                <a:gd name="connsiteY6" fmla="*/ 631352 h 2002849"/>
                <a:gd name="connsiteX7" fmla="*/ 3061255 w 3061255"/>
                <a:gd name="connsiteY7" fmla="*/ 970584 h 2002849"/>
                <a:gd name="connsiteX8" fmla="*/ 3061255 w 3061255"/>
                <a:gd name="connsiteY8" fmla="*/ 1356075 h 2002849"/>
                <a:gd name="connsiteX9" fmla="*/ 3061255 w 3061255"/>
                <a:gd name="connsiteY9" fmla="*/ 1772406 h 2002849"/>
                <a:gd name="connsiteX10" fmla="*/ 2551035 w 3061255"/>
                <a:gd name="connsiteY10" fmla="*/ 2002849 h 2002849"/>
                <a:gd name="connsiteX11" fmla="*/ 1931987 w 3061255"/>
                <a:gd name="connsiteY11" fmla="*/ 2002849 h 2002849"/>
                <a:gd name="connsiteX12" fmla="*/ 1312940 w 3061255"/>
                <a:gd name="connsiteY12" fmla="*/ 2002849 h 2002849"/>
                <a:gd name="connsiteX13" fmla="*/ 510218 w 3061255"/>
                <a:gd name="connsiteY13" fmla="*/ 2002849 h 2002849"/>
                <a:gd name="connsiteX14" fmla="*/ 0 w 3061255"/>
                <a:gd name="connsiteY14" fmla="*/ 1772406 h 2002849"/>
                <a:gd name="connsiteX15" fmla="*/ 0 w 3061255"/>
                <a:gd name="connsiteY15" fmla="*/ 1433173 h 2002849"/>
                <a:gd name="connsiteX16" fmla="*/ 0 w 3061255"/>
                <a:gd name="connsiteY16" fmla="*/ 1063102 h 2002849"/>
                <a:gd name="connsiteX17" fmla="*/ 0 w 3061255"/>
                <a:gd name="connsiteY17" fmla="*/ 662191 h 2002849"/>
                <a:gd name="connsiteX18" fmla="*/ 0 w 3061255"/>
                <a:gd name="connsiteY18" fmla="*/ 230441 h 200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61255" h="2002849" extrusionOk="0">
                  <a:moveTo>
                    <a:pt x="0" y="230441"/>
                  </a:moveTo>
                  <a:cubicBezTo>
                    <a:pt x="36171" y="79019"/>
                    <a:pt x="321076" y="-78561"/>
                    <a:pt x="510218" y="0"/>
                  </a:cubicBezTo>
                  <a:cubicBezTo>
                    <a:pt x="835123" y="-67613"/>
                    <a:pt x="906230" y="33314"/>
                    <a:pt x="1231307" y="0"/>
                  </a:cubicBezTo>
                  <a:cubicBezTo>
                    <a:pt x="1556908" y="29314"/>
                    <a:pt x="1714615" y="-4757"/>
                    <a:pt x="1870762" y="0"/>
                  </a:cubicBezTo>
                  <a:cubicBezTo>
                    <a:pt x="2012109" y="17449"/>
                    <a:pt x="2256343" y="84253"/>
                    <a:pt x="2551035" y="0"/>
                  </a:cubicBezTo>
                  <a:cubicBezTo>
                    <a:pt x="2842686" y="18446"/>
                    <a:pt x="3059742" y="143663"/>
                    <a:pt x="3061255" y="230441"/>
                  </a:cubicBezTo>
                  <a:cubicBezTo>
                    <a:pt x="3070427" y="459819"/>
                    <a:pt x="2964834" y="542865"/>
                    <a:pt x="3061255" y="631352"/>
                  </a:cubicBezTo>
                  <a:cubicBezTo>
                    <a:pt x="3172042" y="763488"/>
                    <a:pt x="3023398" y="916345"/>
                    <a:pt x="3061255" y="970584"/>
                  </a:cubicBezTo>
                  <a:cubicBezTo>
                    <a:pt x="3183483" y="1035829"/>
                    <a:pt x="3049401" y="1180913"/>
                    <a:pt x="3061255" y="1356075"/>
                  </a:cubicBezTo>
                  <a:cubicBezTo>
                    <a:pt x="3093033" y="1489235"/>
                    <a:pt x="3067259" y="1607301"/>
                    <a:pt x="3061255" y="1772406"/>
                  </a:cubicBezTo>
                  <a:cubicBezTo>
                    <a:pt x="3121529" y="1895212"/>
                    <a:pt x="2753899" y="1950632"/>
                    <a:pt x="2551035" y="2002849"/>
                  </a:cubicBezTo>
                  <a:cubicBezTo>
                    <a:pt x="2370144" y="1971647"/>
                    <a:pt x="2050820" y="1959148"/>
                    <a:pt x="1931987" y="2002849"/>
                  </a:cubicBezTo>
                  <a:cubicBezTo>
                    <a:pt x="1762049" y="2048120"/>
                    <a:pt x="1651920" y="1980806"/>
                    <a:pt x="1312940" y="2002849"/>
                  </a:cubicBezTo>
                  <a:cubicBezTo>
                    <a:pt x="1101330" y="1996728"/>
                    <a:pt x="831880" y="1947073"/>
                    <a:pt x="510218" y="2002849"/>
                  </a:cubicBezTo>
                  <a:cubicBezTo>
                    <a:pt x="268650" y="1943605"/>
                    <a:pt x="37477" y="1847838"/>
                    <a:pt x="0" y="1772406"/>
                  </a:cubicBezTo>
                  <a:cubicBezTo>
                    <a:pt x="11404" y="1712903"/>
                    <a:pt x="-8625" y="1552865"/>
                    <a:pt x="0" y="1433173"/>
                  </a:cubicBezTo>
                  <a:cubicBezTo>
                    <a:pt x="-33189" y="1305637"/>
                    <a:pt x="92599" y="1137494"/>
                    <a:pt x="0" y="1063102"/>
                  </a:cubicBezTo>
                  <a:cubicBezTo>
                    <a:pt x="-19840" y="1005293"/>
                    <a:pt x="11253" y="805953"/>
                    <a:pt x="0" y="662191"/>
                  </a:cubicBezTo>
                  <a:cubicBezTo>
                    <a:pt x="-84653" y="568824"/>
                    <a:pt x="84501" y="332974"/>
                    <a:pt x="0" y="23044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3088835"/>
                        <a:gd name="connsiteY0" fmla="*/ 206036 h 1790734"/>
                        <a:gd name="connsiteX1" fmla="*/ 514815 w 3088835"/>
                        <a:gd name="connsiteY1" fmla="*/ 0 h 1790734"/>
                        <a:gd name="connsiteX2" fmla="*/ 1242401 w 3088835"/>
                        <a:gd name="connsiteY2" fmla="*/ 0 h 1790734"/>
                        <a:gd name="connsiteX3" fmla="*/ 1887617 w 3088835"/>
                        <a:gd name="connsiteY3" fmla="*/ 0 h 1790734"/>
                        <a:gd name="connsiteX4" fmla="*/ 2574019 w 3088835"/>
                        <a:gd name="connsiteY4" fmla="*/ 0 h 1790734"/>
                        <a:gd name="connsiteX5" fmla="*/ 3088835 w 3088835"/>
                        <a:gd name="connsiteY5" fmla="*/ 206036 h 1790734"/>
                        <a:gd name="connsiteX6" fmla="*/ 3088835 w 3088835"/>
                        <a:gd name="connsiteY6" fmla="*/ 564488 h 1790734"/>
                        <a:gd name="connsiteX7" fmla="*/ 3088835 w 3088835"/>
                        <a:gd name="connsiteY7" fmla="*/ 867793 h 1790734"/>
                        <a:gd name="connsiteX8" fmla="*/ 3088835 w 3088835"/>
                        <a:gd name="connsiteY8" fmla="*/ 1212458 h 1790734"/>
                        <a:gd name="connsiteX9" fmla="*/ 3088835 w 3088835"/>
                        <a:gd name="connsiteY9" fmla="*/ 1584697 h 1790734"/>
                        <a:gd name="connsiteX10" fmla="*/ 2574019 w 3088835"/>
                        <a:gd name="connsiteY10" fmla="*/ 1790734 h 1790734"/>
                        <a:gd name="connsiteX11" fmla="*/ 1949394 w 3088835"/>
                        <a:gd name="connsiteY11" fmla="*/ 1790734 h 1790734"/>
                        <a:gd name="connsiteX12" fmla="*/ 1324769 w 3088835"/>
                        <a:gd name="connsiteY12" fmla="*/ 1790734 h 1790734"/>
                        <a:gd name="connsiteX13" fmla="*/ 514815 w 3088835"/>
                        <a:gd name="connsiteY13" fmla="*/ 1790734 h 1790734"/>
                        <a:gd name="connsiteX14" fmla="*/ 0 w 3088835"/>
                        <a:gd name="connsiteY14" fmla="*/ 1584697 h 1790734"/>
                        <a:gd name="connsiteX15" fmla="*/ 0 w 3088835"/>
                        <a:gd name="connsiteY15" fmla="*/ 1281391 h 1790734"/>
                        <a:gd name="connsiteX16" fmla="*/ 0 w 3088835"/>
                        <a:gd name="connsiteY16" fmla="*/ 950513 h 1790734"/>
                        <a:gd name="connsiteX17" fmla="*/ 0 w 3088835"/>
                        <a:gd name="connsiteY17" fmla="*/ 592061 h 1790734"/>
                        <a:gd name="connsiteX18" fmla="*/ 0 w 3088835"/>
                        <a:gd name="connsiteY18" fmla="*/ 206036 h 179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8835" h="1790734" extrusionOk="0">
                          <a:moveTo>
                            <a:pt x="0" y="206036"/>
                          </a:moveTo>
                          <a:cubicBezTo>
                            <a:pt x="15944" y="84582"/>
                            <a:pt x="278125" y="-30052"/>
                            <a:pt x="514815" y="0"/>
                          </a:cubicBezTo>
                          <a:cubicBezTo>
                            <a:pt x="854876" y="-34351"/>
                            <a:pt x="937982" y="26233"/>
                            <a:pt x="1242401" y="0"/>
                          </a:cubicBezTo>
                          <a:cubicBezTo>
                            <a:pt x="1553302" y="9771"/>
                            <a:pt x="1721420" y="2471"/>
                            <a:pt x="1887617" y="0"/>
                          </a:cubicBezTo>
                          <a:cubicBezTo>
                            <a:pt x="2061675" y="-9252"/>
                            <a:pt x="2260898" y="34235"/>
                            <a:pt x="2574019" y="0"/>
                          </a:cubicBezTo>
                          <a:cubicBezTo>
                            <a:pt x="2864083" y="9954"/>
                            <a:pt x="3087037" y="126798"/>
                            <a:pt x="3088835" y="206036"/>
                          </a:cubicBezTo>
                          <a:cubicBezTo>
                            <a:pt x="3102906" y="399431"/>
                            <a:pt x="2991083" y="478073"/>
                            <a:pt x="3088835" y="564488"/>
                          </a:cubicBezTo>
                          <a:cubicBezTo>
                            <a:pt x="3198987" y="683510"/>
                            <a:pt x="3042317" y="811876"/>
                            <a:pt x="3088835" y="867793"/>
                          </a:cubicBezTo>
                          <a:cubicBezTo>
                            <a:pt x="3172879" y="928265"/>
                            <a:pt x="3067338" y="1057539"/>
                            <a:pt x="3088835" y="1212458"/>
                          </a:cubicBezTo>
                          <a:cubicBezTo>
                            <a:pt x="3116865" y="1354690"/>
                            <a:pt x="3086961" y="1445252"/>
                            <a:pt x="3088835" y="1584697"/>
                          </a:cubicBezTo>
                          <a:cubicBezTo>
                            <a:pt x="3158947" y="1705627"/>
                            <a:pt x="2777338" y="1773514"/>
                            <a:pt x="2574019" y="1790734"/>
                          </a:cubicBezTo>
                          <a:cubicBezTo>
                            <a:pt x="2392878" y="1770968"/>
                            <a:pt x="2083330" y="1769424"/>
                            <a:pt x="1949394" y="1790734"/>
                          </a:cubicBezTo>
                          <a:cubicBezTo>
                            <a:pt x="1799164" y="1800590"/>
                            <a:pt x="1655388" y="1769450"/>
                            <a:pt x="1324769" y="1790734"/>
                          </a:cubicBezTo>
                          <a:cubicBezTo>
                            <a:pt x="1071668" y="1801304"/>
                            <a:pt x="818590" y="1749491"/>
                            <a:pt x="514815" y="1790734"/>
                          </a:cubicBezTo>
                          <a:cubicBezTo>
                            <a:pt x="267796" y="1760069"/>
                            <a:pt x="26798" y="1679831"/>
                            <a:pt x="0" y="1584697"/>
                          </a:cubicBezTo>
                          <a:cubicBezTo>
                            <a:pt x="7242" y="1530153"/>
                            <a:pt x="25413" y="1390326"/>
                            <a:pt x="0" y="1281391"/>
                          </a:cubicBezTo>
                          <a:cubicBezTo>
                            <a:pt x="-39395" y="1167959"/>
                            <a:pt x="74107" y="1018145"/>
                            <a:pt x="0" y="950513"/>
                          </a:cubicBezTo>
                          <a:cubicBezTo>
                            <a:pt x="-55479" y="883999"/>
                            <a:pt x="54141" y="713483"/>
                            <a:pt x="0" y="592061"/>
                          </a:cubicBezTo>
                          <a:cubicBezTo>
                            <a:pt x="-81976" y="501128"/>
                            <a:pt x="89622" y="303739"/>
                            <a:pt x="0" y="206036"/>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85196"/>
            </a:xfrm>
            <a:prstGeom prst="rect">
              <a:avLst/>
            </a:prstGeom>
            <a:noFill/>
          </p:spPr>
          <p:txBody>
            <a:bodyPr wrap="square" rtlCol="0">
              <a:spAutoFit/>
            </a:bodyPr>
            <a:lstStyle/>
            <a:p>
              <a:pPr algn="ctr"/>
              <a:endParaRPr lang="en-US" sz="2800" dirty="0">
                <a:solidFill>
                  <a:schemeClr val="bg1"/>
                </a:solidFill>
                <a:latin typeface="Hand Of Sean" panose="02000500000000000000" pitchFamily="2" charset="-128"/>
                <a:ea typeface="Hand Of Sean" panose="02000500000000000000" pitchFamily="2" charset="-128"/>
              </a:endParaRPr>
            </a:p>
          </p:txBody>
        </p:sp>
        <p:sp>
          <p:nvSpPr>
            <p:cNvPr id="225" name="TextBox 64">
              <a:extLst>
                <a:ext uri="{FF2B5EF4-FFF2-40B4-BE49-F238E27FC236}">
                  <a16:creationId xmlns:a16="http://schemas.microsoft.com/office/drawing/2014/main" id="{92AC5195-109E-4399-B96D-ED879F2F197A}"/>
                </a:ext>
              </a:extLst>
            </p:cNvPr>
            <p:cNvSpPr txBox="1"/>
            <p:nvPr/>
          </p:nvSpPr>
          <p:spPr>
            <a:xfrm>
              <a:off x="1173900" y="761673"/>
              <a:ext cx="3117971" cy="1755588"/>
            </a:xfrm>
            <a:prstGeom prst="rect">
              <a:avLst/>
            </a:prstGeom>
            <a:noFill/>
          </p:spPr>
          <p:txBody>
            <a:bodyPr wrap="square" rtlCol="0">
              <a:spAutoFit/>
            </a:bodyPr>
            <a:lstStyle/>
            <a:p>
              <a:pPr algn="r"/>
              <a:r>
                <a:rPr lang="ar-SY" sz="2400" b="1" dirty="0">
                  <a:solidFill>
                    <a:schemeClr val="bg1"/>
                  </a:solidFill>
                  <a:latin typeface="Hand Of Sean" panose="02000500000000000000" pitchFamily="2" charset="-128"/>
                  <a:ea typeface="Hand Of Sean" panose="02000500000000000000" pitchFamily="2" charset="-128"/>
                </a:rPr>
                <a:t>وضع المبيض مباشرة على الملابس دون إذابته مسبقا في الماء مما يتسبب في ترك بقع على الملابس</a:t>
              </a: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67427" y="1793959"/>
            <a:ext cx="3052689"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079866"/>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284267"/>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5880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fill="hold"/>
                                        <p:tgtEl>
                                          <p:spTgt spid="179"/>
                                        </p:tgtEl>
                                        <p:attrNameLst>
                                          <p:attrName>ppt_x</p:attrName>
                                        </p:attrNameLst>
                                      </p:cBhvr>
                                      <p:tavLst>
                                        <p:tav tm="0">
                                          <p:val>
                                            <p:strVal val="#ppt_x"/>
                                          </p:val>
                                        </p:tav>
                                        <p:tav tm="100000">
                                          <p:val>
                                            <p:strVal val="#ppt_x"/>
                                          </p:val>
                                        </p:tav>
                                      </p:tavLst>
                                    </p:anim>
                                    <p:anim calcmode="lin" valueType="num">
                                      <p:cBhvr additive="base">
                                        <p:cTn id="8" dur="500" fill="hold"/>
                                        <p:tgtEl>
                                          <p:spTgt spid="1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29"/>
                                        </p:tgtEl>
                                        <p:attrNameLst>
                                          <p:attrName>style.visibility</p:attrName>
                                        </p:attrNameLst>
                                      </p:cBhvr>
                                      <p:to>
                                        <p:strVal val="visible"/>
                                      </p:to>
                                    </p:set>
                                    <p:animEffect transition="in" filter="wipe(down)">
                                      <p:cBhvr>
                                        <p:cTn id="12" dur="500"/>
                                        <p:tgtEl>
                                          <p:spTgt spid="22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8"/>
                                        </p:tgtEl>
                                        <p:attrNameLst>
                                          <p:attrName>style.visibility</p:attrName>
                                        </p:attrNameLst>
                                      </p:cBhvr>
                                      <p:to>
                                        <p:strVal val="visible"/>
                                      </p:to>
                                    </p:set>
                                  </p:childTnLst>
                                </p:cTn>
                              </p:par>
                            </p:childTnLst>
                          </p:cTn>
                        </p:par>
                        <p:par>
                          <p:cTn id="21" fill="hold">
                            <p:stCondLst>
                              <p:cond delay="0"/>
                            </p:stCondLst>
                            <p:childTnLst>
                              <p:par>
                                <p:cTn id="22" presetID="22" presetClass="entr" presetSubtype="2" fill="hold" grpId="0" nodeType="afterEffect">
                                  <p:stCondLst>
                                    <p:cond delay="0"/>
                                  </p:stCondLst>
                                  <p:childTnLst>
                                    <p:set>
                                      <p:cBhvr>
                                        <p:cTn id="23" dur="1" fill="hold">
                                          <p:stCondLst>
                                            <p:cond delay="0"/>
                                          </p:stCondLst>
                                        </p:cTn>
                                        <p:tgtEl>
                                          <p:spTgt spid="227"/>
                                        </p:tgtEl>
                                        <p:attrNameLst>
                                          <p:attrName>style.visibility</p:attrName>
                                        </p:attrNameLst>
                                      </p:cBhvr>
                                      <p:to>
                                        <p:strVal val="visible"/>
                                      </p:to>
                                    </p:set>
                                    <p:animEffect transition="in" filter="wipe(right)">
                                      <p:cBhvr>
                                        <p:cTn id="24" dur="500"/>
                                        <p:tgtEl>
                                          <p:spTgt spid="227"/>
                                        </p:tgtEl>
                                      </p:cBhvr>
                                    </p:animEffect>
                                  </p:childTnLst>
                                </p:cTn>
                              </p:par>
                            </p:childTnLst>
                          </p:cTn>
                        </p:par>
                        <p:par>
                          <p:cTn id="25" fill="hold">
                            <p:stCondLst>
                              <p:cond delay="500"/>
                            </p:stCondLst>
                            <p:childTnLst>
                              <p:par>
                                <p:cTn id="26" presetID="17" presetClass="entr" presetSubtype="2" fill="hold" nodeType="afterEffect">
                                  <p:stCondLst>
                                    <p:cond delay="0"/>
                                  </p:stCondLst>
                                  <p:childTnLst>
                                    <p:set>
                                      <p:cBhvr>
                                        <p:cTn id="27" dur="1" fill="hold">
                                          <p:stCondLst>
                                            <p:cond delay="0"/>
                                          </p:stCondLst>
                                        </p:cTn>
                                        <p:tgtEl>
                                          <p:spTgt spid="207"/>
                                        </p:tgtEl>
                                        <p:attrNameLst>
                                          <p:attrName>style.visibility</p:attrName>
                                        </p:attrNameLst>
                                      </p:cBhvr>
                                      <p:to>
                                        <p:strVal val="visible"/>
                                      </p:to>
                                    </p:set>
                                    <p:anim calcmode="lin" valueType="num">
                                      <p:cBhvr>
                                        <p:cTn id="28" dur="500" fill="hold"/>
                                        <p:tgtEl>
                                          <p:spTgt spid="207"/>
                                        </p:tgtEl>
                                        <p:attrNameLst>
                                          <p:attrName>ppt_x</p:attrName>
                                        </p:attrNameLst>
                                      </p:cBhvr>
                                      <p:tavLst>
                                        <p:tav tm="0">
                                          <p:val>
                                            <p:strVal val="#ppt_x+#ppt_w/2"/>
                                          </p:val>
                                        </p:tav>
                                        <p:tav tm="100000">
                                          <p:val>
                                            <p:strVal val="#ppt_x"/>
                                          </p:val>
                                        </p:tav>
                                      </p:tavLst>
                                    </p:anim>
                                    <p:anim calcmode="lin" valueType="num">
                                      <p:cBhvr>
                                        <p:cTn id="29" dur="500" fill="hold"/>
                                        <p:tgtEl>
                                          <p:spTgt spid="207"/>
                                        </p:tgtEl>
                                        <p:attrNameLst>
                                          <p:attrName>ppt_y</p:attrName>
                                        </p:attrNameLst>
                                      </p:cBhvr>
                                      <p:tavLst>
                                        <p:tav tm="0">
                                          <p:val>
                                            <p:strVal val="#ppt_y"/>
                                          </p:val>
                                        </p:tav>
                                        <p:tav tm="100000">
                                          <p:val>
                                            <p:strVal val="#ppt_y"/>
                                          </p:val>
                                        </p:tav>
                                      </p:tavLst>
                                    </p:anim>
                                    <p:anim calcmode="lin" valueType="num">
                                      <p:cBhvr>
                                        <p:cTn id="30" dur="500" fill="hold"/>
                                        <p:tgtEl>
                                          <p:spTgt spid="207"/>
                                        </p:tgtEl>
                                        <p:attrNameLst>
                                          <p:attrName>ppt_w</p:attrName>
                                        </p:attrNameLst>
                                      </p:cBhvr>
                                      <p:tavLst>
                                        <p:tav tm="0">
                                          <p:val>
                                            <p:fltVal val="0"/>
                                          </p:val>
                                        </p:tav>
                                        <p:tav tm="100000">
                                          <p:val>
                                            <p:strVal val="#ppt_w"/>
                                          </p:val>
                                        </p:tav>
                                      </p:tavLst>
                                    </p:anim>
                                    <p:anim calcmode="lin" valueType="num">
                                      <p:cBhvr>
                                        <p:cTn id="31"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4"/>
                                        </p:tgtEl>
                                        <p:attrNameLst>
                                          <p:attrName>style.visibility</p:attrName>
                                        </p:attrNameLst>
                                      </p:cBhvr>
                                      <p:to>
                                        <p:strVal val="visible"/>
                                      </p:to>
                                    </p:set>
                                  </p:childTnLst>
                                </p:cTn>
                              </p:par>
                            </p:childTnLst>
                          </p:cTn>
                        </p:par>
                        <p:par>
                          <p:cTn id="40" fill="hold">
                            <p:stCondLst>
                              <p:cond delay="0"/>
                            </p:stCondLst>
                            <p:childTnLst>
                              <p:par>
                                <p:cTn id="41" presetID="22" presetClass="entr" presetSubtype="8" fill="hold" grpId="0" nodeType="afterEffect">
                                  <p:stCondLst>
                                    <p:cond delay="0"/>
                                  </p:stCondLst>
                                  <p:childTnLst>
                                    <p:set>
                                      <p:cBhvr>
                                        <p:cTn id="42" dur="1" fill="hold">
                                          <p:stCondLst>
                                            <p:cond delay="0"/>
                                          </p:stCondLst>
                                        </p:cTn>
                                        <p:tgtEl>
                                          <p:spTgt spid="226"/>
                                        </p:tgtEl>
                                        <p:attrNameLst>
                                          <p:attrName>style.visibility</p:attrName>
                                        </p:attrNameLst>
                                      </p:cBhvr>
                                      <p:to>
                                        <p:strVal val="visible"/>
                                      </p:to>
                                    </p:set>
                                    <p:animEffect transition="in" filter="wipe(left)">
                                      <p:cBhvr>
                                        <p:cTn id="43" dur="500"/>
                                        <p:tgtEl>
                                          <p:spTgt spid="226"/>
                                        </p:tgtEl>
                                      </p:cBhvr>
                                    </p:animEffect>
                                  </p:childTnLst>
                                </p:cTn>
                              </p:par>
                            </p:childTnLst>
                          </p:cTn>
                        </p:par>
                        <p:par>
                          <p:cTn id="44" fill="hold">
                            <p:stCondLst>
                              <p:cond delay="500"/>
                            </p:stCondLst>
                            <p:childTnLst>
                              <p:par>
                                <p:cTn id="45" presetID="17" presetClass="entr" presetSubtype="8" fill="hold" nodeType="afterEffect">
                                  <p:stCondLst>
                                    <p:cond delay="0"/>
                                  </p:stCondLst>
                                  <p:childTnLst>
                                    <p:set>
                                      <p:cBhvr>
                                        <p:cTn id="46" dur="1" fill="hold">
                                          <p:stCondLst>
                                            <p:cond delay="0"/>
                                          </p:stCondLst>
                                        </p:cTn>
                                        <p:tgtEl>
                                          <p:spTgt spid="220"/>
                                        </p:tgtEl>
                                        <p:attrNameLst>
                                          <p:attrName>style.visibility</p:attrName>
                                        </p:attrNameLst>
                                      </p:cBhvr>
                                      <p:to>
                                        <p:strVal val="visible"/>
                                      </p:to>
                                    </p:set>
                                    <p:anim calcmode="lin" valueType="num">
                                      <p:cBhvr>
                                        <p:cTn id="47" dur="500" fill="hold"/>
                                        <p:tgtEl>
                                          <p:spTgt spid="220"/>
                                        </p:tgtEl>
                                        <p:attrNameLst>
                                          <p:attrName>ppt_x</p:attrName>
                                        </p:attrNameLst>
                                      </p:cBhvr>
                                      <p:tavLst>
                                        <p:tav tm="0">
                                          <p:val>
                                            <p:strVal val="#ppt_x-#ppt_w/2"/>
                                          </p:val>
                                        </p:tav>
                                        <p:tav tm="100000">
                                          <p:val>
                                            <p:strVal val="#ppt_x"/>
                                          </p:val>
                                        </p:tav>
                                      </p:tavLst>
                                    </p:anim>
                                    <p:anim calcmode="lin" valueType="num">
                                      <p:cBhvr>
                                        <p:cTn id="48" dur="500" fill="hold"/>
                                        <p:tgtEl>
                                          <p:spTgt spid="220"/>
                                        </p:tgtEl>
                                        <p:attrNameLst>
                                          <p:attrName>ppt_y</p:attrName>
                                        </p:attrNameLst>
                                      </p:cBhvr>
                                      <p:tavLst>
                                        <p:tav tm="0">
                                          <p:val>
                                            <p:strVal val="#ppt_y"/>
                                          </p:val>
                                        </p:tav>
                                        <p:tav tm="100000">
                                          <p:val>
                                            <p:strVal val="#ppt_y"/>
                                          </p:val>
                                        </p:tav>
                                      </p:tavLst>
                                    </p:anim>
                                    <p:anim calcmode="lin" valueType="num">
                                      <p:cBhvr>
                                        <p:cTn id="49" dur="500" fill="hold"/>
                                        <p:tgtEl>
                                          <p:spTgt spid="220"/>
                                        </p:tgtEl>
                                        <p:attrNameLst>
                                          <p:attrName>ppt_w</p:attrName>
                                        </p:attrNameLst>
                                      </p:cBhvr>
                                      <p:tavLst>
                                        <p:tav tm="0">
                                          <p:val>
                                            <p:fltVal val="0"/>
                                          </p:val>
                                        </p:tav>
                                        <p:tav tm="100000">
                                          <p:val>
                                            <p:strVal val="#ppt_w"/>
                                          </p:val>
                                        </p:tav>
                                      </p:tavLst>
                                    </p:anim>
                                    <p:anim calcmode="lin" valueType="num">
                                      <p:cBhvr>
                                        <p:cTn id="50"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5C692312-CB72-4554-BD99-5638BF260D72}"/>
              </a:ext>
            </a:extLst>
          </p:cNvPr>
          <p:cNvSpPr/>
          <p:nvPr/>
        </p:nvSpPr>
        <p:spPr>
          <a:xfrm flipH="1">
            <a:off x="9761993" y="-662698"/>
            <a:ext cx="3329256" cy="7984420"/>
          </a:xfrm>
          <a:custGeom>
            <a:avLst/>
            <a:gdLst>
              <a:gd name="connsiteX0" fmla="*/ 0 w 3329256"/>
              <a:gd name="connsiteY0" fmla="*/ 0 h 7984420"/>
              <a:gd name="connsiteX1" fmla="*/ 1 w 3329256"/>
              <a:gd name="connsiteY1" fmla="*/ 0 h 7984420"/>
              <a:gd name="connsiteX2" fmla="*/ 1898776 w 3329256"/>
              <a:gd name="connsiteY2" fmla="*/ 1713483 h 7984420"/>
              <a:gd name="connsiteX3" fmla="*/ 1908630 w 3329256"/>
              <a:gd name="connsiteY3" fmla="*/ 1908628 h 7984420"/>
              <a:gd name="connsiteX4" fmla="*/ 1908630 w 3329256"/>
              <a:gd name="connsiteY4" fmla="*/ 6075792 h 7984420"/>
              <a:gd name="connsiteX5" fmla="*/ 1908626 w 3329256"/>
              <a:gd name="connsiteY5" fmla="*/ 6075792 h 7984420"/>
              <a:gd name="connsiteX6" fmla="*/ 1915960 w 3329256"/>
              <a:gd name="connsiteY6" fmla="*/ 6221042 h 7984420"/>
              <a:gd name="connsiteX7" fmla="*/ 3329256 w 3329256"/>
              <a:gd name="connsiteY7" fmla="*/ 7496421 h 7984420"/>
              <a:gd name="connsiteX8" fmla="*/ 3329256 w 3329256"/>
              <a:gd name="connsiteY8" fmla="*/ 7984420 h 7984420"/>
              <a:gd name="connsiteX9" fmla="*/ 3329255 w 3329256"/>
              <a:gd name="connsiteY9" fmla="*/ 7984420 h 7984420"/>
              <a:gd name="connsiteX10" fmla="*/ 1430480 w 3329256"/>
              <a:gd name="connsiteY10" fmla="*/ 6270937 h 7984420"/>
              <a:gd name="connsiteX11" fmla="*/ 1420626 w 3329256"/>
              <a:gd name="connsiteY11" fmla="*/ 6075792 h 7984420"/>
              <a:gd name="connsiteX12" fmla="*/ 1420626 w 3329256"/>
              <a:gd name="connsiteY12" fmla="*/ 1908628 h 7984420"/>
              <a:gd name="connsiteX13" fmla="*/ 1420630 w 3329256"/>
              <a:gd name="connsiteY13" fmla="*/ 1908628 h 7984420"/>
              <a:gd name="connsiteX14" fmla="*/ 1413296 w 3329256"/>
              <a:gd name="connsiteY14" fmla="*/ 1763378 h 7984420"/>
              <a:gd name="connsiteX15" fmla="*/ 0 w 3329256"/>
              <a:gd name="connsiteY15" fmla="*/ 487999 h 7984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29256" h="7984420">
                <a:moveTo>
                  <a:pt x="0" y="0"/>
                </a:moveTo>
                <a:lnTo>
                  <a:pt x="1" y="0"/>
                </a:lnTo>
                <a:cubicBezTo>
                  <a:pt x="988227" y="0"/>
                  <a:pt x="1801035" y="751045"/>
                  <a:pt x="1898776" y="1713483"/>
                </a:cubicBezTo>
                <a:lnTo>
                  <a:pt x="1908630" y="1908628"/>
                </a:lnTo>
                <a:lnTo>
                  <a:pt x="1908630" y="6075792"/>
                </a:lnTo>
                <a:lnTo>
                  <a:pt x="1908626" y="6075792"/>
                </a:lnTo>
                <a:lnTo>
                  <a:pt x="1915960" y="6221042"/>
                </a:lnTo>
                <a:cubicBezTo>
                  <a:pt x="1988711" y="6937403"/>
                  <a:pt x="2593701" y="7496421"/>
                  <a:pt x="3329256" y="7496421"/>
                </a:cubicBezTo>
                <a:lnTo>
                  <a:pt x="3329256" y="7984420"/>
                </a:lnTo>
                <a:lnTo>
                  <a:pt x="3329255" y="7984420"/>
                </a:lnTo>
                <a:cubicBezTo>
                  <a:pt x="2341029" y="7984420"/>
                  <a:pt x="1528221" y="7233375"/>
                  <a:pt x="1430480" y="6270937"/>
                </a:cubicBezTo>
                <a:lnTo>
                  <a:pt x="1420626" y="6075792"/>
                </a:lnTo>
                <a:lnTo>
                  <a:pt x="1420626" y="1908628"/>
                </a:lnTo>
                <a:lnTo>
                  <a:pt x="1420630" y="1908628"/>
                </a:lnTo>
                <a:lnTo>
                  <a:pt x="1413296" y="1763378"/>
                </a:lnTo>
                <a:cubicBezTo>
                  <a:pt x="1340545" y="1047017"/>
                  <a:pt x="735555" y="487999"/>
                  <a:pt x="0" y="487999"/>
                </a:cubicBezTo>
                <a:close/>
              </a:path>
            </a:pathLst>
          </a:custGeom>
          <a:gradFill flip="none" rotWithShape="1">
            <a:gsLst>
              <a:gs pos="61000">
                <a:srgbClr val="00CC99"/>
              </a:gs>
              <a:gs pos="27400">
                <a:srgbClr val="33CCFF"/>
              </a:gs>
              <a:gs pos="0">
                <a:srgbClr val="000099"/>
              </a:gs>
              <a:gs pos="100000">
                <a:srgbClr val="0066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grpSp>
        <p:nvGrpSpPr>
          <p:cNvPr id="40" name="Group 39">
            <a:extLst>
              <a:ext uri="{FF2B5EF4-FFF2-40B4-BE49-F238E27FC236}">
                <a16:creationId xmlns:a16="http://schemas.microsoft.com/office/drawing/2014/main" id="{0EE27B9B-135D-46E7-8D29-76F63964805F}"/>
              </a:ext>
            </a:extLst>
          </p:cNvPr>
          <p:cNvGrpSpPr/>
          <p:nvPr/>
        </p:nvGrpSpPr>
        <p:grpSpPr>
          <a:xfrm flipH="1" flipV="1">
            <a:off x="9860292" y="1250046"/>
            <a:ext cx="1834212" cy="635091"/>
            <a:chOff x="1431941" y="2643418"/>
            <a:chExt cx="1834212" cy="635091"/>
          </a:xfrm>
        </p:grpSpPr>
        <p:sp>
          <p:nvSpPr>
            <p:cNvPr id="45" name="Freeform: Shape 44">
              <a:extLst>
                <a:ext uri="{FF2B5EF4-FFF2-40B4-BE49-F238E27FC236}">
                  <a16:creationId xmlns:a16="http://schemas.microsoft.com/office/drawing/2014/main" id="{F3D3204C-8CD0-4A1A-8BB3-F5EB10DEC6EA}"/>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FEBBC880-8E9B-423F-901A-7E0D2A11A6F6}"/>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1" name="Group 70">
            <a:extLst>
              <a:ext uri="{FF2B5EF4-FFF2-40B4-BE49-F238E27FC236}">
                <a16:creationId xmlns:a16="http://schemas.microsoft.com/office/drawing/2014/main" id="{504B00CE-67B4-4E92-AA8E-94C31F000B4E}"/>
              </a:ext>
            </a:extLst>
          </p:cNvPr>
          <p:cNvGrpSpPr/>
          <p:nvPr/>
        </p:nvGrpSpPr>
        <p:grpSpPr>
          <a:xfrm flipH="1">
            <a:off x="5859871" y="-1"/>
            <a:ext cx="5834633" cy="1222155"/>
            <a:chOff x="1437352" y="652951"/>
            <a:chExt cx="5834633" cy="1222155"/>
          </a:xfrm>
        </p:grpSpPr>
        <p:sp>
          <p:nvSpPr>
            <p:cNvPr id="72" name="Freeform: Shape 71">
              <a:extLst>
                <a:ext uri="{FF2B5EF4-FFF2-40B4-BE49-F238E27FC236}">
                  <a16:creationId xmlns:a16="http://schemas.microsoft.com/office/drawing/2014/main" id="{9103566D-BFCF-4A08-9E21-87532AC26A22}"/>
                </a:ext>
              </a:extLst>
            </p:cNvPr>
            <p:cNvSpPr/>
            <p:nvPr/>
          </p:nvSpPr>
          <p:spPr>
            <a:xfrm flipV="1">
              <a:off x="1437352" y="652951"/>
              <a:ext cx="5598504" cy="1222155"/>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0066CC"/>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A86BEFCE-54B4-41A3-9A38-451AADFE5FFA}"/>
                </a:ext>
              </a:extLst>
            </p:cNvPr>
            <p:cNvSpPr txBox="1"/>
            <p:nvPr/>
          </p:nvSpPr>
          <p:spPr>
            <a:xfrm>
              <a:off x="1874455" y="1295014"/>
              <a:ext cx="5397530" cy="523220"/>
            </a:xfrm>
            <a:prstGeom prst="rect">
              <a:avLst/>
            </a:prstGeom>
            <a:noFill/>
          </p:spPr>
          <p:txBody>
            <a:bodyPr wrap="square" rtlCol="0">
              <a:spAutoFit/>
            </a:bodyPr>
            <a:lstStyle/>
            <a:p>
              <a:pPr algn="r"/>
              <a:r>
                <a:rPr lang="ar-SY"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مواد التنظيف المستخدمة في الغسيل:</a:t>
              </a:r>
            </a:p>
          </p:txBody>
        </p:sp>
      </p:grpSp>
      <p:sp>
        <p:nvSpPr>
          <p:cNvPr id="44" name="TextBox 43">
            <a:extLst>
              <a:ext uri="{FF2B5EF4-FFF2-40B4-BE49-F238E27FC236}">
                <a16:creationId xmlns:a16="http://schemas.microsoft.com/office/drawing/2014/main" id="{9CE11713-D24E-4D14-A0B0-1C58AE85D6E1}"/>
              </a:ext>
            </a:extLst>
          </p:cNvPr>
          <p:cNvSpPr txBox="1"/>
          <p:nvPr/>
        </p:nvSpPr>
        <p:spPr>
          <a:xfrm>
            <a:off x="3013401" y="1453291"/>
            <a:ext cx="8053801" cy="400110"/>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تذوب المبيضات عند استخدامها في عملية الغسيل بكمية من الماء تناسب نوع و سمك النسيج</a:t>
            </a:r>
            <a:endParaRPr lang="en-US" sz="2000" b="1" dirty="0">
              <a:latin typeface="Open Sans" panose="020B0606030504020204" pitchFamily="34" charset="0"/>
              <a:ea typeface="Open Sans" panose="020B0606030504020204" pitchFamily="34" charset="0"/>
            </a:endParaRPr>
          </a:p>
        </p:txBody>
      </p:sp>
      <p:grpSp>
        <p:nvGrpSpPr>
          <p:cNvPr id="84" name="Group 83">
            <a:extLst>
              <a:ext uri="{FF2B5EF4-FFF2-40B4-BE49-F238E27FC236}">
                <a16:creationId xmlns:a16="http://schemas.microsoft.com/office/drawing/2014/main" id="{6098F4B3-B7D6-4A73-8484-4FEC0E09DDA7}"/>
              </a:ext>
            </a:extLst>
          </p:cNvPr>
          <p:cNvGrpSpPr/>
          <p:nvPr/>
        </p:nvGrpSpPr>
        <p:grpSpPr>
          <a:xfrm>
            <a:off x="360173" y="1236627"/>
            <a:ext cx="2244499" cy="2434510"/>
            <a:chOff x="7624954" y="1603531"/>
            <a:chExt cx="2244499" cy="2434510"/>
          </a:xfrm>
        </p:grpSpPr>
        <p:grpSp>
          <p:nvGrpSpPr>
            <p:cNvPr id="85" name="Group 84">
              <a:extLst>
                <a:ext uri="{FF2B5EF4-FFF2-40B4-BE49-F238E27FC236}">
                  <a16:creationId xmlns:a16="http://schemas.microsoft.com/office/drawing/2014/main" id="{6F690667-A7FA-4642-9AD9-B9773E6F9956}"/>
                </a:ext>
              </a:extLst>
            </p:cNvPr>
            <p:cNvGrpSpPr/>
            <p:nvPr/>
          </p:nvGrpSpPr>
          <p:grpSpPr>
            <a:xfrm>
              <a:off x="7624954" y="1603531"/>
              <a:ext cx="2244499" cy="2434510"/>
              <a:chOff x="2728686" y="1944914"/>
              <a:chExt cx="3055724" cy="3314410"/>
            </a:xfrm>
          </p:grpSpPr>
          <p:sp>
            <p:nvSpPr>
              <p:cNvPr id="88" name="Rectangle 87">
                <a:extLst>
                  <a:ext uri="{FF2B5EF4-FFF2-40B4-BE49-F238E27FC236}">
                    <a16:creationId xmlns:a16="http://schemas.microsoft.com/office/drawing/2014/main" id="{D9A3158B-7369-4430-B3AC-5B8FB0EDE4AC}"/>
                  </a:ext>
                </a:extLst>
              </p:cNvPr>
              <p:cNvSpPr/>
              <p:nvPr/>
            </p:nvSpPr>
            <p:spPr>
              <a:xfrm rot="21437240">
                <a:off x="2809292" y="2738915"/>
                <a:ext cx="2975118" cy="2520409"/>
              </a:xfrm>
              <a:prstGeom prst="rect">
                <a:avLst/>
              </a:prstGeom>
              <a:solidFill>
                <a:schemeClr val="tx1">
                  <a:alpha val="56000"/>
                </a:schemeClr>
              </a:solidFill>
              <a:ln>
                <a:noFill/>
              </a:ln>
              <a:effectLst>
                <a:softEdge rad="457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Top Corners One Rounded and One Snipped 88">
                <a:extLst>
                  <a:ext uri="{FF2B5EF4-FFF2-40B4-BE49-F238E27FC236}">
                    <a16:creationId xmlns:a16="http://schemas.microsoft.com/office/drawing/2014/main" id="{DC9B8622-CE4F-4E2D-BA3D-6B80105896CD}"/>
                  </a:ext>
                </a:extLst>
              </p:cNvPr>
              <p:cNvSpPr/>
              <p:nvPr/>
            </p:nvSpPr>
            <p:spPr>
              <a:xfrm rot="10800000">
                <a:off x="2728686" y="1944914"/>
                <a:ext cx="2496457" cy="2641600"/>
              </a:xfrm>
              <a:prstGeom prst="snipRoundRect">
                <a:avLst>
                  <a:gd name="adj1" fmla="val 29018"/>
                  <a:gd name="adj2" fmla="val 0"/>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ight Triangle 19">
                <a:extLst>
                  <a:ext uri="{FF2B5EF4-FFF2-40B4-BE49-F238E27FC236}">
                    <a16:creationId xmlns:a16="http://schemas.microsoft.com/office/drawing/2014/main" id="{B37FAF8B-95AD-468A-B0D9-898C251C94D0}"/>
                  </a:ext>
                </a:extLst>
              </p:cNvPr>
              <p:cNvSpPr/>
              <p:nvPr/>
            </p:nvSpPr>
            <p:spPr>
              <a:xfrm rot="20055388" flipH="1">
                <a:off x="4483047" y="4162710"/>
                <a:ext cx="820305" cy="293371"/>
              </a:xfrm>
              <a:custGeom>
                <a:avLst/>
                <a:gdLst>
                  <a:gd name="connsiteX0" fmla="*/ 0 w 749372"/>
                  <a:gd name="connsiteY0" fmla="*/ 235741 h 235741"/>
                  <a:gd name="connsiteX1" fmla="*/ 0 w 749372"/>
                  <a:gd name="connsiteY1" fmla="*/ 0 h 235741"/>
                  <a:gd name="connsiteX2" fmla="*/ 749372 w 749372"/>
                  <a:gd name="connsiteY2" fmla="*/ 235741 h 235741"/>
                  <a:gd name="connsiteX3" fmla="*/ 0 w 749372"/>
                  <a:gd name="connsiteY3" fmla="*/ 235741 h 235741"/>
                  <a:gd name="connsiteX0" fmla="*/ 0 w 1132830"/>
                  <a:gd name="connsiteY0" fmla="*/ 0 h 243349"/>
                  <a:gd name="connsiteX1" fmla="*/ 383458 w 1132830"/>
                  <a:gd name="connsiteY1" fmla="*/ 7608 h 243349"/>
                  <a:gd name="connsiteX2" fmla="*/ 1132830 w 1132830"/>
                  <a:gd name="connsiteY2" fmla="*/ 243349 h 243349"/>
                  <a:gd name="connsiteX3" fmla="*/ 0 w 1132830"/>
                  <a:gd name="connsiteY3" fmla="*/ 0 h 243349"/>
                  <a:gd name="connsiteX0" fmla="*/ 0 w 1132830"/>
                  <a:gd name="connsiteY0" fmla="*/ 0 h 243349"/>
                  <a:gd name="connsiteX1" fmla="*/ 383458 w 1132830"/>
                  <a:gd name="connsiteY1" fmla="*/ 7608 h 243349"/>
                  <a:gd name="connsiteX2" fmla="*/ 1132830 w 1132830"/>
                  <a:gd name="connsiteY2" fmla="*/ 243349 h 243349"/>
                  <a:gd name="connsiteX3" fmla="*/ 0 w 1132830"/>
                  <a:gd name="connsiteY3" fmla="*/ 0 h 24334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086202"/>
                  <a:gd name="connsiteY0" fmla="*/ 0 h 291651"/>
                  <a:gd name="connsiteX1" fmla="*/ 383458 w 1086202"/>
                  <a:gd name="connsiteY1" fmla="*/ 7608 h 291651"/>
                  <a:gd name="connsiteX2" fmla="*/ 1086202 w 1086202"/>
                  <a:gd name="connsiteY2" fmla="*/ 272983 h 291651"/>
                  <a:gd name="connsiteX3" fmla="*/ 0 w 1086202"/>
                  <a:gd name="connsiteY3" fmla="*/ 0 h 291651"/>
                  <a:gd name="connsiteX0" fmla="*/ 0 w 1086202"/>
                  <a:gd name="connsiteY0" fmla="*/ 0 h 280606"/>
                  <a:gd name="connsiteX1" fmla="*/ 383458 w 1086202"/>
                  <a:gd name="connsiteY1" fmla="*/ 7608 h 280606"/>
                  <a:gd name="connsiteX2" fmla="*/ 1086202 w 1086202"/>
                  <a:gd name="connsiteY2" fmla="*/ 272983 h 280606"/>
                  <a:gd name="connsiteX3" fmla="*/ 0 w 1086202"/>
                  <a:gd name="connsiteY3" fmla="*/ 0 h 280606"/>
                  <a:gd name="connsiteX0" fmla="*/ 0 w 1068717"/>
                  <a:gd name="connsiteY0" fmla="*/ 0 h 286234"/>
                  <a:gd name="connsiteX1" fmla="*/ 383458 w 1068717"/>
                  <a:gd name="connsiteY1" fmla="*/ 7608 h 286234"/>
                  <a:gd name="connsiteX2" fmla="*/ 1068717 w 1068717"/>
                  <a:gd name="connsiteY2" fmla="*/ 281449 h 286234"/>
                  <a:gd name="connsiteX3" fmla="*/ 0 w 1068717"/>
                  <a:gd name="connsiteY3" fmla="*/ 0 h 286234"/>
                  <a:gd name="connsiteX0" fmla="*/ 0 w 1057061"/>
                  <a:gd name="connsiteY0" fmla="*/ 0 h 286234"/>
                  <a:gd name="connsiteX1" fmla="*/ 371802 w 1057061"/>
                  <a:gd name="connsiteY1" fmla="*/ 7608 h 286234"/>
                  <a:gd name="connsiteX2" fmla="*/ 1057061 w 1057061"/>
                  <a:gd name="connsiteY2" fmla="*/ 281449 h 286234"/>
                  <a:gd name="connsiteX3" fmla="*/ 0 w 1057061"/>
                  <a:gd name="connsiteY3" fmla="*/ 0 h 286234"/>
                  <a:gd name="connsiteX0" fmla="*/ 0 w 1088067"/>
                  <a:gd name="connsiteY0" fmla="*/ 9007 h 284403"/>
                  <a:gd name="connsiteX1" fmla="*/ 402808 w 1088067"/>
                  <a:gd name="connsiteY1" fmla="*/ 0 h 284403"/>
                  <a:gd name="connsiteX2" fmla="*/ 1088067 w 1088067"/>
                  <a:gd name="connsiteY2" fmla="*/ 273841 h 284403"/>
                  <a:gd name="connsiteX3" fmla="*/ 0 w 1088067"/>
                  <a:gd name="connsiteY3" fmla="*/ 9007 h 284403"/>
                  <a:gd name="connsiteX0" fmla="*/ 0 w 1088067"/>
                  <a:gd name="connsiteY0" fmla="*/ 9007 h 275282"/>
                  <a:gd name="connsiteX1" fmla="*/ 402808 w 1088067"/>
                  <a:gd name="connsiteY1" fmla="*/ 0 h 275282"/>
                  <a:gd name="connsiteX2" fmla="*/ 1088067 w 1088067"/>
                  <a:gd name="connsiteY2" fmla="*/ 273841 h 275282"/>
                  <a:gd name="connsiteX3" fmla="*/ 0 w 1088067"/>
                  <a:gd name="connsiteY3" fmla="*/ 9007 h 275282"/>
                  <a:gd name="connsiteX0" fmla="*/ 0 w 1080138"/>
                  <a:gd name="connsiteY0" fmla="*/ 9007 h 259851"/>
                  <a:gd name="connsiteX1" fmla="*/ 402808 w 1080138"/>
                  <a:gd name="connsiteY1" fmla="*/ 0 h 259851"/>
                  <a:gd name="connsiteX2" fmla="*/ 1080138 w 1080138"/>
                  <a:gd name="connsiteY2" fmla="*/ 250446 h 259851"/>
                  <a:gd name="connsiteX3" fmla="*/ 0 w 1080138"/>
                  <a:gd name="connsiteY3" fmla="*/ 9007 h 259851"/>
                  <a:gd name="connsiteX0" fmla="*/ 0 w 1080138"/>
                  <a:gd name="connsiteY0" fmla="*/ 9007 h 291041"/>
                  <a:gd name="connsiteX1" fmla="*/ 402808 w 1080138"/>
                  <a:gd name="connsiteY1" fmla="*/ 0 h 291041"/>
                  <a:gd name="connsiteX2" fmla="*/ 1080138 w 1080138"/>
                  <a:gd name="connsiteY2" fmla="*/ 250446 h 291041"/>
                  <a:gd name="connsiteX3" fmla="*/ 0 w 1080138"/>
                  <a:gd name="connsiteY3" fmla="*/ 9007 h 291041"/>
                  <a:gd name="connsiteX0" fmla="*/ 0 w 1080138"/>
                  <a:gd name="connsiteY0" fmla="*/ 9007 h 293371"/>
                  <a:gd name="connsiteX1" fmla="*/ 402808 w 1080138"/>
                  <a:gd name="connsiteY1" fmla="*/ 0 h 293371"/>
                  <a:gd name="connsiteX2" fmla="*/ 1080138 w 1080138"/>
                  <a:gd name="connsiteY2" fmla="*/ 250446 h 293371"/>
                  <a:gd name="connsiteX3" fmla="*/ 0 w 1080138"/>
                  <a:gd name="connsiteY3" fmla="*/ 9007 h 293371"/>
                  <a:gd name="connsiteX0" fmla="*/ 0 w 1080138"/>
                  <a:gd name="connsiteY0" fmla="*/ 9007 h 293371"/>
                  <a:gd name="connsiteX1" fmla="*/ 402808 w 1080138"/>
                  <a:gd name="connsiteY1" fmla="*/ 0 h 293371"/>
                  <a:gd name="connsiteX2" fmla="*/ 1080138 w 1080138"/>
                  <a:gd name="connsiteY2" fmla="*/ 250446 h 293371"/>
                  <a:gd name="connsiteX3" fmla="*/ 0 w 1080138"/>
                  <a:gd name="connsiteY3" fmla="*/ 9007 h 293371"/>
                </a:gdLst>
                <a:ahLst/>
                <a:cxnLst>
                  <a:cxn ang="0">
                    <a:pos x="connsiteX0" y="connsiteY0"/>
                  </a:cxn>
                  <a:cxn ang="0">
                    <a:pos x="connsiteX1" y="connsiteY1"/>
                  </a:cxn>
                  <a:cxn ang="0">
                    <a:pos x="connsiteX2" y="connsiteY2"/>
                  </a:cxn>
                  <a:cxn ang="0">
                    <a:pos x="connsiteX3" y="connsiteY3"/>
                  </a:cxn>
                </a:cxnLst>
                <a:rect l="l" t="t" r="r" b="b"/>
                <a:pathLst>
                  <a:path w="1080138" h="293371">
                    <a:moveTo>
                      <a:pt x="0" y="9007"/>
                    </a:moveTo>
                    <a:cubicBezTo>
                      <a:pt x="191276" y="128482"/>
                      <a:pt x="297111" y="93328"/>
                      <a:pt x="402808" y="0"/>
                    </a:cubicBezTo>
                    <a:cubicBezTo>
                      <a:pt x="586231" y="108077"/>
                      <a:pt x="535379" y="179240"/>
                      <a:pt x="1080138" y="250446"/>
                    </a:cubicBezTo>
                    <a:cubicBezTo>
                      <a:pt x="844355" y="302622"/>
                      <a:pt x="304488" y="374440"/>
                      <a:pt x="0" y="9007"/>
                    </a:cubicBezTo>
                    <a:close/>
                  </a:path>
                </a:pathLst>
              </a:custGeom>
              <a:gradFill flip="none" rotWithShape="1">
                <a:gsLst>
                  <a:gs pos="69000">
                    <a:srgbClr val="D200D2"/>
                  </a:gs>
                  <a:gs pos="0">
                    <a:srgbClr val="D200D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Box 85">
              <a:extLst>
                <a:ext uri="{FF2B5EF4-FFF2-40B4-BE49-F238E27FC236}">
                  <a16:creationId xmlns:a16="http://schemas.microsoft.com/office/drawing/2014/main" id="{EAB85919-08BD-4D27-ADF8-8D18496E2287}"/>
                </a:ext>
              </a:extLst>
            </p:cNvPr>
            <p:cNvSpPr txBox="1"/>
            <p:nvPr/>
          </p:nvSpPr>
          <p:spPr>
            <a:xfrm>
              <a:off x="8189077" y="1880622"/>
              <a:ext cx="837089" cy="830997"/>
            </a:xfrm>
            <a:prstGeom prst="rect">
              <a:avLst/>
            </a:prstGeom>
            <a:noFill/>
          </p:spPr>
          <p:txBody>
            <a:bodyPr wrap="none" rtlCol="0">
              <a:spAutoFit/>
            </a:bodyPr>
            <a:lstStyle/>
            <a:p>
              <a:r>
                <a:rPr lang="ar-SY" sz="2400" b="1" dirty="0">
                  <a:latin typeface="Century Gothic" panose="020B0502020202020204" pitchFamily="34" charset="0"/>
                </a:rPr>
                <a:t>الوحدة</a:t>
              </a:r>
            </a:p>
            <a:p>
              <a:pPr algn="ctr"/>
              <a:r>
                <a:rPr lang="en-US" sz="2400" b="1" dirty="0">
                  <a:latin typeface="Century Gothic" panose="020B0502020202020204" pitchFamily="34" charset="0"/>
                </a:rPr>
                <a:t>7</a:t>
              </a:r>
            </a:p>
          </p:txBody>
        </p:sp>
        <p:pic>
          <p:nvPicPr>
            <p:cNvPr id="87" name="Graphic 86" descr="Target Audience">
              <a:extLst>
                <a:ext uri="{FF2B5EF4-FFF2-40B4-BE49-F238E27FC236}">
                  <a16:creationId xmlns:a16="http://schemas.microsoft.com/office/drawing/2014/main" id="{F326872E-0B97-46B9-A053-463709F38BF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83065" y="2472838"/>
              <a:ext cx="914400" cy="914400"/>
            </a:xfrm>
            <a:prstGeom prst="rect">
              <a:avLst/>
            </a:prstGeom>
          </p:spPr>
        </p:pic>
      </p:grpSp>
      <p:grpSp>
        <p:nvGrpSpPr>
          <p:cNvPr id="91" name="Group 90">
            <a:extLst>
              <a:ext uri="{FF2B5EF4-FFF2-40B4-BE49-F238E27FC236}">
                <a16:creationId xmlns:a16="http://schemas.microsoft.com/office/drawing/2014/main" id="{1B3E349D-D673-4B40-9FE9-DD770EF4693F}"/>
              </a:ext>
            </a:extLst>
          </p:cNvPr>
          <p:cNvGrpSpPr/>
          <p:nvPr/>
        </p:nvGrpSpPr>
        <p:grpSpPr>
          <a:xfrm>
            <a:off x="1122126" y="687830"/>
            <a:ext cx="389900" cy="815066"/>
            <a:chOff x="3976914" y="1402541"/>
            <a:chExt cx="421209" cy="782522"/>
          </a:xfrm>
          <a:effectLst>
            <a:outerShdw blurRad="76200" dir="18900000" sy="23000" kx="-1200000" algn="bl" rotWithShape="0">
              <a:prstClr val="black">
                <a:alpha val="20000"/>
              </a:prstClr>
            </a:outerShdw>
          </a:effectLst>
        </p:grpSpPr>
        <p:sp>
          <p:nvSpPr>
            <p:cNvPr id="92" name="Rectangle 91">
              <a:extLst>
                <a:ext uri="{FF2B5EF4-FFF2-40B4-BE49-F238E27FC236}">
                  <a16:creationId xmlns:a16="http://schemas.microsoft.com/office/drawing/2014/main" id="{EB18B6A8-229C-43DE-8B79-651AAC473128}"/>
                </a:ext>
              </a:extLst>
            </p:cNvPr>
            <p:cNvSpPr/>
            <p:nvPr/>
          </p:nvSpPr>
          <p:spPr>
            <a:xfrm rot="880349" flipH="1">
              <a:off x="4098363" y="1767370"/>
              <a:ext cx="36855" cy="417693"/>
            </a:xfrm>
            <a:prstGeom prst="rect">
              <a:avLst/>
            </a:prstGeom>
            <a:gradFill flip="none" rotWithShape="1">
              <a:gsLst>
                <a:gs pos="83208">
                  <a:schemeClr val="bg1"/>
                </a:gs>
                <a:gs pos="100000">
                  <a:schemeClr val="tx1">
                    <a:lumMod val="50000"/>
                    <a:lumOff val="50000"/>
                  </a:schemeClr>
                </a:gs>
                <a:gs pos="56609">
                  <a:schemeClr val="bg1">
                    <a:lumMod val="50000"/>
                  </a:schemeClr>
                </a:gs>
                <a:gs pos="25700">
                  <a:schemeClr val="bg1">
                    <a:lumMod val="95000"/>
                  </a:schemeClr>
                </a:gs>
                <a:gs pos="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825B68D2-7356-4241-A1B4-757E2F64B6E2}"/>
                </a:ext>
              </a:extLst>
            </p:cNvPr>
            <p:cNvSpPr/>
            <p:nvPr/>
          </p:nvSpPr>
          <p:spPr>
            <a:xfrm>
              <a:off x="3976914" y="1546639"/>
              <a:ext cx="421209" cy="421209"/>
            </a:xfrm>
            <a:prstGeom prst="ellipse">
              <a:avLst/>
            </a:prstGeom>
            <a:solidFill>
              <a:srgbClr val="D236A5"/>
            </a:solidFill>
            <a:ln>
              <a:noFill/>
            </a:ln>
            <a:effectLst>
              <a:innerShdw blurRad="304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rapezoid 10">
              <a:extLst>
                <a:ext uri="{FF2B5EF4-FFF2-40B4-BE49-F238E27FC236}">
                  <a16:creationId xmlns:a16="http://schemas.microsoft.com/office/drawing/2014/main" id="{D92845BC-0010-4F72-BB92-BA1BC121C3EB}"/>
                </a:ext>
              </a:extLst>
            </p:cNvPr>
            <p:cNvSpPr/>
            <p:nvPr/>
          </p:nvSpPr>
          <p:spPr>
            <a:xfrm rot="1060331">
              <a:off x="4130543" y="1496993"/>
              <a:ext cx="197638" cy="310350"/>
            </a:xfrm>
            <a:custGeom>
              <a:avLst/>
              <a:gdLst>
                <a:gd name="connsiteX0" fmla="*/ 0 w 1129849"/>
                <a:gd name="connsiteY0" fmla="*/ 1197614 h 1197614"/>
                <a:gd name="connsiteX1" fmla="*/ 282462 w 1129849"/>
                <a:gd name="connsiteY1" fmla="*/ 0 h 1197614"/>
                <a:gd name="connsiteX2" fmla="*/ 847387 w 1129849"/>
                <a:gd name="connsiteY2" fmla="*/ 0 h 1197614"/>
                <a:gd name="connsiteX3" fmla="*/ 1129849 w 1129849"/>
                <a:gd name="connsiteY3" fmla="*/ 1197614 h 1197614"/>
                <a:gd name="connsiteX4" fmla="*/ 0 w 1129849"/>
                <a:gd name="connsiteY4" fmla="*/ 1197614 h 1197614"/>
                <a:gd name="connsiteX0" fmla="*/ 0 w 1129849"/>
                <a:gd name="connsiteY0" fmla="*/ 1197614 h 1310535"/>
                <a:gd name="connsiteX1" fmla="*/ 282462 w 1129849"/>
                <a:gd name="connsiteY1" fmla="*/ 0 h 1310535"/>
                <a:gd name="connsiteX2" fmla="*/ 847387 w 1129849"/>
                <a:gd name="connsiteY2" fmla="*/ 0 h 1310535"/>
                <a:gd name="connsiteX3" fmla="*/ 1129849 w 1129849"/>
                <a:gd name="connsiteY3" fmla="*/ 1197614 h 1310535"/>
                <a:gd name="connsiteX4" fmla="*/ 0 w 1129849"/>
                <a:gd name="connsiteY4" fmla="*/ 1197614 h 1310535"/>
                <a:gd name="connsiteX0" fmla="*/ 0 w 1129849"/>
                <a:gd name="connsiteY0" fmla="*/ 1197614 h 1358294"/>
                <a:gd name="connsiteX1" fmla="*/ 282462 w 1129849"/>
                <a:gd name="connsiteY1" fmla="*/ 0 h 1358294"/>
                <a:gd name="connsiteX2" fmla="*/ 847387 w 1129849"/>
                <a:gd name="connsiteY2" fmla="*/ 0 h 1358294"/>
                <a:gd name="connsiteX3" fmla="*/ 1129849 w 1129849"/>
                <a:gd name="connsiteY3" fmla="*/ 1197614 h 1358294"/>
                <a:gd name="connsiteX4" fmla="*/ 0 w 1129849"/>
                <a:gd name="connsiteY4" fmla="*/ 1197614 h 1358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49" h="1358294">
                  <a:moveTo>
                    <a:pt x="0" y="1197614"/>
                  </a:moveTo>
                  <a:lnTo>
                    <a:pt x="282462" y="0"/>
                  </a:lnTo>
                  <a:lnTo>
                    <a:pt x="847387" y="0"/>
                  </a:lnTo>
                  <a:lnTo>
                    <a:pt x="1129849" y="1197614"/>
                  </a:lnTo>
                  <a:cubicBezTo>
                    <a:pt x="529520" y="1451687"/>
                    <a:pt x="415659" y="1367972"/>
                    <a:pt x="0" y="1197614"/>
                  </a:cubicBezTo>
                  <a:close/>
                </a:path>
              </a:pathLst>
            </a:custGeom>
            <a:solidFill>
              <a:srgbClr val="D23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C1F59FA1-8246-40F6-8AD0-5AA69708E174}"/>
                </a:ext>
              </a:extLst>
            </p:cNvPr>
            <p:cNvSpPr/>
            <p:nvPr/>
          </p:nvSpPr>
          <p:spPr>
            <a:xfrm>
              <a:off x="4142587" y="1402541"/>
              <a:ext cx="255535" cy="255535"/>
            </a:xfrm>
            <a:prstGeom prst="ellipse">
              <a:avLst/>
            </a:prstGeom>
            <a:solidFill>
              <a:srgbClr val="D236A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52E85176-389E-4B4D-923C-CE512A16B1A4}"/>
              </a:ext>
            </a:extLst>
          </p:cNvPr>
          <p:cNvGrpSpPr/>
          <p:nvPr/>
        </p:nvGrpSpPr>
        <p:grpSpPr>
          <a:xfrm>
            <a:off x="166114" y="3427142"/>
            <a:ext cx="1884683" cy="2555602"/>
            <a:chOff x="10085841" y="2778648"/>
            <a:chExt cx="1884683" cy="2555602"/>
          </a:xfrm>
        </p:grpSpPr>
        <p:grpSp>
          <p:nvGrpSpPr>
            <p:cNvPr id="97" name="Group 96">
              <a:extLst>
                <a:ext uri="{FF2B5EF4-FFF2-40B4-BE49-F238E27FC236}">
                  <a16:creationId xmlns:a16="http://schemas.microsoft.com/office/drawing/2014/main" id="{FFABE728-AA6D-4315-AA2D-D60DFE4733A8}"/>
                </a:ext>
              </a:extLst>
            </p:cNvPr>
            <p:cNvGrpSpPr/>
            <p:nvPr/>
          </p:nvGrpSpPr>
          <p:grpSpPr>
            <a:xfrm rot="21371849">
              <a:off x="10085841" y="2778648"/>
              <a:ext cx="1884683" cy="2555602"/>
              <a:chOff x="395817" y="4262072"/>
              <a:chExt cx="1884683" cy="2555602"/>
            </a:xfrm>
            <a:solidFill>
              <a:schemeClr val="bg1"/>
            </a:solidFill>
            <a:effectLst>
              <a:outerShdw blurRad="317500" dist="88900" dir="2700000" algn="tl" rotWithShape="0">
                <a:prstClr val="black">
                  <a:alpha val="40000"/>
                </a:prstClr>
              </a:outerShdw>
            </a:effectLst>
          </p:grpSpPr>
          <p:sp>
            <p:nvSpPr>
              <p:cNvPr id="99" name="TextBox 98">
                <a:extLst>
                  <a:ext uri="{FF2B5EF4-FFF2-40B4-BE49-F238E27FC236}">
                    <a16:creationId xmlns:a16="http://schemas.microsoft.com/office/drawing/2014/main" id="{445B731D-C3A5-466B-B4EE-5AC8F146B9D0}"/>
                  </a:ext>
                </a:extLst>
              </p:cNvPr>
              <p:cNvSpPr txBox="1"/>
              <p:nvPr/>
            </p:nvSpPr>
            <p:spPr>
              <a:xfrm>
                <a:off x="395817" y="4262072"/>
                <a:ext cx="1884145" cy="461665"/>
              </a:xfrm>
              <a:prstGeom prst="rect">
                <a:avLst/>
              </a:prstGeom>
              <a:grpFill/>
            </p:spPr>
            <p:txBody>
              <a:bodyPr wrap="square" rtlCol="0">
                <a:spAutoFit/>
              </a:bodyPr>
              <a:lstStyle/>
              <a:p>
                <a:pPr algn="r"/>
                <a:r>
                  <a:rPr lang="ar-SY" sz="2400" b="1" dirty="0">
                    <a:solidFill>
                      <a:srgbClr val="FF0000"/>
                    </a:solidFill>
                    <a:latin typeface="Century Gothic" panose="020B0502020202020204" pitchFamily="34" charset="0"/>
                  </a:rPr>
                  <a:t>عناية ملبسية</a:t>
                </a:r>
              </a:p>
            </p:txBody>
          </p:sp>
          <p:sp>
            <p:nvSpPr>
              <p:cNvPr id="100" name="TextBox 99">
                <a:extLst>
                  <a:ext uri="{FF2B5EF4-FFF2-40B4-BE49-F238E27FC236}">
                    <a16:creationId xmlns:a16="http://schemas.microsoft.com/office/drawing/2014/main" id="{FC3E2EFD-0FA8-49F1-917E-03CE3DC778F7}"/>
                  </a:ext>
                </a:extLst>
              </p:cNvPr>
              <p:cNvSpPr txBox="1"/>
              <p:nvPr/>
            </p:nvSpPr>
            <p:spPr>
              <a:xfrm>
                <a:off x="404950" y="4940237"/>
                <a:ext cx="1875550" cy="1877437"/>
              </a:xfrm>
              <a:prstGeom prst="rect">
                <a:avLst/>
              </a:prstGeom>
              <a:grpFill/>
            </p:spPr>
            <p:txBody>
              <a:bodyPr wrap="square" rtlCol="0">
                <a:spAutoFit/>
              </a:bodyPr>
              <a:lstStyle/>
              <a:p>
                <a:pPr algn="r"/>
                <a:r>
                  <a:rPr lang="ar-SY" sz="2000" b="1" dirty="0">
                    <a:latin typeface="Century Gothic" panose="020B0502020202020204" pitchFamily="34" charset="0"/>
                  </a:rPr>
                  <a:t>تنظيف الملابس </a:t>
                </a: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p:txBody>
          </p:sp>
        </p:grpSp>
        <p:pic>
          <p:nvPicPr>
            <p:cNvPr id="98" name="Picture 97">
              <a:extLst>
                <a:ext uri="{FF2B5EF4-FFF2-40B4-BE49-F238E27FC236}">
                  <a16:creationId xmlns:a16="http://schemas.microsoft.com/office/drawing/2014/main" id="{34A5120C-961D-4534-95B8-DE8695C962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372809">
              <a:off x="10652464" y="3993710"/>
              <a:ext cx="853216" cy="1102774"/>
            </a:xfrm>
            <a:prstGeom prst="rect">
              <a:avLst/>
            </a:prstGeom>
          </p:spPr>
        </p:pic>
      </p:grpSp>
      <p:sp>
        <p:nvSpPr>
          <p:cNvPr id="101" name="Rectangle 21">
            <a:extLst>
              <a:ext uri="{FF2B5EF4-FFF2-40B4-BE49-F238E27FC236}">
                <a16:creationId xmlns:a16="http://schemas.microsoft.com/office/drawing/2014/main" id="{B3E6E669-4CFC-49FD-AA83-B875ABB26CF5}"/>
              </a:ext>
            </a:extLst>
          </p:cNvPr>
          <p:cNvSpPr/>
          <p:nvPr/>
        </p:nvSpPr>
        <p:spPr>
          <a:xfrm rot="15142371">
            <a:off x="801468" y="3143655"/>
            <a:ext cx="881230" cy="407702"/>
          </a:xfrm>
          <a:custGeom>
            <a:avLst/>
            <a:gdLst>
              <a:gd name="connsiteX0" fmla="*/ 0 w 1152128"/>
              <a:gd name="connsiteY0" fmla="*/ 0 h 242604"/>
              <a:gd name="connsiteX1" fmla="*/ 1152128 w 1152128"/>
              <a:gd name="connsiteY1" fmla="*/ 0 h 242604"/>
              <a:gd name="connsiteX2" fmla="*/ 1152128 w 1152128"/>
              <a:gd name="connsiteY2" fmla="*/ 242604 h 242604"/>
              <a:gd name="connsiteX3" fmla="*/ 0 w 1152128"/>
              <a:gd name="connsiteY3" fmla="*/ 242604 h 242604"/>
              <a:gd name="connsiteX4" fmla="*/ 0 w 1152128"/>
              <a:gd name="connsiteY4" fmla="*/ 0 h 242604"/>
              <a:gd name="connsiteX0" fmla="*/ 1637 w 1153765"/>
              <a:gd name="connsiteY0" fmla="*/ 0 h 242604"/>
              <a:gd name="connsiteX1" fmla="*/ 1153765 w 1153765"/>
              <a:gd name="connsiteY1" fmla="*/ 0 h 242604"/>
              <a:gd name="connsiteX2" fmla="*/ 1153765 w 1153765"/>
              <a:gd name="connsiteY2" fmla="*/ 242604 h 242604"/>
              <a:gd name="connsiteX3" fmla="*/ 1637 w 1153765"/>
              <a:gd name="connsiteY3" fmla="*/ 242604 h 242604"/>
              <a:gd name="connsiteX4" fmla="*/ 0 w 1153765"/>
              <a:gd name="connsiteY4" fmla="*/ 57657 h 242604"/>
              <a:gd name="connsiteX5" fmla="*/ 1637 w 1153765"/>
              <a:gd name="connsiteY5" fmla="*/ 0 h 242604"/>
              <a:gd name="connsiteX0" fmla="*/ 85266 w 1237394"/>
              <a:gd name="connsiteY0" fmla="*/ 0 h 242604"/>
              <a:gd name="connsiteX1" fmla="*/ 1237394 w 1237394"/>
              <a:gd name="connsiteY1" fmla="*/ 0 h 242604"/>
              <a:gd name="connsiteX2" fmla="*/ 1237394 w 1237394"/>
              <a:gd name="connsiteY2" fmla="*/ 242604 h 242604"/>
              <a:gd name="connsiteX3" fmla="*/ 85266 w 1237394"/>
              <a:gd name="connsiteY3" fmla="*/ 242604 h 242604"/>
              <a:gd name="connsiteX4" fmla="*/ 85314 w 1237394"/>
              <a:gd name="connsiteY4" fmla="*/ 96385 h 242604"/>
              <a:gd name="connsiteX5" fmla="*/ 83629 w 1237394"/>
              <a:gd name="connsiteY5" fmla="*/ 57657 h 242604"/>
              <a:gd name="connsiteX6" fmla="*/ 85266 w 1237394"/>
              <a:gd name="connsiteY6" fmla="*/ 0 h 242604"/>
              <a:gd name="connsiteX0" fmla="*/ 105071 w 1257199"/>
              <a:gd name="connsiteY0" fmla="*/ 0 h 242604"/>
              <a:gd name="connsiteX1" fmla="*/ 1257199 w 1257199"/>
              <a:gd name="connsiteY1" fmla="*/ 0 h 242604"/>
              <a:gd name="connsiteX2" fmla="*/ 1257199 w 1257199"/>
              <a:gd name="connsiteY2" fmla="*/ 242604 h 242604"/>
              <a:gd name="connsiteX3" fmla="*/ 105071 w 1257199"/>
              <a:gd name="connsiteY3" fmla="*/ 242604 h 242604"/>
              <a:gd name="connsiteX4" fmla="*/ 52921 w 1257199"/>
              <a:gd name="connsiteY4" fmla="*/ 155317 h 242604"/>
              <a:gd name="connsiteX5" fmla="*/ 105119 w 1257199"/>
              <a:gd name="connsiteY5" fmla="*/ 96385 h 242604"/>
              <a:gd name="connsiteX6" fmla="*/ 103434 w 1257199"/>
              <a:gd name="connsiteY6" fmla="*/ 57657 h 242604"/>
              <a:gd name="connsiteX7" fmla="*/ 105071 w 1257199"/>
              <a:gd name="connsiteY7"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22233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90242 w 1275998"/>
              <a:gd name="connsiteY5" fmla="*/ 150265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7318"/>
              <a:gd name="connsiteY0" fmla="*/ 0 h 242604"/>
              <a:gd name="connsiteX1" fmla="*/ 1275998 w 1277318"/>
              <a:gd name="connsiteY1" fmla="*/ 0 h 242604"/>
              <a:gd name="connsiteX2" fmla="*/ 1277318 w 1277318"/>
              <a:gd name="connsiteY2" fmla="*/ 47554 h 242604"/>
              <a:gd name="connsiteX3" fmla="*/ 1275998 w 1277318"/>
              <a:gd name="connsiteY3" fmla="*/ 242604 h 242604"/>
              <a:gd name="connsiteX4" fmla="*/ 123870 w 1277318"/>
              <a:gd name="connsiteY4" fmla="*/ 242604 h 242604"/>
              <a:gd name="connsiteX5" fmla="*/ 26256 w 1277318"/>
              <a:gd name="connsiteY5" fmla="*/ 197412 h 242604"/>
              <a:gd name="connsiteX6" fmla="*/ 90242 w 1277318"/>
              <a:gd name="connsiteY6" fmla="*/ 150265 h 242604"/>
              <a:gd name="connsiteX7" fmla="*/ 123918 w 1277318"/>
              <a:gd name="connsiteY7" fmla="*/ 96385 h 242604"/>
              <a:gd name="connsiteX8" fmla="*/ 199688 w 1277318"/>
              <a:gd name="connsiteY8" fmla="*/ 57657 h 242604"/>
              <a:gd name="connsiteX9" fmla="*/ 123870 w 1277318"/>
              <a:gd name="connsiteY9"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8 w 1277318"/>
              <a:gd name="connsiteY3" fmla="*/ 175523 h 242604"/>
              <a:gd name="connsiteX4" fmla="*/ 1275998 w 1277318"/>
              <a:gd name="connsiteY4" fmla="*/ 242604 h 242604"/>
              <a:gd name="connsiteX5" fmla="*/ 123870 w 1277318"/>
              <a:gd name="connsiteY5" fmla="*/ 242604 h 242604"/>
              <a:gd name="connsiteX6" fmla="*/ 26256 w 1277318"/>
              <a:gd name="connsiteY6" fmla="*/ 197412 h 242604"/>
              <a:gd name="connsiteX7" fmla="*/ 90242 w 1277318"/>
              <a:gd name="connsiteY7" fmla="*/ 150265 h 242604"/>
              <a:gd name="connsiteX8" fmla="*/ 123918 w 1277318"/>
              <a:gd name="connsiteY8" fmla="*/ 96385 h 242604"/>
              <a:gd name="connsiteX9" fmla="*/ 199688 w 1277318"/>
              <a:gd name="connsiteY9" fmla="*/ 57657 h 242604"/>
              <a:gd name="connsiteX10" fmla="*/ 123870 w 1277318"/>
              <a:gd name="connsiteY10"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77318"/>
              <a:gd name="connsiteY0" fmla="*/ 0 h 242604"/>
              <a:gd name="connsiteX1" fmla="*/ 1275998 w 1277318"/>
              <a:gd name="connsiteY1" fmla="*/ 0 h 242604"/>
              <a:gd name="connsiteX2" fmla="*/ 1248694 w 1277318"/>
              <a:gd name="connsiteY2" fmla="*/ 42503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95839"/>
              <a:gd name="connsiteY0" fmla="*/ 0 h 242604"/>
              <a:gd name="connsiteX1" fmla="*/ 1275998 w 1295839"/>
              <a:gd name="connsiteY1" fmla="*/ 0 h 242604"/>
              <a:gd name="connsiteX2" fmla="*/ 1248694 w 1295839"/>
              <a:gd name="connsiteY2" fmla="*/ 42503 h 242604"/>
              <a:gd name="connsiteX3" fmla="*/ 1295839 w 1295839"/>
              <a:gd name="connsiteY3" fmla="*/ 89650 h 242604"/>
              <a:gd name="connsiteX4" fmla="*/ 1277318 w 1295839"/>
              <a:gd name="connsiteY4" fmla="*/ 175523 h 242604"/>
              <a:gd name="connsiteX5" fmla="*/ 1275998 w 1295839"/>
              <a:gd name="connsiteY5" fmla="*/ 242604 h 242604"/>
              <a:gd name="connsiteX6" fmla="*/ 123870 w 1295839"/>
              <a:gd name="connsiteY6" fmla="*/ 242604 h 242604"/>
              <a:gd name="connsiteX7" fmla="*/ 26256 w 1295839"/>
              <a:gd name="connsiteY7" fmla="*/ 197412 h 242604"/>
              <a:gd name="connsiteX8" fmla="*/ 90242 w 1295839"/>
              <a:gd name="connsiteY8" fmla="*/ 150265 h 242604"/>
              <a:gd name="connsiteX9" fmla="*/ 123918 w 1295839"/>
              <a:gd name="connsiteY9" fmla="*/ 96385 h 242604"/>
              <a:gd name="connsiteX10" fmla="*/ 199688 w 1295839"/>
              <a:gd name="connsiteY10" fmla="*/ 57657 h 242604"/>
              <a:gd name="connsiteX11" fmla="*/ 123870 w 1295839"/>
              <a:gd name="connsiteY11" fmla="*/ 0 h 242604"/>
              <a:gd name="connsiteX0" fmla="*/ 123870 w 1296242"/>
              <a:gd name="connsiteY0" fmla="*/ 0 h 242604"/>
              <a:gd name="connsiteX1" fmla="*/ 1275998 w 1296242"/>
              <a:gd name="connsiteY1" fmla="*/ 0 h 242604"/>
              <a:gd name="connsiteX2" fmla="*/ 1248694 w 1296242"/>
              <a:gd name="connsiteY2" fmla="*/ 42503 h 242604"/>
              <a:gd name="connsiteX3" fmla="*/ 1295839 w 1296242"/>
              <a:gd name="connsiteY3" fmla="*/ 89650 h 242604"/>
              <a:gd name="connsiteX4" fmla="*/ 1243642 w 1296242"/>
              <a:gd name="connsiteY4" fmla="*/ 141847 h 242604"/>
              <a:gd name="connsiteX5" fmla="*/ 1277318 w 1296242"/>
              <a:gd name="connsiteY5" fmla="*/ 175523 h 242604"/>
              <a:gd name="connsiteX6" fmla="*/ 1275998 w 1296242"/>
              <a:gd name="connsiteY6" fmla="*/ 242604 h 242604"/>
              <a:gd name="connsiteX7" fmla="*/ 123870 w 1296242"/>
              <a:gd name="connsiteY7" fmla="*/ 242604 h 242604"/>
              <a:gd name="connsiteX8" fmla="*/ 26256 w 1296242"/>
              <a:gd name="connsiteY8" fmla="*/ 197412 h 242604"/>
              <a:gd name="connsiteX9" fmla="*/ 90242 w 1296242"/>
              <a:gd name="connsiteY9" fmla="*/ 150265 h 242604"/>
              <a:gd name="connsiteX10" fmla="*/ 123918 w 1296242"/>
              <a:gd name="connsiteY10" fmla="*/ 96385 h 242604"/>
              <a:gd name="connsiteX11" fmla="*/ 199688 w 1296242"/>
              <a:gd name="connsiteY11" fmla="*/ 57657 h 242604"/>
              <a:gd name="connsiteX12" fmla="*/ 123870 w 1296242"/>
              <a:gd name="connsiteY12" fmla="*/ 0 h 242604"/>
              <a:gd name="connsiteX0" fmla="*/ 123870 w 1307634"/>
              <a:gd name="connsiteY0" fmla="*/ 0 h 242604"/>
              <a:gd name="connsiteX1" fmla="*/ 1275998 w 1307634"/>
              <a:gd name="connsiteY1" fmla="*/ 0 h 242604"/>
              <a:gd name="connsiteX2" fmla="*/ 1248694 w 1307634"/>
              <a:gd name="connsiteY2" fmla="*/ 42503 h 242604"/>
              <a:gd name="connsiteX3" fmla="*/ 1295839 w 1307634"/>
              <a:gd name="connsiteY3" fmla="*/ 89650 h 242604"/>
              <a:gd name="connsiteX4" fmla="*/ 1243642 w 1307634"/>
              <a:gd name="connsiteY4" fmla="*/ 141847 h 242604"/>
              <a:gd name="connsiteX5" fmla="*/ 1277318 w 1307634"/>
              <a:gd name="connsiteY5" fmla="*/ 175523 h 242604"/>
              <a:gd name="connsiteX6" fmla="*/ 1307627 w 1307634"/>
              <a:gd name="connsiteY6" fmla="*/ 229404 h 242604"/>
              <a:gd name="connsiteX7" fmla="*/ 1275998 w 1307634"/>
              <a:gd name="connsiteY7" fmla="*/ 242604 h 242604"/>
              <a:gd name="connsiteX8" fmla="*/ 123870 w 1307634"/>
              <a:gd name="connsiteY8" fmla="*/ 242604 h 242604"/>
              <a:gd name="connsiteX9" fmla="*/ 26256 w 1307634"/>
              <a:gd name="connsiteY9" fmla="*/ 197412 h 242604"/>
              <a:gd name="connsiteX10" fmla="*/ 90242 w 1307634"/>
              <a:gd name="connsiteY10" fmla="*/ 150265 h 242604"/>
              <a:gd name="connsiteX11" fmla="*/ 123918 w 1307634"/>
              <a:gd name="connsiteY11" fmla="*/ 96385 h 242604"/>
              <a:gd name="connsiteX12" fmla="*/ 199688 w 1307634"/>
              <a:gd name="connsiteY12" fmla="*/ 57657 h 242604"/>
              <a:gd name="connsiteX13" fmla="*/ 123870 w 1307634"/>
              <a:gd name="connsiteY13" fmla="*/ 0 h 242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07634" h="242604">
                <a:moveTo>
                  <a:pt x="123870" y="0"/>
                </a:moveTo>
                <a:lnTo>
                  <a:pt x="1275998" y="0"/>
                </a:lnTo>
                <a:lnTo>
                  <a:pt x="1248694" y="42503"/>
                </a:lnTo>
                <a:cubicBezTo>
                  <a:pt x="1248694" y="59341"/>
                  <a:pt x="1295839" y="72812"/>
                  <a:pt x="1295839" y="89650"/>
                </a:cubicBezTo>
                <a:cubicBezTo>
                  <a:pt x="1301451" y="109856"/>
                  <a:pt x="1246729" y="127535"/>
                  <a:pt x="1243642" y="141847"/>
                </a:cubicBezTo>
                <a:cubicBezTo>
                  <a:pt x="1240555" y="156159"/>
                  <a:pt x="1271986" y="168507"/>
                  <a:pt x="1277318" y="175523"/>
                </a:cubicBezTo>
                <a:cubicBezTo>
                  <a:pt x="1276757" y="178329"/>
                  <a:pt x="1308188" y="226598"/>
                  <a:pt x="1307627" y="229404"/>
                </a:cubicBezTo>
                <a:lnTo>
                  <a:pt x="1275998" y="242604"/>
                </a:lnTo>
                <a:lnTo>
                  <a:pt x="123870" y="242604"/>
                </a:lnTo>
                <a:cubicBezTo>
                  <a:pt x="-84420" y="235072"/>
                  <a:pt x="34948" y="211960"/>
                  <a:pt x="26256" y="197412"/>
                </a:cubicBezTo>
                <a:cubicBezTo>
                  <a:pt x="17564" y="182864"/>
                  <a:pt x="73965" y="167103"/>
                  <a:pt x="90242" y="150265"/>
                </a:cubicBezTo>
                <a:cubicBezTo>
                  <a:pt x="106519" y="133427"/>
                  <a:pt x="115499" y="112662"/>
                  <a:pt x="123918" y="96385"/>
                </a:cubicBezTo>
                <a:cubicBezTo>
                  <a:pt x="132337" y="80108"/>
                  <a:pt x="199696" y="73721"/>
                  <a:pt x="199688" y="57657"/>
                </a:cubicBezTo>
                <a:cubicBezTo>
                  <a:pt x="200234" y="38438"/>
                  <a:pt x="123324" y="19219"/>
                  <a:pt x="123870" y="0"/>
                </a:cubicBezTo>
                <a:close/>
              </a:path>
            </a:pathLst>
          </a:cu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8" name="Group 27">
            <a:extLst>
              <a:ext uri="{FF2B5EF4-FFF2-40B4-BE49-F238E27FC236}">
                <a16:creationId xmlns:a16="http://schemas.microsoft.com/office/drawing/2014/main" id="{5C70EF1B-CEDE-4BF3-A309-A47F7CB0DD74}"/>
              </a:ext>
            </a:extLst>
          </p:cNvPr>
          <p:cNvGrpSpPr/>
          <p:nvPr/>
        </p:nvGrpSpPr>
        <p:grpSpPr>
          <a:xfrm flipH="1" flipV="1">
            <a:off x="9879342" y="1954896"/>
            <a:ext cx="1834212" cy="635091"/>
            <a:chOff x="1431941" y="2643418"/>
            <a:chExt cx="1834212" cy="635091"/>
          </a:xfrm>
        </p:grpSpPr>
        <p:sp>
          <p:nvSpPr>
            <p:cNvPr id="29" name="Freeform: Shape 28">
              <a:extLst>
                <a:ext uri="{FF2B5EF4-FFF2-40B4-BE49-F238E27FC236}">
                  <a16:creationId xmlns:a16="http://schemas.microsoft.com/office/drawing/2014/main" id="{3FD894FB-86CE-4298-8B3C-C3A9C72C5CEE}"/>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6276336B-59C2-4EFE-B890-98D2926ED91A}"/>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31" name="TextBox 30">
            <a:extLst>
              <a:ext uri="{FF2B5EF4-FFF2-40B4-BE49-F238E27FC236}">
                <a16:creationId xmlns:a16="http://schemas.microsoft.com/office/drawing/2014/main" id="{7F4EF82C-AB3B-477E-B2A6-5542471804E0}"/>
              </a:ext>
            </a:extLst>
          </p:cNvPr>
          <p:cNvSpPr txBox="1"/>
          <p:nvPr/>
        </p:nvSpPr>
        <p:spPr>
          <a:xfrm>
            <a:off x="3032451" y="2158141"/>
            <a:ext cx="8053801" cy="400110"/>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نسبة المبيض المستخدم تقل أو تزيد  حسب درجة اتساخ الملابس</a:t>
            </a:r>
            <a:endParaRPr lang="en-US" sz="2000" b="1" dirty="0">
              <a:latin typeface="Open Sans" panose="020B0606030504020204" pitchFamily="34" charset="0"/>
              <a:ea typeface="Open Sans" panose="020B0606030504020204" pitchFamily="34" charset="0"/>
            </a:endParaRPr>
          </a:p>
        </p:txBody>
      </p:sp>
      <p:grpSp>
        <p:nvGrpSpPr>
          <p:cNvPr id="32" name="Group 31">
            <a:extLst>
              <a:ext uri="{FF2B5EF4-FFF2-40B4-BE49-F238E27FC236}">
                <a16:creationId xmlns:a16="http://schemas.microsoft.com/office/drawing/2014/main" id="{9A7C5BD3-6417-4B6F-9DC4-99C60D183EAC}"/>
              </a:ext>
            </a:extLst>
          </p:cNvPr>
          <p:cNvGrpSpPr/>
          <p:nvPr/>
        </p:nvGrpSpPr>
        <p:grpSpPr>
          <a:xfrm flipH="1" flipV="1">
            <a:off x="9898392" y="2583546"/>
            <a:ext cx="1834212" cy="635091"/>
            <a:chOff x="1431941" y="2643418"/>
            <a:chExt cx="1834212" cy="635091"/>
          </a:xfrm>
        </p:grpSpPr>
        <p:sp>
          <p:nvSpPr>
            <p:cNvPr id="33" name="Freeform: Shape 32">
              <a:extLst>
                <a:ext uri="{FF2B5EF4-FFF2-40B4-BE49-F238E27FC236}">
                  <a16:creationId xmlns:a16="http://schemas.microsoft.com/office/drawing/2014/main" id="{49F648A3-D381-46E4-B496-E41D2C3B515A}"/>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CA3EAAA-B4A6-4512-AB88-E3513A100F10}"/>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36" name="TextBox 35">
            <a:extLst>
              <a:ext uri="{FF2B5EF4-FFF2-40B4-BE49-F238E27FC236}">
                <a16:creationId xmlns:a16="http://schemas.microsoft.com/office/drawing/2014/main" id="{BBE44D56-EEE4-459F-9193-CD9F6F539B1D}"/>
              </a:ext>
            </a:extLst>
          </p:cNvPr>
          <p:cNvSpPr txBox="1"/>
          <p:nvPr/>
        </p:nvSpPr>
        <p:spPr>
          <a:xfrm>
            <a:off x="3051501" y="2786791"/>
            <a:ext cx="8053801" cy="707886"/>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بعد تكرار غسل الأنسجة يغدو اللون مصفرا باهتا لذا لا بد من تزهير الملابس البيضاء للتغلب على اصفرار لونها و لتصبح زاهية اللون</a:t>
            </a:r>
            <a:endParaRPr lang="en-US" sz="2000" b="1" dirty="0">
              <a:latin typeface="Open Sans" panose="020B0606030504020204" pitchFamily="34" charset="0"/>
              <a:ea typeface="Open Sans" panose="020B0606030504020204" pitchFamily="34" charset="0"/>
            </a:endParaRPr>
          </a:p>
        </p:txBody>
      </p:sp>
      <p:grpSp>
        <p:nvGrpSpPr>
          <p:cNvPr id="37" name="Group 36">
            <a:extLst>
              <a:ext uri="{FF2B5EF4-FFF2-40B4-BE49-F238E27FC236}">
                <a16:creationId xmlns:a16="http://schemas.microsoft.com/office/drawing/2014/main" id="{AD2FDDAF-3CEF-4FA2-98CE-109B3E87B248}"/>
              </a:ext>
            </a:extLst>
          </p:cNvPr>
          <p:cNvGrpSpPr/>
          <p:nvPr/>
        </p:nvGrpSpPr>
        <p:grpSpPr>
          <a:xfrm flipH="1" flipV="1">
            <a:off x="9898392" y="3497946"/>
            <a:ext cx="1834212" cy="635091"/>
            <a:chOff x="1431941" y="2643418"/>
            <a:chExt cx="1834212" cy="635091"/>
          </a:xfrm>
        </p:grpSpPr>
        <p:sp>
          <p:nvSpPr>
            <p:cNvPr id="38" name="Freeform: Shape 37">
              <a:extLst>
                <a:ext uri="{FF2B5EF4-FFF2-40B4-BE49-F238E27FC236}">
                  <a16:creationId xmlns:a16="http://schemas.microsoft.com/office/drawing/2014/main" id="{84392B45-DB07-48D9-8FC1-AE818402B0AE}"/>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37C86A86-6514-4187-9F74-8FCFEA1780A9}"/>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41" name="TextBox 40">
            <a:extLst>
              <a:ext uri="{FF2B5EF4-FFF2-40B4-BE49-F238E27FC236}">
                <a16:creationId xmlns:a16="http://schemas.microsoft.com/office/drawing/2014/main" id="{C8763EE4-E336-42B7-A9B4-F3B88D7BA3A2}"/>
              </a:ext>
            </a:extLst>
          </p:cNvPr>
          <p:cNvSpPr txBox="1"/>
          <p:nvPr/>
        </p:nvSpPr>
        <p:spPr>
          <a:xfrm>
            <a:off x="3051501" y="3701191"/>
            <a:ext cx="8053801" cy="400110"/>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هناك بعض المنظفات الحديثة التي تقوم مقام الصابون و المبيض و الزهرة.</a:t>
            </a:r>
            <a:endParaRPr lang="en-US" sz="2000" b="1" dirty="0">
              <a:latin typeface="Open Sans" panose="020B0606030504020204" pitchFamily="34" charset="0"/>
              <a:ea typeface="Open Sans" panose="020B0606030504020204" pitchFamily="34" charset="0"/>
            </a:endParaRPr>
          </a:p>
        </p:txBody>
      </p:sp>
    </p:spTree>
    <p:extLst>
      <p:ext uri="{BB962C8B-B14F-4D97-AF65-F5344CB8AC3E}">
        <p14:creationId xmlns:p14="http://schemas.microsoft.com/office/powerpoint/2010/main" val="90812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32" fill="hold" nodeType="afterEffect">
                                  <p:stCondLst>
                                    <p:cond delay="0"/>
                                  </p:stCondLst>
                                  <p:childTnLst>
                                    <p:set>
                                      <p:cBhvr>
                                        <p:cTn id="11" dur="1" fill="hold">
                                          <p:stCondLst>
                                            <p:cond delay="0"/>
                                          </p:stCondLst>
                                        </p:cTn>
                                        <p:tgtEl>
                                          <p:spTgt spid="91"/>
                                        </p:tgtEl>
                                        <p:attrNameLst>
                                          <p:attrName>style.visibility</p:attrName>
                                        </p:attrNameLst>
                                      </p:cBhvr>
                                      <p:to>
                                        <p:strVal val="visible"/>
                                      </p:to>
                                    </p:set>
                                    <p:anim calcmode="lin" valueType="num">
                                      <p:cBhvr>
                                        <p:cTn id="12" dur="500" fill="hold"/>
                                        <p:tgtEl>
                                          <p:spTgt spid="91"/>
                                        </p:tgtEl>
                                        <p:attrNameLst>
                                          <p:attrName>ppt_w</p:attrName>
                                        </p:attrNameLst>
                                      </p:cBhvr>
                                      <p:tavLst>
                                        <p:tav tm="0">
                                          <p:val>
                                            <p:strVal val="4*#ppt_w"/>
                                          </p:val>
                                        </p:tav>
                                        <p:tav tm="100000">
                                          <p:val>
                                            <p:strVal val="#ppt_w"/>
                                          </p:val>
                                        </p:tav>
                                      </p:tavLst>
                                    </p:anim>
                                    <p:anim calcmode="lin" valueType="num">
                                      <p:cBhvr>
                                        <p:cTn id="13" dur="500" fill="hold"/>
                                        <p:tgtEl>
                                          <p:spTgt spid="91"/>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additive="base">
                                        <p:cTn id="17" dur="500" fill="hold"/>
                                        <p:tgtEl>
                                          <p:spTgt spid="96"/>
                                        </p:tgtEl>
                                        <p:attrNameLst>
                                          <p:attrName>ppt_x</p:attrName>
                                        </p:attrNameLst>
                                      </p:cBhvr>
                                      <p:tavLst>
                                        <p:tav tm="0">
                                          <p:val>
                                            <p:strVal val="#ppt_x"/>
                                          </p:val>
                                        </p:tav>
                                        <p:tav tm="100000">
                                          <p:val>
                                            <p:strVal val="#ppt_x"/>
                                          </p:val>
                                        </p:tav>
                                      </p:tavLst>
                                    </p:anim>
                                    <p:anim calcmode="lin" valueType="num">
                                      <p:cBhvr additive="base">
                                        <p:cTn id="18" dur="500" fill="hold"/>
                                        <p:tgtEl>
                                          <p:spTgt spid="9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wipe(up)">
                                      <p:cBhvr>
                                        <p:cTn id="22" dur="500"/>
                                        <p:tgtEl>
                                          <p:spTgt spid="10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up)">
                                      <p:cBhvr>
                                        <p:cTn id="27" dur="500"/>
                                        <p:tgtEl>
                                          <p:spTgt spid="35"/>
                                        </p:tgtEl>
                                      </p:cBhvr>
                                    </p:animEffect>
                                  </p:childTnLst>
                                </p:cTn>
                              </p:par>
                            </p:childTnLst>
                          </p:cTn>
                        </p:par>
                        <p:par>
                          <p:cTn id="28" fill="hold">
                            <p:stCondLst>
                              <p:cond delay="500"/>
                            </p:stCondLst>
                            <p:childTnLst>
                              <p:par>
                                <p:cTn id="29" presetID="17" presetClass="entr" presetSubtype="2" fill="hold" nodeType="afterEffect">
                                  <p:stCondLst>
                                    <p:cond delay="0"/>
                                  </p:stCondLst>
                                  <p:childTnLst>
                                    <p:set>
                                      <p:cBhvr>
                                        <p:cTn id="30" dur="1" fill="hold">
                                          <p:stCondLst>
                                            <p:cond delay="0"/>
                                          </p:stCondLst>
                                        </p:cTn>
                                        <p:tgtEl>
                                          <p:spTgt spid="71"/>
                                        </p:tgtEl>
                                        <p:attrNameLst>
                                          <p:attrName>style.visibility</p:attrName>
                                        </p:attrNameLst>
                                      </p:cBhvr>
                                      <p:to>
                                        <p:strVal val="visible"/>
                                      </p:to>
                                    </p:set>
                                    <p:anim calcmode="lin" valueType="num">
                                      <p:cBhvr>
                                        <p:cTn id="31" dur="500" fill="hold"/>
                                        <p:tgtEl>
                                          <p:spTgt spid="71"/>
                                        </p:tgtEl>
                                        <p:attrNameLst>
                                          <p:attrName>ppt_x</p:attrName>
                                        </p:attrNameLst>
                                      </p:cBhvr>
                                      <p:tavLst>
                                        <p:tav tm="0">
                                          <p:val>
                                            <p:strVal val="#ppt_x+#ppt_w/2"/>
                                          </p:val>
                                        </p:tav>
                                        <p:tav tm="100000">
                                          <p:val>
                                            <p:strVal val="#ppt_x"/>
                                          </p:val>
                                        </p:tav>
                                      </p:tavLst>
                                    </p:anim>
                                    <p:anim calcmode="lin" valueType="num">
                                      <p:cBhvr>
                                        <p:cTn id="32" dur="500" fill="hold"/>
                                        <p:tgtEl>
                                          <p:spTgt spid="71"/>
                                        </p:tgtEl>
                                        <p:attrNameLst>
                                          <p:attrName>ppt_y</p:attrName>
                                        </p:attrNameLst>
                                      </p:cBhvr>
                                      <p:tavLst>
                                        <p:tav tm="0">
                                          <p:val>
                                            <p:strVal val="#ppt_y"/>
                                          </p:val>
                                        </p:tav>
                                        <p:tav tm="100000">
                                          <p:val>
                                            <p:strVal val="#ppt_y"/>
                                          </p:val>
                                        </p:tav>
                                      </p:tavLst>
                                    </p:anim>
                                    <p:anim calcmode="lin" valueType="num">
                                      <p:cBhvr>
                                        <p:cTn id="33" dur="500" fill="hold"/>
                                        <p:tgtEl>
                                          <p:spTgt spid="71"/>
                                        </p:tgtEl>
                                        <p:attrNameLst>
                                          <p:attrName>ppt_w</p:attrName>
                                        </p:attrNameLst>
                                      </p:cBhvr>
                                      <p:tavLst>
                                        <p:tav tm="0">
                                          <p:val>
                                            <p:fltVal val="0"/>
                                          </p:val>
                                        </p:tav>
                                        <p:tav tm="100000">
                                          <p:val>
                                            <p:strVal val="#ppt_w"/>
                                          </p:val>
                                        </p:tav>
                                      </p:tavLst>
                                    </p:anim>
                                    <p:anim calcmode="lin" valueType="num">
                                      <p:cBhvr>
                                        <p:cTn id="34" dur="500" fill="hold"/>
                                        <p:tgtEl>
                                          <p:spTgt spid="71"/>
                                        </p:tgtEl>
                                        <p:attrNameLst>
                                          <p:attrName>ppt_h</p:attrName>
                                        </p:attrNameLst>
                                      </p:cBhvr>
                                      <p:tavLst>
                                        <p:tav tm="0">
                                          <p:val>
                                            <p:strVal val="#ppt_h"/>
                                          </p:val>
                                        </p:tav>
                                        <p:tav tm="100000">
                                          <p:val>
                                            <p:strVal val="#ppt_h"/>
                                          </p:val>
                                        </p:tav>
                                      </p:tavLst>
                                    </p:anim>
                                  </p:childTnLst>
                                </p:cTn>
                              </p:par>
                            </p:childTnLst>
                          </p:cTn>
                        </p:par>
                        <p:par>
                          <p:cTn id="35" fill="hold">
                            <p:stCondLst>
                              <p:cond delay="1000"/>
                            </p:stCondLst>
                            <p:childTnLst>
                              <p:par>
                                <p:cTn id="36" presetID="17" presetClass="entr" presetSubtype="2" fill="hold" nodeType="after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ppt_x</p:attrName>
                                        </p:attrNameLst>
                                      </p:cBhvr>
                                      <p:tavLst>
                                        <p:tav tm="0">
                                          <p:val>
                                            <p:strVal val="#ppt_x+#ppt_w/2"/>
                                          </p:val>
                                        </p:tav>
                                        <p:tav tm="100000">
                                          <p:val>
                                            <p:strVal val="#ppt_x"/>
                                          </p:val>
                                        </p:tav>
                                      </p:tavLst>
                                    </p:anim>
                                    <p:anim calcmode="lin" valueType="num">
                                      <p:cBhvr>
                                        <p:cTn id="39" dur="500" fill="hold"/>
                                        <p:tgtEl>
                                          <p:spTgt spid="40"/>
                                        </p:tgtEl>
                                        <p:attrNameLst>
                                          <p:attrName>ppt_y</p:attrName>
                                        </p:attrNameLst>
                                      </p:cBhvr>
                                      <p:tavLst>
                                        <p:tav tm="0">
                                          <p:val>
                                            <p:strVal val="#ppt_y"/>
                                          </p:val>
                                        </p:tav>
                                        <p:tav tm="100000">
                                          <p:val>
                                            <p:strVal val="#ppt_y"/>
                                          </p:val>
                                        </p:tav>
                                      </p:tavLst>
                                    </p:anim>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strVal val="#ppt_h"/>
                                          </p:val>
                                        </p:tav>
                                        <p:tav tm="100000">
                                          <p:val>
                                            <p:strVal val="#ppt_h"/>
                                          </p:val>
                                        </p:tav>
                                      </p:tavLst>
                                    </p:anim>
                                  </p:childTnLst>
                                </p:cTn>
                              </p:par>
                            </p:childTnLst>
                          </p:cTn>
                        </p:par>
                        <p:par>
                          <p:cTn id="42" fill="hold">
                            <p:stCondLst>
                              <p:cond delay="1500"/>
                            </p:stCondLst>
                            <p:childTnLst>
                              <p:par>
                                <p:cTn id="43" presetID="17" presetClass="entr" presetSubtype="4"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p:cTn id="45" dur="500" fill="hold"/>
                                        <p:tgtEl>
                                          <p:spTgt spid="44"/>
                                        </p:tgtEl>
                                        <p:attrNameLst>
                                          <p:attrName>ppt_x</p:attrName>
                                        </p:attrNameLst>
                                      </p:cBhvr>
                                      <p:tavLst>
                                        <p:tav tm="0">
                                          <p:val>
                                            <p:strVal val="#ppt_x"/>
                                          </p:val>
                                        </p:tav>
                                        <p:tav tm="100000">
                                          <p:val>
                                            <p:strVal val="#ppt_x"/>
                                          </p:val>
                                        </p:tav>
                                      </p:tavLst>
                                    </p:anim>
                                    <p:anim calcmode="lin" valueType="num">
                                      <p:cBhvr>
                                        <p:cTn id="46" dur="500" fill="hold"/>
                                        <p:tgtEl>
                                          <p:spTgt spid="44"/>
                                        </p:tgtEl>
                                        <p:attrNameLst>
                                          <p:attrName>ppt_y</p:attrName>
                                        </p:attrNameLst>
                                      </p:cBhvr>
                                      <p:tavLst>
                                        <p:tav tm="0">
                                          <p:val>
                                            <p:strVal val="#ppt_y+#ppt_h/2"/>
                                          </p:val>
                                        </p:tav>
                                        <p:tav tm="100000">
                                          <p:val>
                                            <p:strVal val="#ppt_y"/>
                                          </p:val>
                                        </p:tav>
                                      </p:tavLst>
                                    </p:anim>
                                    <p:anim calcmode="lin" valueType="num">
                                      <p:cBhvr>
                                        <p:cTn id="47" dur="500" fill="hold"/>
                                        <p:tgtEl>
                                          <p:spTgt spid="44"/>
                                        </p:tgtEl>
                                        <p:attrNameLst>
                                          <p:attrName>ppt_w</p:attrName>
                                        </p:attrNameLst>
                                      </p:cBhvr>
                                      <p:tavLst>
                                        <p:tav tm="0">
                                          <p:val>
                                            <p:strVal val="#ppt_w"/>
                                          </p:val>
                                        </p:tav>
                                        <p:tav tm="100000">
                                          <p:val>
                                            <p:strVal val="#ppt_w"/>
                                          </p:val>
                                        </p:tav>
                                      </p:tavLst>
                                    </p:anim>
                                    <p:anim calcmode="lin" valueType="num">
                                      <p:cBhvr>
                                        <p:cTn id="48" dur="500" fill="hold"/>
                                        <p:tgtEl>
                                          <p:spTgt spid="44"/>
                                        </p:tgtEl>
                                        <p:attrNameLst>
                                          <p:attrName>ppt_h</p:attrName>
                                        </p:attrNameLst>
                                      </p:cBhvr>
                                      <p:tavLst>
                                        <p:tav tm="0">
                                          <p:val>
                                            <p:fltVal val="0"/>
                                          </p:val>
                                        </p:tav>
                                        <p:tav tm="100000">
                                          <p:val>
                                            <p:strVal val="#ppt_h"/>
                                          </p:val>
                                        </p:tav>
                                      </p:tavLst>
                                    </p:anim>
                                  </p:childTnLst>
                                </p:cTn>
                              </p:par>
                            </p:childTnLst>
                          </p:cTn>
                        </p:par>
                        <p:par>
                          <p:cTn id="49" fill="hold">
                            <p:stCondLst>
                              <p:cond delay="2000"/>
                            </p:stCondLst>
                            <p:childTnLst>
                              <p:par>
                                <p:cTn id="50" presetID="17" presetClass="entr" presetSubtype="2" fill="hold"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ppt_x</p:attrName>
                                        </p:attrNameLst>
                                      </p:cBhvr>
                                      <p:tavLst>
                                        <p:tav tm="0">
                                          <p:val>
                                            <p:strVal val="#ppt_x+#ppt_w/2"/>
                                          </p:val>
                                        </p:tav>
                                        <p:tav tm="100000">
                                          <p:val>
                                            <p:strVal val="#ppt_x"/>
                                          </p:val>
                                        </p:tav>
                                      </p:tavLst>
                                    </p:anim>
                                    <p:anim calcmode="lin" valueType="num">
                                      <p:cBhvr>
                                        <p:cTn id="53" dur="500" fill="hold"/>
                                        <p:tgtEl>
                                          <p:spTgt spid="28"/>
                                        </p:tgtEl>
                                        <p:attrNameLst>
                                          <p:attrName>ppt_y</p:attrName>
                                        </p:attrNameLst>
                                      </p:cBhvr>
                                      <p:tavLst>
                                        <p:tav tm="0">
                                          <p:val>
                                            <p:strVal val="#ppt_y"/>
                                          </p:val>
                                        </p:tav>
                                        <p:tav tm="100000">
                                          <p:val>
                                            <p:strVal val="#ppt_y"/>
                                          </p:val>
                                        </p:tav>
                                      </p:tavLst>
                                    </p:anim>
                                    <p:anim calcmode="lin" valueType="num">
                                      <p:cBhvr>
                                        <p:cTn id="54" dur="500" fill="hold"/>
                                        <p:tgtEl>
                                          <p:spTgt spid="28"/>
                                        </p:tgtEl>
                                        <p:attrNameLst>
                                          <p:attrName>ppt_w</p:attrName>
                                        </p:attrNameLst>
                                      </p:cBhvr>
                                      <p:tavLst>
                                        <p:tav tm="0">
                                          <p:val>
                                            <p:fltVal val="0"/>
                                          </p:val>
                                        </p:tav>
                                        <p:tav tm="100000">
                                          <p:val>
                                            <p:strVal val="#ppt_w"/>
                                          </p:val>
                                        </p:tav>
                                      </p:tavLst>
                                    </p:anim>
                                    <p:anim calcmode="lin" valueType="num">
                                      <p:cBhvr>
                                        <p:cTn id="55" dur="500" fill="hold"/>
                                        <p:tgtEl>
                                          <p:spTgt spid="28"/>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4"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p:cTn id="59" dur="500" fill="hold"/>
                                        <p:tgtEl>
                                          <p:spTgt spid="31"/>
                                        </p:tgtEl>
                                        <p:attrNameLst>
                                          <p:attrName>ppt_x</p:attrName>
                                        </p:attrNameLst>
                                      </p:cBhvr>
                                      <p:tavLst>
                                        <p:tav tm="0">
                                          <p:val>
                                            <p:strVal val="#ppt_x"/>
                                          </p:val>
                                        </p:tav>
                                        <p:tav tm="100000">
                                          <p:val>
                                            <p:strVal val="#ppt_x"/>
                                          </p:val>
                                        </p:tav>
                                      </p:tavLst>
                                    </p:anim>
                                    <p:anim calcmode="lin" valueType="num">
                                      <p:cBhvr>
                                        <p:cTn id="60" dur="500" fill="hold"/>
                                        <p:tgtEl>
                                          <p:spTgt spid="31"/>
                                        </p:tgtEl>
                                        <p:attrNameLst>
                                          <p:attrName>ppt_y</p:attrName>
                                        </p:attrNameLst>
                                      </p:cBhvr>
                                      <p:tavLst>
                                        <p:tav tm="0">
                                          <p:val>
                                            <p:strVal val="#ppt_y+#ppt_h/2"/>
                                          </p:val>
                                        </p:tav>
                                        <p:tav tm="100000">
                                          <p:val>
                                            <p:strVal val="#ppt_y"/>
                                          </p:val>
                                        </p:tav>
                                      </p:tavLst>
                                    </p:anim>
                                    <p:anim calcmode="lin" valueType="num">
                                      <p:cBhvr>
                                        <p:cTn id="61" dur="500" fill="hold"/>
                                        <p:tgtEl>
                                          <p:spTgt spid="31"/>
                                        </p:tgtEl>
                                        <p:attrNameLst>
                                          <p:attrName>ppt_w</p:attrName>
                                        </p:attrNameLst>
                                      </p:cBhvr>
                                      <p:tavLst>
                                        <p:tav tm="0">
                                          <p:val>
                                            <p:strVal val="#ppt_w"/>
                                          </p:val>
                                        </p:tav>
                                        <p:tav tm="100000">
                                          <p:val>
                                            <p:strVal val="#ppt_w"/>
                                          </p:val>
                                        </p:tav>
                                      </p:tavLst>
                                    </p:anim>
                                    <p:anim calcmode="lin" valueType="num">
                                      <p:cBhvr>
                                        <p:cTn id="62" dur="500" fill="hold"/>
                                        <p:tgtEl>
                                          <p:spTgt spid="31"/>
                                        </p:tgtEl>
                                        <p:attrNameLst>
                                          <p:attrName>ppt_h</p:attrName>
                                        </p:attrNameLst>
                                      </p:cBhvr>
                                      <p:tavLst>
                                        <p:tav tm="0">
                                          <p:val>
                                            <p:fltVal val="0"/>
                                          </p:val>
                                        </p:tav>
                                        <p:tav tm="100000">
                                          <p:val>
                                            <p:strVal val="#ppt_h"/>
                                          </p:val>
                                        </p:tav>
                                      </p:tavLst>
                                    </p:anim>
                                  </p:childTnLst>
                                </p:cTn>
                              </p:par>
                            </p:childTnLst>
                          </p:cTn>
                        </p:par>
                        <p:par>
                          <p:cTn id="63" fill="hold">
                            <p:stCondLst>
                              <p:cond delay="3000"/>
                            </p:stCondLst>
                            <p:childTnLst>
                              <p:par>
                                <p:cTn id="64" presetID="17" presetClass="entr" presetSubtype="2" fill="hold" nodeType="after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p:cTn id="66" dur="500" fill="hold"/>
                                        <p:tgtEl>
                                          <p:spTgt spid="32"/>
                                        </p:tgtEl>
                                        <p:attrNameLst>
                                          <p:attrName>ppt_x</p:attrName>
                                        </p:attrNameLst>
                                      </p:cBhvr>
                                      <p:tavLst>
                                        <p:tav tm="0">
                                          <p:val>
                                            <p:strVal val="#ppt_x+#ppt_w/2"/>
                                          </p:val>
                                        </p:tav>
                                        <p:tav tm="100000">
                                          <p:val>
                                            <p:strVal val="#ppt_x"/>
                                          </p:val>
                                        </p:tav>
                                      </p:tavLst>
                                    </p:anim>
                                    <p:anim calcmode="lin" valueType="num">
                                      <p:cBhvr>
                                        <p:cTn id="67" dur="500" fill="hold"/>
                                        <p:tgtEl>
                                          <p:spTgt spid="32"/>
                                        </p:tgtEl>
                                        <p:attrNameLst>
                                          <p:attrName>ppt_y</p:attrName>
                                        </p:attrNameLst>
                                      </p:cBhvr>
                                      <p:tavLst>
                                        <p:tav tm="0">
                                          <p:val>
                                            <p:strVal val="#ppt_y"/>
                                          </p:val>
                                        </p:tav>
                                        <p:tav tm="100000">
                                          <p:val>
                                            <p:strVal val="#ppt_y"/>
                                          </p:val>
                                        </p:tav>
                                      </p:tavLst>
                                    </p:anim>
                                    <p:anim calcmode="lin" valueType="num">
                                      <p:cBhvr>
                                        <p:cTn id="68" dur="500" fill="hold"/>
                                        <p:tgtEl>
                                          <p:spTgt spid="32"/>
                                        </p:tgtEl>
                                        <p:attrNameLst>
                                          <p:attrName>ppt_w</p:attrName>
                                        </p:attrNameLst>
                                      </p:cBhvr>
                                      <p:tavLst>
                                        <p:tav tm="0">
                                          <p:val>
                                            <p:fltVal val="0"/>
                                          </p:val>
                                        </p:tav>
                                        <p:tav tm="100000">
                                          <p:val>
                                            <p:strVal val="#ppt_w"/>
                                          </p:val>
                                        </p:tav>
                                      </p:tavLst>
                                    </p:anim>
                                    <p:anim calcmode="lin" valueType="num">
                                      <p:cBhvr>
                                        <p:cTn id="69" dur="500" fill="hold"/>
                                        <p:tgtEl>
                                          <p:spTgt spid="32"/>
                                        </p:tgtEl>
                                        <p:attrNameLst>
                                          <p:attrName>ppt_h</p:attrName>
                                        </p:attrNameLst>
                                      </p:cBhvr>
                                      <p:tavLst>
                                        <p:tav tm="0">
                                          <p:val>
                                            <p:strVal val="#ppt_h"/>
                                          </p:val>
                                        </p:tav>
                                        <p:tav tm="100000">
                                          <p:val>
                                            <p:strVal val="#ppt_h"/>
                                          </p:val>
                                        </p:tav>
                                      </p:tavLst>
                                    </p:anim>
                                  </p:childTnLst>
                                </p:cTn>
                              </p:par>
                            </p:childTnLst>
                          </p:cTn>
                        </p:par>
                        <p:par>
                          <p:cTn id="70" fill="hold">
                            <p:stCondLst>
                              <p:cond delay="3500"/>
                            </p:stCondLst>
                            <p:childTnLst>
                              <p:par>
                                <p:cTn id="71" presetID="17" presetClass="entr" presetSubtype="4" fill="hold" grpId="0" nodeType="afterEffect">
                                  <p:stCondLst>
                                    <p:cond delay="0"/>
                                  </p:stCondLst>
                                  <p:childTnLst>
                                    <p:set>
                                      <p:cBhvr>
                                        <p:cTn id="72" dur="1" fill="hold">
                                          <p:stCondLst>
                                            <p:cond delay="0"/>
                                          </p:stCondLst>
                                        </p:cTn>
                                        <p:tgtEl>
                                          <p:spTgt spid="36"/>
                                        </p:tgtEl>
                                        <p:attrNameLst>
                                          <p:attrName>style.visibility</p:attrName>
                                        </p:attrNameLst>
                                      </p:cBhvr>
                                      <p:to>
                                        <p:strVal val="visible"/>
                                      </p:to>
                                    </p:set>
                                    <p:anim calcmode="lin" valueType="num">
                                      <p:cBhvr>
                                        <p:cTn id="73" dur="500" fill="hold"/>
                                        <p:tgtEl>
                                          <p:spTgt spid="36"/>
                                        </p:tgtEl>
                                        <p:attrNameLst>
                                          <p:attrName>ppt_x</p:attrName>
                                        </p:attrNameLst>
                                      </p:cBhvr>
                                      <p:tavLst>
                                        <p:tav tm="0">
                                          <p:val>
                                            <p:strVal val="#ppt_x"/>
                                          </p:val>
                                        </p:tav>
                                        <p:tav tm="100000">
                                          <p:val>
                                            <p:strVal val="#ppt_x"/>
                                          </p:val>
                                        </p:tav>
                                      </p:tavLst>
                                    </p:anim>
                                    <p:anim calcmode="lin" valueType="num">
                                      <p:cBhvr>
                                        <p:cTn id="74" dur="500" fill="hold"/>
                                        <p:tgtEl>
                                          <p:spTgt spid="36"/>
                                        </p:tgtEl>
                                        <p:attrNameLst>
                                          <p:attrName>ppt_y</p:attrName>
                                        </p:attrNameLst>
                                      </p:cBhvr>
                                      <p:tavLst>
                                        <p:tav tm="0">
                                          <p:val>
                                            <p:strVal val="#ppt_y+#ppt_h/2"/>
                                          </p:val>
                                        </p:tav>
                                        <p:tav tm="100000">
                                          <p:val>
                                            <p:strVal val="#ppt_y"/>
                                          </p:val>
                                        </p:tav>
                                      </p:tavLst>
                                    </p:anim>
                                    <p:anim calcmode="lin" valueType="num">
                                      <p:cBhvr>
                                        <p:cTn id="75" dur="500" fill="hold"/>
                                        <p:tgtEl>
                                          <p:spTgt spid="36"/>
                                        </p:tgtEl>
                                        <p:attrNameLst>
                                          <p:attrName>ppt_w</p:attrName>
                                        </p:attrNameLst>
                                      </p:cBhvr>
                                      <p:tavLst>
                                        <p:tav tm="0">
                                          <p:val>
                                            <p:strVal val="#ppt_w"/>
                                          </p:val>
                                        </p:tav>
                                        <p:tav tm="100000">
                                          <p:val>
                                            <p:strVal val="#ppt_w"/>
                                          </p:val>
                                        </p:tav>
                                      </p:tavLst>
                                    </p:anim>
                                    <p:anim calcmode="lin" valueType="num">
                                      <p:cBhvr>
                                        <p:cTn id="76" dur="500" fill="hold"/>
                                        <p:tgtEl>
                                          <p:spTgt spid="36"/>
                                        </p:tgtEl>
                                        <p:attrNameLst>
                                          <p:attrName>ppt_h</p:attrName>
                                        </p:attrNameLst>
                                      </p:cBhvr>
                                      <p:tavLst>
                                        <p:tav tm="0">
                                          <p:val>
                                            <p:fltVal val="0"/>
                                          </p:val>
                                        </p:tav>
                                        <p:tav tm="100000">
                                          <p:val>
                                            <p:strVal val="#ppt_h"/>
                                          </p:val>
                                        </p:tav>
                                      </p:tavLst>
                                    </p:anim>
                                  </p:childTnLst>
                                </p:cTn>
                              </p:par>
                            </p:childTnLst>
                          </p:cTn>
                        </p:par>
                        <p:par>
                          <p:cTn id="77" fill="hold">
                            <p:stCondLst>
                              <p:cond delay="4000"/>
                            </p:stCondLst>
                            <p:childTnLst>
                              <p:par>
                                <p:cTn id="78" presetID="17" presetClass="entr" presetSubtype="2" fill="hold" nodeType="afterEffect">
                                  <p:stCondLst>
                                    <p:cond delay="0"/>
                                  </p:stCondLst>
                                  <p:childTnLst>
                                    <p:set>
                                      <p:cBhvr>
                                        <p:cTn id="79" dur="1" fill="hold">
                                          <p:stCondLst>
                                            <p:cond delay="0"/>
                                          </p:stCondLst>
                                        </p:cTn>
                                        <p:tgtEl>
                                          <p:spTgt spid="37"/>
                                        </p:tgtEl>
                                        <p:attrNameLst>
                                          <p:attrName>style.visibility</p:attrName>
                                        </p:attrNameLst>
                                      </p:cBhvr>
                                      <p:to>
                                        <p:strVal val="visible"/>
                                      </p:to>
                                    </p:set>
                                    <p:anim calcmode="lin" valueType="num">
                                      <p:cBhvr>
                                        <p:cTn id="80" dur="500" fill="hold"/>
                                        <p:tgtEl>
                                          <p:spTgt spid="37"/>
                                        </p:tgtEl>
                                        <p:attrNameLst>
                                          <p:attrName>ppt_x</p:attrName>
                                        </p:attrNameLst>
                                      </p:cBhvr>
                                      <p:tavLst>
                                        <p:tav tm="0">
                                          <p:val>
                                            <p:strVal val="#ppt_x+#ppt_w/2"/>
                                          </p:val>
                                        </p:tav>
                                        <p:tav tm="100000">
                                          <p:val>
                                            <p:strVal val="#ppt_x"/>
                                          </p:val>
                                        </p:tav>
                                      </p:tavLst>
                                    </p:anim>
                                    <p:anim calcmode="lin" valueType="num">
                                      <p:cBhvr>
                                        <p:cTn id="81" dur="500" fill="hold"/>
                                        <p:tgtEl>
                                          <p:spTgt spid="37"/>
                                        </p:tgtEl>
                                        <p:attrNameLst>
                                          <p:attrName>ppt_y</p:attrName>
                                        </p:attrNameLst>
                                      </p:cBhvr>
                                      <p:tavLst>
                                        <p:tav tm="0">
                                          <p:val>
                                            <p:strVal val="#ppt_y"/>
                                          </p:val>
                                        </p:tav>
                                        <p:tav tm="100000">
                                          <p:val>
                                            <p:strVal val="#ppt_y"/>
                                          </p:val>
                                        </p:tav>
                                      </p:tavLst>
                                    </p:anim>
                                    <p:anim calcmode="lin" valueType="num">
                                      <p:cBhvr>
                                        <p:cTn id="82" dur="500" fill="hold"/>
                                        <p:tgtEl>
                                          <p:spTgt spid="37"/>
                                        </p:tgtEl>
                                        <p:attrNameLst>
                                          <p:attrName>ppt_w</p:attrName>
                                        </p:attrNameLst>
                                      </p:cBhvr>
                                      <p:tavLst>
                                        <p:tav tm="0">
                                          <p:val>
                                            <p:fltVal val="0"/>
                                          </p:val>
                                        </p:tav>
                                        <p:tav tm="100000">
                                          <p:val>
                                            <p:strVal val="#ppt_w"/>
                                          </p:val>
                                        </p:tav>
                                      </p:tavLst>
                                    </p:anim>
                                    <p:anim calcmode="lin" valueType="num">
                                      <p:cBhvr>
                                        <p:cTn id="83" dur="500" fill="hold"/>
                                        <p:tgtEl>
                                          <p:spTgt spid="37"/>
                                        </p:tgtEl>
                                        <p:attrNameLst>
                                          <p:attrName>ppt_h</p:attrName>
                                        </p:attrNameLst>
                                      </p:cBhvr>
                                      <p:tavLst>
                                        <p:tav tm="0">
                                          <p:val>
                                            <p:strVal val="#ppt_h"/>
                                          </p:val>
                                        </p:tav>
                                        <p:tav tm="100000">
                                          <p:val>
                                            <p:strVal val="#ppt_h"/>
                                          </p:val>
                                        </p:tav>
                                      </p:tavLst>
                                    </p:anim>
                                  </p:childTnLst>
                                </p:cTn>
                              </p:par>
                            </p:childTnLst>
                          </p:cTn>
                        </p:par>
                        <p:par>
                          <p:cTn id="84" fill="hold">
                            <p:stCondLst>
                              <p:cond delay="4500"/>
                            </p:stCondLst>
                            <p:childTnLst>
                              <p:par>
                                <p:cTn id="85" presetID="17" presetClass="entr" presetSubtype="4" fill="hold" grpId="0" nodeType="afterEffect">
                                  <p:stCondLst>
                                    <p:cond delay="0"/>
                                  </p:stCondLst>
                                  <p:childTnLst>
                                    <p:set>
                                      <p:cBhvr>
                                        <p:cTn id="86" dur="1" fill="hold">
                                          <p:stCondLst>
                                            <p:cond delay="0"/>
                                          </p:stCondLst>
                                        </p:cTn>
                                        <p:tgtEl>
                                          <p:spTgt spid="41"/>
                                        </p:tgtEl>
                                        <p:attrNameLst>
                                          <p:attrName>style.visibility</p:attrName>
                                        </p:attrNameLst>
                                      </p:cBhvr>
                                      <p:to>
                                        <p:strVal val="visible"/>
                                      </p:to>
                                    </p:set>
                                    <p:anim calcmode="lin" valueType="num">
                                      <p:cBhvr>
                                        <p:cTn id="87" dur="500" fill="hold"/>
                                        <p:tgtEl>
                                          <p:spTgt spid="41"/>
                                        </p:tgtEl>
                                        <p:attrNameLst>
                                          <p:attrName>ppt_x</p:attrName>
                                        </p:attrNameLst>
                                      </p:cBhvr>
                                      <p:tavLst>
                                        <p:tav tm="0">
                                          <p:val>
                                            <p:strVal val="#ppt_x"/>
                                          </p:val>
                                        </p:tav>
                                        <p:tav tm="100000">
                                          <p:val>
                                            <p:strVal val="#ppt_x"/>
                                          </p:val>
                                        </p:tav>
                                      </p:tavLst>
                                    </p:anim>
                                    <p:anim calcmode="lin" valueType="num">
                                      <p:cBhvr>
                                        <p:cTn id="88" dur="500" fill="hold"/>
                                        <p:tgtEl>
                                          <p:spTgt spid="41"/>
                                        </p:tgtEl>
                                        <p:attrNameLst>
                                          <p:attrName>ppt_y</p:attrName>
                                        </p:attrNameLst>
                                      </p:cBhvr>
                                      <p:tavLst>
                                        <p:tav tm="0">
                                          <p:val>
                                            <p:strVal val="#ppt_y+#ppt_h/2"/>
                                          </p:val>
                                        </p:tav>
                                        <p:tav tm="100000">
                                          <p:val>
                                            <p:strVal val="#ppt_y"/>
                                          </p:val>
                                        </p:tav>
                                      </p:tavLst>
                                    </p:anim>
                                    <p:anim calcmode="lin" valueType="num">
                                      <p:cBhvr>
                                        <p:cTn id="89" dur="500" fill="hold"/>
                                        <p:tgtEl>
                                          <p:spTgt spid="41"/>
                                        </p:tgtEl>
                                        <p:attrNameLst>
                                          <p:attrName>ppt_w</p:attrName>
                                        </p:attrNameLst>
                                      </p:cBhvr>
                                      <p:tavLst>
                                        <p:tav tm="0">
                                          <p:val>
                                            <p:strVal val="#ppt_w"/>
                                          </p:val>
                                        </p:tav>
                                        <p:tav tm="100000">
                                          <p:val>
                                            <p:strVal val="#ppt_w"/>
                                          </p:val>
                                        </p:tav>
                                      </p:tavLst>
                                    </p:anim>
                                    <p:anim calcmode="lin" valueType="num">
                                      <p:cBhvr>
                                        <p:cTn id="90" dur="500" fill="hold"/>
                                        <p:tgtEl>
                                          <p:spTgt spid="4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4" grpId="0"/>
      <p:bldP spid="101" grpId="0" animBg="1"/>
      <p:bldP spid="31" grpId="0"/>
      <p:bldP spid="36" grpId="0"/>
      <p:bldP spid="4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B4C8026-4DCC-4040-BA19-E923A5CA7289}"/>
              </a:ext>
            </a:extLst>
          </p:cNvPr>
          <p:cNvSpPr/>
          <p:nvPr/>
        </p:nvSpPr>
        <p:spPr>
          <a:xfrm>
            <a:off x="6125026" y="237418"/>
            <a:ext cx="5225979" cy="6497490"/>
          </a:xfrm>
          <a:prstGeom prst="rect">
            <a:avLst/>
          </a:prstGeom>
          <a:gradFill flip="none" rotWithShape="1">
            <a:gsLst>
              <a:gs pos="80000">
                <a:schemeClr val="bg1"/>
              </a:gs>
              <a:gs pos="16000">
                <a:schemeClr val="bg1">
                  <a:lumMod val="95000"/>
                </a:schemeClr>
              </a:gs>
              <a:gs pos="1000">
                <a:schemeClr val="bg1">
                  <a:lumMod val="50000"/>
                </a:schemeClr>
              </a:gs>
            </a:gsLst>
            <a:lin ang="0" scaled="1"/>
            <a:tileRect/>
          </a:gradFill>
          <a:ln>
            <a:noFill/>
          </a:ln>
          <a:effectLst>
            <a:outerShdw blurRad="88900" dist="1016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70EC012-A606-47EF-A144-ED1413BEE4A1}"/>
              </a:ext>
            </a:extLst>
          </p:cNvPr>
          <p:cNvSpPr/>
          <p:nvPr/>
        </p:nvSpPr>
        <p:spPr>
          <a:xfrm>
            <a:off x="855505" y="237417"/>
            <a:ext cx="5269521" cy="6497491"/>
          </a:xfrm>
          <a:prstGeom prst="rect">
            <a:avLst/>
          </a:prstGeom>
          <a:gradFill flip="none" rotWithShape="1">
            <a:gsLst>
              <a:gs pos="96000">
                <a:srgbClr val="33405F"/>
              </a:gs>
              <a:gs pos="14000">
                <a:srgbClr val="53689B"/>
              </a:gs>
              <a:gs pos="0">
                <a:srgbClr val="28324B"/>
              </a:gs>
            </a:gsLst>
            <a:lin ang="10800000" scaled="1"/>
            <a:tileRect/>
          </a:gradFill>
          <a:ln>
            <a:noFill/>
          </a:ln>
          <a:effectLst>
            <a:outerShdw blurRad="50800" dist="762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Triangle 2">
            <a:extLst>
              <a:ext uri="{FF2B5EF4-FFF2-40B4-BE49-F238E27FC236}">
                <a16:creationId xmlns:a16="http://schemas.microsoft.com/office/drawing/2014/main" id="{D2A8B9BB-262F-40F6-9659-A9C425110CE3}"/>
              </a:ext>
            </a:extLst>
          </p:cNvPr>
          <p:cNvSpPr/>
          <p:nvPr/>
        </p:nvSpPr>
        <p:spPr>
          <a:xfrm flipV="1">
            <a:off x="6149599" y="1657572"/>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Triangle 36">
            <a:extLst>
              <a:ext uri="{FF2B5EF4-FFF2-40B4-BE49-F238E27FC236}">
                <a16:creationId xmlns:a16="http://schemas.microsoft.com/office/drawing/2014/main" id="{DBC73453-CD3D-47C6-BAB7-5F87E9C3F669}"/>
              </a:ext>
            </a:extLst>
          </p:cNvPr>
          <p:cNvSpPr/>
          <p:nvPr/>
        </p:nvSpPr>
        <p:spPr>
          <a:xfrm flipH="1" flipV="1">
            <a:off x="2964667" y="2403374"/>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Top Corners Rounded 81">
            <a:extLst>
              <a:ext uri="{FF2B5EF4-FFF2-40B4-BE49-F238E27FC236}">
                <a16:creationId xmlns:a16="http://schemas.microsoft.com/office/drawing/2014/main" id="{951C3C0D-A859-48E1-902C-6CB3893E8AFA}"/>
              </a:ext>
            </a:extLst>
          </p:cNvPr>
          <p:cNvSpPr/>
          <p:nvPr/>
        </p:nvSpPr>
        <p:spPr>
          <a:xfrm rot="16200000" flipH="1">
            <a:off x="5825529" y="1849276"/>
            <a:ext cx="301111" cy="290627"/>
          </a:xfrm>
          <a:prstGeom prst="round2SameRect">
            <a:avLst>
              <a:gd name="adj1" fmla="val 32156"/>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Top Corners Rounded 82">
            <a:extLst>
              <a:ext uri="{FF2B5EF4-FFF2-40B4-BE49-F238E27FC236}">
                <a16:creationId xmlns:a16="http://schemas.microsoft.com/office/drawing/2014/main" id="{C1EF8FAB-982B-4B9A-95DA-ADCD413FA9C9}"/>
              </a:ext>
            </a:extLst>
          </p:cNvPr>
          <p:cNvSpPr/>
          <p:nvPr/>
        </p:nvSpPr>
        <p:spPr>
          <a:xfrm rot="5400000">
            <a:off x="6057556" y="2632283"/>
            <a:ext cx="350983" cy="230558"/>
          </a:xfrm>
          <a:prstGeom prst="round2SameRect">
            <a:avLst>
              <a:gd name="adj1" fmla="val 50000"/>
              <a:gd name="adj2" fmla="val 0"/>
            </a:avLst>
          </a:prstGeom>
          <a:solidFill>
            <a:srgbClr val="748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362F829F-637B-4CDF-99F9-D370995A56B5}"/>
              </a:ext>
            </a:extLst>
          </p:cNvPr>
          <p:cNvGrpSpPr/>
          <p:nvPr/>
        </p:nvGrpSpPr>
        <p:grpSpPr>
          <a:xfrm>
            <a:off x="5830771" y="1130192"/>
            <a:ext cx="4363505" cy="947379"/>
            <a:chOff x="5830771" y="583473"/>
            <a:chExt cx="4363505" cy="947379"/>
          </a:xfrm>
          <a:effectLst>
            <a:outerShdw blurRad="50800" dist="38100" algn="l" rotWithShape="0">
              <a:prstClr val="black">
                <a:alpha val="40000"/>
              </a:prstClr>
            </a:outerShdw>
          </a:effectLst>
        </p:grpSpPr>
        <p:sp>
          <p:nvSpPr>
            <p:cNvPr id="13" name="Freeform: Shape 12">
              <a:extLst>
                <a:ext uri="{FF2B5EF4-FFF2-40B4-BE49-F238E27FC236}">
                  <a16:creationId xmlns:a16="http://schemas.microsoft.com/office/drawing/2014/main" id="{9EE0A1F4-FD02-4AE5-9E64-B928A0821AE3}"/>
                </a:ext>
              </a:extLst>
            </p:cNvPr>
            <p:cNvSpPr/>
            <p:nvPr/>
          </p:nvSpPr>
          <p:spPr>
            <a:xfrm>
              <a:off x="5830771" y="583473"/>
              <a:ext cx="4363505" cy="947379"/>
            </a:xfrm>
            <a:custGeom>
              <a:avLst/>
              <a:gdLst>
                <a:gd name="connsiteX0" fmla="*/ 231638 w 4651717"/>
                <a:gd name="connsiteY0" fmla="*/ 0 h 1009954"/>
                <a:gd name="connsiteX1" fmla="*/ 4065563 w 4651717"/>
                <a:gd name="connsiteY1" fmla="*/ 0 h 1009954"/>
                <a:gd name="connsiteX2" fmla="*/ 4065563 w 4651717"/>
                <a:gd name="connsiteY2" fmla="*/ 1 h 1009954"/>
                <a:gd name="connsiteX3" fmla="*/ 4651717 w 4651717"/>
                <a:gd name="connsiteY3" fmla="*/ 386988 h 1009954"/>
                <a:gd name="connsiteX4" fmla="*/ 4065563 w 4651717"/>
                <a:gd name="connsiteY4" fmla="*/ 773975 h 1009954"/>
                <a:gd name="connsiteX5" fmla="*/ 4065563 w 4651717"/>
                <a:gd name="connsiteY5" fmla="*/ 771378 h 1009954"/>
                <a:gd name="connsiteX6" fmla="*/ 281427 w 4651717"/>
                <a:gd name="connsiteY6" fmla="*/ 771378 h 1009954"/>
                <a:gd name="connsiteX7" fmla="*/ 22115 w 4651717"/>
                <a:gd name="connsiteY7" fmla="*/ 917092 h 1009954"/>
                <a:gd name="connsiteX8" fmla="*/ 0 w 4651717"/>
                <a:gd name="connsiteY8" fmla="*/ 1009954 h 1009954"/>
                <a:gd name="connsiteX9" fmla="*/ 0 w 4651717"/>
                <a:gd name="connsiteY9" fmla="*/ 196371 h 1009954"/>
                <a:gd name="connsiteX10" fmla="*/ 231638 w 4651717"/>
                <a:gd name="connsiteY10" fmla="*/ 0 h 100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1717" h="1009954">
                  <a:moveTo>
                    <a:pt x="231638" y="0"/>
                  </a:moveTo>
                  <a:lnTo>
                    <a:pt x="4065563" y="0"/>
                  </a:lnTo>
                  <a:lnTo>
                    <a:pt x="4065563" y="1"/>
                  </a:lnTo>
                  <a:lnTo>
                    <a:pt x="4651717" y="386988"/>
                  </a:lnTo>
                  <a:lnTo>
                    <a:pt x="4065563" y="773975"/>
                  </a:lnTo>
                  <a:lnTo>
                    <a:pt x="4065563" y="771378"/>
                  </a:lnTo>
                  <a:lnTo>
                    <a:pt x="281427" y="771378"/>
                  </a:lnTo>
                  <a:cubicBezTo>
                    <a:pt x="164855" y="771378"/>
                    <a:pt x="64838" y="831462"/>
                    <a:pt x="22115" y="917092"/>
                  </a:cubicBezTo>
                  <a:lnTo>
                    <a:pt x="0" y="1009954"/>
                  </a:lnTo>
                  <a:lnTo>
                    <a:pt x="0" y="196371"/>
                  </a:lnTo>
                  <a:cubicBezTo>
                    <a:pt x="0" y="87918"/>
                    <a:pt x="103708" y="0"/>
                    <a:pt x="231638" y="0"/>
                  </a:cubicBezTo>
                  <a:close/>
                </a:path>
              </a:pathLst>
            </a:custGeom>
            <a:gradFill flip="none" rotWithShape="1">
              <a:gsLst>
                <a:gs pos="6000">
                  <a:srgbClr val="A5EA25"/>
                </a:gs>
                <a:gs pos="0">
                  <a:srgbClr val="53C241"/>
                </a:gs>
                <a:gs pos="97683">
                  <a:srgbClr val="49BC44"/>
                </a:gs>
                <a:gs pos="11000">
                  <a:srgbClr val="75D33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D4D6F59-136E-4C68-A837-F135754116C2}"/>
                </a:ext>
              </a:extLst>
            </p:cNvPr>
            <p:cNvSpPr txBox="1"/>
            <p:nvPr/>
          </p:nvSpPr>
          <p:spPr>
            <a:xfrm>
              <a:off x="9012904" y="625757"/>
              <a:ext cx="945175" cy="584775"/>
            </a:xfrm>
            <a:prstGeom prst="rect">
              <a:avLst/>
            </a:prstGeom>
            <a:noFill/>
          </p:spPr>
          <p:txBody>
            <a:bodyPr wrap="square" rtlCol="0">
              <a:spAutoFit/>
            </a:bodyPr>
            <a:lstStyle/>
            <a:p>
              <a:pPr algn="ctr"/>
              <a:r>
                <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4" name="Oval 3">
              <a:extLst>
                <a:ext uri="{FF2B5EF4-FFF2-40B4-BE49-F238E27FC236}">
                  <a16:creationId xmlns:a16="http://schemas.microsoft.com/office/drawing/2014/main" id="{CCC4F5A1-6968-44C1-93C0-00F8C163F68C}"/>
                </a:ext>
              </a:extLst>
            </p:cNvPr>
            <p:cNvSpPr/>
            <p:nvPr/>
          </p:nvSpPr>
          <p:spPr>
            <a:xfrm>
              <a:off x="8530245" y="670566"/>
              <a:ext cx="492920" cy="492920"/>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Folder">
              <a:extLst>
                <a:ext uri="{FF2B5EF4-FFF2-40B4-BE49-F238E27FC236}">
                  <a16:creationId xmlns:a16="http://schemas.microsoft.com/office/drawing/2014/main" id="{60D5F116-6A99-45DF-A8C7-D45BBCEFE01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93825" y="734146"/>
              <a:ext cx="365760" cy="365760"/>
            </a:xfrm>
            <a:prstGeom prst="rect">
              <a:avLst/>
            </a:prstGeom>
          </p:spPr>
        </p:pic>
        <p:sp>
          <p:nvSpPr>
            <p:cNvPr id="56" name="TextBox 55">
              <a:extLst>
                <a:ext uri="{FF2B5EF4-FFF2-40B4-BE49-F238E27FC236}">
                  <a16:creationId xmlns:a16="http://schemas.microsoft.com/office/drawing/2014/main" id="{5B1F1C4D-6FED-42CE-A54C-D52315B2AED8}"/>
                </a:ext>
              </a:extLst>
            </p:cNvPr>
            <p:cNvSpPr txBox="1"/>
            <p:nvPr/>
          </p:nvSpPr>
          <p:spPr>
            <a:xfrm>
              <a:off x="5848537" y="703939"/>
              <a:ext cx="2952397"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ألياف طبيعية</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5" name="Group 74">
            <a:extLst>
              <a:ext uri="{FF2B5EF4-FFF2-40B4-BE49-F238E27FC236}">
                <a16:creationId xmlns:a16="http://schemas.microsoft.com/office/drawing/2014/main" id="{AC9B308F-D667-4E4E-A1F1-B0E009190756}"/>
              </a:ext>
            </a:extLst>
          </p:cNvPr>
          <p:cNvGrpSpPr/>
          <p:nvPr/>
        </p:nvGrpSpPr>
        <p:grpSpPr>
          <a:xfrm>
            <a:off x="1997719" y="1847549"/>
            <a:ext cx="4363506" cy="947379"/>
            <a:chOff x="1997719" y="1300830"/>
            <a:chExt cx="4363506" cy="947379"/>
          </a:xfrm>
          <a:effectLst>
            <a:outerShdw blurRad="50800" dist="38100" dir="10800000" algn="r" rotWithShape="0">
              <a:prstClr val="black">
                <a:alpha val="40000"/>
              </a:prstClr>
            </a:outerShdw>
          </a:effectLst>
        </p:grpSpPr>
        <p:sp>
          <p:nvSpPr>
            <p:cNvPr id="14" name="Freeform: Shape 13">
              <a:extLst>
                <a:ext uri="{FF2B5EF4-FFF2-40B4-BE49-F238E27FC236}">
                  <a16:creationId xmlns:a16="http://schemas.microsoft.com/office/drawing/2014/main" id="{3FDDE1A5-7210-481A-B478-D2E5568780FB}"/>
                </a:ext>
              </a:extLst>
            </p:cNvPr>
            <p:cNvSpPr/>
            <p:nvPr/>
          </p:nvSpPr>
          <p:spPr>
            <a:xfrm rot="16200000" flipH="1">
              <a:off x="3705782" y="-407233"/>
              <a:ext cx="947379" cy="4363506"/>
            </a:xfrm>
            <a:custGeom>
              <a:avLst/>
              <a:gdLst>
                <a:gd name="connsiteX0" fmla="*/ 0 w 1009954"/>
                <a:gd name="connsiteY0" fmla="*/ 586155 h 4651718"/>
                <a:gd name="connsiteX1" fmla="*/ 0 w 1009954"/>
                <a:gd name="connsiteY1" fmla="*/ 4420080 h 4651718"/>
                <a:gd name="connsiteX2" fmla="*/ 196371 w 1009954"/>
                <a:gd name="connsiteY2" fmla="*/ 4651718 h 4651718"/>
                <a:gd name="connsiteX3" fmla="*/ 1009954 w 1009954"/>
                <a:gd name="connsiteY3" fmla="*/ 4651718 h 4651718"/>
                <a:gd name="connsiteX4" fmla="*/ 917092 w 1009954"/>
                <a:gd name="connsiteY4" fmla="*/ 4629603 h 4651718"/>
                <a:gd name="connsiteX5" fmla="*/ 771378 w 1009954"/>
                <a:gd name="connsiteY5" fmla="*/ 4370291 h 4651718"/>
                <a:gd name="connsiteX6" fmla="*/ 771378 w 1009954"/>
                <a:gd name="connsiteY6" fmla="*/ 586155 h 4651718"/>
                <a:gd name="connsiteX7" fmla="*/ 773974 w 1009954"/>
                <a:gd name="connsiteY7" fmla="*/ 586155 h 4651718"/>
                <a:gd name="connsiteX8" fmla="*/ 386987 w 1009954"/>
                <a:gd name="connsiteY8" fmla="*/ 0 h 4651718"/>
                <a:gd name="connsiteX9" fmla="*/ 0 w 1009954"/>
                <a:gd name="connsiteY9" fmla="*/ 586155 h 4651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954" h="4651718">
                  <a:moveTo>
                    <a:pt x="0" y="586155"/>
                  </a:moveTo>
                  <a:lnTo>
                    <a:pt x="0" y="4420080"/>
                  </a:lnTo>
                  <a:cubicBezTo>
                    <a:pt x="0" y="4548010"/>
                    <a:pt x="87918" y="4651718"/>
                    <a:pt x="196371" y="4651718"/>
                  </a:cubicBezTo>
                  <a:lnTo>
                    <a:pt x="1009954" y="4651718"/>
                  </a:lnTo>
                  <a:lnTo>
                    <a:pt x="917092" y="4629603"/>
                  </a:lnTo>
                  <a:cubicBezTo>
                    <a:pt x="831462" y="4586880"/>
                    <a:pt x="771378" y="4486863"/>
                    <a:pt x="771378" y="4370291"/>
                  </a:cubicBezTo>
                  <a:lnTo>
                    <a:pt x="771378" y="586155"/>
                  </a:lnTo>
                  <a:lnTo>
                    <a:pt x="773974" y="586155"/>
                  </a:lnTo>
                  <a:lnTo>
                    <a:pt x="386987" y="0"/>
                  </a:lnTo>
                  <a:lnTo>
                    <a:pt x="0" y="586155"/>
                  </a:lnTo>
                  <a:close/>
                </a:path>
              </a:pathLst>
            </a:custGeom>
            <a:gradFill flip="none" rotWithShape="1">
              <a:gsLst>
                <a:gs pos="7000">
                  <a:srgbClr val="FFCC00"/>
                </a:gs>
                <a:gs pos="0">
                  <a:srgbClr val="FF9900"/>
                </a:gs>
                <a:gs pos="97297">
                  <a:srgbClr val="FF9900"/>
                </a:gs>
                <a:gs pos="14000">
                  <a:srgbClr val="FFCC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TextBox 29">
              <a:extLst>
                <a:ext uri="{FF2B5EF4-FFF2-40B4-BE49-F238E27FC236}">
                  <a16:creationId xmlns:a16="http://schemas.microsoft.com/office/drawing/2014/main" id="{660C0D53-536F-4550-98AF-F10EE6613D11}"/>
                </a:ext>
              </a:extLst>
            </p:cNvPr>
            <p:cNvSpPr txBox="1"/>
            <p:nvPr/>
          </p:nvSpPr>
          <p:spPr>
            <a:xfrm>
              <a:off x="2233917" y="1394289"/>
              <a:ext cx="945175" cy="584775"/>
            </a:xfrm>
            <a:prstGeom prst="rect">
              <a:avLst/>
            </a:prstGeom>
            <a:noFill/>
          </p:spPr>
          <p:txBody>
            <a:bodyPr wrap="square" rtlCol="0">
              <a:spAutoFit/>
            </a:bodyPr>
            <a:lstStyle/>
            <a:p>
              <a:pPr algn="ctr"/>
              <a:r>
                <a:rPr lang="en-US" sz="3200" b="1" dirty="0">
                  <a:solidFill>
                    <a:srgbClr val="3E596E"/>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44" name="Oval 43">
              <a:extLst>
                <a:ext uri="{FF2B5EF4-FFF2-40B4-BE49-F238E27FC236}">
                  <a16:creationId xmlns:a16="http://schemas.microsoft.com/office/drawing/2014/main" id="{0E4672A8-2B20-4392-8764-80B05773DFAA}"/>
                </a:ext>
              </a:extLst>
            </p:cNvPr>
            <p:cNvSpPr/>
            <p:nvPr/>
          </p:nvSpPr>
          <p:spPr>
            <a:xfrm>
              <a:off x="3049283" y="1429163"/>
              <a:ext cx="492920" cy="49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Open folder">
              <a:extLst>
                <a:ext uri="{FF2B5EF4-FFF2-40B4-BE49-F238E27FC236}">
                  <a16:creationId xmlns:a16="http://schemas.microsoft.com/office/drawing/2014/main" id="{E12FB155-6A05-419E-9F91-040499A9060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14311" y="1490333"/>
              <a:ext cx="365760" cy="365760"/>
            </a:xfrm>
            <a:prstGeom prst="rect">
              <a:avLst/>
            </a:prstGeom>
          </p:spPr>
        </p:pic>
        <p:sp>
          <p:nvSpPr>
            <p:cNvPr id="63" name="TextBox 62">
              <a:extLst>
                <a:ext uri="{FF2B5EF4-FFF2-40B4-BE49-F238E27FC236}">
                  <a16:creationId xmlns:a16="http://schemas.microsoft.com/office/drawing/2014/main" id="{7D7D97FA-55AE-4F16-8263-835E28F62454}"/>
                </a:ext>
              </a:extLst>
            </p:cNvPr>
            <p:cNvSpPr txBox="1"/>
            <p:nvPr/>
          </p:nvSpPr>
          <p:spPr>
            <a:xfrm>
              <a:off x="3299616" y="1380789"/>
              <a:ext cx="2667266"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ألياف صناعية</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72" name="TextBox 71">
            <a:extLst>
              <a:ext uri="{FF2B5EF4-FFF2-40B4-BE49-F238E27FC236}">
                <a16:creationId xmlns:a16="http://schemas.microsoft.com/office/drawing/2014/main" id="{09E5AC60-BD45-4677-92A6-59AA822EE10D}"/>
              </a:ext>
            </a:extLst>
          </p:cNvPr>
          <p:cNvSpPr txBox="1"/>
          <p:nvPr/>
        </p:nvSpPr>
        <p:spPr>
          <a:xfrm>
            <a:off x="855505" y="264096"/>
            <a:ext cx="5569673" cy="584775"/>
          </a:xfrm>
          <a:prstGeom prst="rect">
            <a:avLst/>
          </a:prstGeom>
          <a:noFill/>
        </p:spPr>
        <p:txBody>
          <a:bodyPr wrap="square" rtlCol="0">
            <a:spAutoFit/>
          </a:bodyPr>
          <a:lstStyle/>
          <a:p>
            <a:pPr lvl="2" algn="ctr"/>
            <a:r>
              <a:rPr lang="ar-SY" sz="3200" b="1" dirty="0">
                <a:solidFill>
                  <a:srgbClr val="E5E5E5"/>
                </a:solidFill>
                <a:latin typeface="Open Sans" panose="020B0606030504020204" pitchFamily="34" charset="0"/>
                <a:ea typeface="Open Sans" panose="020B0606030504020204" pitchFamily="34" charset="0"/>
                <a:cs typeface="Open Sans" panose="020B0606030504020204" pitchFamily="34" charset="0"/>
              </a:rPr>
              <a:t>مصادر الألياف</a:t>
            </a:r>
            <a:endParaRPr lang="en-US" sz="3200" b="1" dirty="0">
              <a:solidFill>
                <a:srgbClr val="E5E5E5"/>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6893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right)">
                                      <p:cBhvr>
                                        <p:cTn id="7" dur="500"/>
                                        <p:tgtEl>
                                          <p:spTgt spid="82"/>
                                        </p:tgtEl>
                                      </p:cBhvr>
                                    </p:animEffect>
                                  </p:childTnLst>
                                </p:cTn>
                              </p:par>
                            </p:childTnLst>
                          </p:cTn>
                        </p:par>
                        <p:par>
                          <p:cTn id="8" fill="hold">
                            <p:stCondLst>
                              <p:cond delay="500"/>
                            </p:stCondLst>
                            <p:childTnLst>
                              <p:par>
                                <p:cTn id="9" presetID="17" presetClass="entr" presetSubtype="8"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500" fill="hold"/>
                                        <p:tgtEl>
                                          <p:spTgt spid="74"/>
                                        </p:tgtEl>
                                        <p:attrNameLst>
                                          <p:attrName>ppt_x</p:attrName>
                                        </p:attrNameLst>
                                      </p:cBhvr>
                                      <p:tavLst>
                                        <p:tav tm="0">
                                          <p:val>
                                            <p:strVal val="#ppt_x-#ppt_w/2"/>
                                          </p:val>
                                        </p:tav>
                                        <p:tav tm="100000">
                                          <p:val>
                                            <p:strVal val="#ppt_x"/>
                                          </p:val>
                                        </p:tav>
                                      </p:tavLst>
                                    </p:anim>
                                    <p:anim calcmode="lin" valueType="num">
                                      <p:cBhvr>
                                        <p:cTn id="12" dur="500" fill="hold"/>
                                        <p:tgtEl>
                                          <p:spTgt spid="74"/>
                                        </p:tgtEl>
                                        <p:attrNameLst>
                                          <p:attrName>ppt_y</p:attrName>
                                        </p:attrNameLst>
                                      </p:cBhvr>
                                      <p:tavLst>
                                        <p:tav tm="0">
                                          <p:val>
                                            <p:strVal val="#ppt_y"/>
                                          </p:val>
                                        </p:tav>
                                        <p:tav tm="100000">
                                          <p:val>
                                            <p:strVal val="#ppt_y"/>
                                          </p:val>
                                        </p:tav>
                                      </p:tavLst>
                                    </p:anim>
                                    <p:anim calcmode="lin" valueType="num">
                                      <p:cBhvr>
                                        <p:cTn id="13" dur="500" fill="hold"/>
                                        <p:tgtEl>
                                          <p:spTgt spid="74"/>
                                        </p:tgtEl>
                                        <p:attrNameLst>
                                          <p:attrName>ppt_w</p:attrName>
                                        </p:attrNameLst>
                                      </p:cBhvr>
                                      <p:tavLst>
                                        <p:tav tm="0">
                                          <p:val>
                                            <p:fltVal val="0"/>
                                          </p:val>
                                        </p:tav>
                                        <p:tav tm="100000">
                                          <p:val>
                                            <p:strVal val="#ppt_w"/>
                                          </p:val>
                                        </p:tav>
                                      </p:tavLst>
                                    </p:anim>
                                    <p:anim calcmode="lin" valueType="num">
                                      <p:cBhvr>
                                        <p:cTn id="14" dur="500" fill="hold"/>
                                        <p:tgtEl>
                                          <p:spTgt spid="74"/>
                                        </p:tgtEl>
                                        <p:attrNameLst>
                                          <p:attrName>ppt_h</p:attrName>
                                        </p:attrNameLst>
                                      </p:cBhvr>
                                      <p:tavLst>
                                        <p:tav tm="0">
                                          <p:val>
                                            <p:strVal val="#ppt_h"/>
                                          </p:val>
                                        </p:tav>
                                        <p:tav tm="100000">
                                          <p:val>
                                            <p:strVal val="#ppt_h"/>
                                          </p:val>
                                        </p:tav>
                                      </p:tavLst>
                                    </p:anim>
                                  </p:childTnLst>
                                </p:cTn>
                              </p:par>
                              <p:par>
                                <p:cTn id="15" presetID="10" presetClass="entr" presetSubtype="0" fill="hold" grpId="0" nodeType="withEffect">
                                  <p:stCondLst>
                                    <p:cond delay="25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wipe(left)">
                                      <p:cBhvr>
                                        <p:cTn id="22" dur="500"/>
                                        <p:tgtEl>
                                          <p:spTgt spid="83"/>
                                        </p:tgtEl>
                                      </p:cBhvr>
                                    </p:animEffect>
                                  </p:childTnLst>
                                </p:cTn>
                              </p:par>
                            </p:childTnLst>
                          </p:cTn>
                        </p:par>
                        <p:par>
                          <p:cTn id="23" fill="hold">
                            <p:stCondLst>
                              <p:cond delay="500"/>
                            </p:stCondLst>
                            <p:childTnLst>
                              <p:par>
                                <p:cTn id="24" presetID="17" presetClass="entr" presetSubtype="2" fill="hold" nodeType="afterEffect">
                                  <p:stCondLst>
                                    <p:cond delay="0"/>
                                  </p:stCondLst>
                                  <p:childTnLst>
                                    <p:set>
                                      <p:cBhvr>
                                        <p:cTn id="25" dur="1" fill="hold">
                                          <p:stCondLst>
                                            <p:cond delay="0"/>
                                          </p:stCondLst>
                                        </p:cTn>
                                        <p:tgtEl>
                                          <p:spTgt spid="75"/>
                                        </p:tgtEl>
                                        <p:attrNameLst>
                                          <p:attrName>style.visibility</p:attrName>
                                        </p:attrNameLst>
                                      </p:cBhvr>
                                      <p:to>
                                        <p:strVal val="visible"/>
                                      </p:to>
                                    </p:set>
                                    <p:anim calcmode="lin" valueType="num">
                                      <p:cBhvr>
                                        <p:cTn id="26" dur="500" fill="hold"/>
                                        <p:tgtEl>
                                          <p:spTgt spid="75"/>
                                        </p:tgtEl>
                                        <p:attrNameLst>
                                          <p:attrName>ppt_x</p:attrName>
                                        </p:attrNameLst>
                                      </p:cBhvr>
                                      <p:tavLst>
                                        <p:tav tm="0">
                                          <p:val>
                                            <p:strVal val="#ppt_x+#ppt_w/2"/>
                                          </p:val>
                                        </p:tav>
                                        <p:tav tm="100000">
                                          <p:val>
                                            <p:strVal val="#ppt_x"/>
                                          </p:val>
                                        </p:tav>
                                      </p:tavLst>
                                    </p:anim>
                                    <p:anim calcmode="lin" valueType="num">
                                      <p:cBhvr>
                                        <p:cTn id="27" dur="500" fill="hold"/>
                                        <p:tgtEl>
                                          <p:spTgt spid="75"/>
                                        </p:tgtEl>
                                        <p:attrNameLst>
                                          <p:attrName>ppt_y</p:attrName>
                                        </p:attrNameLst>
                                      </p:cBhvr>
                                      <p:tavLst>
                                        <p:tav tm="0">
                                          <p:val>
                                            <p:strVal val="#ppt_y"/>
                                          </p:val>
                                        </p:tav>
                                        <p:tav tm="100000">
                                          <p:val>
                                            <p:strVal val="#ppt_y"/>
                                          </p:val>
                                        </p:tav>
                                      </p:tavLst>
                                    </p:anim>
                                    <p:anim calcmode="lin" valueType="num">
                                      <p:cBhvr>
                                        <p:cTn id="28" dur="500" fill="hold"/>
                                        <p:tgtEl>
                                          <p:spTgt spid="75"/>
                                        </p:tgtEl>
                                        <p:attrNameLst>
                                          <p:attrName>ppt_w</p:attrName>
                                        </p:attrNameLst>
                                      </p:cBhvr>
                                      <p:tavLst>
                                        <p:tav tm="0">
                                          <p:val>
                                            <p:fltVal val="0"/>
                                          </p:val>
                                        </p:tav>
                                        <p:tav tm="100000">
                                          <p:val>
                                            <p:strVal val="#ppt_w"/>
                                          </p:val>
                                        </p:tav>
                                      </p:tavLst>
                                    </p:anim>
                                    <p:anim calcmode="lin" valueType="num">
                                      <p:cBhvr>
                                        <p:cTn id="29" dur="500" fill="hold"/>
                                        <p:tgtEl>
                                          <p:spTgt spid="75"/>
                                        </p:tgtEl>
                                        <p:attrNameLst>
                                          <p:attrName>ppt_h</p:attrName>
                                        </p:attrNameLst>
                                      </p:cBhvr>
                                      <p:tavLst>
                                        <p:tav tm="0">
                                          <p:val>
                                            <p:strVal val="#ppt_h"/>
                                          </p:val>
                                        </p:tav>
                                        <p:tav tm="100000">
                                          <p:val>
                                            <p:strVal val="#ppt_h"/>
                                          </p:val>
                                        </p:tav>
                                      </p:tavLst>
                                    </p:anim>
                                  </p:childTnLst>
                                </p:cTn>
                              </p:par>
                              <p:par>
                                <p:cTn id="30" presetID="10" presetClass="entr" presetSubtype="0" fill="hold" grpId="0" nodeType="withEffect">
                                  <p:stCondLst>
                                    <p:cond delay="25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7" grpId="0" animBg="1"/>
      <p:bldP spid="82" grpId="0" animBg="1"/>
      <p:bldP spid="8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5C692312-CB72-4554-BD99-5638BF260D72}"/>
              </a:ext>
            </a:extLst>
          </p:cNvPr>
          <p:cNvSpPr/>
          <p:nvPr/>
        </p:nvSpPr>
        <p:spPr>
          <a:xfrm flipH="1">
            <a:off x="9761993" y="-662698"/>
            <a:ext cx="3329256" cy="7984420"/>
          </a:xfrm>
          <a:custGeom>
            <a:avLst/>
            <a:gdLst>
              <a:gd name="connsiteX0" fmla="*/ 0 w 3329256"/>
              <a:gd name="connsiteY0" fmla="*/ 0 h 7984420"/>
              <a:gd name="connsiteX1" fmla="*/ 1 w 3329256"/>
              <a:gd name="connsiteY1" fmla="*/ 0 h 7984420"/>
              <a:gd name="connsiteX2" fmla="*/ 1898776 w 3329256"/>
              <a:gd name="connsiteY2" fmla="*/ 1713483 h 7984420"/>
              <a:gd name="connsiteX3" fmla="*/ 1908630 w 3329256"/>
              <a:gd name="connsiteY3" fmla="*/ 1908628 h 7984420"/>
              <a:gd name="connsiteX4" fmla="*/ 1908630 w 3329256"/>
              <a:gd name="connsiteY4" fmla="*/ 6075792 h 7984420"/>
              <a:gd name="connsiteX5" fmla="*/ 1908626 w 3329256"/>
              <a:gd name="connsiteY5" fmla="*/ 6075792 h 7984420"/>
              <a:gd name="connsiteX6" fmla="*/ 1915960 w 3329256"/>
              <a:gd name="connsiteY6" fmla="*/ 6221042 h 7984420"/>
              <a:gd name="connsiteX7" fmla="*/ 3329256 w 3329256"/>
              <a:gd name="connsiteY7" fmla="*/ 7496421 h 7984420"/>
              <a:gd name="connsiteX8" fmla="*/ 3329256 w 3329256"/>
              <a:gd name="connsiteY8" fmla="*/ 7984420 h 7984420"/>
              <a:gd name="connsiteX9" fmla="*/ 3329255 w 3329256"/>
              <a:gd name="connsiteY9" fmla="*/ 7984420 h 7984420"/>
              <a:gd name="connsiteX10" fmla="*/ 1430480 w 3329256"/>
              <a:gd name="connsiteY10" fmla="*/ 6270937 h 7984420"/>
              <a:gd name="connsiteX11" fmla="*/ 1420626 w 3329256"/>
              <a:gd name="connsiteY11" fmla="*/ 6075792 h 7984420"/>
              <a:gd name="connsiteX12" fmla="*/ 1420626 w 3329256"/>
              <a:gd name="connsiteY12" fmla="*/ 1908628 h 7984420"/>
              <a:gd name="connsiteX13" fmla="*/ 1420630 w 3329256"/>
              <a:gd name="connsiteY13" fmla="*/ 1908628 h 7984420"/>
              <a:gd name="connsiteX14" fmla="*/ 1413296 w 3329256"/>
              <a:gd name="connsiteY14" fmla="*/ 1763378 h 7984420"/>
              <a:gd name="connsiteX15" fmla="*/ 0 w 3329256"/>
              <a:gd name="connsiteY15" fmla="*/ 487999 h 7984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29256" h="7984420">
                <a:moveTo>
                  <a:pt x="0" y="0"/>
                </a:moveTo>
                <a:lnTo>
                  <a:pt x="1" y="0"/>
                </a:lnTo>
                <a:cubicBezTo>
                  <a:pt x="988227" y="0"/>
                  <a:pt x="1801035" y="751045"/>
                  <a:pt x="1898776" y="1713483"/>
                </a:cubicBezTo>
                <a:lnTo>
                  <a:pt x="1908630" y="1908628"/>
                </a:lnTo>
                <a:lnTo>
                  <a:pt x="1908630" y="6075792"/>
                </a:lnTo>
                <a:lnTo>
                  <a:pt x="1908626" y="6075792"/>
                </a:lnTo>
                <a:lnTo>
                  <a:pt x="1915960" y="6221042"/>
                </a:lnTo>
                <a:cubicBezTo>
                  <a:pt x="1988711" y="6937403"/>
                  <a:pt x="2593701" y="7496421"/>
                  <a:pt x="3329256" y="7496421"/>
                </a:cubicBezTo>
                <a:lnTo>
                  <a:pt x="3329256" y="7984420"/>
                </a:lnTo>
                <a:lnTo>
                  <a:pt x="3329255" y="7984420"/>
                </a:lnTo>
                <a:cubicBezTo>
                  <a:pt x="2341029" y="7984420"/>
                  <a:pt x="1528221" y="7233375"/>
                  <a:pt x="1430480" y="6270937"/>
                </a:cubicBezTo>
                <a:lnTo>
                  <a:pt x="1420626" y="6075792"/>
                </a:lnTo>
                <a:lnTo>
                  <a:pt x="1420626" y="1908628"/>
                </a:lnTo>
                <a:lnTo>
                  <a:pt x="1420630" y="1908628"/>
                </a:lnTo>
                <a:lnTo>
                  <a:pt x="1413296" y="1763378"/>
                </a:lnTo>
                <a:cubicBezTo>
                  <a:pt x="1340545" y="1047017"/>
                  <a:pt x="735555" y="487999"/>
                  <a:pt x="0" y="487999"/>
                </a:cubicBezTo>
                <a:close/>
              </a:path>
            </a:pathLst>
          </a:custGeom>
          <a:gradFill flip="none" rotWithShape="1">
            <a:gsLst>
              <a:gs pos="61000">
                <a:srgbClr val="00CC99"/>
              </a:gs>
              <a:gs pos="27400">
                <a:srgbClr val="33CCFF"/>
              </a:gs>
              <a:gs pos="0">
                <a:srgbClr val="000099"/>
              </a:gs>
              <a:gs pos="100000">
                <a:srgbClr val="0066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grpSp>
        <p:nvGrpSpPr>
          <p:cNvPr id="40" name="Group 39">
            <a:extLst>
              <a:ext uri="{FF2B5EF4-FFF2-40B4-BE49-F238E27FC236}">
                <a16:creationId xmlns:a16="http://schemas.microsoft.com/office/drawing/2014/main" id="{0EE27B9B-135D-46E7-8D29-76F63964805F}"/>
              </a:ext>
            </a:extLst>
          </p:cNvPr>
          <p:cNvGrpSpPr/>
          <p:nvPr/>
        </p:nvGrpSpPr>
        <p:grpSpPr>
          <a:xfrm flipH="1" flipV="1">
            <a:off x="9860292" y="1250046"/>
            <a:ext cx="1834212" cy="635091"/>
            <a:chOff x="1431941" y="2643418"/>
            <a:chExt cx="1834212" cy="635091"/>
          </a:xfrm>
        </p:grpSpPr>
        <p:sp>
          <p:nvSpPr>
            <p:cNvPr id="45" name="Freeform: Shape 44">
              <a:extLst>
                <a:ext uri="{FF2B5EF4-FFF2-40B4-BE49-F238E27FC236}">
                  <a16:creationId xmlns:a16="http://schemas.microsoft.com/office/drawing/2014/main" id="{F3D3204C-8CD0-4A1A-8BB3-F5EB10DEC6EA}"/>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FEBBC880-8E9B-423F-901A-7E0D2A11A6F6}"/>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1" name="Group 70">
            <a:extLst>
              <a:ext uri="{FF2B5EF4-FFF2-40B4-BE49-F238E27FC236}">
                <a16:creationId xmlns:a16="http://schemas.microsoft.com/office/drawing/2014/main" id="{504B00CE-67B4-4E92-AA8E-94C31F000B4E}"/>
              </a:ext>
            </a:extLst>
          </p:cNvPr>
          <p:cNvGrpSpPr/>
          <p:nvPr/>
        </p:nvGrpSpPr>
        <p:grpSpPr>
          <a:xfrm flipH="1">
            <a:off x="5859871" y="-1"/>
            <a:ext cx="5834633" cy="1222155"/>
            <a:chOff x="1437352" y="652951"/>
            <a:chExt cx="5834633" cy="1222155"/>
          </a:xfrm>
        </p:grpSpPr>
        <p:sp>
          <p:nvSpPr>
            <p:cNvPr id="72" name="Freeform: Shape 71">
              <a:extLst>
                <a:ext uri="{FF2B5EF4-FFF2-40B4-BE49-F238E27FC236}">
                  <a16:creationId xmlns:a16="http://schemas.microsoft.com/office/drawing/2014/main" id="{9103566D-BFCF-4A08-9E21-87532AC26A22}"/>
                </a:ext>
              </a:extLst>
            </p:cNvPr>
            <p:cNvSpPr/>
            <p:nvPr/>
          </p:nvSpPr>
          <p:spPr>
            <a:xfrm flipV="1">
              <a:off x="1437352" y="652951"/>
              <a:ext cx="5598504" cy="1222155"/>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0066CC"/>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A86BEFCE-54B4-41A3-9A38-451AADFE5FFA}"/>
                </a:ext>
              </a:extLst>
            </p:cNvPr>
            <p:cNvSpPr txBox="1"/>
            <p:nvPr/>
          </p:nvSpPr>
          <p:spPr>
            <a:xfrm>
              <a:off x="1874455" y="1295014"/>
              <a:ext cx="5397530" cy="523220"/>
            </a:xfrm>
            <a:prstGeom prst="rect">
              <a:avLst/>
            </a:prstGeom>
            <a:noFill/>
          </p:spPr>
          <p:txBody>
            <a:bodyPr wrap="square" rtlCol="0">
              <a:spAutoFit/>
            </a:bodyPr>
            <a:lstStyle/>
            <a:p>
              <a:pPr algn="r"/>
              <a:r>
                <a:rPr lang="ar-SY"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المنظفات الطبيعية :</a:t>
              </a:r>
            </a:p>
          </p:txBody>
        </p:sp>
      </p:grpSp>
      <p:sp>
        <p:nvSpPr>
          <p:cNvPr id="44" name="TextBox 43">
            <a:extLst>
              <a:ext uri="{FF2B5EF4-FFF2-40B4-BE49-F238E27FC236}">
                <a16:creationId xmlns:a16="http://schemas.microsoft.com/office/drawing/2014/main" id="{9CE11713-D24E-4D14-A0B0-1C58AE85D6E1}"/>
              </a:ext>
            </a:extLst>
          </p:cNvPr>
          <p:cNvSpPr txBox="1"/>
          <p:nvPr/>
        </p:nvSpPr>
        <p:spPr>
          <a:xfrm>
            <a:off x="3013401" y="1453291"/>
            <a:ext cx="8053801" cy="707886"/>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مواد كيميائية مساعدة للمنظفات الكيميائية في عملية التنظيف و يسهل الحصول عليها في المنزل مثل الملح و الخل.</a:t>
            </a:r>
            <a:endParaRPr lang="en-US" sz="2000" b="1" dirty="0">
              <a:latin typeface="Open Sans" panose="020B0606030504020204" pitchFamily="34" charset="0"/>
              <a:ea typeface="Open Sans" panose="020B0606030504020204" pitchFamily="34" charset="0"/>
            </a:endParaRPr>
          </a:p>
        </p:txBody>
      </p:sp>
      <p:grpSp>
        <p:nvGrpSpPr>
          <p:cNvPr id="84" name="Group 83">
            <a:extLst>
              <a:ext uri="{FF2B5EF4-FFF2-40B4-BE49-F238E27FC236}">
                <a16:creationId xmlns:a16="http://schemas.microsoft.com/office/drawing/2014/main" id="{6098F4B3-B7D6-4A73-8484-4FEC0E09DDA7}"/>
              </a:ext>
            </a:extLst>
          </p:cNvPr>
          <p:cNvGrpSpPr/>
          <p:nvPr/>
        </p:nvGrpSpPr>
        <p:grpSpPr>
          <a:xfrm>
            <a:off x="360173" y="1236627"/>
            <a:ext cx="2244499" cy="2434510"/>
            <a:chOff x="7624954" y="1603531"/>
            <a:chExt cx="2244499" cy="2434510"/>
          </a:xfrm>
        </p:grpSpPr>
        <p:grpSp>
          <p:nvGrpSpPr>
            <p:cNvPr id="85" name="Group 84">
              <a:extLst>
                <a:ext uri="{FF2B5EF4-FFF2-40B4-BE49-F238E27FC236}">
                  <a16:creationId xmlns:a16="http://schemas.microsoft.com/office/drawing/2014/main" id="{6F690667-A7FA-4642-9AD9-B9773E6F9956}"/>
                </a:ext>
              </a:extLst>
            </p:cNvPr>
            <p:cNvGrpSpPr/>
            <p:nvPr/>
          </p:nvGrpSpPr>
          <p:grpSpPr>
            <a:xfrm>
              <a:off x="7624954" y="1603531"/>
              <a:ext cx="2244499" cy="2434510"/>
              <a:chOff x="2728686" y="1944914"/>
              <a:chExt cx="3055724" cy="3314410"/>
            </a:xfrm>
          </p:grpSpPr>
          <p:sp>
            <p:nvSpPr>
              <p:cNvPr id="88" name="Rectangle 87">
                <a:extLst>
                  <a:ext uri="{FF2B5EF4-FFF2-40B4-BE49-F238E27FC236}">
                    <a16:creationId xmlns:a16="http://schemas.microsoft.com/office/drawing/2014/main" id="{D9A3158B-7369-4430-B3AC-5B8FB0EDE4AC}"/>
                  </a:ext>
                </a:extLst>
              </p:cNvPr>
              <p:cNvSpPr/>
              <p:nvPr/>
            </p:nvSpPr>
            <p:spPr>
              <a:xfrm rot="21437240">
                <a:off x="2809292" y="2738915"/>
                <a:ext cx="2975118" cy="2520409"/>
              </a:xfrm>
              <a:prstGeom prst="rect">
                <a:avLst/>
              </a:prstGeom>
              <a:solidFill>
                <a:schemeClr val="tx1">
                  <a:alpha val="56000"/>
                </a:schemeClr>
              </a:solidFill>
              <a:ln>
                <a:noFill/>
              </a:ln>
              <a:effectLst>
                <a:softEdge rad="457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Top Corners One Rounded and One Snipped 88">
                <a:extLst>
                  <a:ext uri="{FF2B5EF4-FFF2-40B4-BE49-F238E27FC236}">
                    <a16:creationId xmlns:a16="http://schemas.microsoft.com/office/drawing/2014/main" id="{DC9B8622-CE4F-4E2D-BA3D-6B80105896CD}"/>
                  </a:ext>
                </a:extLst>
              </p:cNvPr>
              <p:cNvSpPr/>
              <p:nvPr/>
            </p:nvSpPr>
            <p:spPr>
              <a:xfrm rot="10800000">
                <a:off x="2728686" y="1944914"/>
                <a:ext cx="2496457" cy="2641600"/>
              </a:xfrm>
              <a:prstGeom prst="snipRoundRect">
                <a:avLst>
                  <a:gd name="adj1" fmla="val 29018"/>
                  <a:gd name="adj2" fmla="val 0"/>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ight Triangle 19">
                <a:extLst>
                  <a:ext uri="{FF2B5EF4-FFF2-40B4-BE49-F238E27FC236}">
                    <a16:creationId xmlns:a16="http://schemas.microsoft.com/office/drawing/2014/main" id="{B37FAF8B-95AD-468A-B0D9-898C251C94D0}"/>
                  </a:ext>
                </a:extLst>
              </p:cNvPr>
              <p:cNvSpPr/>
              <p:nvPr/>
            </p:nvSpPr>
            <p:spPr>
              <a:xfrm rot="20055388" flipH="1">
                <a:off x="4483047" y="4162710"/>
                <a:ext cx="820305" cy="293371"/>
              </a:xfrm>
              <a:custGeom>
                <a:avLst/>
                <a:gdLst>
                  <a:gd name="connsiteX0" fmla="*/ 0 w 749372"/>
                  <a:gd name="connsiteY0" fmla="*/ 235741 h 235741"/>
                  <a:gd name="connsiteX1" fmla="*/ 0 w 749372"/>
                  <a:gd name="connsiteY1" fmla="*/ 0 h 235741"/>
                  <a:gd name="connsiteX2" fmla="*/ 749372 w 749372"/>
                  <a:gd name="connsiteY2" fmla="*/ 235741 h 235741"/>
                  <a:gd name="connsiteX3" fmla="*/ 0 w 749372"/>
                  <a:gd name="connsiteY3" fmla="*/ 235741 h 235741"/>
                  <a:gd name="connsiteX0" fmla="*/ 0 w 1132830"/>
                  <a:gd name="connsiteY0" fmla="*/ 0 h 243349"/>
                  <a:gd name="connsiteX1" fmla="*/ 383458 w 1132830"/>
                  <a:gd name="connsiteY1" fmla="*/ 7608 h 243349"/>
                  <a:gd name="connsiteX2" fmla="*/ 1132830 w 1132830"/>
                  <a:gd name="connsiteY2" fmla="*/ 243349 h 243349"/>
                  <a:gd name="connsiteX3" fmla="*/ 0 w 1132830"/>
                  <a:gd name="connsiteY3" fmla="*/ 0 h 243349"/>
                  <a:gd name="connsiteX0" fmla="*/ 0 w 1132830"/>
                  <a:gd name="connsiteY0" fmla="*/ 0 h 243349"/>
                  <a:gd name="connsiteX1" fmla="*/ 383458 w 1132830"/>
                  <a:gd name="connsiteY1" fmla="*/ 7608 h 243349"/>
                  <a:gd name="connsiteX2" fmla="*/ 1132830 w 1132830"/>
                  <a:gd name="connsiteY2" fmla="*/ 243349 h 243349"/>
                  <a:gd name="connsiteX3" fmla="*/ 0 w 1132830"/>
                  <a:gd name="connsiteY3" fmla="*/ 0 h 24334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086202"/>
                  <a:gd name="connsiteY0" fmla="*/ 0 h 291651"/>
                  <a:gd name="connsiteX1" fmla="*/ 383458 w 1086202"/>
                  <a:gd name="connsiteY1" fmla="*/ 7608 h 291651"/>
                  <a:gd name="connsiteX2" fmla="*/ 1086202 w 1086202"/>
                  <a:gd name="connsiteY2" fmla="*/ 272983 h 291651"/>
                  <a:gd name="connsiteX3" fmla="*/ 0 w 1086202"/>
                  <a:gd name="connsiteY3" fmla="*/ 0 h 291651"/>
                  <a:gd name="connsiteX0" fmla="*/ 0 w 1086202"/>
                  <a:gd name="connsiteY0" fmla="*/ 0 h 280606"/>
                  <a:gd name="connsiteX1" fmla="*/ 383458 w 1086202"/>
                  <a:gd name="connsiteY1" fmla="*/ 7608 h 280606"/>
                  <a:gd name="connsiteX2" fmla="*/ 1086202 w 1086202"/>
                  <a:gd name="connsiteY2" fmla="*/ 272983 h 280606"/>
                  <a:gd name="connsiteX3" fmla="*/ 0 w 1086202"/>
                  <a:gd name="connsiteY3" fmla="*/ 0 h 280606"/>
                  <a:gd name="connsiteX0" fmla="*/ 0 w 1068717"/>
                  <a:gd name="connsiteY0" fmla="*/ 0 h 286234"/>
                  <a:gd name="connsiteX1" fmla="*/ 383458 w 1068717"/>
                  <a:gd name="connsiteY1" fmla="*/ 7608 h 286234"/>
                  <a:gd name="connsiteX2" fmla="*/ 1068717 w 1068717"/>
                  <a:gd name="connsiteY2" fmla="*/ 281449 h 286234"/>
                  <a:gd name="connsiteX3" fmla="*/ 0 w 1068717"/>
                  <a:gd name="connsiteY3" fmla="*/ 0 h 286234"/>
                  <a:gd name="connsiteX0" fmla="*/ 0 w 1057061"/>
                  <a:gd name="connsiteY0" fmla="*/ 0 h 286234"/>
                  <a:gd name="connsiteX1" fmla="*/ 371802 w 1057061"/>
                  <a:gd name="connsiteY1" fmla="*/ 7608 h 286234"/>
                  <a:gd name="connsiteX2" fmla="*/ 1057061 w 1057061"/>
                  <a:gd name="connsiteY2" fmla="*/ 281449 h 286234"/>
                  <a:gd name="connsiteX3" fmla="*/ 0 w 1057061"/>
                  <a:gd name="connsiteY3" fmla="*/ 0 h 286234"/>
                  <a:gd name="connsiteX0" fmla="*/ 0 w 1088067"/>
                  <a:gd name="connsiteY0" fmla="*/ 9007 h 284403"/>
                  <a:gd name="connsiteX1" fmla="*/ 402808 w 1088067"/>
                  <a:gd name="connsiteY1" fmla="*/ 0 h 284403"/>
                  <a:gd name="connsiteX2" fmla="*/ 1088067 w 1088067"/>
                  <a:gd name="connsiteY2" fmla="*/ 273841 h 284403"/>
                  <a:gd name="connsiteX3" fmla="*/ 0 w 1088067"/>
                  <a:gd name="connsiteY3" fmla="*/ 9007 h 284403"/>
                  <a:gd name="connsiteX0" fmla="*/ 0 w 1088067"/>
                  <a:gd name="connsiteY0" fmla="*/ 9007 h 275282"/>
                  <a:gd name="connsiteX1" fmla="*/ 402808 w 1088067"/>
                  <a:gd name="connsiteY1" fmla="*/ 0 h 275282"/>
                  <a:gd name="connsiteX2" fmla="*/ 1088067 w 1088067"/>
                  <a:gd name="connsiteY2" fmla="*/ 273841 h 275282"/>
                  <a:gd name="connsiteX3" fmla="*/ 0 w 1088067"/>
                  <a:gd name="connsiteY3" fmla="*/ 9007 h 275282"/>
                  <a:gd name="connsiteX0" fmla="*/ 0 w 1080138"/>
                  <a:gd name="connsiteY0" fmla="*/ 9007 h 259851"/>
                  <a:gd name="connsiteX1" fmla="*/ 402808 w 1080138"/>
                  <a:gd name="connsiteY1" fmla="*/ 0 h 259851"/>
                  <a:gd name="connsiteX2" fmla="*/ 1080138 w 1080138"/>
                  <a:gd name="connsiteY2" fmla="*/ 250446 h 259851"/>
                  <a:gd name="connsiteX3" fmla="*/ 0 w 1080138"/>
                  <a:gd name="connsiteY3" fmla="*/ 9007 h 259851"/>
                  <a:gd name="connsiteX0" fmla="*/ 0 w 1080138"/>
                  <a:gd name="connsiteY0" fmla="*/ 9007 h 291041"/>
                  <a:gd name="connsiteX1" fmla="*/ 402808 w 1080138"/>
                  <a:gd name="connsiteY1" fmla="*/ 0 h 291041"/>
                  <a:gd name="connsiteX2" fmla="*/ 1080138 w 1080138"/>
                  <a:gd name="connsiteY2" fmla="*/ 250446 h 291041"/>
                  <a:gd name="connsiteX3" fmla="*/ 0 w 1080138"/>
                  <a:gd name="connsiteY3" fmla="*/ 9007 h 291041"/>
                  <a:gd name="connsiteX0" fmla="*/ 0 w 1080138"/>
                  <a:gd name="connsiteY0" fmla="*/ 9007 h 293371"/>
                  <a:gd name="connsiteX1" fmla="*/ 402808 w 1080138"/>
                  <a:gd name="connsiteY1" fmla="*/ 0 h 293371"/>
                  <a:gd name="connsiteX2" fmla="*/ 1080138 w 1080138"/>
                  <a:gd name="connsiteY2" fmla="*/ 250446 h 293371"/>
                  <a:gd name="connsiteX3" fmla="*/ 0 w 1080138"/>
                  <a:gd name="connsiteY3" fmla="*/ 9007 h 293371"/>
                  <a:gd name="connsiteX0" fmla="*/ 0 w 1080138"/>
                  <a:gd name="connsiteY0" fmla="*/ 9007 h 293371"/>
                  <a:gd name="connsiteX1" fmla="*/ 402808 w 1080138"/>
                  <a:gd name="connsiteY1" fmla="*/ 0 h 293371"/>
                  <a:gd name="connsiteX2" fmla="*/ 1080138 w 1080138"/>
                  <a:gd name="connsiteY2" fmla="*/ 250446 h 293371"/>
                  <a:gd name="connsiteX3" fmla="*/ 0 w 1080138"/>
                  <a:gd name="connsiteY3" fmla="*/ 9007 h 293371"/>
                </a:gdLst>
                <a:ahLst/>
                <a:cxnLst>
                  <a:cxn ang="0">
                    <a:pos x="connsiteX0" y="connsiteY0"/>
                  </a:cxn>
                  <a:cxn ang="0">
                    <a:pos x="connsiteX1" y="connsiteY1"/>
                  </a:cxn>
                  <a:cxn ang="0">
                    <a:pos x="connsiteX2" y="connsiteY2"/>
                  </a:cxn>
                  <a:cxn ang="0">
                    <a:pos x="connsiteX3" y="connsiteY3"/>
                  </a:cxn>
                </a:cxnLst>
                <a:rect l="l" t="t" r="r" b="b"/>
                <a:pathLst>
                  <a:path w="1080138" h="293371">
                    <a:moveTo>
                      <a:pt x="0" y="9007"/>
                    </a:moveTo>
                    <a:cubicBezTo>
                      <a:pt x="191276" y="128482"/>
                      <a:pt x="297111" y="93328"/>
                      <a:pt x="402808" y="0"/>
                    </a:cubicBezTo>
                    <a:cubicBezTo>
                      <a:pt x="586231" y="108077"/>
                      <a:pt x="535379" y="179240"/>
                      <a:pt x="1080138" y="250446"/>
                    </a:cubicBezTo>
                    <a:cubicBezTo>
                      <a:pt x="844355" y="302622"/>
                      <a:pt x="304488" y="374440"/>
                      <a:pt x="0" y="9007"/>
                    </a:cubicBezTo>
                    <a:close/>
                  </a:path>
                </a:pathLst>
              </a:custGeom>
              <a:gradFill flip="none" rotWithShape="1">
                <a:gsLst>
                  <a:gs pos="69000">
                    <a:srgbClr val="D200D2"/>
                  </a:gs>
                  <a:gs pos="0">
                    <a:srgbClr val="D200D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Box 85">
              <a:extLst>
                <a:ext uri="{FF2B5EF4-FFF2-40B4-BE49-F238E27FC236}">
                  <a16:creationId xmlns:a16="http://schemas.microsoft.com/office/drawing/2014/main" id="{EAB85919-08BD-4D27-ADF8-8D18496E2287}"/>
                </a:ext>
              </a:extLst>
            </p:cNvPr>
            <p:cNvSpPr txBox="1"/>
            <p:nvPr/>
          </p:nvSpPr>
          <p:spPr>
            <a:xfrm>
              <a:off x="8189077" y="1880622"/>
              <a:ext cx="837089" cy="830997"/>
            </a:xfrm>
            <a:prstGeom prst="rect">
              <a:avLst/>
            </a:prstGeom>
            <a:noFill/>
          </p:spPr>
          <p:txBody>
            <a:bodyPr wrap="none" rtlCol="0">
              <a:spAutoFit/>
            </a:bodyPr>
            <a:lstStyle/>
            <a:p>
              <a:r>
                <a:rPr lang="ar-SY" sz="2400" b="1" dirty="0">
                  <a:latin typeface="Century Gothic" panose="020B0502020202020204" pitchFamily="34" charset="0"/>
                </a:rPr>
                <a:t>الوحدة</a:t>
              </a:r>
            </a:p>
            <a:p>
              <a:pPr algn="ctr"/>
              <a:r>
                <a:rPr lang="en-US" sz="2400" b="1" dirty="0">
                  <a:latin typeface="Century Gothic" panose="020B0502020202020204" pitchFamily="34" charset="0"/>
                </a:rPr>
                <a:t>7</a:t>
              </a:r>
            </a:p>
          </p:txBody>
        </p:sp>
        <p:pic>
          <p:nvPicPr>
            <p:cNvPr id="87" name="Graphic 86" descr="Target Audience">
              <a:extLst>
                <a:ext uri="{FF2B5EF4-FFF2-40B4-BE49-F238E27FC236}">
                  <a16:creationId xmlns:a16="http://schemas.microsoft.com/office/drawing/2014/main" id="{F326872E-0B97-46B9-A053-463709F38BF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3065" y="2472838"/>
              <a:ext cx="914400" cy="914400"/>
            </a:xfrm>
            <a:prstGeom prst="rect">
              <a:avLst/>
            </a:prstGeom>
          </p:spPr>
        </p:pic>
      </p:grpSp>
      <p:grpSp>
        <p:nvGrpSpPr>
          <p:cNvPr id="91" name="Group 90">
            <a:extLst>
              <a:ext uri="{FF2B5EF4-FFF2-40B4-BE49-F238E27FC236}">
                <a16:creationId xmlns:a16="http://schemas.microsoft.com/office/drawing/2014/main" id="{1B3E349D-D673-4B40-9FE9-DD770EF4693F}"/>
              </a:ext>
            </a:extLst>
          </p:cNvPr>
          <p:cNvGrpSpPr/>
          <p:nvPr/>
        </p:nvGrpSpPr>
        <p:grpSpPr>
          <a:xfrm>
            <a:off x="1122126" y="687830"/>
            <a:ext cx="389900" cy="815066"/>
            <a:chOff x="3976914" y="1402541"/>
            <a:chExt cx="421209" cy="782522"/>
          </a:xfrm>
          <a:effectLst>
            <a:outerShdw blurRad="76200" dir="18900000" sy="23000" kx="-1200000" algn="bl" rotWithShape="0">
              <a:prstClr val="black">
                <a:alpha val="20000"/>
              </a:prstClr>
            </a:outerShdw>
          </a:effectLst>
        </p:grpSpPr>
        <p:sp>
          <p:nvSpPr>
            <p:cNvPr id="92" name="Rectangle 91">
              <a:extLst>
                <a:ext uri="{FF2B5EF4-FFF2-40B4-BE49-F238E27FC236}">
                  <a16:creationId xmlns:a16="http://schemas.microsoft.com/office/drawing/2014/main" id="{EB18B6A8-229C-43DE-8B79-651AAC473128}"/>
                </a:ext>
              </a:extLst>
            </p:cNvPr>
            <p:cNvSpPr/>
            <p:nvPr/>
          </p:nvSpPr>
          <p:spPr>
            <a:xfrm rot="880349" flipH="1">
              <a:off x="4098363" y="1767370"/>
              <a:ext cx="36855" cy="417693"/>
            </a:xfrm>
            <a:prstGeom prst="rect">
              <a:avLst/>
            </a:prstGeom>
            <a:gradFill flip="none" rotWithShape="1">
              <a:gsLst>
                <a:gs pos="83208">
                  <a:schemeClr val="bg1"/>
                </a:gs>
                <a:gs pos="100000">
                  <a:schemeClr val="tx1">
                    <a:lumMod val="50000"/>
                    <a:lumOff val="50000"/>
                  </a:schemeClr>
                </a:gs>
                <a:gs pos="56609">
                  <a:schemeClr val="bg1">
                    <a:lumMod val="50000"/>
                  </a:schemeClr>
                </a:gs>
                <a:gs pos="25700">
                  <a:schemeClr val="bg1">
                    <a:lumMod val="95000"/>
                  </a:schemeClr>
                </a:gs>
                <a:gs pos="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825B68D2-7356-4241-A1B4-757E2F64B6E2}"/>
                </a:ext>
              </a:extLst>
            </p:cNvPr>
            <p:cNvSpPr/>
            <p:nvPr/>
          </p:nvSpPr>
          <p:spPr>
            <a:xfrm>
              <a:off x="3976914" y="1546639"/>
              <a:ext cx="421209" cy="421209"/>
            </a:xfrm>
            <a:prstGeom prst="ellipse">
              <a:avLst/>
            </a:prstGeom>
            <a:solidFill>
              <a:srgbClr val="D236A5"/>
            </a:solidFill>
            <a:ln>
              <a:noFill/>
            </a:ln>
            <a:effectLst>
              <a:innerShdw blurRad="304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rapezoid 10">
              <a:extLst>
                <a:ext uri="{FF2B5EF4-FFF2-40B4-BE49-F238E27FC236}">
                  <a16:creationId xmlns:a16="http://schemas.microsoft.com/office/drawing/2014/main" id="{D92845BC-0010-4F72-BB92-BA1BC121C3EB}"/>
                </a:ext>
              </a:extLst>
            </p:cNvPr>
            <p:cNvSpPr/>
            <p:nvPr/>
          </p:nvSpPr>
          <p:spPr>
            <a:xfrm rot="1060331">
              <a:off x="4130543" y="1496993"/>
              <a:ext cx="197638" cy="310350"/>
            </a:xfrm>
            <a:custGeom>
              <a:avLst/>
              <a:gdLst>
                <a:gd name="connsiteX0" fmla="*/ 0 w 1129849"/>
                <a:gd name="connsiteY0" fmla="*/ 1197614 h 1197614"/>
                <a:gd name="connsiteX1" fmla="*/ 282462 w 1129849"/>
                <a:gd name="connsiteY1" fmla="*/ 0 h 1197614"/>
                <a:gd name="connsiteX2" fmla="*/ 847387 w 1129849"/>
                <a:gd name="connsiteY2" fmla="*/ 0 h 1197614"/>
                <a:gd name="connsiteX3" fmla="*/ 1129849 w 1129849"/>
                <a:gd name="connsiteY3" fmla="*/ 1197614 h 1197614"/>
                <a:gd name="connsiteX4" fmla="*/ 0 w 1129849"/>
                <a:gd name="connsiteY4" fmla="*/ 1197614 h 1197614"/>
                <a:gd name="connsiteX0" fmla="*/ 0 w 1129849"/>
                <a:gd name="connsiteY0" fmla="*/ 1197614 h 1310535"/>
                <a:gd name="connsiteX1" fmla="*/ 282462 w 1129849"/>
                <a:gd name="connsiteY1" fmla="*/ 0 h 1310535"/>
                <a:gd name="connsiteX2" fmla="*/ 847387 w 1129849"/>
                <a:gd name="connsiteY2" fmla="*/ 0 h 1310535"/>
                <a:gd name="connsiteX3" fmla="*/ 1129849 w 1129849"/>
                <a:gd name="connsiteY3" fmla="*/ 1197614 h 1310535"/>
                <a:gd name="connsiteX4" fmla="*/ 0 w 1129849"/>
                <a:gd name="connsiteY4" fmla="*/ 1197614 h 1310535"/>
                <a:gd name="connsiteX0" fmla="*/ 0 w 1129849"/>
                <a:gd name="connsiteY0" fmla="*/ 1197614 h 1358294"/>
                <a:gd name="connsiteX1" fmla="*/ 282462 w 1129849"/>
                <a:gd name="connsiteY1" fmla="*/ 0 h 1358294"/>
                <a:gd name="connsiteX2" fmla="*/ 847387 w 1129849"/>
                <a:gd name="connsiteY2" fmla="*/ 0 h 1358294"/>
                <a:gd name="connsiteX3" fmla="*/ 1129849 w 1129849"/>
                <a:gd name="connsiteY3" fmla="*/ 1197614 h 1358294"/>
                <a:gd name="connsiteX4" fmla="*/ 0 w 1129849"/>
                <a:gd name="connsiteY4" fmla="*/ 1197614 h 1358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49" h="1358294">
                  <a:moveTo>
                    <a:pt x="0" y="1197614"/>
                  </a:moveTo>
                  <a:lnTo>
                    <a:pt x="282462" y="0"/>
                  </a:lnTo>
                  <a:lnTo>
                    <a:pt x="847387" y="0"/>
                  </a:lnTo>
                  <a:lnTo>
                    <a:pt x="1129849" y="1197614"/>
                  </a:lnTo>
                  <a:cubicBezTo>
                    <a:pt x="529520" y="1451687"/>
                    <a:pt x="415659" y="1367972"/>
                    <a:pt x="0" y="1197614"/>
                  </a:cubicBezTo>
                  <a:close/>
                </a:path>
              </a:pathLst>
            </a:custGeom>
            <a:solidFill>
              <a:srgbClr val="D23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C1F59FA1-8246-40F6-8AD0-5AA69708E174}"/>
                </a:ext>
              </a:extLst>
            </p:cNvPr>
            <p:cNvSpPr/>
            <p:nvPr/>
          </p:nvSpPr>
          <p:spPr>
            <a:xfrm>
              <a:off x="4142587" y="1402541"/>
              <a:ext cx="255535" cy="255535"/>
            </a:xfrm>
            <a:prstGeom prst="ellipse">
              <a:avLst/>
            </a:prstGeom>
            <a:solidFill>
              <a:srgbClr val="D236A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52E85176-389E-4B4D-923C-CE512A16B1A4}"/>
              </a:ext>
            </a:extLst>
          </p:cNvPr>
          <p:cNvGrpSpPr/>
          <p:nvPr/>
        </p:nvGrpSpPr>
        <p:grpSpPr>
          <a:xfrm>
            <a:off x="165094" y="3427176"/>
            <a:ext cx="1884683" cy="2524825"/>
            <a:chOff x="10084821" y="2778682"/>
            <a:chExt cx="1884683" cy="2524825"/>
          </a:xfrm>
        </p:grpSpPr>
        <p:grpSp>
          <p:nvGrpSpPr>
            <p:cNvPr id="97" name="Group 96">
              <a:extLst>
                <a:ext uri="{FF2B5EF4-FFF2-40B4-BE49-F238E27FC236}">
                  <a16:creationId xmlns:a16="http://schemas.microsoft.com/office/drawing/2014/main" id="{FFABE728-AA6D-4315-AA2D-D60DFE4733A8}"/>
                </a:ext>
              </a:extLst>
            </p:cNvPr>
            <p:cNvGrpSpPr/>
            <p:nvPr/>
          </p:nvGrpSpPr>
          <p:grpSpPr>
            <a:xfrm rot="21371849">
              <a:off x="10084821" y="2778682"/>
              <a:ext cx="1884683" cy="2524825"/>
              <a:chOff x="395817" y="4262072"/>
              <a:chExt cx="1884683" cy="2524825"/>
            </a:xfrm>
            <a:solidFill>
              <a:schemeClr val="bg1"/>
            </a:solidFill>
            <a:effectLst>
              <a:outerShdw blurRad="317500" dist="88900" dir="2700000" algn="tl" rotWithShape="0">
                <a:prstClr val="black">
                  <a:alpha val="40000"/>
                </a:prstClr>
              </a:outerShdw>
            </a:effectLst>
          </p:grpSpPr>
          <p:sp>
            <p:nvSpPr>
              <p:cNvPr id="99" name="TextBox 98">
                <a:extLst>
                  <a:ext uri="{FF2B5EF4-FFF2-40B4-BE49-F238E27FC236}">
                    <a16:creationId xmlns:a16="http://schemas.microsoft.com/office/drawing/2014/main" id="{445B731D-C3A5-466B-B4EE-5AC8F146B9D0}"/>
                  </a:ext>
                </a:extLst>
              </p:cNvPr>
              <p:cNvSpPr txBox="1"/>
              <p:nvPr/>
            </p:nvSpPr>
            <p:spPr>
              <a:xfrm>
                <a:off x="395817" y="4262072"/>
                <a:ext cx="1884145" cy="461665"/>
              </a:xfrm>
              <a:prstGeom prst="rect">
                <a:avLst/>
              </a:prstGeom>
              <a:grpFill/>
            </p:spPr>
            <p:txBody>
              <a:bodyPr wrap="square" rtlCol="0">
                <a:spAutoFit/>
              </a:bodyPr>
              <a:lstStyle/>
              <a:p>
                <a:pPr algn="r"/>
                <a:r>
                  <a:rPr lang="ar-SY" sz="2400" b="1" dirty="0">
                    <a:solidFill>
                      <a:srgbClr val="FF0000"/>
                    </a:solidFill>
                    <a:latin typeface="Century Gothic" panose="020B0502020202020204" pitchFamily="34" charset="0"/>
                  </a:rPr>
                  <a:t>عناية ملبسية</a:t>
                </a:r>
              </a:p>
            </p:txBody>
          </p:sp>
          <p:sp>
            <p:nvSpPr>
              <p:cNvPr id="100" name="TextBox 99">
                <a:extLst>
                  <a:ext uri="{FF2B5EF4-FFF2-40B4-BE49-F238E27FC236}">
                    <a16:creationId xmlns:a16="http://schemas.microsoft.com/office/drawing/2014/main" id="{FC3E2EFD-0FA8-49F1-917E-03CE3DC778F7}"/>
                  </a:ext>
                </a:extLst>
              </p:cNvPr>
              <p:cNvSpPr txBox="1"/>
              <p:nvPr/>
            </p:nvSpPr>
            <p:spPr>
              <a:xfrm>
                <a:off x="404950" y="4971015"/>
                <a:ext cx="1875550" cy="1815882"/>
              </a:xfrm>
              <a:prstGeom prst="rect">
                <a:avLst/>
              </a:prstGeom>
              <a:grpFill/>
            </p:spPr>
            <p:txBody>
              <a:bodyPr wrap="square" rtlCol="0">
                <a:spAutoFit/>
              </a:bodyPr>
              <a:lstStyle/>
              <a:p>
                <a:pPr algn="r"/>
                <a:r>
                  <a:rPr lang="ar-SY" sz="2000" b="1" dirty="0">
                    <a:latin typeface="Century Gothic" panose="020B0502020202020204" pitchFamily="34" charset="0"/>
                  </a:rPr>
                  <a:t>تنظيف الملابس </a:t>
                </a:r>
              </a:p>
              <a:p>
                <a:pPr algn="r"/>
                <a:endParaRPr lang="ar-SY" sz="20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p:txBody>
          </p:sp>
        </p:grpSp>
        <p:pic>
          <p:nvPicPr>
            <p:cNvPr id="98" name="Picture 97">
              <a:extLst>
                <a:ext uri="{FF2B5EF4-FFF2-40B4-BE49-F238E27FC236}">
                  <a16:creationId xmlns:a16="http://schemas.microsoft.com/office/drawing/2014/main" id="{34A5120C-961D-4534-95B8-DE8695C962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372809">
              <a:off x="10652464" y="3993710"/>
              <a:ext cx="853216" cy="1102774"/>
            </a:xfrm>
            <a:prstGeom prst="rect">
              <a:avLst/>
            </a:prstGeom>
          </p:spPr>
        </p:pic>
      </p:grpSp>
      <p:sp>
        <p:nvSpPr>
          <p:cNvPr id="101" name="Rectangle 21">
            <a:extLst>
              <a:ext uri="{FF2B5EF4-FFF2-40B4-BE49-F238E27FC236}">
                <a16:creationId xmlns:a16="http://schemas.microsoft.com/office/drawing/2014/main" id="{B3E6E669-4CFC-49FD-AA83-B875ABB26CF5}"/>
              </a:ext>
            </a:extLst>
          </p:cNvPr>
          <p:cNvSpPr/>
          <p:nvPr/>
        </p:nvSpPr>
        <p:spPr>
          <a:xfrm rot="15142371">
            <a:off x="801468" y="3143655"/>
            <a:ext cx="881230" cy="407702"/>
          </a:xfrm>
          <a:custGeom>
            <a:avLst/>
            <a:gdLst>
              <a:gd name="connsiteX0" fmla="*/ 0 w 1152128"/>
              <a:gd name="connsiteY0" fmla="*/ 0 h 242604"/>
              <a:gd name="connsiteX1" fmla="*/ 1152128 w 1152128"/>
              <a:gd name="connsiteY1" fmla="*/ 0 h 242604"/>
              <a:gd name="connsiteX2" fmla="*/ 1152128 w 1152128"/>
              <a:gd name="connsiteY2" fmla="*/ 242604 h 242604"/>
              <a:gd name="connsiteX3" fmla="*/ 0 w 1152128"/>
              <a:gd name="connsiteY3" fmla="*/ 242604 h 242604"/>
              <a:gd name="connsiteX4" fmla="*/ 0 w 1152128"/>
              <a:gd name="connsiteY4" fmla="*/ 0 h 242604"/>
              <a:gd name="connsiteX0" fmla="*/ 1637 w 1153765"/>
              <a:gd name="connsiteY0" fmla="*/ 0 h 242604"/>
              <a:gd name="connsiteX1" fmla="*/ 1153765 w 1153765"/>
              <a:gd name="connsiteY1" fmla="*/ 0 h 242604"/>
              <a:gd name="connsiteX2" fmla="*/ 1153765 w 1153765"/>
              <a:gd name="connsiteY2" fmla="*/ 242604 h 242604"/>
              <a:gd name="connsiteX3" fmla="*/ 1637 w 1153765"/>
              <a:gd name="connsiteY3" fmla="*/ 242604 h 242604"/>
              <a:gd name="connsiteX4" fmla="*/ 0 w 1153765"/>
              <a:gd name="connsiteY4" fmla="*/ 57657 h 242604"/>
              <a:gd name="connsiteX5" fmla="*/ 1637 w 1153765"/>
              <a:gd name="connsiteY5" fmla="*/ 0 h 242604"/>
              <a:gd name="connsiteX0" fmla="*/ 85266 w 1237394"/>
              <a:gd name="connsiteY0" fmla="*/ 0 h 242604"/>
              <a:gd name="connsiteX1" fmla="*/ 1237394 w 1237394"/>
              <a:gd name="connsiteY1" fmla="*/ 0 h 242604"/>
              <a:gd name="connsiteX2" fmla="*/ 1237394 w 1237394"/>
              <a:gd name="connsiteY2" fmla="*/ 242604 h 242604"/>
              <a:gd name="connsiteX3" fmla="*/ 85266 w 1237394"/>
              <a:gd name="connsiteY3" fmla="*/ 242604 h 242604"/>
              <a:gd name="connsiteX4" fmla="*/ 85314 w 1237394"/>
              <a:gd name="connsiteY4" fmla="*/ 96385 h 242604"/>
              <a:gd name="connsiteX5" fmla="*/ 83629 w 1237394"/>
              <a:gd name="connsiteY5" fmla="*/ 57657 h 242604"/>
              <a:gd name="connsiteX6" fmla="*/ 85266 w 1237394"/>
              <a:gd name="connsiteY6" fmla="*/ 0 h 242604"/>
              <a:gd name="connsiteX0" fmla="*/ 105071 w 1257199"/>
              <a:gd name="connsiteY0" fmla="*/ 0 h 242604"/>
              <a:gd name="connsiteX1" fmla="*/ 1257199 w 1257199"/>
              <a:gd name="connsiteY1" fmla="*/ 0 h 242604"/>
              <a:gd name="connsiteX2" fmla="*/ 1257199 w 1257199"/>
              <a:gd name="connsiteY2" fmla="*/ 242604 h 242604"/>
              <a:gd name="connsiteX3" fmla="*/ 105071 w 1257199"/>
              <a:gd name="connsiteY3" fmla="*/ 242604 h 242604"/>
              <a:gd name="connsiteX4" fmla="*/ 52921 w 1257199"/>
              <a:gd name="connsiteY4" fmla="*/ 155317 h 242604"/>
              <a:gd name="connsiteX5" fmla="*/ 105119 w 1257199"/>
              <a:gd name="connsiteY5" fmla="*/ 96385 h 242604"/>
              <a:gd name="connsiteX6" fmla="*/ 103434 w 1257199"/>
              <a:gd name="connsiteY6" fmla="*/ 57657 h 242604"/>
              <a:gd name="connsiteX7" fmla="*/ 105071 w 1257199"/>
              <a:gd name="connsiteY7"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22233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90242 w 1275998"/>
              <a:gd name="connsiteY5" fmla="*/ 150265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7318"/>
              <a:gd name="connsiteY0" fmla="*/ 0 h 242604"/>
              <a:gd name="connsiteX1" fmla="*/ 1275998 w 1277318"/>
              <a:gd name="connsiteY1" fmla="*/ 0 h 242604"/>
              <a:gd name="connsiteX2" fmla="*/ 1277318 w 1277318"/>
              <a:gd name="connsiteY2" fmla="*/ 47554 h 242604"/>
              <a:gd name="connsiteX3" fmla="*/ 1275998 w 1277318"/>
              <a:gd name="connsiteY3" fmla="*/ 242604 h 242604"/>
              <a:gd name="connsiteX4" fmla="*/ 123870 w 1277318"/>
              <a:gd name="connsiteY4" fmla="*/ 242604 h 242604"/>
              <a:gd name="connsiteX5" fmla="*/ 26256 w 1277318"/>
              <a:gd name="connsiteY5" fmla="*/ 197412 h 242604"/>
              <a:gd name="connsiteX6" fmla="*/ 90242 w 1277318"/>
              <a:gd name="connsiteY6" fmla="*/ 150265 h 242604"/>
              <a:gd name="connsiteX7" fmla="*/ 123918 w 1277318"/>
              <a:gd name="connsiteY7" fmla="*/ 96385 h 242604"/>
              <a:gd name="connsiteX8" fmla="*/ 199688 w 1277318"/>
              <a:gd name="connsiteY8" fmla="*/ 57657 h 242604"/>
              <a:gd name="connsiteX9" fmla="*/ 123870 w 1277318"/>
              <a:gd name="connsiteY9"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8 w 1277318"/>
              <a:gd name="connsiteY3" fmla="*/ 175523 h 242604"/>
              <a:gd name="connsiteX4" fmla="*/ 1275998 w 1277318"/>
              <a:gd name="connsiteY4" fmla="*/ 242604 h 242604"/>
              <a:gd name="connsiteX5" fmla="*/ 123870 w 1277318"/>
              <a:gd name="connsiteY5" fmla="*/ 242604 h 242604"/>
              <a:gd name="connsiteX6" fmla="*/ 26256 w 1277318"/>
              <a:gd name="connsiteY6" fmla="*/ 197412 h 242604"/>
              <a:gd name="connsiteX7" fmla="*/ 90242 w 1277318"/>
              <a:gd name="connsiteY7" fmla="*/ 150265 h 242604"/>
              <a:gd name="connsiteX8" fmla="*/ 123918 w 1277318"/>
              <a:gd name="connsiteY8" fmla="*/ 96385 h 242604"/>
              <a:gd name="connsiteX9" fmla="*/ 199688 w 1277318"/>
              <a:gd name="connsiteY9" fmla="*/ 57657 h 242604"/>
              <a:gd name="connsiteX10" fmla="*/ 123870 w 1277318"/>
              <a:gd name="connsiteY10"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77318"/>
              <a:gd name="connsiteY0" fmla="*/ 0 h 242604"/>
              <a:gd name="connsiteX1" fmla="*/ 1275998 w 1277318"/>
              <a:gd name="connsiteY1" fmla="*/ 0 h 242604"/>
              <a:gd name="connsiteX2" fmla="*/ 1248694 w 1277318"/>
              <a:gd name="connsiteY2" fmla="*/ 42503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95839"/>
              <a:gd name="connsiteY0" fmla="*/ 0 h 242604"/>
              <a:gd name="connsiteX1" fmla="*/ 1275998 w 1295839"/>
              <a:gd name="connsiteY1" fmla="*/ 0 h 242604"/>
              <a:gd name="connsiteX2" fmla="*/ 1248694 w 1295839"/>
              <a:gd name="connsiteY2" fmla="*/ 42503 h 242604"/>
              <a:gd name="connsiteX3" fmla="*/ 1295839 w 1295839"/>
              <a:gd name="connsiteY3" fmla="*/ 89650 h 242604"/>
              <a:gd name="connsiteX4" fmla="*/ 1277318 w 1295839"/>
              <a:gd name="connsiteY4" fmla="*/ 175523 h 242604"/>
              <a:gd name="connsiteX5" fmla="*/ 1275998 w 1295839"/>
              <a:gd name="connsiteY5" fmla="*/ 242604 h 242604"/>
              <a:gd name="connsiteX6" fmla="*/ 123870 w 1295839"/>
              <a:gd name="connsiteY6" fmla="*/ 242604 h 242604"/>
              <a:gd name="connsiteX7" fmla="*/ 26256 w 1295839"/>
              <a:gd name="connsiteY7" fmla="*/ 197412 h 242604"/>
              <a:gd name="connsiteX8" fmla="*/ 90242 w 1295839"/>
              <a:gd name="connsiteY8" fmla="*/ 150265 h 242604"/>
              <a:gd name="connsiteX9" fmla="*/ 123918 w 1295839"/>
              <a:gd name="connsiteY9" fmla="*/ 96385 h 242604"/>
              <a:gd name="connsiteX10" fmla="*/ 199688 w 1295839"/>
              <a:gd name="connsiteY10" fmla="*/ 57657 h 242604"/>
              <a:gd name="connsiteX11" fmla="*/ 123870 w 1295839"/>
              <a:gd name="connsiteY11" fmla="*/ 0 h 242604"/>
              <a:gd name="connsiteX0" fmla="*/ 123870 w 1296242"/>
              <a:gd name="connsiteY0" fmla="*/ 0 h 242604"/>
              <a:gd name="connsiteX1" fmla="*/ 1275998 w 1296242"/>
              <a:gd name="connsiteY1" fmla="*/ 0 h 242604"/>
              <a:gd name="connsiteX2" fmla="*/ 1248694 w 1296242"/>
              <a:gd name="connsiteY2" fmla="*/ 42503 h 242604"/>
              <a:gd name="connsiteX3" fmla="*/ 1295839 w 1296242"/>
              <a:gd name="connsiteY3" fmla="*/ 89650 h 242604"/>
              <a:gd name="connsiteX4" fmla="*/ 1243642 w 1296242"/>
              <a:gd name="connsiteY4" fmla="*/ 141847 h 242604"/>
              <a:gd name="connsiteX5" fmla="*/ 1277318 w 1296242"/>
              <a:gd name="connsiteY5" fmla="*/ 175523 h 242604"/>
              <a:gd name="connsiteX6" fmla="*/ 1275998 w 1296242"/>
              <a:gd name="connsiteY6" fmla="*/ 242604 h 242604"/>
              <a:gd name="connsiteX7" fmla="*/ 123870 w 1296242"/>
              <a:gd name="connsiteY7" fmla="*/ 242604 h 242604"/>
              <a:gd name="connsiteX8" fmla="*/ 26256 w 1296242"/>
              <a:gd name="connsiteY8" fmla="*/ 197412 h 242604"/>
              <a:gd name="connsiteX9" fmla="*/ 90242 w 1296242"/>
              <a:gd name="connsiteY9" fmla="*/ 150265 h 242604"/>
              <a:gd name="connsiteX10" fmla="*/ 123918 w 1296242"/>
              <a:gd name="connsiteY10" fmla="*/ 96385 h 242604"/>
              <a:gd name="connsiteX11" fmla="*/ 199688 w 1296242"/>
              <a:gd name="connsiteY11" fmla="*/ 57657 h 242604"/>
              <a:gd name="connsiteX12" fmla="*/ 123870 w 1296242"/>
              <a:gd name="connsiteY12" fmla="*/ 0 h 242604"/>
              <a:gd name="connsiteX0" fmla="*/ 123870 w 1307634"/>
              <a:gd name="connsiteY0" fmla="*/ 0 h 242604"/>
              <a:gd name="connsiteX1" fmla="*/ 1275998 w 1307634"/>
              <a:gd name="connsiteY1" fmla="*/ 0 h 242604"/>
              <a:gd name="connsiteX2" fmla="*/ 1248694 w 1307634"/>
              <a:gd name="connsiteY2" fmla="*/ 42503 h 242604"/>
              <a:gd name="connsiteX3" fmla="*/ 1295839 w 1307634"/>
              <a:gd name="connsiteY3" fmla="*/ 89650 h 242604"/>
              <a:gd name="connsiteX4" fmla="*/ 1243642 w 1307634"/>
              <a:gd name="connsiteY4" fmla="*/ 141847 h 242604"/>
              <a:gd name="connsiteX5" fmla="*/ 1277318 w 1307634"/>
              <a:gd name="connsiteY5" fmla="*/ 175523 h 242604"/>
              <a:gd name="connsiteX6" fmla="*/ 1307627 w 1307634"/>
              <a:gd name="connsiteY6" fmla="*/ 229404 h 242604"/>
              <a:gd name="connsiteX7" fmla="*/ 1275998 w 1307634"/>
              <a:gd name="connsiteY7" fmla="*/ 242604 h 242604"/>
              <a:gd name="connsiteX8" fmla="*/ 123870 w 1307634"/>
              <a:gd name="connsiteY8" fmla="*/ 242604 h 242604"/>
              <a:gd name="connsiteX9" fmla="*/ 26256 w 1307634"/>
              <a:gd name="connsiteY9" fmla="*/ 197412 h 242604"/>
              <a:gd name="connsiteX10" fmla="*/ 90242 w 1307634"/>
              <a:gd name="connsiteY10" fmla="*/ 150265 h 242604"/>
              <a:gd name="connsiteX11" fmla="*/ 123918 w 1307634"/>
              <a:gd name="connsiteY11" fmla="*/ 96385 h 242604"/>
              <a:gd name="connsiteX12" fmla="*/ 199688 w 1307634"/>
              <a:gd name="connsiteY12" fmla="*/ 57657 h 242604"/>
              <a:gd name="connsiteX13" fmla="*/ 123870 w 1307634"/>
              <a:gd name="connsiteY13" fmla="*/ 0 h 242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07634" h="242604">
                <a:moveTo>
                  <a:pt x="123870" y="0"/>
                </a:moveTo>
                <a:lnTo>
                  <a:pt x="1275998" y="0"/>
                </a:lnTo>
                <a:lnTo>
                  <a:pt x="1248694" y="42503"/>
                </a:lnTo>
                <a:cubicBezTo>
                  <a:pt x="1248694" y="59341"/>
                  <a:pt x="1295839" y="72812"/>
                  <a:pt x="1295839" y="89650"/>
                </a:cubicBezTo>
                <a:cubicBezTo>
                  <a:pt x="1301451" y="109856"/>
                  <a:pt x="1246729" y="127535"/>
                  <a:pt x="1243642" y="141847"/>
                </a:cubicBezTo>
                <a:cubicBezTo>
                  <a:pt x="1240555" y="156159"/>
                  <a:pt x="1271986" y="168507"/>
                  <a:pt x="1277318" y="175523"/>
                </a:cubicBezTo>
                <a:cubicBezTo>
                  <a:pt x="1276757" y="178329"/>
                  <a:pt x="1308188" y="226598"/>
                  <a:pt x="1307627" y="229404"/>
                </a:cubicBezTo>
                <a:lnTo>
                  <a:pt x="1275998" y="242604"/>
                </a:lnTo>
                <a:lnTo>
                  <a:pt x="123870" y="242604"/>
                </a:lnTo>
                <a:cubicBezTo>
                  <a:pt x="-84420" y="235072"/>
                  <a:pt x="34948" y="211960"/>
                  <a:pt x="26256" y="197412"/>
                </a:cubicBezTo>
                <a:cubicBezTo>
                  <a:pt x="17564" y="182864"/>
                  <a:pt x="73965" y="167103"/>
                  <a:pt x="90242" y="150265"/>
                </a:cubicBezTo>
                <a:cubicBezTo>
                  <a:pt x="106519" y="133427"/>
                  <a:pt x="115499" y="112662"/>
                  <a:pt x="123918" y="96385"/>
                </a:cubicBezTo>
                <a:cubicBezTo>
                  <a:pt x="132337" y="80108"/>
                  <a:pt x="199696" y="73721"/>
                  <a:pt x="199688" y="57657"/>
                </a:cubicBezTo>
                <a:cubicBezTo>
                  <a:pt x="200234" y="38438"/>
                  <a:pt x="123324" y="19219"/>
                  <a:pt x="123870" y="0"/>
                </a:cubicBezTo>
                <a:close/>
              </a:path>
            </a:pathLst>
          </a:cu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8" name="Group 27">
            <a:extLst>
              <a:ext uri="{FF2B5EF4-FFF2-40B4-BE49-F238E27FC236}">
                <a16:creationId xmlns:a16="http://schemas.microsoft.com/office/drawing/2014/main" id="{FC96DB7F-D02A-4716-8944-7348783C98D4}"/>
              </a:ext>
            </a:extLst>
          </p:cNvPr>
          <p:cNvGrpSpPr/>
          <p:nvPr/>
        </p:nvGrpSpPr>
        <p:grpSpPr>
          <a:xfrm flipH="1" flipV="1">
            <a:off x="9908997" y="3111454"/>
            <a:ext cx="1834212" cy="635091"/>
            <a:chOff x="1431941" y="2643418"/>
            <a:chExt cx="1834212" cy="635091"/>
          </a:xfrm>
        </p:grpSpPr>
        <p:sp>
          <p:nvSpPr>
            <p:cNvPr id="29" name="Freeform: Shape 28">
              <a:extLst>
                <a:ext uri="{FF2B5EF4-FFF2-40B4-BE49-F238E27FC236}">
                  <a16:creationId xmlns:a16="http://schemas.microsoft.com/office/drawing/2014/main" id="{5877BC0B-206B-486A-8461-A652CF323A9D}"/>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543B5558-057A-4B1F-9785-A0977B0D4C95}"/>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31" name="Group 30">
            <a:extLst>
              <a:ext uri="{FF2B5EF4-FFF2-40B4-BE49-F238E27FC236}">
                <a16:creationId xmlns:a16="http://schemas.microsoft.com/office/drawing/2014/main" id="{3B9B24C9-5B8B-4B21-AFCC-F853772A31CF}"/>
              </a:ext>
            </a:extLst>
          </p:cNvPr>
          <p:cNvGrpSpPr/>
          <p:nvPr/>
        </p:nvGrpSpPr>
        <p:grpSpPr>
          <a:xfrm flipH="1">
            <a:off x="5908576" y="1861407"/>
            <a:ext cx="5834633" cy="1222155"/>
            <a:chOff x="1437352" y="652951"/>
            <a:chExt cx="5834633" cy="1222155"/>
          </a:xfrm>
        </p:grpSpPr>
        <p:sp>
          <p:nvSpPr>
            <p:cNvPr id="32" name="Freeform: Shape 31">
              <a:extLst>
                <a:ext uri="{FF2B5EF4-FFF2-40B4-BE49-F238E27FC236}">
                  <a16:creationId xmlns:a16="http://schemas.microsoft.com/office/drawing/2014/main" id="{7CA5EDA6-F641-4ED2-B87D-63F2828D80B5}"/>
                </a:ext>
              </a:extLst>
            </p:cNvPr>
            <p:cNvSpPr/>
            <p:nvPr/>
          </p:nvSpPr>
          <p:spPr>
            <a:xfrm flipV="1">
              <a:off x="1437352" y="652951"/>
              <a:ext cx="5598504" cy="1222155"/>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0066CC"/>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2484F7DC-B263-451B-900D-218575E164F4}"/>
                </a:ext>
              </a:extLst>
            </p:cNvPr>
            <p:cNvSpPr txBox="1"/>
            <p:nvPr/>
          </p:nvSpPr>
          <p:spPr>
            <a:xfrm>
              <a:off x="1874455" y="1295014"/>
              <a:ext cx="5397530" cy="523220"/>
            </a:xfrm>
            <a:prstGeom prst="rect">
              <a:avLst/>
            </a:prstGeom>
            <a:noFill/>
          </p:spPr>
          <p:txBody>
            <a:bodyPr wrap="square" rtlCol="0">
              <a:spAutoFit/>
            </a:bodyPr>
            <a:lstStyle/>
            <a:p>
              <a:pPr algn="r"/>
              <a:r>
                <a:rPr lang="ar-SY"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الملح  :</a:t>
              </a:r>
            </a:p>
          </p:txBody>
        </p:sp>
      </p:grpSp>
      <p:sp>
        <p:nvSpPr>
          <p:cNvPr id="34" name="TextBox 33">
            <a:extLst>
              <a:ext uri="{FF2B5EF4-FFF2-40B4-BE49-F238E27FC236}">
                <a16:creationId xmlns:a16="http://schemas.microsoft.com/office/drawing/2014/main" id="{8181BB09-0A1B-40AA-B8EC-5B707B0F7EBB}"/>
              </a:ext>
            </a:extLst>
          </p:cNvPr>
          <p:cNvSpPr txBox="1"/>
          <p:nvPr/>
        </p:nvSpPr>
        <p:spPr>
          <a:xfrm>
            <a:off x="3062106" y="3314699"/>
            <a:ext cx="8053801" cy="707886"/>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يباع في الأسواق على هيئة ملح خشن أو ناعم معبأ في أكياس أو علب و من فوائده أنه يعوق إذابة الصبغات في الماء و لذلك يضاف إلى ماء الشطف الأخير لتثبيت الوزن .</a:t>
            </a:r>
            <a:endParaRPr lang="en-US" sz="2000" b="1" dirty="0">
              <a:latin typeface="Open Sans" panose="020B0606030504020204" pitchFamily="34" charset="0"/>
              <a:ea typeface="Open Sans" panose="020B0606030504020204" pitchFamily="34" charset="0"/>
            </a:endParaRPr>
          </a:p>
        </p:txBody>
      </p:sp>
      <p:grpSp>
        <p:nvGrpSpPr>
          <p:cNvPr id="36" name="Group 35">
            <a:extLst>
              <a:ext uri="{FF2B5EF4-FFF2-40B4-BE49-F238E27FC236}">
                <a16:creationId xmlns:a16="http://schemas.microsoft.com/office/drawing/2014/main" id="{4EF9500A-BC9C-4A72-845D-382418407201}"/>
              </a:ext>
            </a:extLst>
          </p:cNvPr>
          <p:cNvGrpSpPr/>
          <p:nvPr/>
        </p:nvGrpSpPr>
        <p:grpSpPr>
          <a:xfrm flipH="1" flipV="1">
            <a:off x="9891835" y="4996306"/>
            <a:ext cx="1834212" cy="635091"/>
            <a:chOff x="1431941" y="2643418"/>
            <a:chExt cx="1834212" cy="635091"/>
          </a:xfrm>
        </p:grpSpPr>
        <p:sp>
          <p:nvSpPr>
            <p:cNvPr id="37" name="Freeform: Shape 36">
              <a:extLst>
                <a:ext uri="{FF2B5EF4-FFF2-40B4-BE49-F238E27FC236}">
                  <a16:creationId xmlns:a16="http://schemas.microsoft.com/office/drawing/2014/main" id="{97A84E04-6C26-4FC5-80AB-1FD471605720}"/>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21FB750-2EC0-4BE9-B34D-33C973EEF4D3}"/>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39" name="Group 38">
            <a:extLst>
              <a:ext uri="{FF2B5EF4-FFF2-40B4-BE49-F238E27FC236}">
                <a16:creationId xmlns:a16="http://schemas.microsoft.com/office/drawing/2014/main" id="{82CEA6B1-59DD-42BF-999E-A65BE458B1C9}"/>
              </a:ext>
            </a:extLst>
          </p:cNvPr>
          <p:cNvGrpSpPr/>
          <p:nvPr/>
        </p:nvGrpSpPr>
        <p:grpSpPr>
          <a:xfrm flipH="1">
            <a:off x="5891414" y="3746259"/>
            <a:ext cx="5834633" cy="1222155"/>
            <a:chOff x="1437352" y="652951"/>
            <a:chExt cx="5834633" cy="1222155"/>
          </a:xfrm>
        </p:grpSpPr>
        <p:sp>
          <p:nvSpPr>
            <p:cNvPr id="41" name="Freeform: Shape 40">
              <a:extLst>
                <a:ext uri="{FF2B5EF4-FFF2-40B4-BE49-F238E27FC236}">
                  <a16:creationId xmlns:a16="http://schemas.microsoft.com/office/drawing/2014/main" id="{E518637F-6949-44E7-8063-0632E1ED2538}"/>
                </a:ext>
              </a:extLst>
            </p:cNvPr>
            <p:cNvSpPr/>
            <p:nvPr/>
          </p:nvSpPr>
          <p:spPr>
            <a:xfrm flipV="1">
              <a:off x="1437352" y="652951"/>
              <a:ext cx="5598504" cy="1222155"/>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0066CC"/>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F2605936-72A0-4C60-833D-BD478AE30124}"/>
                </a:ext>
              </a:extLst>
            </p:cNvPr>
            <p:cNvSpPr txBox="1"/>
            <p:nvPr/>
          </p:nvSpPr>
          <p:spPr>
            <a:xfrm>
              <a:off x="1874455" y="1295014"/>
              <a:ext cx="5397530" cy="523220"/>
            </a:xfrm>
            <a:prstGeom prst="rect">
              <a:avLst/>
            </a:prstGeom>
            <a:noFill/>
          </p:spPr>
          <p:txBody>
            <a:bodyPr wrap="square" rtlCol="0">
              <a:spAutoFit/>
            </a:bodyPr>
            <a:lstStyle/>
            <a:p>
              <a:pPr algn="r"/>
              <a:r>
                <a:rPr lang="ar-SY"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الخل :</a:t>
              </a:r>
            </a:p>
          </p:txBody>
        </p:sp>
      </p:grpSp>
      <p:sp>
        <p:nvSpPr>
          <p:cNvPr id="43" name="TextBox 42">
            <a:extLst>
              <a:ext uri="{FF2B5EF4-FFF2-40B4-BE49-F238E27FC236}">
                <a16:creationId xmlns:a16="http://schemas.microsoft.com/office/drawing/2014/main" id="{2D8ECB33-A473-4B35-B92C-7DF0DF80C615}"/>
              </a:ext>
            </a:extLst>
          </p:cNvPr>
          <p:cNvSpPr txBox="1"/>
          <p:nvPr/>
        </p:nvSpPr>
        <p:spPr>
          <a:xfrm>
            <a:off x="3044944" y="5199551"/>
            <a:ext cx="8053801" cy="1015663"/>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يستخدم الخل الأبيض لتزهية الملابس بعد شطفها كما يستخدم لإزالة البقع الناتجة من الاستخدام الخاطئ للزهرة وذلك بإضافة ملعقتين كبيرتين من الخل لكل 1لتر من الماء ثم يشطف بالماء لإزالة أثره</a:t>
            </a:r>
            <a:endParaRPr lang="en-US" sz="2000" b="1" dirty="0">
              <a:latin typeface="Open Sans" panose="020B0606030504020204" pitchFamily="34" charset="0"/>
              <a:ea typeface="Open Sans" panose="020B0606030504020204" pitchFamily="34" charset="0"/>
            </a:endParaRPr>
          </a:p>
        </p:txBody>
      </p:sp>
    </p:spTree>
    <p:extLst>
      <p:ext uri="{BB962C8B-B14F-4D97-AF65-F5344CB8AC3E}">
        <p14:creationId xmlns:p14="http://schemas.microsoft.com/office/powerpoint/2010/main" val="385644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32" fill="hold" nodeType="afterEffect">
                                  <p:stCondLst>
                                    <p:cond delay="0"/>
                                  </p:stCondLst>
                                  <p:childTnLst>
                                    <p:set>
                                      <p:cBhvr>
                                        <p:cTn id="11" dur="1" fill="hold">
                                          <p:stCondLst>
                                            <p:cond delay="0"/>
                                          </p:stCondLst>
                                        </p:cTn>
                                        <p:tgtEl>
                                          <p:spTgt spid="91"/>
                                        </p:tgtEl>
                                        <p:attrNameLst>
                                          <p:attrName>style.visibility</p:attrName>
                                        </p:attrNameLst>
                                      </p:cBhvr>
                                      <p:to>
                                        <p:strVal val="visible"/>
                                      </p:to>
                                    </p:set>
                                    <p:anim calcmode="lin" valueType="num">
                                      <p:cBhvr>
                                        <p:cTn id="12" dur="500" fill="hold"/>
                                        <p:tgtEl>
                                          <p:spTgt spid="91"/>
                                        </p:tgtEl>
                                        <p:attrNameLst>
                                          <p:attrName>ppt_w</p:attrName>
                                        </p:attrNameLst>
                                      </p:cBhvr>
                                      <p:tavLst>
                                        <p:tav tm="0">
                                          <p:val>
                                            <p:strVal val="4*#ppt_w"/>
                                          </p:val>
                                        </p:tav>
                                        <p:tav tm="100000">
                                          <p:val>
                                            <p:strVal val="#ppt_w"/>
                                          </p:val>
                                        </p:tav>
                                      </p:tavLst>
                                    </p:anim>
                                    <p:anim calcmode="lin" valueType="num">
                                      <p:cBhvr>
                                        <p:cTn id="13" dur="500" fill="hold"/>
                                        <p:tgtEl>
                                          <p:spTgt spid="91"/>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additive="base">
                                        <p:cTn id="17" dur="500" fill="hold"/>
                                        <p:tgtEl>
                                          <p:spTgt spid="96"/>
                                        </p:tgtEl>
                                        <p:attrNameLst>
                                          <p:attrName>ppt_x</p:attrName>
                                        </p:attrNameLst>
                                      </p:cBhvr>
                                      <p:tavLst>
                                        <p:tav tm="0">
                                          <p:val>
                                            <p:strVal val="#ppt_x"/>
                                          </p:val>
                                        </p:tav>
                                        <p:tav tm="100000">
                                          <p:val>
                                            <p:strVal val="#ppt_x"/>
                                          </p:val>
                                        </p:tav>
                                      </p:tavLst>
                                    </p:anim>
                                    <p:anim calcmode="lin" valueType="num">
                                      <p:cBhvr additive="base">
                                        <p:cTn id="18" dur="500" fill="hold"/>
                                        <p:tgtEl>
                                          <p:spTgt spid="9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wipe(up)">
                                      <p:cBhvr>
                                        <p:cTn id="22" dur="500"/>
                                        <p:tgtEl>
                                          <p:spTgt spid="10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up)">
                                      <p:cBhvr>
                                        <p:cTn id="27" dur="500"/>
                                        <p:tgtEl>
                                          <p:spTgt spid="35"/>
                                        </p:tgtEl>
                                      </p:cBhvr>
                                    </p:animEffect>
                                  </p:childTnLst>
                                </p:cTn>
                              </p:par>
                            </p:childTnLst>
                          </p:cTn>
                        </p:par>
                        <p:par>
                          <p:cTn id="28" fill="hold">
                            <p:stCondLst>
                              <p:cond delay="500"/>
                            </p:stCondLst>
                            <p:childTnLst>
                              <p:par>
                                <p:cTn id="29" presetID="17" presetClass="entr" presetSubtype="2" fill="hold" nodeType="afterEffect">
                                  <p:stCondLst>
                                    <p:cond delay="0"/>
                                  </p:stCondLst>
                                  <p:childTnLst>
                                    <p:set>
                                      <p:cBhvr>
                                        <p:cTn id="30" dur="1" fill="hold">
                                          <p:stCondLst>
                                            <p:cond delay="0"/>
                                          </p:stCondLst>
                                        </p:cTn>
                                        <p:tgtEl>
                                          <p:spTgt spid="71"/>
                                        </p:tgtEl>
                                        <p:attrNameLst>
                                          <p:attrName>style.visibility</p:attrName>
                                        </p:attrNameLst>
                                      </p:cBhvr>
                                      <p:to>
                                        <p:strVal val="visible"/>
                                      </p:to>
                                    </p:set>
                                    <p:anim calcmode="lin" valueType="num">
                                      <p:cBhvr>
                                        <p:cTn id="31" dur="500" fill="hold"/>
                                        <p:tgtEl>
                                          <p:spTgt spid="71"/>
                                        </p:tgtEl>
                                        <p:attrNameLst>
                                          <p:attrName>ppt_x</p:attrName>
                                        </p:attrNameLst>
                                      </p:cBhvr>
                                      <p:tavLst>
                                        <p:tav tm="0">
                                          <p:val>
                                            <p:strVal val="#ppt_x+#ppt_w/2"/>
                                          </p:val>
                                        </p:tav>
                                        <p:tav tm="100000">
                                          <p:val>
                                            <p:strVal val="#ppt_x"/>
                                          </p:val>
                                        </p:tav>
                                      </p:tavLst>
                                    </p:anim>
                                    <p:anim calcmode="lin" valueType="num">
                                      <p:cBhvr>
                                        <p:cTn id="32" dur="500" fill="hold"/>
                                        <p:tgtEl>
                                          <p:spTgt spid="71"/>
                                        </p:tgtEl>
                                        <p:attrNameLst>
                                          <p:attrName>ppt_y</p:attrName>
                                        </p:attrNameLst>
                                      </p:cBhvr>
                                      <p:tavLst>
                                        <p:tav tm="0">
                                          <p:val>
                                            <p:strVal val="#ppt_y"/>
                                          </p:val>
                                        </p:tav>
                                        <p:tav tm="100000">
                                          <p:val>
                                            <p:strVal val="#ppt_y"/>
                                          </p:val>
                                        </p:tav>
                                      </p:tavLst>
                                    </p:anim>
                                    <p:anim calcmode="lin" valueType="num">
                                      <p:cBhvr>
                                        <p:cTn id="33" dur="500" fill="hold"/>
                                        <p:tgtEl>
                                          <p:spTgt spid="71"/>
                                        </p:tgtEl>
                                        <p:attrNameLst>
                                          <p:attrName>ppt_w</p:attrName>
                                        </p:attrNameLst>
                                      </p:cBhvr>
                                      <p:tavLst>
                                        <p:tav tm="0">
                                          <p:val>
                                            <p:fltVal val="0"/>
                                          </p:val>
                                        </p:tav>
                                        <p:tav tm="100000">
                                          <p:val>
                                            <p:strVal val="#ppt_w"/>
                                          </p:val>
                                        </p:tav>
                                      </p:tavLst>
                                    </p:anim>
                                    <p:anim calcmode="lin" valueType="num">
                                      <p:cBhvr>
                                        <p:cTn id="34" dur="500" fill="hold"/>
                                        <p:tgtEl>
                                          <p:spTgt spid="71"/>
                                        </p:tgtEl>
                                        <p:attrNameLst>
                                          <p:attrName>ppt_h</p:attrName>
                                        </p:attrNameLst>
                                      </p:cBhvr>
                                      <p:tavLst>
                                        <p:tav tm="0">
                                          <p:val>
                                            <p:strVal val="#ppt_h"/>
                                          </p:val>
                                        </p:tav>
                                        <p:tav tm="100000">
                                          <p:val>
                                            <p:strVal val="#ppt_h"/>
                                          </p:val>
                                        </p:tav>
                                      </p:tavLst>
                                    </p:anim>
                                  </p:childTnLst>
                                </p:cTn>
                              </p:par>
                            </p:childTnLst>
                          </p:cTn>
                        </p:par>
                        <p:par>
                          <p:cTn id="35" fill="hold">
                            <p:stCondLst>
                              <p:cond delay="1000"/>
                            </p:stCondLst>
                            <p:childTnLst>
                              <p:par>
                                <p:cTn id="36" presetID="17" presetClass="entr" presetSubtype="2" fill="hold" nodeType="after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ppt_x</p:attrName>
                                        </p:attrNameLst>
                                      </p:cBhvr>
                                      <p:tavLst>
                                        <p:tav tm="0">
                                          <p:val>
                                            <p:strVal val="#ppt_x+#ppt_w/2"/>
                                          </p:val>
                                        </p:tav>
                                        <p:tav tm="100000">
                                          <p:val>
                                            <p:strVal val="#ppt_x"/>
                                          </p:val>
                                        </p:tav>
                                      </p:tavLst>
                                    </p:anim>
                                    <p:anim calcmode="lin" valueType="num">
                                      <p:cBhvr>
                                        <p:cTn id="39" dur="500" fill="hold"/>
                                        <p:tgtEl>
                                          <p:spTgt spid="40"/>
                                        </p:tgtEl>
                                        <p:attrNameLst>
                                          <p:attrName>ppt_y</p:attrName>
                                        </p:attrNameLst>
                                      </p:cBhvr>
                                      <p:tavLst>
                                        <p:tav tm="0">
                                          <p:val>
                                            <p:strVal val="#ppt_y"/>
                                          </p:val>
                                        </p:tav>
                                        <p:tav tm="100000">
                                          <p:val>
                                            <p:strVal val="#ppt_y"/>
                                          </p:val>
                                        </p:tav>
                                      </p:tavLst>
                                    </p:anim>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strVal val="#ppt_h"/>
                                          </p:val>
                                        </p:tav>
                                        <p:tav tm="100000">
                                          <p:val>
                                            <p:strVal val="#ppt_h"/>
                                          </p:val>
                                        </p:tav>
                                      </p:tavLst>
                                    </p:anim>
                                  </p:childTnLst>
                                </p:cTn>
                              </p:par>
                            </p:childTnLst>
                          </p:cTn>
                        </p:par>
                        <p:par>
                          <p:cTn id="42" fill="hold">
                            <p:stCondLst>
                              <p:cond delay="1500"/>
                            </p:stCondLst>
                            <p:childTnLst>
                              <p:par>
                                <p:cTn id="43" presetID="17" presetClass="entr" presetSubtype="4"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p:cTn id="45" dur="500" fill="hold"/>
                                        <p:tgtEl>
                                          <p:spTgt spid="44"/>
                                        </p:tgtEl>
                                        <p:attrNameLst>
                                          <p:attrName>ppt_x</p:attrName>
                                        </p:attrNameLst>
                                      </p:cBhvr>
                                      <p:tavLst>
                                        <p:tav tm="0">
                                          <p:val>
                                            <p:strVal val="#ppt_x"/>
                                          </p:val>
                                        </p:tav>
                                        <p:tav tm="100000">
                                          <p:val>
                                            <p:strVal val="#ppt_x"/>
                                          </p:val>
                                        </p:tav>
                                      </p:tavLst>
                                    </p:anim>
                                    <p:anim calcmode="lin" valueType="num">
                                      <p:cBhvr>
                                        <p:cTn id="46" dur="500" fill="hold"/>
                                        <p:tgtEl>
                                          <p:spTgt spid="44"/>
                                        </p:tgtEl>
                                        <p:attrNameLst>
                                          <p:attrName>ppt_y</p:attrName>
                                        </p:attrNameLst>
                                      </p:cBhvr>
                                      <p:tavLst>
                                        <p:tav tm="0">
                                          <p:val>
                                            <p:strVal val="#ppt_y+#ppt_h/2"/>
                                          </p:val>
                                        </p:tav>
                                        <p:tav tm="100000">
                                          <p:val>
                                            <p:strVal val="#ppt_y"/>
                                          </p:val>
                                        </p:tav>
                                      </p:tavLst>
                                    </p:anim>
                                    <p:anim calcmode="lin" valueType="num">
                                      <p:cBhvr>
                                        <p:cTn id="47" dur="500" fill="hold"/>
                                        <p:tgtEl>
                                          <p:spTgt spid="44"/>
                                        </p:tgtEl>
                                        <p:attrNameLst>
                                          <p:attrName>ppt_w</p:attrName>
                                        </p:attrNameLst>
                                      </p:cBhvr>
                                      <p:tavLst>
                                        <p:tav tm="0">
                                          <p:val>
                                            <p:strVal val="#ppt_w"/>
                                          </p:val>
                                        </p:tav>
                                        <p:tav tm="100000">
                                          <p:val>
                                            <p:strVal val="#ppt_w"/>
                                          </p:val>
                                        </p:tav>
                                      </p:tavLst>
                                    </p:anim>
                                    <p:anim calcmode="lin" valueType="num">
                                      <p:cBhvr>
                                        <p:cTn id="48" dur="500" fill="hold"/>
                                        <p:tgtEl>
                                          <p:spTgt spid="44"/>
                                        </p:tgtEl>
                                        <p:attrNameLst>
                                          <p:attrName>ppt_h</p:attrName>
                                        </p:attrNameLst>
                                      </p:cBhvr>
                                      <p:tavLst>
                                        <p:tav tm="0">
                                          <p:val>
                                            <p:fltVal val="0"/>
                                          </p:val>
                                        </p:tav>
                                        <p:tav tm="100000">
                                          <p:val>
                                            <p:strVal val="#ppt_h"/>
                                          </p:val>
                                        </p:tav>
                                      </p:tavLst>
                                    </p:anim>
                                  </p:childTnLst>
                                </p:cTn>
                              </p:par>
                            </p:childTnLst>
                          </p:cTn>
                        </p:par>
                        <p:par>
                          <p:cTn id="49" fill="hold">
                            <p:stCondLst>
                              <p:cond delay="2000"/>
                            </p:stCondLst>
                            <p:childTnLst>
                              <p:par>
                                <p:cTn id="50" presetID="17" presetClass="entr" presetSubtype="2" fill="hold" nodeType="after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p:cTn id="52" dur="500" fill="hold"/>
                                        <p:tgtEl>
                                          <p:spTgt spid="31"/>
                                        </p:tgtEl>
                                        <p:attrNameLst>
                                          <p:attrName>ppt_x</p:attrName>
                                        </p:attrNameLst>
                                      </p:cBhvr>
                                      <p:tavLst>
                                        <p:tav tm="0">
                                          <p:val>
                                            <p:strVal val="#ppt_x+#ppt_w/2"/>
                                          </p:val>
                                        </p:tav>
                                        <p:tav tm="100000">
                                          <p:val>
                                            <p:strVal val="#ppt_x"/>
                                          </p:val>
                                        </p:tav>
                                      </p:tavLst>
                                    </p:anim>
                                    <p:anim calcmode="lin" valueType="num">
                                      <p:cBhvr>
                                        <p:cTn id="53" dur="500" fill="hold"/>
                                        <p:tgtEl>
                                          <p:spTgt spid="31"/>
                                        </p:tgtEl>
                                        <p:attrNameLst>
                                          <p:attrName>ppt_y</p:attrName>
                                        </p:attrNameLst>
                                      </p:cBhvr>
                                      <p:tavLst>
                                        <p:tav tm="0">
                                          <p:val>
                                            <p:strVal val="#ppt_y"/>
                                          </p:val>
                                        </p:tav>
                                        <p:tav tm="100000">
                                          <p:val>
                                            <p:strVal val="#ppt_y"/>
                                          </p:val>
                                        </p:tav>
                                      </p:tavLst>
                                    </p:anim>
                                    <p:anim calcmode="lin" valueType="num">
                                      <p:cBhvr>
                                        <p:cTn id="54" dur="500" fill="hold"/>
                                        <p:tgtEl>
                                          <p:spTgt spid="31"/>
                                        </p:tgtEl>
                                        <p:attrNameLst>
                                          <p:attrName>ppt_w</p:attrName>
                                        </p:attrNameLst>
                                      </p:cBhvr>
                                      <p:tavLst>
                                        <p:tav tm="0">
                                          <p:val>
                                            <p:fltVal val="0"/>
                                          </p:val>
                                        </p:tav>
                                        <p:tav tm="100000">
                                          <p:val>
                                            <p:strVal val="#ppt_w"/>
                                          </p:val>
                                        </p:tav>
                                      </p:tavLst>
                                    </p:anim>
                                    <p:anim calcmode="lin" valueType="num">
                                      <p:cBhvr>
                                        <p:cTn id="55" dur="500" fill="hold"/>
                                        <p:tgtEl>
                                          <p:spTgt spid="31"/>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2"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p:cTn id="59" dur="500" fill="hold"/>
                                        <p:tgtEl>
                                          <p:spTgt spid="28"/>
                                        </p:tgtEl>
                                        <p:attrNameLst>
                                          <p:attrName>ppt_x</p:attrName>
                                        </p:attrNameLst>
                                      </p:cBhvr>
                                      <p:tavLst>
                                        <p:tav tm="0">
                                          <p:val>
                                            <p:strVal val="#ppt_x+#ppt_w/2"/>
                                          </p:val>
                                        </p:tav>
                                        <p:tav tm="100000">
                                          <p:val>
                                            <p:strVal val="#ppt_x"/>
                                          </p:val>
                                        </p:tav>
                                      </p:tavLst>
                                    </p:anim>
                                    <p:anim calcmode="lin" valueType="num">
                                      <p:cBhvr>
                                        <p:cTn id="60" dur="500" fill="hold"/>
                                        <p:tgtEl>
                                          <p:spTgt spid="28"/>
                                        </p:tgtEl>
                                        <p:attrNameLst>
                                          <p:attrName>ppt_y</p:attrName>
                                        </p:attrNameLst>
                                      </p:cBhvr>
                                      <p:tavLst>
                                        <p:tav tm="0">
                                          <p:val>
                                            <p:strVal val="#ppt_y"/>
                                          </p:val>
                                        </p:tav>
                                        <p:tav tm="100000">
                                          <p:val>
                                            <p:strVal val="#ppt_y"/>
                                          </p:val>
                                        </p:tav>
                                      </p:tavLst>
                                    </p:anim>
                                    <p:anim calcmode="lin" valueType="num">
                                      <p:cBhvr>
                                        <p:cTn id="61" dur="500" fill="hold"/>
                                        <p:tgtEl>
                                          <p:spTgt spid="28"/>
                                        </p:tgtEl>
                                        <p:attrNameLst>
                                          <p:attrName>ppt_w</p:attrName>
                                        </p:attrNameLst>
                                      </p:cBhvr>
                                      <p:tavLst>
                                        <p:tav tm="0">
                                          <p:val>
                                            <p:fltVal val="0"/>
                                          </p:val>
                                        </p:tav>
                                        <p:tav tm="100000">
                                          <p:val>
                                            <p:strVal val="#ppt_w"/>
                                          </p:val>
                                        </p:tav>
                                      </p:tavLst>
                                    </p:anim>
                                    <p:anim calcmode="lin" valueType="num">
                                      <p:cBhvr>
                                        <p:cTn id="62" dur="500" fill="hold"/>
                                        <p:tgtEl>
                                          <p:spTgt spid="28"/>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4"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p:cTn id="66" dur="500" fill="hold"/>
                                        <p:tgtEl>
                                          <p:spTgt spid="34"/>
                                        </p:tgtEl>
                                        <p:attrNameLst>
                                          <p:attrName>ppt_x</p:attrName>
                                        </p:attrNameLst>
                                      </p:cBhvr>
                                      <p:tavLst>
                                        <p:tav tm="0">
                                          <p:val>
                                            <p:strVal val="#ppt_x"/>
                                          </p:val>
                                        </p:tav>
                                        <p:tav tm="100000">
                                          <p:val>
                                            <p:strVal val="#ppt_x"/>
                                          </p:val>
                                        </p:tav>
                                      </p:tavLst>
                                    </p:anim>
                                    <p:anim calcmode="lin" valueType="num">
                                      <p:cBhvr>
                                        <p:cTn id="67" dur="500" fill="hold"/>
                                        <p:tgtEl>
                                          <p:spTgt spid="34"/>
                                        </p:tgtEl>
                                        <p:attrNameLst>
                                          <p:attrName>ppt_y</p:attrName>
                                        </p:attrNameLst>
                                      </p:cBhvr>
                                      <p:tavLst>
                                        <p:tav tm="0">
                                          <p:val>
                                            <p:strVal val="#ppt_y+#ppt_h/2"/>
                                          </p:val>
                                        </p:tav>
                                        <p:tav tm="100000">
                                          <p:val>
                                            <p:strVal val="#ppt_y"/>
                                          </p:val>
                                        </p:tav>
                                      </p:tavLst>
                                    </p:anim>
                                    <p:anim calcmode="lin" valueType="num">
                                      <p:cBhvr>
                                        <p:cTn id="68" dur="500" fill="hold"/>
                                        <p:tgtEl>
                                          <p:spTgt spid="34"/>
                                        </p:tgtEl>
                                        <p:attrNameLst>
                                          <p:attrName>ppt_w</p:attrName>
                                        </p:attrNameLst>
                                      </p:cBhvr>
                                      <p:tavLst>
                                        <p:tav tm="0">
                                          <p:val>
                                            <p:strVal val="#ppt_w"/>
                                          </p:val>
                                        </p:tav>
                                        <p:tav tm="100000">
                                          <p:val>
                                            <p:strVal val="#ppt_w"/>
                                          </p:val>
                                        </p:tav>
                                      </p:tavLst>
                                    </p:anim>
                                    <p:anim calcmode="lin" valueType="num">
                                      <p:cBhvr>
                                        <p:cTn id="69" dur="500" fill="hold"/>
                                        <p:tgtEl>
                                          <p:spTgt spid="34"/>
                                        </p:tgtEl>
                                        <p:attrNameLst>
                                          <p:attrName>ppt_h</p:attrName>
                                        </p:attrNameLst>
                                      </p:cBhvr>
                                      <p:tavLst>
                                        <p:tav tm="0">
                                          <p:val>
                                            <p:fltVal val="0"/>
                                          </p:val>
                                        </p:tav>
                                        <p:tav tm="100000">
                                          <p:val>
                                            <p:strVal val="#ppt_h"/>
                                          </p:val>
                                        </p:tav>
                                      </p:tavLst>
                                    </p:anim>
                                  </p:childTnLst>
                                </p:cTn>
                              </p:par>
                            </p:childTnLst>
                          </p:cTn>
                        </p:par>
                        <p:par>
                          <p:cTn id="70" fill="hold">
                            <p:stCondLst>
                              <p:cond delay="3500"/>
                            </p:stCondLst>
                            <p:childTnLst>
                              <p:par>
                                <p:cTn id="71" presetID="17" presetClass="entr" presetSubtype="2" fill="hold" nodeType="after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p:cTn id="73" dur="500" fill="hold"/>
                                        <p:tgtEl>
                                          <p:spTgt spid="39"/>
                                        </p:tgtEl>
                                        <p:attrNameLst>
                                          <p:attrName>ppt_x</p:attrName>
                                        </p:attrNameLst>
                                      </p:cBhvr>
                                      <p:tavLst>
                                        <p:tav tm="0">
                                          <p:val>
                                            <p:strVal val="#ppt_x+#ppt_w/2"/>
                                          </p:val>
                                        </p:tav>
                                        <p:tav tm="100000">
                                          <p:val>
                                            <p:strVal val="#ppt_x"/>
                                          </p:val>
                                        </p:tav>
                                      </p:tavLst>
                                    </p:anim>
                                    <p:anim calcmode="lin" valueType="num">
                                      <p:cBhvr>
                                        <p:cTn id="74" dur="500" fill="hold"/>
                                        <p:tgtEl>
                                          <p:spTgt spid="39"/>
                                        </p:tgtEl>
                                        <p:attrNameLst>
                                          <p:attrName>ppt_y</p:attrName>
                                        </p:attrNameLst>
                                      </p:cBhvr>
                                      <p:tavLst>
                                        <p:tav tm="0">
                                          <p:val>
                                            <p:strVal val="#ppt_y"/>
                                          </p:val>
                                        </p:tav>
                                        <p:tav tm="100000">
                                          <p:val>
                                            <p:strVal val="#ppt_y"/>
                                          </p:val>
                                        </p:tav>
                                      </p:tavLst>
                                    </p:anim>
                                    <p:anim calcmode="lin" valueType="num">
                                      <p:cBhvr>
                                        <p:cTn id="75" dur="500" fill="hold"/>
                                        <p:tgtEl>
                                          <p:spTgt spid="39"/>
                                        </p:tgtEl>
                                        <p:attrNameLst>
                                          <p:attrName>ppt_w</p:attrName>
                                        </p:attrNameLst>
                                      </p:cBhvr>
                                      <p:tavLst>
                                        <p:tav tm="0">
                                          <p:val>
                                            <p:fltVal val="0"/>
                                          </p:val>
                                        </p:tav>
                                        <p:tav tm="100000">
                                          <p:val>
                                            <p:strVal val="#ppt_w"/>
                                          </p:val>
                                        </p:tav>
                                      </p:tavLst>
                                    </p:anim>
                                    <p:anim calcmode="lin" valueType="num">
                                      <p:cBhvr>
                                        <p:cTn id="76" dur="500" fill="hold"/>
                                        <p:tgtEl>
                                          <p:spTgt spid="39"/>
                                        </p:tgtEl>
                                        <p:attrNameLst>
                                          <p:attrName>ppt_h</p:attrName>
                                        </p:attrNameLst>
                                      </p:cBhvr>
                                      <p:tavLst>
                                        <p:tav tm="0">
                                          <p:val>
                                            <p:strVal val="#ppt_h"/>
                                          </p:val>
                                        </p:tav>
                                        <p:tav tm="100000">
                                          <p:val>
                                            <p:strVal val="#ppt_h"/>
                                          </p:val>
                                        </p:tav>
                                      </p:tavLst>
                                    </p:anim>
                                  </p:childTnLst>
                                </p:cTn>
                              </p:par>
                            </p:childTnLst>
                          </p:cTn>
                        </p:par>
                        <p:par>
                          <p:cTn id="77" fill="hold">
                            <p:stCondLst>
                              <p:cond delay="4000"/>
                            </p:stCondLst>
                            <p:childTnLst>
                              <p:par>
                                <p:cTn id="78" presetID="17" presetClass="entr" presetSubtype="2"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500" fill="hold"/>
                                        <p:tgtEl>
                                          <p:spTgt spid="36"/>
                                        </p:tgtEl>
                                        <p:attrNameLst>
                                          <p:attrName>ppt_x</p:attrName>
                                        </p:attrNameLst>
                                      </p:cBhvr>
                                      <p:tavLst>
                                        <p:tav tm="0">
                                          <p:val>
                                            <p:strVal val="#ppt_x+#ppt_w/2"/>
                                          </p:val>
                                        </p:tav>
                                        <p:tav tm="100000">
                                          <p:val>
                                            <p:strVal val="#ppt_x"/>
                                          </p:val>
                                        </p:tav>
                                      </p:tavLst>
                                    </p:anim>
                                    <p:anim calcmode="lin" valueType="num">
                                      <p:cBhvr>
                                        <p:cTn id="81" dur="500" fill="hold"/>
                                        <p:tgtEl>
                                          <p:spTgt spid="36"/>
                                        </p:tgtEl>
                                        <p:attrNameLst>
                                          <p:attrName>ppt_y</p:attrName>
                                        </p:attrNameLst>
                                      </p:cBhvr>
                                      <p:tavLst>
                                        <p:tav tm="0">
                                          <p:val>
                                            <p:strVal val="#ppt_y"/>
                                          </p:val>
                                        </p:tav>
                                        <p:tav tm="100000">
                                          <p:val>
                                            <p:strVal val="#ppt_y"/>
                                          </p:val>
                                        </p:tav>
                                      </p:tavLst>
                                    </p:anim>
                                    <p:anim calcmode="lin" valueType="num">
                                      <p:cBhvr>
                                        <p:cTn id="82" dur="500" fill="hold"/>
                                        <p:tgtEl>
                                          <p:spTgt spid="36"/>
                                        </p:tgtEl>
                                        <p:attrNameLst>
                                          <p:attrName>ppt_w</p:attrName>
                                        </p:attrNameLst>
                                      </p:cBhvr>
                                      <p:tavLst>
                                        <p:tav tm="0">
                                          <p:val>
                                            <p:fltVal val="0"/>
                                          </p:val>
                                        </p:tav>
                                        <p:tav tm="100000">
                                          <p:val>
                                            <p:strVal val="#ppt_w"/>
                                          </p:val>
                                        </p:tav>
                                      </p:tavLst>
                                    </p:anim>
                                    <p:anim calcmode="lin" valueType="num">
                                      <p:cBhvr>
                                        <p:cTn id="83" dur="500" fill="hold"/>
                                        <p:tgtEl>
                                          <p:spTgt spid="36"/>
                                        </p:tgtEl>
                                        <p:attrNameLst>
                                          <p:attrName>ppt_h</p:attrName>
                                        </p:attrNameLst>
                                      </p:cBhvr>
                                      <p:tavLst>
                                        <p:tav tm="0">
                                          <p:val>
                                            <p:strVal val="#ppt_h"/>
                                          </p:val>
                                        </p:tav>
                                        <p:tav tm="100000">
                                          <p:val>
                                            <p:strVal val="#ppt_h"/>
                                          </p:val>
                                        </p:tav>
                                      </p:tavLst>
                                    </p:anim>
                                  </p:childTnLst>
                                </p:cTn>
                              </p:par>
                            </p:childTnLst>
                          </p:cTn>
                        </p:par>
                        <p:par>
                          <p:cTn id="84" fill="hold">
                            <p:stCondLst>
                              <p:cond delay="4500"/>
                            </p:stCondLst>
                            <p:childTnLst>
                              <p:par>
                                <p:cTn id="85" presetID="17" presetClass="entr" presetSubtype="4" fill="hold" grpId="0" nodeType="afterEffect">
                                  <p:stCondLst>
                                    <p:cond delay="0"/>
                                  </p:stCondLst>
                                  <p:childTnLst>
                                    <p:set>
                                      <p:cBhvr>
                                        <p:cTn id="86" dur="1" fill="hold">
                                          <p:stCondLst>
                                            <p:cond delay="0"/>
                                          </p:stCondLst>
                                        </p:cTn>
                                        <p:tgtEl>
                                          <p:spTgt spid="43"/>
                                        </p:tgtEl>
                                        <p:attrNameLst>
                                          <p:attrName>style.visibility</p:attrName>
                                        </p:attrNameLst>
                                      </p:cBhvr>
                                      <p:to>
                                        <p:strVal val="visible"/>
                                      </p:to>
                                    </p:set>
                                    <p:anim calcmode="lin" valueType="num">
                                      <p:cBhvr>
                                        <p:cTn id="87" dur="500" fill="hold"/>
                                        <p:tgtEl>
                                          <p:spTgt spid="43"/>
                                        </p:tgtEl>
                                        <p:attrNameLst>
                                          <p:attrName>ppt_x</p:attrName>
                                        </p:attrNameLst>
                                      </p:cBhvr>
                                      <p:tavLst>
                                        <p:tav tm="0">
                                          <p:val>
                                            <p:strVal val="#ppt_x"/>
                                          </p:val>
                                        </p:tav>
                                        <p:tav tm="100000">
                                          <p:val>
                                            <p:strVal val="#ppt_x"/>
                                          </p:val>
                                        </p:tav>
                                      </p:tavLst>
                                    </p:anim>
                                    <p:anim calcmode="lin" valueType="num">
                                      <p:cBhvr>
                                        <p:cTn id="88" dur="500" fill="hold"/>
                                        <p:tgtEl>
                                          <p:spTgt spid="43"/>
                                        </p:tgtEl>
                                        <p:attrNameLst>
                                          <p:attrName>ppt_y</p:attrName>
                                        </p:attrNameLst>
                                      </p:cBhvr>
                                      <p:tavLst>
                                        <p:tav tm="0">
                                          <p:val>
                                            <p:strVal val="#ppt_y+#ppt_h/2"/>
                                          </p:val>
                                        </p:tav>
                                        <p:tav tm="100000">
                                          <p:val>
                                            <p:strVal val="#ppt_y"/>
                                          </p:val>
                                        </p:tav>
                                      </p:tavLst>
                                    </p:anim>
                                    <p:anim calcmode="lin" valueType="num">
                                      <p:cBhvr>
                                        <p:cTn id="89" dur="500" fill="hold"/>
                                        <p:tgtEl>
                                          <p:spTgt spid="43"/>
                                        </p:tgtEl>
                                        <p:attrNameLst>
                                          <p:attrName>ppt_w</p:attrName>
                                        </p:attrNameLst>
                                      </p:cBhvr>
                                      <p:tavLst>
                                        <p:tav tm="0">
                                          <p:val>
                                            <p:strVal val="#ppt_w"/>
                                          </p:val>
                                        </p:tav>
                                        <p:tav tm="100000">
                                          <p:val>
                                            <p:strVal val="#ppt_w"/>
                                          </p:val>
                                        </p:tav>
                                      </p:tavLst>
                                    </p:anim>
                                    <p:anim calcmode="lin" valueType="num">
                                      <p:cBhvr>
                                        <p:cTn id="90" dur="500" fill="hold"/>
                                        <p:tgtEl>
                                          <p:spTgt spid="4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4" grpId="0"/>
      <p:bldP spid="101" grpId="0" animBg="1"/>
      <p:bldP spid="34" grpId="0"/>
      <p:bldP spid="4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 name="Group 20">
            <a:extLst>
              <a:ext uri="{FF2B5EF4-FFF2-40B4-BE49-F238E27FC236}">
                <a16:creationId xmlns:a16="http://schemas.microsoft.com/office/drawing/2014/main" id="{9495562D-A7AB-40B6-9D9B-68732AD1C8F9}"/>
              </a:ext>
            </a:extLst>
          </p:cNvPr>
          <p:cNvGrpSpPr/>
          <p:nvPr/>
        </p:nvGrpSpPr>
        <p:grpSpPr>
          <a:xfrm>
            <a:off x="3900668" y="1691089"/>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dirty="0"/>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endParaRPr lang="en-US" sz="2400" b="1"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268349" y="2787173"/>
              <a:ext cx="1842868" cy="308084"/>
            </a:xfrm>
            <a:custGeom>
              <a:avLst/>
              <a:gdLst>
                <a:gd name="connsiteX0" fmla="*/ 0 w 1842868"/>
                <a:gd name="connsiteY0" fmla="*/ 0 h 308084"/>
                <a:gd name="connsiteX1" fmla="*/ 460717 w 1842868"/>
                <a:gd name="connsiteY1" fmla="*/ 77021 h 308084"/>
                <a:gd name="connsiteX2" fmla="*/ 921434 w 1842868"/>
                <a:gd name="connsiteY2" fmla="*/ 154042 h 308084"/>
                <a:gd name="connsiteX3" fmla="*/ 1363722 w 1842868"/>
                <a:gd name="connsiteY3" fmla="*/ 227982 h 308084"/>
                <a:gd name="connsiteX4" fmla="*/ 1842868 w 1842868"/>
                <a:gd name="connsiteY4" fmla="*/ 308084 h 308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308084" fill="none" extrusionOk="0">
                  <a:moveTo>
                    <a:pt x="0" y="0"/>
                  </a:moveTo>
                  <a:cubicBezTo>
                    <a:pt x="108125" y="-9259"/>
                    <a:pt x="304140" y="62169"/>
                    <a:pt x="460717" y="77021"/>
                  </a:cubicBezTo>
                  <a:cubicBezTo>
                    <a:pt x="617294" y="91873"/>
                    <a:pt x="781269" y="137606"/>
                    <a:pt x="921434" y="154042"/>
                  </a:cubicBezTo>
                  <a:cubicBezTo>
                    <a:pt x="1061599" y="170478"/>
                    <a:pt x="1249180" y="211687"/>
                    <a:pt x="1363722" y="227982"/>
                  </a:cubicBezTo>
                  <a:cubicBezTo>
                    <a:pt x="1478264" y="244277"/>
                    <a:pt x="1672782" y="300196"/>
                    <a:pt x="1842868" y="308084"/>
                  </a:cubicBezTo>
                </a:path>
                <a:path w="1842868" h="308084" stroke="0" extrusionOk="0">
                  <a:moveTo>
                    <a:pt x="0" y="0"/>
                  </a:moveTo>
                  <a:cubicBezTo>
                    <a:pt x="197321" y="-25809"/>
                    <a:pt x="341259" y="87350"/>
                    <a:pt x="497574" y="83183"/>
                  </a:cubicBezTo>
                  <a:cubicBezTo>
                    <a:pt x="653889" y="79016"/>
                    <a:pt x="890607" y="174171"/>
                    <a:pt x="995149" y="166365"/>
                  </a:cubicBezTo>
                  <a:cubicBezTo>
                    <a:pt x="1099691" y="158560"/>
                    <a:pt x="1650029" y="334945"/>
                    <a:pt x="1842868" y="308084"/>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err="1"/>
                <a:t>ممممالففضيال</a:t>
              </a:r>
              <a:endParaRPr lang="en-US" dirty="0"/>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3953777"/>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4" y="3308431"/>
            <a:ext cx="2274706" cy="765561"/>
            <a:chOff x="5044509" y="2639887"/>
            <a:chExt cx="2274706" cy="765561"/>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09" y="2639887"/>
              <a:ext cx="2274706" cy="765561"/>
            </a:xfrm>
            <a:custGeom>
              <a:avLst/>
              <a:gdLst>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401350 w 2274706"/>
                <a:gd name="connsiteY0" fmla="*/ 685356 h 765561"/>
                <a:gd name="connsiteX1" fmla="*/ 250568 w 2274706"/>
                <a:gd name="connsiteY1" fmla="*/ 358995 h 765561"/>
                <a:gd name="connsiteX2" fmla="*/ 0 w 2274706"/>
                <a:gd name="connsiteY2" fmla="*/ 45431 h 765561"/>
                <a:gd name="connsiteX3" fmla="*/ 614167 w 2274706"/>
                <a:gd name="connsiteY3" fmla="*/ 50230 h 765561"/>
                <a:gd name="connsiteX4" fmla="*/ 1228336 w 2274706"/>
                <a:gd name="connsiteY4" fmla="*/ 55029 h 765561"/>
                <a:gd name="connsiteX5" fmla="*/ 1774264 w 2274706"/>
                <a:gd name="connsiteY5" fmla="*/ 59296 h 765561"/>
                <a:gd name="connsiteX6" fmla="*/ 2274697 w 2274706"/>
                <a:gd name="connsiteY6" fmla="*/ 63206 h 765561"/>
                <a:gd name="connsiteX7" fmla="*/ 2054280 w 2274706"/>
                <a:gd name="connsiteY7" fmla="*/ 383170 h 765561"/>
                <a:gd name="connsiteX8" fmla="*/ 1833862 w 2274706"/>
                <a:gd name="connsiteY8" fmla="*/ 703133 h 765561"/>
                <a:gd name="connsiteX9" fmla="*/ 1419479 w 2274706"/>
                <a:gd name="connsiteY9" fmla="*/ 697563 h 765561"/>
                <a:gd name="connsiteX10" fmla="*/ 978647 w 2274706"/>
                <a:gd name="connsiteY10" fmla="*/ 691638 h 765561"/>
                <a:gd name="connsiteX11" fmla="*/ 401350 w 2274706"/>
                <a:gd name="connsiteY11" fmla="*/ 685356 h 765561"/>
                <a:gd name="connsiteX0" fmla="*/ 511364 w 2274706"/>
                <a:gd name="connsiteY0" fmla="*/ 685356 h 765561"/>
                <a:gd name="connsiteX1" fmla="*/ 210902 w 2274706"/>
                <a:gd name="connsiteY1" fmla="*/ 396150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971380 w 2274706"/>
                <a:gd name="connsiteY8" fmla="*/ 685176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74706" h="765561" fill="none" extrusionOk="0">
                  <a:moveTo>
                    <a:pt x="511364" y="685356"/>
                  </a:moveTo>
                  <a:cubicBezTo>
                    <a:pt x="389832" y="639297"/>
                    <a:pt x="310728" y="435741"/>
                    <a:pt x="265909" y="378191"/>
                  </a:cubicBezTo>
                  <a:cubicBezTo>
                    <a:pt x="136303" y="254490"/>
                    <a:pt x="176384" y="67216"/>
                    <a:pt x="0" y="45431"/>
                  </a:cubicBezTo>
                  <a:cubicBezTo>
                    <a:pt x="145125" y="53158"/>
                    <a:pt x="242162" y="101545"/>
                    <a:pt x="500432" y="49341"/>
                  </a:cubicBezTo>
                  <a:cubicBezTo>
                    <a:pt x="699157" y="-73689"/>
                    <a:pt x="853982" y="195924"/>
                    <a:pt x="1069108" y="53785"/>
                  </a:cubicBezTo>
                  <a:cubicBezTo>
                    <a:pt x="1207685" y="71580"/>
                    <a:pt x="1393047" y="218181"/>
                    <a:pt x="1683275" y="58585"/>
                  </a:cubicBezTo>
                  <a:cubicBezTo>
                    <a:pt x="1900192" y="-117157"/>
                    <a:pt x="1979813" y="49433"/>
                    <a:pt x="2274697" y="63206"/>
                  </a:cubicBezTo>
                  <a:cubicBezTo>
                    <a:pt x="2163203" y="221862"/>
                    <a:pt x="2128688" y="240131"/>
                    <a:pt x="2063096" y="370371"/>
                  </a:cubicBezTo>
                  <a:cubicBezTo>
                    <a:pt x="2016045" y="430416"/>
                    <a:pt x="1984882" y="559592"/>
                    <a:pt x="1833862" y="703133"/>
                  </a:cubicBezTo>
                  <a:cubicBezTo>
                    <a:pt x="1623392" y="739041"/>
                    <a:pt x="1467775" y="651548"/>
                    <a:pt x="1366580" y="696851"/>
                  </a:cubicBezTo>
                  <a:cubicBezTo>
                    <a:pt x="1219070" y="790698"/>
                    <a:pt x="1058903" y="587714"/>
                    <a:pt x="952197" y="691281"/>
                  </a:cubicBezTo>
                  <a:cubicBezTo>
                    <a:pt x="940688" y="745067"/>
                    <a:pt x="631614" y="691321"/>
                    <a:pt x="511364" y="685356"/>
                  </a:cubicBezTo>
                  <a:close/>
                </a:path>
                <a:path w="2274706" h="765561" stroke="0" extrusionOk="0">
                  <a:moveTo>
                    <a:pt x="401350" y="685356"/>
                  </a:moveTo>
                  <a:cubicBezTo>
                    <a:pt x="320382" y="604128"/>
                    <a:pt x="351624" y="504073"/>
                    <a:pt x="250568" y="358995"/>
                  </a:cubicBezTo>
                  <a:cubicBezTo>
                    <a:pt x="194344" y="331554"/>
                    <a:pt x="93845" y="139987"/>
                    <a:pt x="0" y="45431"/>
                  </a:cubicBezTo>
                  <a:cubicBezTo>
                    <a:pt x="47976" y="-154537"/>
                    <a:pt x="146546" y="286299"/>
                    <a:pt x="614167" y="50230"/>
                  </a:cubicBezTo>
                  <a:cubicBezTo>
                    <a:pt x="875641" y="-51731"/>
                    <a:pt x="968554" y="1746"/>
                    <a:pt x="1228336" y="55029"/>
                  </a:cubicBezTo>
                  <a:cubicBezTo>
                    <a:pt x="1440949" y="80519"/>
                    <a:pt x="1591455" y="255455"/>
                    <a:pt x="1774264" y="59296"/>
                  </a:cubicBezTo>
                  <a:cubicBezTo>
                    <a:pt x="1976083" y="56396"/>
                    <a:pt x="2211358" y="158733"/>
                    <a:pt x="2274697" y="63206"/>
                  </a:cubicBezTo>
                  <a:cubicBezTo>
                    <a:pt x="2293941" y="94065"/>
                    <a:pt x="2100367" y="264003"/>
                    <a:pt x="2054280" y="383170"/>
                  </a:cubicBezTo>
                  <a:cubicBezTo>
                    <a:pt x="2011988" y="501705"/>
                    <a:pt x="1949617" y="602787"/>
                    <a:pt x="1833862" y="703133"/>
                  </a:cubicBezTo>
                  <a:cubicBezTo>
                    <a:pt x="1696153" y="827303"/>
                    <a:pt x="1542691" y="751866"/>
                    <a:pt x="1419479" y="697563"/>
                  </a:cubicBezTo>
                  <a:cubicBezTo>
                    <a:pt x="1275192" y="850648"/>
                    <a:pt x="1147784" y="745398"/>
                    <a:pt x="978647" y="691638"/>
                  </a:cubicBezTo>
                  <a:cubicBezTo>
                    <a:pt x="761968" y="704357"/>
                    <a:pt x="577642" y="607677"/>
                    <a:pt x="401350" y="685356"/>
                  </a:cubicBezTo>
                  <a:close/>
                </a:path>
                <a:path w="2274706" h="765561" fill="none" stroke="0" extrusionOk="0">
                  <a:moveTo>
                    <a:pt x="511364" y="685356"/>
                  </a:moveTo>
                  <a:cubicBezTo>
                    <a:pt x="411020" y="625137"/>
                    <a:pt x="267520" y="444289"/>
                    <a:pt x="210902" y="396150"/>
                  </a:cubicBezTo>
                  <a:cubicBezTo>
                    <a:pt x="141502" y="451813"/>
                    <a:pt x="123502" y="228636"/>
                    <a:pt x="0" y="45431"/>
                  </a:cubicBezTo>
                  <a:cubicBezTo>
                    <a:pt x="186422" y="69684"/>
                    <a:pt x="274876" y="68607"/>
                    <a:pt x="500432" y="49341"/>
                  </a:cubicBezTo>
                  <a:cubicBezTo>
                    <a:pt x="710048" y="19214"/>
                    <a:pt x="839530" y="167095"/>
                    <a:pt x="1069108" y="53785"/>
                  </a:cubicBezTo>
                  <a:cubicBezTo>
                    <a:pt x="1214590" y="114340"/>
                    <a:pt x="1339620" y="162896"/>
                    <a:pt x="1683275" y="58585"/>
                  </a:cubicBezTo>
                  <a:cubicBezTo>
                    <a:pt x="1915349" y="-56296"/>
                    <a:pt x="1999011" y="120222"/>
                    <a:pt x="2274697" y="63206"/>
                  </a:cubicBezTo>
                  <a:cubicBezTo>
                    <a:pt x="2249031" y="260567"/>
                    <a:pt x="2136681" y="280984"/>
                    <a:pt x="2063096" y="370371"/>
                  </a:cubicBezTo>
                  <a:cubicBezTo>
                    <a:pt x="2029440" y="467471"/>
                    <a:pt x="1974731" y="539653"/>
                    <a:pt x="1833862" y="703133"/>
                  </a:cubicBezTo>
                  <a:cubicBezTo>
                    <a:pt x="1676463" y="717982"/>
                    <a:pt x="1495295" y="551577"/>
                    <a:pt x="1366580" y="696851"/>
                  </a:cubicBezTo>
                  <a:cubicBezTo>
                    <a:pt x="1210829" y="716868"/>
                    <a:pt x="1053045" y="610830"/>
                    <a:pt x="952197" y="691281"/>
                  </a:cubicBezTo>
                  <a:cubicBezTo>
                    <a:pt x="855045" y="784427"/>
                    <a:pt x="797949" y="616709"/>
                    <a:pt x="511364" y="685356"/>
                  </a:cubicBezTo>
                  <a:close/>
                </a:path>
                <a:path w="2274706" h="765561" fill="none" stroke="0" extrusionOk="0">
                  <a:moveTo>
                    <a:pt x="511364" y="685356"/>
                  </a:moveTo>
                  <a:cubicBezTo>
                    <a:pt x="425503" y="622589"/>
                    <a:pt x="318038" y="419922"/>
                    <a:pt x="265909" y="378191"/>
                  </a:cubicBezTo>
                  <a:cubicBezTo>
                    <a:pt x="219649" y="290733"/>
                    <a:pt x="153306" y="161885"/>
                    <a:pt x="0" y="45431"/>
                  </a:cubicBezTo>
                  <a:cubicBezTo>
                    <a:pt x="163987" y="29988"/>
                    <a:pt x="278932" y="91551"/>
                    <a:pt x="500432" y="49341"/>
                  </a:cubicBezTo>
                  <a:cubicBezTo>
                    <a:pt x="739156" y="47773"/>
                    <a:pt x="850566" y="114260"/>
                    <a:pt x="1069108" y="53785"/>
                  </a:cubicBezTo>
                  <a:cubicBezTo>
                    <a:pt x="1249421" y="37902"/>
                    <a:pt x="1409018" y="122516"/>
                    <a:pt x="1683275" y="58585"/>
                  </a:cubicBezTo>
                  <a:cubicBezTo>
                    <a:pt x="1955616" y="-23993"/>
                    <a:pt x="2022461" y="139230"/>
                    <a:pt x="2274697" y="63206"/>
                  </a:cubicBezTo>
                  <a:cubicBezTo>
                    <a:pt x="2174844" y="186611"/>
                    <a:pt x="2089724" y="253785"/>
                    <a:pt x="2063096" y="370371"/>
                  </a:cubicBezTo>
                  <a:cubicBezTo>
                    <a:pt x="1995601" y="467362"/>
                    <a:pt x="2077071" y="491627"/>
                    <a:pt x="1971380" y="685176"/>
                  </a:cubicBezTo>
                  <a:cubicBezTo>
                    <a:pt x="1779400" y="656962"/>
                    <a:pt x="1461741" y="611269"/>
                    <a:pt x="1366580" y="696851"/>
                  </a:cubicBezTo>
                  <a:cubicBezTo>
                    <a:pt x="1154773" y="792668"/>
                    <a:pt x="1059990" y="636412"/>
                    <a:pt x="952197" y="691281"/>
                  </a:cubicBezTo>
                  <a:cubicBezTo>
                    <a:pt x="861278" y="820743"/>
                    <a:pt x="649899" y="663327"/>
                    <a:pt x="511364" y="685356"/>
                  </a:cubicBezTo>
                  <a:close/>
                </a:path>
                <a:path w="2274706" h="765561" fill="none" stroke="0" extrusionOk="0">
                  <a:moveTo>
                    <a:pt x="511364" y="685356"/>
                  </a:moveTo>
                  <a:cubicBezTo>
                    <a:pt x="378363" y="637493"/>
                    <a:pt x="311841" y="456311"/>
                    <a:pt x="265909" y="378191"/>
                  </a:cubicBezTo>
                  <a:cubicBezTo>
                    <a:pt x="209461" y="277552"/>
                    <a:pt x="196719" y="86307"/>
                    <a:pt x="0" y="45431"/>
                  </a:cubicBezTo>
                  <a:cubicBezTo>
                    <a:pt x="135368" y="77305"/>
                    <a:pt x="252228" y="29171"/>
                    <a:pt x="500432" y="49341"/>
                  </a:cubicBezTo>
                  <a:cubicBezTo>
                    <a:pt x="711604" y="-67206"/>
                    <a:pt x="903932" y="174590"/>
                    <a:pt x="1069108" y="53785"/>
                  </a:cubicBezTo>
                  <a:cubicBezTo>
                    <a:pt x="1221537" y="83435"/>
                    <a:pt x="1363597" y="301798"/>
                    <a:pt x="1683275" y="58585"/>
                  </a:cubicBezTo>
                  <a:cubicBezTo>
                    <a:pt x="1925734" y="-45371"/>
                    <a:pt x="2017803" y="100679"/>
                    <a:pt x="2274697" y="63206"/>
                  </a:cubicBezTo>
                  <a:cubicBezTo>
                    <a:pt x="2197918" y="204663"/>
                    <a:pt x="2123023" y="228659"/>
                    <a:pt x="2063096" y="370371"/>
                  </a:cubicBezTo>
                  <a:cubicBezTo>
                    <a:pt x="1997481" y="469435"/>
                    <a:pt x="1960839" y="534845"/>
                    <a:pt x="1833862" y="703133"/>
                  </a:cubicBezTo>
                  <a:cubicBezTo>
                    <a:pt x="1704255" y="756050"/>
                    <a:pt x="1516779" y="673256"/>
                    <a:pt x="1366580" y="696851"/>
                  </a:cubicBezTo>
                  <a:cubicBezTo>
                    <a:pt x="1218259" y="772088"/>
                    <a:pt x="1050298" y="587741"/>
                    <a:pt x="952197" y="691281"/>
                  </a:cubicBezTo>
                  <a:cubicBezTo>
                    <a:pt x="925849" y="742304"/>
                    <a:pt x="674316" y="738149"/>
                    <a:pt x="511364" y="685356"/>
                  </a:cubicBezTo>
                  <a:close/>
                </a:path>
                <a:path w="2274706" h="765561" fill="none" stroke="0" extrusionOk="0">
                  <a:moveTo>
                    <a:pt x="511364" y="685356"/>
                  </a:moveTo>
                  <a:cubicBezTo>
                    <a:pt x="396223" y="632364"/>
                    <a:pt x="308645" y="453089"/>
                    <a:pt x="265909" y="378191"/>
                  </a:cubicBezTo>
                  <a:cubicBezTo>
                    <a:pt x="218694" y="267680"/>
                    <a:pt x="190169" y="113479"/>
                    <a:pt x="0" y="45431"/>
                  </a:cubicBezTo>
                  <a:cubicBezTo>
                    <a:pt x="120002" y="49575"/>
                    <a:pt x="274998" y="75965"/>
                    <a:pt x="500432" y="49341"/>
                  </a:cubicBezTo>
                  <a:cubicBezTo>
                    <a:pt x="730018" y="-56478"/>
                    <a:pt x="846973" y="150945"/>
                    <a:pt x="1069108" y="53785"/>
                  </a:cubicBezTo>
                  <a:cubicBezTo>
                    <a:pt x="1216168" y="99532"/>
                    <a:pt x="1379707" y="234039"/>
                    <a:pt x="1683275" y="58585"/>
                  </a:cubicBezTo>
                  <a:cubicBezTo>
                    <a:pt x="1885599" y="-74963"/>
                    <a:pt x="1997038" y="86321"/>
                    <a:pt x="2274697" y="63206"/>
                  </a:cubicBezTo>
                  <a:cubicBezTo>
                    <a:pt x="2186049" y="218602"/>
                    <a:pt x="2112711" y="249235"/>
                    <a:pt x="2063096" y="370371"/>
                  </a:cubicBezTo>
                  <a:cubicBezTo>
                    <a:pt x="2005005" y="440764"/>
                    <a:pt x="1959355" y="536530"/>
                    <a:pt x="1833862" y="703133"/>
                  </a:cubicBezTo>
                  <a:cubicBezTo>
                    <a:pt x="1629714" y="735205"/>
                    <a:pt x="1458910" y="635031"/>
                    <a:pt x="1366580" y="696851"/>
                  </a:cubicBezTo>
                  <a:cubicBezTo>
                    <a:pt x="1188655" y="765651"/>
                    <a:pt x="1109010" y="605661"/>
                    <a:pt x="952197" y="691281"/>
                  </a:cubicBezTo>
                  <a:cubicBezTo>
                    <a:pt x="896920" y="765832"/>
                    <a:pt x="685554" y="667821"/>
                    <a:pt x="511364" y="685356"/>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212079" y="2756549"/>
              <a:ext cx="1990578"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2702256"/>
            <a:ext cx="2312904" cy="2687020"/>
            <a:chOff x="5058567" y="2033712"/>
            <a:chExt cx="2312904" cy="2687020"/>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106573" y="4320622"/>
              <a:ext cx="2025747"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061246"/>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628280"/>
              <a:ext cx="2025747" cy="369332"/>
            </a:xfrm>
            <a:prstGeom prst="rect">
              <a:avLst/>
            </a:prstGeom>
            <a:noFill/>
          </p:spPr>
          <p:txBody>
            <a:bodyPr wrap="square" rtlCol="0">
              <a:spAutoFit/>
            </a:bodyPr>
            <a:lstStyle/>
            <a:p>
              <a:pPr algn="ctr"/>
              <a:endParaRPr lang="en-US" b="1"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870072" y="719700"/>
            <a:ext cx="2651463" cy="2736015"/>
            <a:chOff x="634649" y="-362161"/>
            <a:chExt cx="2965533" cy="3060102"/>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29"/>
              <a:ext cx="2858648" cy="2207362"/>
            </a:xfrm>
            <a:custGeom>
              <a:avLst/>
              <a:gdLst>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392581 h 2207362"/>
                <a:gd name="connsiteX8" fmla="*/ 2858648 w 2858648"/>
                <a:gd name="connsiteY8" fmla="*/ 1953388 h 2207362"/>
                <a:gd name="connsiteX9" fmla="*/ 2382197 w 2858648"/>
                <a:gd name="connsiteY9" fmla="*/ 2207362 h 2207362"/>
                <a:gd name="connsiteX10" fmla="*/ 1467437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562523 h 2207362"/>
                <a:gd name="connsiteX14" fmla="*/ 0 w 2858648"/>
                <a:gd name="connsiteY14" fmla="*/ 1120675 h 2207362"/>
                <a:gd name="connsiteX15" fmla="*/ 0 w 2858648"/>
                <a:gd name="connsiteY15" fmla="*/ 74680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58648" h="2207362" fill="none" extrusionOk="0">
                  <a:moveTo>
                    <a:pt x="0" y="253972"/>
                  </a:moveTo>
                  <a:cubicBezTo>
                    <a:pt x="110363" y="147148"/>
                    <a:pt x="173566" y="12908"/>
                    <a:pt x="476449" y="0"/>
                  </a:cubicBezTo>
                  <a:cubicBezTo>
                    <a:pt x="797830" y="37200"/>
                    <a:pt x="1123254" y="-29519"/>
                    <a:pt x="1467437" y="0"/>
                  </a:cubicBezTo>
                  <a:cubicBezTo>
                    <a:pt x="1847762" y="-35314"/>
                    <a:pt x="1960502" y="127665"/>
                    <a:pt x="2382197" y="0"/>
                  </a:cubicBezTo>
                  <a:cubicBezTo>
                    <a:pt x="2719663" y="34976"/>
                    <a:pt x="2900375" y="97839"/>
                    <a:pt x="2858648" y="253972"/>
                  </a:cubicBezTo>
                  <a:cubicBezTo>
                    <a:pt x="2919965" y="312628"/>
                    <a:pt x="2877993" y="527614"/>
                    <a:pt x="2858648" y="644837"/>
                  </a:cubicBezTo>
                  <a:cubicBezTo>
                    <a:pt x="2911219" y="779623"/>
                    <a:pt x="2832045" y="816560"/>
                    <a:pt x="2858648" y="1018709"/>
                  </a:cubicBezTo>
                  <a:cubicBezTo>
                    <a:pt x="2885211" y="1218493"/>
                    <a:pt x="2830498" y="1241252"/>
                    <a:pt x="2858648" y="1477552"/>
                  </a:cubicBezTo>
                  <a:cubicBezTo>
                    <a:pt x="2849154" y="1690615"/>
                    <a:pt x="2758536" y="1858849"/>
                    <a:pt x="2858648" y="1953388"/>
                  </a:cubicBezTo>
                  <a:cubicBezTo>
                    <a:pt x="2726463" y="2059579"/>
                    <a:pt x="2548916" y="2181595"/>
                    <a:pt x="2382197" y="2207362"/>
                  </a:cubicBezTo>
                  <a:cubicBezTo>
                    <a:pt x="2085765" y="2176095"/>
                    <a:pt x="1767175" y="2174289"/>
                    <a:pt x="1429324" y="2207362"/>
                  </a:cubicBezTo>
                  <a:cubicBezTo>
                    <a:pt x="1068082" y="2259564"/>
                    <a:pt x="943550" y="2183985"/>
                    <a:pt x="476449" y="2207362"/>
                  </a:cubicBezTo>
                  <a:cubicBezTo>
                    <a:pt x="211235" y="2193294"/>
                    <a:pt x="13328" y="2141303"/>
                    <a:pt x="0" y="1953388"/>
                  </a:cubicBezTo>
                  <a:cubicBezTo>
                    <a:pt x="-135197" y="1898332"/>
                    <a:pt x="-62117" y="1722872"/>
                    <a:pt x="0" y="1494545"/>
                  </a:cubicBezTo>
                  <a:cubicBezTo>
                    <a:pt x="4245" y="1270828"/>
                    <a:pt x="97923" y="1211952"/>
                    <a:pt x="0" y="1035703"/>
                  </a:cubicBezTo>
                  <a:cubicBezTo>
                    <a:pt x="-110243" y="794139"/>
                    <a:pt x="31294" y="825874"/>
                    <a:pt x="0" y="661832"/>
                  </a:cubicBezTo>
                  <a:cubicBezTo>
                    <a:pt x="-100271" y="559633"/>
                    <a:pt x="59079" y="379281"/>
                    <a:pt x="0" y="253972"/>
                  </a:cubicBezTo>
                  <a:close/>
                </a:path>
                <a:path w="2858648" h="2207362" stroke="0" extrusionOk="0">
                  <a:moveTo>
                    <a:pt x="0" y="253972"/>
                  </a:moveTo>
                  <a:cubicBezTo>
                    <a:pt x="57376" y="159690"/>
                    <a:pt x="231801" y="15713"/>
                    <a:pt x="476449" y="0"/>
                  </a:cubicBezTo>
                  <a:cubicBezTo>
                    <a:pt x="849219" y="-108646"/>
                    <a:pt x="1073285" y="-32854"/>
                    <a:pt x="1467437" y="0"/>
                  </a:cubicBezTo>
                  <a:cubicBezTo>
                    <a:pt x="1703508" y="-31846"/>
                    <a:pt x="2211687" y="-45392"/>
                    <a:pt x="2382197" y="0"/>
                  </a:cubicBezTo>
                  <a:cubicBezTo>
                    <a:pt x="2622123" y="13006"/>
                    <a:pt x="2924982" y="141108"/>
                    <a:pt x="2858648" y="253972"/>
                  </a:cubicBezTo>
                  <a:cubicBezTo>
                    <a:pt x="2884591" y="381974"/>
                    <a:pt x="2803335" y="568854"/>
                    <a:pt x="2858648" y="644837"/>
                  </a:cubicBezTo>
                  <a:cubicBezTo>
                    <a:pt x="2919638" y="680093"/>
                    <a:pt x="2727028" y="882879"/>
                    <a:pt x="2858648" y="1018709"/>
                  </a:cubicBezTo>
                  <a:cubicBezTo>
                    <a:pt x="2885132" y="1156676"/>
                    <a:pt x="2745370" y="1311420"/>
                    <a:pt x="2858648" y="1392581"/>
                  </a:cubicBezTo>
                  <a:cubicBezTo>
                    <a:pt x="2885450" y="1540853"/>
                    <a:pt x="2801702" y="1831682"/>
                    <a:pt x="2858648" y="1953388"/>
                  </a:cubicBezTo>
                  <a:cubicBezTo>
                    <a:pt x="2877880" y="2135052"/>
                    <a:pt x="2712319" y="2287956"/>
                    <a:pt x="2382197" y="2207362"/>
                  </a:cubicBezTo>
                  <a:cubicBezTo>
                    <a:pt x="1984012" y="2298943"/>
                    <a:pt x="1739582" y="2189141"/>
                    <a:pt x="1467437" y="2207362"/>
                  </a:cubicBezTo>
                  <a:cubicBezTo>
                    <a:pt x="1271555" y="2291746"/>
                    <a:pt x="1045805" y="2104668"/>
                    <a:pt x="476449" y="2207362"/>
                  </a:cubicBezTo>
                  <a:cubicBezTo>
                    <a:pt x="206496" y="2117342"/>
                    <a:pt x="49294" y="2114338"/>
                    <a:pt x="0" y="1953388"/>
                  </a:cubicBezTo>
                  <a:cubicBezTo>
                    <a:pt x="22198" y="1814778"/>
                    <a:pt x="23338" y="1661212"/>
                    <a:pt x="0" y="1562523"/>
                  </a:cubicBezTo>
                  <a:cubicBezTo>
                    <a:pt x="5534" y="1387138"/>
                    <a:pt x="76856" y="1355408"/>
                    <a:pt x="0" y="1120675"/>
                  </a:cubicBezTo>
                  <a:cubicBezTo>
                    <a:pt x="-170094" y="905202"/>
                    <a:pt x="103950" y="863274"/>
                    <a:pt x="0" y="746802"/>
                  </a:cubicBezTo>
                  <a:cubicBezTo>
                    <a:pt x="-43235" y="594551"/>
                    <a:pt x="-66829" y="410914"/>
                    <a:pt x="0" y="253972"/>
                  </a:cubicBezTo>
                  <a:close/>
                </a:path>
                <a:path w="2858648" h="2207362" fill="none" stroke="0" extrusionOk="0">
                  <a:moveTo>
                    <a:pt x="0" y="253972"/>
                  </a:moveTo>
                  <a:cubicBezTo>
                    <a:pt x="73397" y="38759"/>
                    <a:pt x="281584" y="48867"/>
                    <a:pt x="476449" y="0"/>
                  </a:cubicBezTo>
                  <a:cubicBezTo>
                    <a:pt x="817656" y="3921"/>
                    <a:pt x="1148932" y="90439"/>
                    <a:pt x="1467437" y="0"/>
                  </a:cubicBezTo>
                  <a:cubicBezTo>
                    <a:pt x="1783798" y="15161"/>
                    <a:pt x="2059914" y="40244"/>
                    <a:pt x="2382197" y="0"/>
                  </a:cubicBezTo>
                  <a:cubicBezTo>
                    <a:pt x="2648586" y="25606"/>
                    <a:pt x="2864015" y="148848"/>
                    <a:pt x="2858648" y="253972"/>
                  </a:cubicBezTo>
                  <a:cubicBezTo>
                    <a:pt x="2912554" y="411086"/>
                    <a:pt x="2839866" y="519030"/>
                    <a:pt x="2858648" y="644837"/>
                  </a:cubicBezTo>
                  <a:cubicBezTo>
                    <a:pt x="2902868" y="808739"/>
                    <a:pt x="2830041" y="845891"/>
                    <a:pt x="2858648" y="1018709"/>
                  </a:cubicBezTo>
                  <a:cubicBezTo>
                    <a:pt x="2883958" y="1188009"/>
                    <a:pt x="2851581" y="1253707"/>
                    <a:pt x="2858648" y="1477552"/>
                  </a:cubicBezTo>
                  <a:cubicBezTo>
                    <a:pt x="2883736" y="1689181"/>
                    <a:pt x="2802470" y="1808048"/>
                    <a:pt x="2858648" y="1953388"/>
                  </a:cubicBezTo>
                  <a:cubicBezTo>
                    <a:pt x="2795340" y="2114432"/>
                    <a:pt x="2634797" y="2142336"/>
                    <a:pt x="2382197" y="2207362"/>
                  </a:cubicBezTo>
                  <a:cubicBezTo>
                    <a:pt x="2116745" y="2189126"/>
                    <a:pt x="1842132" y="2099203"/>
                    <a:pt x="1429324" y="2207362"/>
                  </a:cubicBezTo>
                  <a:cubicBezTo>
                    <a:pt x="1026811" y="2134506"/>
                    <a:pt x="870370" y="2154559"/>
                    <a:pt x="476449" y="2207362"/>
                  </a:cubicBezTo>
                  <a:cubicBezTo>
                    <a:pt x="111847" y="2252331"/>
                    <a:pt x="-20611" y="2113654"/>
                    <a:pt x="0" y="1953388"/>
                  </a:cubicBezTo>
                  <a:cubicBezTo>
                    <a:pt x="-87914" y="1802773"/>
                    <a:pt x="52246" y="1702211"/>
                    <a:pt x="0" y="1494545"/>
                  </a:cubicBezTo>
                  <a:cubicBezTo>
                    <a:pt x="-11539" y="1223425"/>
                    <a:pt x="88864" y="1187689"/>
                    <a:pt x="0" y="1035703"/>
                  </a:cubicBezTo>
                  <a:cubicBezTo>
                    <a:pt x="-50244" y="862399"/>
                    <a:pt x="53443" y="809082"/>
                    <a:pt x="0" y="661832"/>
                  </a:cubicBezTo>
                  <a:cubicBezTo>
                    <a:pt x="13590" y="540533"/>
                    <a:pt x="85693" y="409395"/>
                    <a:pt x="0" y="253972"/>
                  </a:cubicBezTo>
                  <a:close/>
                </a:path>
                <a:path w="2858648" h="2207362" fill="none" stroke="0" extrusionOk="0">
                  <a:moveTo>
                    <a:pt x="0" y="253972"/>
                  </a:moveTo>
                  <a:cubicBezTo>
                    <a:pt x="100571" y="136779"/>
                    <a:pt x="212639" y="-4017"/>
                    <a:pt x="476449" y="0"/>
                  </a:cubicBezTo>
                  <a:cubicBezTo>
                    <a:pt x="787958" y="-17029"/>
                    <a:pt x="1073925" y="7377"/>
                    <a:pt x="1467437" y="0"/>
                  </a:cubicBezTo>
                  <a:cubicBezTo>
                    <a:pt x="1833292" y="11459"/>
                    <a:pt x="2024370" y="67944"/>
                    <a:pt x="2382197" y="0"/>
                  </a:cubicBezTo>
                  <a:cubicBezTo>
                    <a:pt x="2698566" y="29240"/>
                    <a:pt x="2872824" y="135197"/>
                    <a:pt x="2858648" y="253972"/>
                  </a:cubicBezTo>
                  <a:cubicBezTo>
                    <a:pt x="2920012" y="343195"/>
                    <a:pt x="2845117" y="513382"/>
                    <a:pt x="2858648" y="644837"/>
                  </a:cubicBezTo>
                  <a:cubicBezTo>
                    <a:pt x="2904680" y="805537"/>
                    <a:pt x="2836768" y="825781"/>
                    <a:pt x="2858648" y="1018709"/>
                  </a:cubicBezTo>
                  <a:cubicBezTo>
                    <a:pt x="2886499" y="1201800"/>
                    <a:pt x="2845630" y="1251022"/>
                    <a:pt x="2858648" y="1477552"/>
                  </a:cubicBezTo>
                  <a:cubicBezTo>
                    <a:pt x="2891522" y="1691652"/>
                    <a:pt x="2771958" y="1848705"/>
                    <a:pt x="2858648" y="1953388"/>
                  </a:cubicBezTo>
                  <a:cubicBezTo>
                    <a:pt x="2775215" y="2044099"/>
                    <a:pt x="2587139" y="2174506"/>
                    <a:pt x="2382197" y="2207362"/>
                  </a:cubicBezTo>
                  <a:cubicBezTo>
                    <a:pt x="2129765" y="2156285"/>
                    <a:pt x="1791585" y="2135001"/>
                    <a:pt x="1429324" y="2207362"/>
                  </a:cubicBezTo>
                  <a:cubicBezTo>
                    <a:pt x="1058421" y="2242522"/>
                    <a:pt x="901950" y="2180381"/>
                    <a:pt x="476449" y="2207362"/>
                  </a:cubicBezTo>
                  <a:cubicBezTo>
                    <a:pt x="150451" y="2215531"/>
                    <a:pt x="37221" y="2117181"/>
                    <a:pt x="0" y="1953388"/>
                  </a:cubicBezTo>
                  <a:cubicBezTo>
                    <a:pt x="-111765" y="1868596"/>
                    <a:pt x="-2194" y="1705982"/>
                    <a:pt x="0" y="1494545"/>
                  </a:cubicBezTo>
                  <a:cubicBezTo>
                    <a:pt x="1167" y="1243068"/>
                    <a:pt x="97672" y="1197473"/>
                    <a:pt x="0" y="1035703"/>
                  </a:cubicBezTo>
                  <a:cubicBezTo>
                    <a:pt x="-79489" y="826759"/>
                    <a:pt x="26051" y="814185"/>
                    <a:pt x="0" y="661832"/>
                  </a:cubicBezTo>
                  <a:cubicBezTo>
                    <a:pt x="-63981" y="537237"/>
                    <a:pt x="78413" y="383442"/>
                    <a:pt x="0" y="253972"/>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custGeom>
                      <a:avLst/>
                      <a:gdLst>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321069 h 1973587"/>
                        <a:gd name="connsiteX8" fmla="*/ 2555898 w 2555898"/>
                        <a:gd name="connsiteY8" fmla="*/ 1746511 h 1973587"/>
                        <a:gd name="connsiteX9" fmla="*/ 2129907 w 2555898"/>
                        <a:gd name="connsiteY9" fmla="*/ 1973587 h 1973587"/>
                        <a:gd name="connsiteX10" fmla="*/ 1277949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36263 h 1973587"/>
                        <a:gd name="connsiteX14" fmla="*/ 0 w 2555898"/>
                        <a:gd name="connsiteY14" fmla="*/ 926015 h 1973587"/>
                        <a:gd name="connsiteX15" fmla="*/ 0 w 2555898"/>
                        <a:gd name="connsiteY15" fmla="*/ 591740 h 1973587"/>
                        <a:gd name="connsiteX16" fmla="*/ 0 w 2555898"/>
                        <a:gd name="connsiteY16" fmla="*/ 227075 h 1973587"/>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245097 h 1973587"/>
                        <a:gd name="connsiteX8" fmla="*/ 2555898 w 2555898"/>
                        <a:gd name="connsiteY8" fmla="*/ 1746511 h 1973587"/>
                        <a:gd name="connsiteX9" fmla="*/ 2129907 w 2555898"/>
                        <a:gd name="connsiteY9" fmla="*/ 1973587 h 1973587"/>
                        <a:gd name="connsiteX10" fmla="*/ 1312026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97041 h 1973587"/>
                        <a:gd name="connsiteX14" fmla="*/ 0 w 2555898"/>
                        <a:gd name="connsiteY14" fmla="*/ 1001988 h 1973587"/>
                        <a:gd name="connsiteX15" fmla="*/ 0 w 2555898"/>
                        <a:gd name="connsiteY15" fmla="*/ 667711 h 1973587"/>
                        <a:gd name="connsiteX16" fmla="*/ 0 w 2555898"/>
                        <a:gd name="connsiteY16" fmla="*/ 227075 h 197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5898" h="1973587" fill="none" extrusionOk="0">
                          <a:moveTo>
                            <a:pt x="0" y="227075"/>
                          </a:moveTo>
                          <a:cubicBezTo>
                            <a:pt x="85765" y="125472"/>
                            <a:pt x="179420" y="6994"/>
                            <a:pt x="425990" y="0"/>
                          </a:cubicBezTo>
                          <a:cubicBezTo>
                            <a:pt x="718943" y="19544"/>
                            <a:pt x="1019020" y="-3405"/>
                            <a:pt x="1312026" y="0"/>
                          </a:cubicBezTo>
                          <a:cubicBezTo>
                            <a:pt x="1609533" y="-20897"/>
                            <a:pt x="1776079" y="90504"/>
                            <a:pt x="2129907" y="0"/>
                          </a:cubicBezTo>
                          <a:cubicBezTo>
                            <a:pt x="2422773" y="17220"/>
                            <a:pt x="2561716" y="100719"/>
                            <a:pt x="2555898" y="227075"/>
                          </a:cubicBezTo>
                          <a:cubicBezTo>
                            <a:pt x="2602526" y="292427"/>
                            <a:pt x="2542865" y="452588"/>
                            <a:pt x="2555898" y="576545"/>
                          </a:cubicBezTo>
                          <a:cubicBezTo>
                            <a:pt x="2599621" y="713196"/>
                            <a:pt x="2536243" y="736667"/>
                            <a:pt x="2555898" y="910821"/>
                          </a:cubicBezTo>
                          <a:cubicBezTo>
                            <a:pt x="2572692" y="1079449"/>
                            <a:pt x="2539995" y="1114237"/>
                            <a:pt x="2555898" y="1321069"/>
                          </a:cubicBezTo>
                          <a:cubicBezTo>
                            <a:pt x="2551264" y="1514584"/>
                            <a:pt x="2473056" y="1653983"/>
                            <a:pt x="2555898" y="1746511"/>
                          </a:cubicBezTo>
                          <a:cubicBezTo>
                            <a:pt x="2477570" y="1851806"/>
                            <a:pt x="2304354" y="1954432"/>
                            <a:pt x="2129907" y="1973587"/>
                          </a:cubicBezTo>
                          <a:cubicBezTo>
                            <a:pt x="1941607" y="1978464"/>
                            <a:pt x="1599977" y="1954157"/>
                            <a:pt x="1277949" y="1973587"/>
                          </a:cubicBezTo>
                          <a:cubicBezTo>
                            <a:pt x="946951" y="2009170"/>
                            <a:pt x="808371" y="1952238"/>
                            <a:pt x="425990" y="1973587"/>
                          </a:cubicBezTo>
                          <a:cubicBezTo>
                            <a:pt x="147371" y="1959979"/>
                            <a:pt x="8365" y="1889074"/>
                            <a:pt x="0" y="1746511"/>
                          </a:cubicBezTo>
                          <a:cubicBezTo>
                            <a:pt x="-106741" y="1673815"/>
                            <a:pt x="-19606" y="1533570"/>
                            <a:pt x="0" y="1336263"/>
                          </a:cubicBezTo>
                          <a:cubicBezTo>
                            <a:pt x="-2568" y="1139176"/>
                            <a:pt x="82445" y="1084504"/>
                            <a:pt x="0" y="926015"/>
                          </a:cubicBezTo>
                          <a:cubicBezTo>
                            <a:pt x="-80171" y="735966"/>
                            <a:pt x="37967" y="728889"/>
                            <a:pt x="0" y="591740"/>
                          </a:cubicBezTo>
                          <a:cubicBezTo>
                            <a:pt x="-68169" y="481591"/>
                            <a:pt x="50013" y="344145"/>
                            <a:pt x="0" y="227075"/>
                          </a:cubicBezTo>
                          <a:close/>
                        </a:path>
                        <a:path w="2555898" h="1973587" stroke="0" extrusionOk="0">
                          <a:moveTo>
                            <a:pt x="0" y="227075"/>
                          </a:moveTo>
                          <a:cubicBezTo>
                            <a:pt x="43851" y="116020"/>
                            <a:pt x="201940" y="-1276"/>
                            <a:pt x="425990" y="0"/>
                          </a:cubicBezTo>
                          <a:cubicBezTo>
                            <a:pt x="786522" y="-53055"/>
                            <a:pt x="1003570" y="-15513"/>
                            <a:pt x="1312026" y="0"/>
                          </a:cubicBezTo>
                          <a:cubicBezTo>
                            <a:pt x="1554136" y="-8660"/>
                            <a:pt x="1938058" y="-15680"/>
                            <a:pt x="2129907" y="0"/>
                          </a:cubicBezTo>
                          <a:cubicBezTo>
                            <a:pt x="2340409" y="12559"/>
                            <a:pt x="2592970" y="119742"/>
                            <a:pt x="2555898" y="227075"/>
                          </a:cubicBezTo>
                          <a:cubicBezTo>
                            <a:pt x="2595603" y="355454"/>
                            <a:pt x="2507572" y="503130"/>
                            <a:pt x="2555898" y="576545"/>
                          </a:cubicBezTo>
                          <a:cubicBezTo>
                            <a:pt x="2602489" y="655430"/>
                            <a:pt x="2474282" y="766944"/>
                            <a:pt x="2555898" y="910821"/>
                          </a:cubicBezTo>
                          <a:cubicBezTo>
                            <a:pt x="2598543" y="1043969"/>
                            <a:pt x="2476785" y="1142125"/>
                            <a:pt x="2555898" y="1245097"/>
                          </a:cubicBezTo>
                          <a:cubicBezTo>
                            <a:pt x="2599062" y="1374802"/>
                            <a:pt x="2512745" y="1626644"/>
                            <a:pt x="2555898" y="1746511"/>
                          </a:cubicBezTo>
                          <a:cubicBezTo>
                            <a:pt x="2573707" y="1883521"/>
                            <a:pt x="2402950" y="2010174"/>
                            <a:pt x="2129907" y="1973587"/>
                          </a:cubicBezTo>
                          <a:cubicBezTo>
                            <a:pt x="1814506" y="2011921"/>
                            <a:pt x="1523779" y="1963900"/>
                            <a:pt x="1312026" y="1973587"/>
                          </a:cubicBezTo>
                          <a:cubicBezTo>
                            <a:pt x="1130970" y="2034168"/>
                            <a:pt x="895358" y="1912394"/>
                            <a:pt x="425990" y="1973587"/>
                          </a:cubicBezTo>
                          <a:cubicBezTo>
                            <a:pt x="166836" y="1930245"/>
                            <a:pt x="11096" y="1893359"/>
                            <a:pt x="0" y="1746511"/>
                          </a:cubicBezTo>
                          <a:cubicBezTo>
                            <a:pt x="5718" y="1641849"/>
                            <a:pt x="29848" y="1510748"/>
                            <a:pt x="0" y="1397041"/>
                          </a:cubicBezTo>
                          <a:cubicBezTo>
                            <a:pt x="-7786" y="1249954"/>
                            <a:pt x="68555" y="1191993"/>
                            <a:pt x="0" y="1001988"/>
                          </a:cubicBezTo>
                          <a:cubicBezTo>
                            <a:pt x="-108143" y="817272"/>
                            <a:pt x="77963" y="803179"/>
                            <a:pt x="0" y="667711"/>
                          </a:cubicBezTo>
                          <a:cubicBezTo>
                            <a:pt x="-47161" y="524990"/>
                            <a:pt x="-30768" y="373017"/>
                            <a:pt x="0" y="227075"/>
                          </a:cubicBezTo>
                          <a:close/>
                        </a:path>
                        <a:path w="2555898" h="1973587" fill="none" stroke="0" extrusionOk="0">
                          <a:moveTo>
                            <a:pt x="0" y="227075"/>
                          </a:moveTo>
                          <a:cubicBezTo>
                            <a:pt x="49900" y="85521"/>
                            <a:pt x="230824" y="-9235"/>
                            <a:pt x="425990" y="0"/>
                          </a:cubicBezTo>
                          <a:cubicBezTo>
                            <a:pt x="725700" y="-57711"/>
                            <a:pt x="971515" y="26806"/>
                            <a:pt x="1312026" y="0"/>
                          </a:cubicBezTo>
                          <a:cubicBezTo>
                            <a:pt x="1616863" y="9340"/>
                            <a:pt x="1829817" y="36982"/>
                            <a:pt x="2129907" y="0"/>
                          </a:cubicBezTo>
                          <a:cubicBezTo>
                            <a:pt x="2383668" y="16191"/>
                            <a:pt x="2555043" y="141848"/>
                            <a:pt x="2555898" y="227075"/>
                          </a:cubicBezTo>
                          <a:cubicBezTo>
                            <a:pt x="2618974" y="336767"/>
                            <a:pt x="2514874" y="444249"/>
                            <a:pt x="2555898" y="576545"/>
                          </a:cubicBezTo>
                          <a:cubicBezTo>
                            <a:pt x="2597437" y="721803"/>
                            <a:pt x="2545803" y="760978"/>
                            <a:pt x="2555898" y="910821"/>
                          </a:cubicBezTo>
                          <a:cubicBezTo>
                            <a:pt x="2574712" y="1065664"/>
                            <a:pt x="2552535" y="1122070"/>
                            <a:pt x="2555898" y="1321069"/>
                          </a:cubicBezTo>
                          <a:cubicBezTo>
                            <a:pt x="2582623" y="1522322"/>
                            <a:pt x="2519524" y="1621467"/>
                            <a:pt x="2555898" y="1746511"/>
                          </a:cubicBezTo>
                          <a:cubicBezTo>
                            <a:pt x="2504247" y="1840679"/>
                            <a:pt x="2357478" y="1923623"/>
                            <a:pt x="2129907" y="1973587"/>
                          </a:cubicBezTo>
                          <a:cubicBezTo>
                            <a:pt x="1920684" y="1935744"/>
                            <a:pt x="1636195" y="1883562"/>
                            <a:pt x="1277949" y="1973587"/>
                          </a:cubicBezTo>
                          <a:cubicBezTo>
                            <a:pt x="917398" y="1937196"/>
                            <a:pt x="770979" y="1938587"/>
                            <a:pt x="425990" y="1973587"/>
                          </a:cubicBezTo>
                          <a:cubicBezTo>
                            <a:pt x="122208" y="1988386"/>
                            <a:pt x="19767" y="1878875"/>
                            <a:pt x="0" y="1746511"/>
                          </a:cubicBezTo>
                          <a:cubicBezTo>
                            <a:pt x="-78456" y="1634405"/>
                            <a:pt x="35487" y="1518034"/>
                            <a:pt x="0" y="1336263"/>
                          </a:cubicBezTo>
                          <a:cubicBezTo>
                            <a:pt x="-13959" y="1120178"/>
                            <a:pt x="69084" y="1064149"/>
                            <a:pt x="0" y="926015"/>
                          </a:cubicBezTo>
                          <a:cubicBezTo>
                            <a:pt x="-42887" y="769912"/>
                            <a:pt x="41941" y="721349"/>
                            <a:pt x="0" y="591740"/>
                          </a:cubicBezTo>
                          <a:cubicBezTo>
                            <a:pt x="-7627" y="457560"/>
                            <a:pt x="75617" y="350266"/>
                            <a:pt x="0" y="227075"/>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693094" y="360305"/>
              <a:ext cx="2907088" cy="2337636"/>
            </a:xfrm>
            <a:custGeom>
              <a:avLst/>
              <a:gdLst>
                <a:gd name="connsiteX0" fmla="*/ 0 w 2907088"/>
                <a:gd name="connsiteY0" fmla="*/ 268961 h 2337636"/>
                <a:gd name="connsiteX1" fmla="*/ 484523 w 2907088"/>
                <a:gd name="connsiteY1" fmla="*/ 0 h 2337636"/>
                <a:gd name="connsiteX2" fmla="*/ 1169297 w 2907088"/>
                <a:gd name="connsiteY2" fmla="*/ 0 h 2337636"/>
                <a:gd name="connsiteX3" fmla="*/ 1776549 w 2907088"/>
                <a:gd name="connsiteY3" fmla="*/ 0 h 2337636"/>
                <a:gd name="connsiteX4" fmla="*/ 2422563 w 2907088"/>
                <a:gd name="connsiteY4" fmla="*/ 0 h 2337636"/>
                <a:gd name="connsiteX5" fmla="*/ 2907088 w 2907088"/>
                <a:gd name="connsiteY5" fmla="*/ 268961 h 2337636"/>
                <a:gd name="connsiteX6" fmla="*/ 2907088 w 2907088"/>
                <a:gd name="connsiteY6" fmla="*/ 736886 h 2337636"/>
                <a:gd name="connsiteX7" fmla="*/ 2907088 w 2907088"/>
                <a:gd name="connsiteY7" fmla="*/ 1132822 h 2337636"/>
                <a:gd name="connsiteX8" fmla="*/ 2907088 w 2907088"/>
                <a:gd name="connsiteY8" fmla="*/ 1582751 h 2337636"/>
                <a:gd name="connsiteX9" fmla="*/ 2907088 w 2907088"/>
                <a:gd name="connsiteY9" fmla="*/ 2068672 h 2337636"/>
                <a:gd name="connsiteX10" fmla="*/ 2422563 w 2907088"/>
                <a:gd name="connsiteY10" fmla="*/ 2337634 h 2337636"/>
                <a:gd name="connsiteX11" fmla="*/ 1834692 w 2907088"/>
                <a:gd name="connsiteY11" fmla="*/ 2337634 h 2337636"/>
                <a:gd name="connsiteX12" fmla="*/ 1246819 w 2907088"/>
                <a:gd name="connsiteY12" fmla="*/ 2337634 h 2337636"/>
                <a:gd name="connsiteX13" fmla="*/ 484523 w 2907088"/>
                <a:gd name="connsiteY13" fmla="*/ 2337634 h 2337636"/>
                <a:gd name="connsiteX14" fmla="*/ 0 w 2907088"/>
                <a:gd name="connsiteY14" fmla="*/ 2068672 h 2337636"/>
                <a:gd name="connsiteX15" fmla="*/ 0 w 2907088"/>
                <a:gd name="connsiteY15" fmla="*/ 1672736 h 2337636"/>
                <a:gd name="connsiteX16" fmla="*/ 0 w 2907088"/>
                <a:gd name="connsiteY16" fmla="*/ 1240806 h 2337636"/>
                <a:gd name="connsiteX17" fmla="*/ 0 w 2907088"/>
                <a:gd name="connsiteY17" fmla="*/ 772880 h 2337636"/>
                <a:gd name="connsiteX18" fmla="*/ 0 w 2907088"/>
                <a:gd name="connsiteY18" fmla="*/ 268961 h 233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07088" h="2337636" extrusionOk="0">
                  <a:moveTo>
                    <a:pt x="0" y="268961"/>
                  </a:moveTo>
                  <a:cubicBezTo>
                    <a:pt x="74911" y="66282"/>
                    <a:pt x="287250" y="-57652"/>
                    <a:pt x="484523" y="0"/>
                  </a:cubicBezTo>
                  <a:cubicBezTo>
                    <a:pt x="790395" y="-73993"/>
                    <a:pt x="859137" y="36787"/>
                    <a:pt x="1169297" y="0"/>
                  </a:cubicBezTo>
                  <a:cubicBezTo>
                    <a:pt x="1467366" y="6864"/>
                    <a:pt x="1641158" y="-10018"/>
                    <a:pt x="1776549" y="0"/>
                  </a:cubicBezTo>
                  <a:cubicBezTo>
                    <a:pt x="1918893" y="4332"/>
                    <a:pt x="2133578" y="50557"/>
                    <a:pt x="2422563" y="0"/>
                  </a:cubicBezTo>
                  <a:cubicBezTo>
                    <a:pt x="2710376" y="32892"/>
                    <a:pt x="2906303" y="159882"/>
                    <a:pt x="2907088" y="268961"/>
                  </a:cubicBezTo>
                  <a:cubicBezTo>
                    <a:pt x="2927574" y="487207"/>
                    <a:pt x="2816346" y="632322"/>
                    <a:pt x="2907088" y="736886"/>
                  </a:cubicBezTo>
                  <a:cubicBezTo>
                    <a:pt x="3016916" y="890779"/>
                    <a:pt x="2879947" y="1074227"/>
                    <a:pt x="2907088" y="1132822"/>
                  </a:cubicBezTo>
                  <a:cubicBezTo>
                    <a:pt x="3016980" y="1210567"/>
                    <a:pt x="2934862" y="1371248"/>
                    <a:pt x="2907088" y="1582751"/>
                  </a:cubicBezTo>
                  <a:cubicBezTo>
                    <a:pt x="2936691" y="1751802"/>
                    <a:pt x="2930829" y="1863201"/>
                    <a:pt x="2907088" y="2068672"/>
                  </a:cubicBezTo>
                  <a:cubicBezTo>
                    <a:pt x="2938365" y="2181103"/>
                    <a:pt x="2615108" y="2294381"/>
                    <a:pt x="2422563" y="2337634"/>
                  </a:cubicBezTo>
                  <a:cubicBezTo>
                    <a:pt x="2253733" y="2336209"/>
                    <a:pt x="1941515" y="2288810"/>
                    <a:pt x="1834692" y="2337634"/>
                  </a:cubicBezTo>
                  <a:cubicBezTo>
                    <a:pt x="1670953" y="2384567"/>
                    <a:pt x="1572061" y="2309754"/>
                    <a:pt x="1246819" y="2337634"/>
                  </a:cubicBezTo>
                  <a:cubicBezTo>
                    <a:pt x="1086708" y="2321905"/>
                    <a:pt x="773897" y="2289449"/>
                    <a:pt x="484523" y="2337634"/>
                  </a:cubicBezTo>
                  <a:cubicBezTo>
                    <a:pt x="254716" y="2285917"/>
                    <a:pt x="34040" y="2173165"/>
                    <a:pt x="0" y="2068672"/>
                  </a:cubicBezTo>
                  <a:cubicBezTo>
                    <a:pt x="31462" y="2003468"/>
                    <a:pt x="37804" y="1816615"/>
                    <a:pt x="0" y="1672736"/>
                  </a:cubicBezTo>
                  <a:cubicBezTo>
                    <a:pt x="-41655" y="1526028"/>
                    <a:pt x="118018" y="1326282"/>
                    <a:pt x="0" y="1240806"/>
                  </a:cubicBezTo>
                  <a:cubicBezTo>
                    <a:pt x="-28756" y="1164301"/>
                    <a:pt x="20444" y="935972"/>
                    <a:pt x="0" y="772880"/>
                  </a:cubicBezTo>
                  <a:cubicBezTo>
                    <a:pt x="-90681" y="677295"/>
                    <a:pt x="57884" y="357609"/>
                    <a:pt x="0" y="26896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2599208"/>
                        <a:gd name="connsiteY0" fmla="*/ 240477 h 2090064"/>
                        <a:gd name="connsiteX1" fmla="*/ 433209 w 2599208"/>
                        <a:gd name="connsiteY1" fmla="*/ 0 h 2090064"/>
                        <a:gd name="connsiteX2" fmla="*/ 1045461 w 2599208"/>
                        <a:gd name="connsiteY2" fmla="*/ 0 h 2090064"/>
                        <a:gd name="connsiteX3" fmla="*/ 1588401 w 2599208"/>
                        <a:gd name="connsiteY3" fmla="*/ 0 h 2090064"/>
                        <a:gd name="connsiteX4" fmla="*/ 2165998 w 2599208"/>
                        <a:gd name="connsiteY4" fmla="*/ 0 h 2090064"/>
                        <a:gd name="connsiteX5" fmla="*/ 2599208 w 2599208"/>
                        <a:gd name="connsiteY5" fmla="*/ 240477 h 2090064"/>
                        <a:gd name="connsiteX6" fmla="*/ 2599208 w 2599208"/>
                        <a:gd name="connsiteY6" fmla="*/ 658845 h 2090064"/>
                        <a:gd name="connsiteX7" fmla="*/ 2599208 w 2599208"/>
                        <a:gd name="connsiteY7" fmla="*/ 1012849 h 2090064"/>
                        <a:gd name="connsiteX8" fmla="*/ 2599208 w 2599208"/>
                        <a:gd name="connsiteY8" fmla="*/ 1415127 h 2090064"/>
                        <a:gd name="connsiteX9" fmla="*/ 2599208 w 2599208"/>
                        <a:gd name="connsiteY9" fmla="*/ 1849586 h 2090064"/>
                        <a:gd name="connsiteX10" fmla="*/ 2165998 w 2599208"/>
                        <a:gd name="connsiteY10" fmla="*/ 2090063 h 2090064"/>
                        <a:gd name="connsiteX11" fmla="*/ 1640386 w 2599208"/>
                        <a:gd name="connsiteY11" fmla="*/ 2090063 h 2090064"/>
                        <a:gd name="connsiteX12" fmla="*/ 1114773 w 2599208"/>
                        <a:gd name="connsiteY12" fmla="*/ 2090063 h 2090064"/>
                        <a:gd name="connsiteX13" fmla="*/ 433209 w 2599208"/>
                        <a:gd name="connsiteY13" fmla="*/ 2090063 h 2090064"/>
                        <a:gd name="connsiteX14" fmla="*/ 0 w 2599208"/>
                        <a:gd name="connsiteY14" fmla="*/ 1849586 h 2090064"/>
                        <a:gd name="connsiteX15" fmla="*/ 0 w 2599208"/>
                        <a:gd name="connsiteY15" fmla="*/ 1495582 h 2090064"/>
                        <a:gd name="connsiteX16" fmla="*/ 0 w 2599208"/>
                        <a:gd name="connsiteY16" fmla="*/ 1109396 h 2090064"/>
                        <a:gd name="connsiteX17" fmla="*/ 0 w 2599208"/>
                        <a:gd name="connsiteY17" fmla="*/ 691027 h 2090064"/>
                        <a:gd name="connsiteX18" fmla="*/ 0 w 2599208"/>
                        <a:gd name="connsiteY18" fmla="*/ 240477 h 2090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9208" h="2090064" extrusionOk="0">
                          <a:moveTo>
                            <a:pt x="0" y="240477"/>
                          </a:moveTo>
                          <a:cubicBezTo>
                            <a:pt x="59105" y="65284"/>
                            <a:pt x="225544" y="-20596"/>
                            <a:pt x="433209" y="0"/>
                          </a:cubicBezTo>
                          <a:cubicBezTo>
                            <a:pt x="716626" y="-42215"/>
                            <a:pt x="791687" y="28890"/>
                            <a:pt x="1045461" y="0"/>
                          </a:cubicBezTo>
                          <a:cubicBezTo>
                            <a:pt x="1293245" y="-13555"/>
                            <a:pt x="1464979" y="-6875"/>
                            <a:pt x="1588401" y="0"/>
                          </a:cubicBezTo>
                          <a:cubicBezTo>
                            <a:pt x="1731828" y="-10542"/>
                            <a:pt x="1903811" y="34009"/>
                            <a:pt x="2165998" y="0"/>
                          </a:cubicBezTo>
                          <a:cubicBezTo>
                            <a:pt x="2410325" y="6640"/>
                            <a:pt x="2597339" y="134925"/>
                            <a:pt x="2599208" y="240477"/>
                          </a:cubicBezTo>
                          <a:cubicBezTo>
                            <a:pt x="2621336" y="425168"/>
                            <a:pt x="2517011" y="546400"/>
                            <a:pt x="2599208" y="658845"/>
                          </a:cubicBezTo>
                          <a:cubicBezTo>
                            <a:pt x="2686421" y="803115"/>
                            <a:pt x="2562291" y="947722"/>
                            <a:pt x="2599208" y="1012849"/>
                          </a:cubicBezTo>
                          <a:cubicBezTo>
                            <a:pt x="2689618" y="1082842"/>
                            <a:pt x="2600086" y="1230821"/>
                            <a:pt x="2599208" y="1415127"/>
                          </a:cubicBezTo>
                          <a:cubicBezTo>
                            <a:pt x="2625150" y="1569688"/>
                            <a:pt x="2604765" y="1684099"/>
                            <a:pt x="2599208" y="1849586"/>
                          </a:cubicBezTo>
                          <a:cubicBezTo>
                            <a:pt x="2631096" y="1955412"/>
                            <a:pt x="2337794" y="2060032"/>
                            <a:pt x="2165998" y="2090063"/>
                          </a:cubicBezTo>
                          <a:cubicBezTo>
                            <a:pt x="2015560" y="2092193"/>
                            <a:pt x="1746364" y="2061362"/>
                            <a:pt x="1640386" y="2090063"/>
                          </a:cubicBezTo>
                          <a:cubicBezTo>
                            <a:pt x="1503837" y="2116002"/>
                            <a:pt x="1400624" y="2064365"/>
                            <a:pt x="1114773" y="2090063"/>
                          </a:cubicBezTo>
                          <a:cubicBezTo>
                            <a:pt x="915403" y="2101712"/>
                            <a:pt x="674254" y="2055262"/>
                            <a:pt x="433209" y="2090063"/>
                          </a:cubicBezTo>
                          <a:cubicBezTo>
                            <a:pt x="227312" y="2047114"/>
                            <a:pt x="24537" y="1959741"/>
                            <a:pt x="0" y="1849586"/>
                          </a:cubicBezTo>
                          <a:cubicBezTo>
                            <a:pt x="8318" y="1784248"/>
                            <a:pt x="46101" y="1625005"/>
                            <a:pt x="0" y="1495582"/>
                          </a:cubicBezTo>
                          <a:cubicBezTo>
                            <a:pt x="-43165" y="1365087"/>
                            <a:pt x="74608" y="1187838"/>
                            <a:pt x="0" y="1109396"/>
                          </a:cubicBezTo>
                          <a:cubicBezTo>
                            <a:pt x="-37954" y="1035216"/>
                            <a:pt x="31110" y="834439"/>
                            <a:pt x="0" y="691027"/>
                          </a:cubicBezTo>
                          <a:cubicBezTo>
                            <a:pt x="-67321" y="571918"/>
                            <a:pt x="72133" y="351549"/>
                            <a:pt x="0" y="24047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6</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634649" y="700385"/>
              <a:ext cx="2947982" cy="1135971"/>
            </a:xfrm>
            <a:prstGeom prst="rect">
              <a:avLst/>
            </a:prstGeom>
            <a:noFill/>
          </p:spPr>
          <p:txBody>
            <a:bodyPr wrap="square" rtlCol="0">
              <a:spAutoFit/>
            </a:bodyPr>
            <a:lstStyle/>
            <a:p>
              <a:pPr algn="r"/>
              <a:r>
                <a:rPr lang="ar-SY" sz="2000" b="1" dirty="0">
                  <a:latin typeface="Hand Of Sean" panose="02000500000000000000" pitchFamily="2" charset="-128"/>
                  <a:ea typeface="Hand Of Sean" panose="02000500000000000000" pitchFamily="2" charset="-128"/>
                </a:rPr>
                <a:t>عللي قد نحتاج الملح أو الخل في مرحلة إعداد الملابس للغسيل</a:t>
              </a:r>
              <a:endParaRPr lang="en-US" sz="2400" b="1"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8572424" y="1200556"/>
            <a:ext cx="3203211" cy="2981161"/>
            <a:chOff x="1117260" y="-66891"/>
            <a:chExt cx="3174610" cy="3334284"/>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230615" y="576814"/>
              <a:ext cx="3013635" cy="2690579"/>
            </a:xfrm>
            <a:custGeom>
              <a:avLst/>
              <a:gdLst>
                <a:gd name="connsiteX0" fmla="*/ 0 w 3013635"/>
                <a:gd name="connsiteY0" fmla="*/ 309569 h 2690579"/>
                <a:gd name="connsiteX1" fmla="*/ 502281 w 3013635"/>
                <a:gd name="connsiteY1" fmla="*/ 0 h 2690579"/>
                <a:gd name="connsiteX2" fmla="*/ 1546997 w 3013635"/>
                <a:gd name="connsiteY2" fmla="*/ 0 h 2690579"/>
                <a:gd name="connsiteX3" fmla="*/ 2511352 w 3013635"/>
                <a:gd name="connsiteY3" fmla="*/ 0 h 2690579"/>
                <a:gd name="connsiteX4" fmla="*/ 3013635 w 3013635"/>
                <a:gd name="connsiteY4" fmla="*/ 309569 h 2690579"/>
                <a:gd name="connsiteX5" fmla="*/ 3013635 w 3013635"/>
                <a:gd name="connsiteY5" fmla="*/ 786000 h 2690579"/>
                <a:gd name="connsiteX6" fmla="*/ 3013635 w 3013635"/>
                <a:gd name="connsiteY6" fmla="*/ 1241717 h 2690579"/>
                <a:gd name="connsiteX7" fmla="*/ 3013635 w 3013635"/>
                <a:gd name="connsiteY7" fmla="*/ 1801006 h 2690579"/>
                <a:gd name="connsiteX8" fmla="*/ 3013635 w 3013635"/>
                <a:gd name="connsiteY8" fmla="*/ 2381008 h 2690579"/>
                <a:gd name="connsiteX9" fmla="*/ 2511352 w 3013635"/>
                <a:gd name="connsiteY9" fmla="*/ 2690579 h 2690579"/>
                <a:gd name="connsiteX10" fmla="*/ 1506817 w 3013635"/>
                <a:gd name="connsiteY10" fmla="*/ 2690579 h 2690579"/>
                <a:gd name="connsiteX11" fmla="*/ 502281 w 3013635"/>
                <a:gd name="connsiteY11" fmla="*/ 2690579 h 2690579"/>
                <a:gd name="connsiteX12" fmla="*/ 0 w 3013635"/>
                <a:gd name="connsiteY12" fmla="*/ 2381008 h 2690579"/>
                <a:gd name="connsiteX13" fmla="*/ 0 w 3013635"/>
                <a:gd name="connsiteY13" fmla="*/ 1821719 h 2690579"/>
                <a:gd name="connsiteX14" fmla="*/ 0 w 3013635"/>
                <a:gd name="connsiteY14" fmla="*/ 1262431 h 2690579"/>
                <a:gd name="connsiteX15" fmla="*/ 0 w 3013635"/>
                <a:gd name="connsiteY15" fmla="*/ 806715 h 2690579"/>
                <a:gd name="connsiteX16" fmla="*/ 0 w 3013635"/>
                <a:gd name="connsiteY16" fmla="*/ 309569 h 2690579"/>
                <a:gd name="connsiteX0" fmla="*/ 0 w 3013635"/>
                <a:gd name="connsiteY0" fmla="*/ 309569 h 2690579"/>
                <a:gd name="connsiteX1" fmla="*/ 502281 w 3013635"/>
                <a:gd name="connsiteY1" fmla="*/ 0 h 2690579"/>
                <a:gd name="connsiteX2" fmla="*/ 1546997 w 3013635"/>
                <a:gd name="connsiteY2" fmla="*/ 0 h 2690579"/>
                <a:gd name="connsiteX3" fmla="*/ 2511352 w 3013635"/>
                <a:gd name="connsiteY3" fmla="*/ 0 h 2690579"/>
                <a:gd name="connsiteX4" fmla="*/ 3013635 w 3013635"/>
                <a:gd name="connsiteY4" fmla="*/ 309569 h 2690579"/>
                <a:gd name="connsiteX5" fmla="*/ 3013635 w 3013635"/>
                <a:gd name="connsiteY5" fmla="*/ 786000 h 2690579"/>
                <a:gd name="connsiteX6" fmla="*/ 3013635 w 3013635"/>
                <a:gd name="connsiteY6" fmla="*/ 1241717 h 2690579"/>
                <a:gd name="connsiteX7" fmla="*/ 3013635 w 3013635"/>
                <a:gd name="connsiteY7" fmla="*/ 1697432 h 2690579"/>
                <a:gd name="connsiteX8" fmla="*/ 3013635 w 3013635"/>
                <a:gd name="connsiteY8" fmla="*/ 2381008 h 2690579"/>
                <a:gd name="connsiteX9" fmla="*/ 2511352 w 3013635"/>
                <a:gd name="connsiteY9" fmla="*/ 2690579 h 2690579"/>
                <a:gd name="connsiteX10" fmla="*/ 1546997 w 3013635"/>
                <a:gd name="connsiteY10" fmla="*/ 2690579 h 2690579"/>
                <a:gd name="connsiteX11" fmla="*/ 502281 w 3013635"/>
                <a:gd name="connsiteY11" fmla="*/ 2690579 h 2690579"/>
                <a:gd name="connsiteX12" fmla="*/ 0 w 3013635"/>
                <a:gd name="connsiteY12" fmla="*/ 2381008 h 2690579"/>
                <a:gd name="connsiteX13" fmla="*/ 0 w 3013635"/>
                <a:gd name="connsiteY13" fmla="*/ 1904576 h 2690579"/>
                <a:gd name="connsiteX14" fmla="*/ 0 w 3013635"/>
                <a:gd name="connsiteY14" fmla="*/ 1366003 h 2690579"/>
                <a:gd name="connsiteX15" fmla="*/ 0 w 3013635"/>
                <a:gd name="connsiteY15" fmla="*/ 910286 h 2690579"/>
                <a:gd name="connsiteX16" fmla="*/ 0 w 3013635"/>
                <a:gd name="connsiteY16" fmla="*/ 309569 h 2690579"/>
                <a:gd name="connsiteX0" fmla="*/ 0 w 3013635"/>
                <a:gd name="connsiteY0" fmla="*/ 309569 h 2690579"/>
                <a:gd name="connsiteX1" fmla="*/ 502281 w 3013635"/>
                <a:gd name="connsiteY1" fmla="*/ 0 h 2690579"/>
                <a:gd name="connsiteX2" fmla="*/ 1546997 w 3013635"/>
                <a:gd name="connsiteY2" fmla="*/ 0 h 2690579"/>
                <a:gd name="connsiteX3" fmla="*/ 2511352 w 3013635"/>
                <a:gd name="connsiteY3" fmla="*/ 0 h 2690579"/>
                <a:gd name="connsiteX4" fmla="*/ 3013635 w 3013635"/>
                <a:gd name="connsiteY4" fmla="*/ 309569 h 2690579"/>
                <a:gd name="connsiteX5" fmla="*/ 3013635 w 3013635"/>
                <a:gd name="connsiteY5" fmla="*/ 786000 h 2690579"/>
                <a:gd name="connsiteX6" fmla="*/ 3013635 w 3013635"/>
                <a:gd name="connsiteY6" fmla="*/ 1241717 h 2690579"/>
                <a:gd name="connsiteX7" fmla="*/ 3013635 w 3013635"/>
                <a:gd name="connsiteY7" fmla="*/ 1801006 h 2690579"/>
                <a:gd name="connsiteX8" fmla="*/ 3013635 w 3013635"/>
                <a:gd name="connsiteY8" fmla="*/ 2381008 h 2690579"/>
                <a:gd name="connsiteX9" fmla="*/ 2511352 w 3013635"/>
                <a:gd name="connsiteY9" fmla="*/ 2690579 h 2690579"/>
                <a:gd name="connsiteX10" fmla="*/ 1506817 w 3013635"/>
                <a:gd name="connsiteY10" fmla="*/ 2690579 h 2690579"/>
                <a:gd name="connsiteX11" fmla="*/ 502281 w 3013635"/>
                <a:gd name="connsiteY11" fmla="*/ 2690579 h 2690579"/>
                <a:gd name="connsiteX12" fmla="*/ 0 w 3013635"/>
                <a:gd name="connsiteY12" fmla="*/ 2381008 h 2690579"/>
                <a:gd name="connsiteX13" fmla="*/ 0 w 3013635"/>
                <a:gd name="connsiteY13" fmla="*/ 1821719 h 2690579"/>
                <a:gd name="connsiteX14" fmla="*/ 0 w 3013635"/>
                <a:gd name="connsiteY14" fmla="*/ 1262431 h 2690579"/>
                <a:gd name="connsiteX15" fmla="*/ 0 w 3013635"/>
                <a:gd name="connsiteY15" fmla="*/ 806715 h 2690579"/>
                <a:gd name="connsiteX16" fmla="*/ 0 w 3013635"/>
                <a:gd name="connsiteY16" fmla="*/ 309569 h 2690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13635" h="2690579" fill="none" extrusionOk="0">
                  <a:moveTo>
                    <a:pt x="0" y="309569"/>
                  </a:moveTo>
                  <a:cubicBezTo>
                    <a:pt x="124484" y="179694"/>
                    <a:pt x="219862" y="7354"/>
                    <a:pt x="502281" y="0"/>
                  </a:cubicBezTo>
                  <a:cubicBezTo>
                    <a:pt x="826711" y="76158"/>
                    <a:pt x="1129092" y="-122314"/>
                    <a:pt x="1546997" y="0"/>
                  </a:cubicBezTo>
                  <a:cubicBezTo>
                    <a:pt x="2002110" y="-55887"/>
                    <a:pt x="2083334" y="131249"/>
                    <a:pt x="2511352" y="0"/>
                  </a:cubicBezTo>
                  <a:cubicBezTo>
                    <a:pt x="2870219" y="43543"/>
                    <a:pt x="3038494" y="130040"/>
                    <a:pt x="3013635" y="309569"/>
                  </a:cubicBezTo>
                  <a:cubicBezTo>
                    <a:pt x="3097005" y="351441"/>
                    <a:pt x="3011615" y="625082"/>
                    <a:pt x="3013635" y="786000"/>
                  </a:cubicBezTo>
                  <a:cubicBezTo>
                    <a:pt x="3071850" y="938142"/>
                    <a:pt x="2979204" y="987074"/>
                    <a:pt x="3013635" y="1241717"/>
                  </a:cubicBezTo>
                  <a:cubicBezTo>
                    <a:pt x="3028106" y="1462496"/>
                    <a:pt x="3001531" y="1522887"/>
                    <a:pt x="3013635" y="1801006"/>
                  </a:cubicBezTo>
                  <a:cubicBezTo>
                    <a:pt x="2975867" y="2040260"/>
                    <a:pt x="2892290" y="2281486"/>
                    <a:pt x="3013635" y="2381008"/>
                  </a:cubicBezTo>
                  <a:cubicBezTo>
                    <a:pt x="2904701" y="2520526"/>
                    <a:pt x="2704019" y="2662690"/>
                    <a:pt x="2511352" y="2690579"/>
                  </a:cubicBezTo>
                  <a:cubicBezTo>
                    <a:pt x="2175549" y="2644747"/>
                    <a:pt x="1820020" y="2630441"/>
                    <a:pt x="1506817" y="2690579"/>
                  </a:cubicBezTo>
                  <a:cubicBezTo>
                    <a:pt x="1135830" y="2764748"/>
                    <a:pt x="973688" y="2661698"/>
                    <a:pt x="502281" y="2690579"/>
                  </a:cubicBezTo>
                  <a:cubicBezTo>
                    <a:pt x="193589" y="2672508"/>
                    <a:pt x="14769" y="2613470"/>
                    <a:pt x="0" y="2381008"/>
                  </a:cubicBezTo>
                  <a:cubicBezTo>
                    <a:pt x="-125785" y="2275930"/>
                    <a:pt x="-35182" y="2092617"/>
                    <a:pt x="0" y="1821719"/>
                  </a:cubicBezTo>
                  <a:cubicBezTo>
                    <a:pt x="5935" y="1549116"/>
                    <a:pt x="129643" y="1472804"/>
                    <a:pt x="0" y="1262431"/>
                  </a:cubicBezTo>
                  <a:cubicBezTo>
                    <a:pt x="-96899" y="1001654"/>
                    <a:pt x="26052" y="1012202"/>
                    <a:pt x="0" y="806715"/>
                  </a:cubicBezTo>
                  <a:cubicBezTo>
                    <a:pt x="-83302" y="657225"/>
                    <a:pt x="68067" y="451727"/>
                    <a:pt x="0" y="309569"/>
                  </a:cubicBezTo>
                  <a:close/>
                </a:path>
                <a:path w="3013635" h="2690579" stroke="0" extrusionOk="0">
                  <a:moveTo>
                    <a:pt x="0" y="309569"/>
                  </a:moveTo>
                  <a:cubicBezTo>
                    <a:pt x="56808" y="171782"/>
                    <a:pt x="257033" y="58345"/>
                    <a:pt x="502281" y="0"/>
                  </a:cubicBezTo>
                  <a:cubicBezTo>
                    <a:pt x="917781" y="-86359"/>
                    <a:pt x="1174880" y="-23340"/>
                    <a:pt x="1546997" y="0"/>
                  </a:cubicBezTo>
                  <a:cubicBezTo>
                    <a:pt x="1782864" y="-44525"/>
                    <a:pt x="2301218" y="-28841"/>
                    <a:pt x="2511352" y="0"/>
                  </a:cubicBezTo>
                  <a:cubicBezTo>
                    <a:pt x="2804996" y="6577"/>
                    <a:pt x="3075490" y="167762"/>
                    <a:pt x="3013635" y="309569"/>
                  </a:cubicBezTo>
                  <a:cubicBezTo>
                    <a:pt x="3038133" y="465166"/>
                    <a:pt x="2950404" y="716724"/>
                    <a:pt x="3013635" y="786000"/>
                  </a:cubicBezTo>
                  <a:cubicBezTo>
                    <a:pt x="3067075" y="904786"/>
                    <a:pt x="2861921" y="1081136"/>
                    <a:pt x="3013635" y="1241717"/>
                  </a:cubicBezTo>
                  <a:cubicBezTo>
                    <a:pt x="3028379" y="1405309"/>
                    <a:pt x="2907808" y="1574457"/>
                    <a:pt x="3013635" y="1697432"/>
                  </a:cubicBezTo>
                  <a:cubicBezTo>
                    <a:pt x="3036921" y="1878401"/>
                    <a:pt x="2944940" y="2241528"/>
                    <a:pt x="3013635" y="2381008"/>
                  </a:cubicBezTo>
                  <a:cubicBezTo>
                    <a:pt x="3033752" y="2604498"/>
                    <a:pt x="2818177" y="2707948"/>
                    <a:pt x="2511352" y="2690579"/>
                  </a:cubicBezTo>
                  <a:cubicBezTo>
                    <a:pt x="2097133" y="2788887"/>
                    <a:pt x="1838371" y="2667824"/>
                    <a:pt x="1546997" y="2690579"/>
                  </a:cubicBezTo>
                  <a:cubicBezTo>
                    <a:pt x="1363056" y="2848274"/>
                    <a:pt x="1064463" y="2601963"/>
                    <a:pt x="502281" y="2690579"/>
                  </a:cubicBezTo>
                  <a:cubicBezTo>
                    <a:pt x="213331" y="2594245"/>
                    <a:pt x="44737" y="2578562"/>
                    <a:pt x="0" y="2381008"/>
                  </a:cubicBezTo>
                  <a:cubicBezTo>
                    <a:pt x="11450" y="2232226"/>
                    <a:pt x="16182" y="2002929"/>
                    <a:pt x="0" y="1904576"/>
                  </a:cubicBezTo>
                  <a:cubicBezTo>
                    <a:pt x="-15794" y="1710836"/>
                    <a:pt x="80940" y="1636985"/>
                    <a:pt x="0" y="1366003"/>
                  </a:cubicBezTo>
                  <a:cubicBezTo>
                    <a:pt x="-98450" y="1120514"/>
                    <a:pt x="90139" y="1102405"/>
                    <a:pt x="0" y="910286"/>
                  </a:cubicBezTo>
                  <a:cubicBezTo>
                    <a:pt x="-9537" y="752219"/>
                    <a:pt x="-81792" y="500309"/>
                    <a:pt x="0" y="309569"/>
                  </a:cubicBezTo>
                  <a:close/>
                </a:path>
                <a:path w="3013635" h="2690579" fill="none" stroke="0" extrusionOk="0">
                  <a:moveTo>
                    <a:pt x="0" y="309569"/>
                  </a:moveTo>
                  <a:cubicBezTo>
                    <a:pt x="77946" y="72467"/>
                    <a:pt x="299728" y="-36220"/>
                    <a:pt x="502281" y="0"/>
                  </a:cubicBezTo>
                  <a:cubicBezTo>
                    <a:pt x="844267" y="-51288"/>
                    <a:pt x="1243156" y="69247"/>
                    <a:pt x="1546997" y="0"/>
                  </a:cubicBezTo>
                  <a:cubicBezTo>
                    <a:pt x="1822273" y="8485"/>
                    <a:pt x="2262210" y="5569"/>
                    <a:pt x="2511352" y="0"/>
                  </a:cubicBezTo>
                  <a:cubicBezTo>
                    <a:pt x="2816999" y="10756"/>
                    <a:pt x="3014439" y="158322"/>
                    <a:pt x="3013635" y="309569"/>
                  </a:cubicBezTo>
                  <a:cubicBezTo>
                    <a:pt x="3071872" y="458723"/>
                    <a:pt x="3004270" y="642273"/>
                    <a:pt x="3013635" y="786000"/>
                  </a:cubicBezTo>
                  <a:cubicBezTo>
                    <a:pt x="3048216" y="1003300"/>
                    <a:pt x="2991273" y="1034504"/>
                    <a:pt x="3013635" y="1241717"/>
                  </a:cubicBezTo>
                  <a:cubicBezTo>
                    <a:pt x="3043107" y="1446640"/>
                    <a:pt x="3008737" y="1535468"/>
                    <a:pt x="3013635" y="1801006"/>
                  </a:cubicBezTo>
                  <a:cubicBezTo>
                    <a:pt x="3025800" y="2041286"/>
                    <a:pt x="2954658" y="2210471"/>
                    <a:pt x="3013635" y="2381008"/>
                  </a:cubicBezTo>
                  <a:cubicBezTo>
                    <a:pt x="2946282" y="2569856"/>
                    <a:pt x="2787137" y="2603541"/>
                    <a:pt x="2511352" y="2690579"/>
                  </a:cubicBezTo>
                  <a:cubicBezTo>
                    <a:pt x="2278886" y="2715906"/>
                    <a:pt x="1943153" y="2655556"/>
                    <a:pt x="1506817" y="2690579"/>
                  </a:cubicBezTo>
                  <a:cubicBezTo>
                    <a:pt x="1082224" y="2594962"/>
                    <a:pt x="920225" y="2641537"/>
                    <a:pt x="502281" y="2690579"/>
                  </a:cubicBezTo>
                  <a:cubicBezTo>
                    <a:pt x="127836" y="2722122"/>
                    <a:pt x="-18584" y="2575994"/>
                    <a:pt x="0" y="2381008"/>
                  </a:cubicBezTo>
                  <a:cubicBezTo>
                    <a:pt x="-94298" y="2203314"/>
                    <a:pt x="111094" y="2087017"/>
                    <a:pt x="0" y="1821719"/>
                  </a:cubicBezTo>
                  <a:cubicBezTo>
                    <a:pt x="-17728" y="1541683"/>
                    <a:pt x="94924" y="1448538"/>
                    <a:pt x="0" y="1262431"/>
                  </a:cubicBezTo>
                  <a:cubicBezTo>
                    <a:pt x="-63836" y="1056126"/>
                    <a:pt x="35587" y="986851"/>
                    <a:pt x="0" y="806715"/>
                  </a:cubicBezTo>
                  <a:cubicBezTo>
                    <a:pt x="-11672" y="665636"/>
                    <a:pt x="65170" y="506865"/>
                    <a:pt x="0" y="309569"/>
                  </a:cubicBezTo>
                  <a:close/>
                </a:path>
                <a:path w="3013635" h="2690579" fill="none" stroke="0" extrusionOk="0">
                  <a:moveTo>
                    <a:pt x="0" y="309569"/>
                  </a:moveTo>
                  <a:cubicBezTo>
                    <a:pt x="109495" y="130794"/>
                    <a:pt x="266956" y="-34018"/>
                    <a:pt x="502281" y="0"/>
                  </a:cubicBezTo>
                  <a:cubicBezTo>
                    <a:pt x="823151" y="-38696"/>
                    <a:pt x="1078062" y="-33711"/>
                    <a:pt x="1546997" y="0"/>
                  </a:cubicBezTo>
                  <a:cubicBezTo>
                    <a:pt x="1962181" y="-16690"/>
                    <a:pt x="2113419" y="101528"/>
                    <a:pt x="2511352" y="0"/>
                  </a:cubicBezTo>
                  <a:cubicBezTo>
                    <a:pt x="2845499" y="23821"/>
                    <a:pt x="3028531" y="164358"/>
                    <a:pt x="3013635" y="309569"/>
                  </a:cubicBezTo>
                  <a:cubicBezTo>
                    <a:pt x="3100524" y="406920"/>
                    <a:pt x="3006780" y="655605"/>
                    <a:pt x="3013635" y="786000"/>
                  </a:cubicBezTo>
                  <a:cubicBezTo>
                    <a:pt x="3058856" y="982839"/>
                    <a:pt x="2992391" y="1018787"/>
                    <a:pt x="3013635" y="1241717"/>
                  </a:cubicBezTo>
                  <a:cubicBezTo>
                    <a:pt x="3035615" y="1456014"/>
                    <a:pt x="3006924" y="1527329"/>
                    <a:pt x="3013635" y="1801006"/>
                  </a:cubicBezTo>
                  <a:cubicBezTo>
                    <a:pt x="3056502" y="2066148"/>
                    <a:pt x="2941173" y="2242422"/>
                    <a:pt x="3013635" y="2381008"/>
                  </a:cubicBezTo>
                  <a:cubicBezTo>
                    <a:pt x="2929856" y="2483591"/>
                    <a:pt x="2731232" y="2654881"/>
                    <a:pt x="2511352" y="2690579"/>
                  </a:cubicBezTo>
                  <a:cubicBezTo>
                    <a:pt x="2205939" y="2648231"/>
                    <a:pt x="1881808" y="2624631"/>
                    <a:pt x="1506817" y="2690579"/>
                  </a:cubicBezTo>
                  <a:cubicBezTo>
                    <a:pt x="1109573" y="2690746"/>
                    <a:pt x="923851" y="2641182"/>
                    <a:pt x="502281" y="2690579"/>
                  </a:cubicBezTo>
                  <a:cubicBezTo>
                    <a:pt x="147591" y="2712119"/>
                    <a:pt x="42951" y="2609089"/>
                    <a:pt x="0" y="2381008"/>
                  </a:cubicBezTo>
                  <a:cubicBezTo>
                    <a:pt x="-69616" y="2224073"/>
                    <a:pt x="-7570" y="2084801"/>
                    <a:pt x="0" y="1821719"/>
                  </a:cubicBezTo>
                  <a:cubicBezTo>
                    <a:pt x="815" y="1523849"/>
                    <a:pt x="109061" y="1452765"/>
                    <a:pt x="0" y="1262431"/>
                  </a:cubicBezTo>
                  <a:cubicBezTo>
                    <a:pt x="-61959" y="1020956"/>
                    <a:pt x="8417" y="999646"/>
                    <a:pt x="0" y="806715"/>
                  </a:cubicBezTo>
                  <a:cubicBezTo>
                    <a:pt x="-46355" y="642414"/>
                    <a:pt x="69084" y="456750"/>
                    <a:pt x="0" y="309569"/>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custGeom>
                      <a:avLst/>
                      <a:gdLst>
                        <a:gd name="connsiteX0" fmla="*/ 0 w 3040786"/>
                        <a:gd name="connsiteY0" fmla="*/ 276784 h 2405628"/>
                        <a:gd name="connsiteX1" fmla="*/ 506807 w 3040786"/>
                        <a:gd name="connsiteY1" fmla="*/ 0 h 2405628"/>
                        <a:gd name="connsiteX2" fmla="*/ 1560935 w 3040786"/>
                        <a:gd name="connsiteY2" fmla="*/ 0 h 2405628"/>
                        <a:gd name="connsiteX3" fmla="*/ 2533978 w 3040786"/>
                        <a:gd name="connsiteY3" fmla="*/ 0 h 2405628"/>
                        <a:gd name="connsiteX4" fmla="*/ 3040786 w 3040786"/>
                        <a:gd name="connsiteY4" fmla="*/ 276784 h 2405628"/>
                        <a:gd name="connsiteX5" fmla="*/ 3040786 w 3040786"/>
                        <a:gd name="connsiteY5" fmla="*/ 702758 h 2405628"/>
                        <a:gd name="connsiteX6" fmla="*/ 3040786 w 3040786"/>
                        <a:gd name="connsiteY6" fmla="*/ 1110211 h 2405628"/>
                        <a:gd name="connsiteX7" fmla="*/ 3040786 w 3040786"/>
                        <a:gd name="connsiteY7" fmla="*/ 1610267 h 2405628"/>
                        <a:gd name="connsiteX8" fmla="*/ 3040786 w 3040786"/>
                        <a:gd name="connsiteY8" fmla="*/ 2128843 h 2405628"/>
                        <a:gd name="connsiteX9" fmla="*/ 2533978 w 3040786"/>
                        <a:gd name="connsiteY9" fmla="*/ 2405628 h 2405628"/>
                        <a:gd name="connsiteX10" fmla="*/ 1520393 w 3040786"/>
                        <a:gd name="connsiteY10" fmla="*/ 2405628 h 2405628"/>
                        <a:gd name="connsiteX11" fmla="*/ 506807 w 3040786"/>
                        <a:gd name="connsiteY11" fmla="*/ 2405628 h 2405628"/>
                        <a:gd name="connsiteX12" fmla="*/ 0 w 3040786"/>
                        <a:gd name="connsiteY12" fmla="*/ 2128843 h 2405628"/>
                        <a:gd name="connsiteX13" fmla="*/ 0 w 3040786"/>
                        <a:gd name="connsiteY13" fmla="*/ 1628787 h 2405628"/>
                        <a:gd name="connsiteX14" fmla="*/ 0 w 3040786"/>
                        <a:gd name="connsiteY14" fmla="*/ 1128731 h 2405628"/>
                        <a:gd name="connsiteX15" fmla="*/ 0 w 3040786"/>
                        <a:gd name="connsiteY15" fmla="*/ 721279 h 2405628"/>
                        <a:gd name="connsiteX16" fmla="*/ 0 w 3040786"/>
                        <a:gd name="connsiteY16" fmla="*/ 276784 h 2405628"/>
                        <a:gd name="connsiteX0" fmla="*/ 0 w 3040786"/>
                        <a:gd name="connsiteY0" fmla="*/ 276784 h 2405628"/>
                        <a:gd name="connsiteX1" fmla="*/ 506807 w 3040786"/>
                        <a:gd name="connsiteY1" fmla="*/ 0 h 2405628"/>
                        <a:gd name="connsiteX2" fmla="*/ 1560935 w 3040786"/>
                        <a:gd name="connsiteY2" fmla="*/ 0 h 2405628"/>
                        <a:gd name="connsiteX3" fmla="*/ 2533978 w 3040786"/>
                        <a:gd name="connsiteY3" fmla="*/ 0 h 2405628"/>
                        <a:gd name="connsiteX4" fmla="*/ 3040786 w 3040786"/>
                        <a:gd name="connsiteY4" fmla="*/ 276784 h 2405628"/>
                        <a:gd name="connsiteX5" fmla="*/ 3040786 w 3040786"/>
                        <a:gd name="connsiteY5" fmla="*/ 702758 h 2405628"/>
                        <a:gd name="connsiteX6" fmla="*/ 3040786 w 3040786"/>
                        <a:gd name="connsiteY6" fmla="*/ 1110211 h 2405628"/>
                        <a:gd name="connsiteX7" fmla="*/ 3040786 w 3040786"/>
                        <a:gd name="connsiteY7" fmla="*/ 1517663 h 2405628"/>
                        <a:gd name="connsiteX8" fmla="*/ 3040786 w 3040786"/>
                        <a:gd name="connsiteY8" fmla="*/ 2128843 h 2405628"/>
                        <a:gd name="connsiteX9" fmla="*/ 2533978 w 3040786"/>
                        <a:gd name="connsiteY9" fmla="*/ 2405628 h 2405628"/>
                        <a:gd name="connsiteX10" fmla="*/ 1560935 w 3040786"/>
                        <a:gd name="connsiteY10" fmla="*/ 2405628 h 2405628"/>
                        <a:gd name="connsiteX11" fmla="*/ 506807 w 3040786"/>
                        <a:gd name="connsiteY11" fmla="*/ 2405628 h 2405628"/>
                        <a:gd name="connsiteX12" fmla="*/ 0 w 3040786"/>
                        <a:gd name="connsiteY12" fmla="*/ 2128843 h 2405628"/>
                        <a:gd name="connsiteX13" fmla="*/ 0 w 3040786"/>
                        <a:gd name="connsiteY13" fmla="*/ 1702869 h 2405628"/>
                        <a:gd name="connsiteX14" fmla="*/ 0 w 3040786"/>
                        <a:gd name="connsiteY14" fmla="*/ 1221334 h 2405628"/>
                        <a:gd name="connsiteX15" fmla="*/ 0 w 3040786"/>
                        <a:gd name="connsiteY15" fmla="*/ 813881 h 2405628"/>
                        <a:gd name="connsiteX16" fmla="*/ 0 w 3040786"/>
                        <a:gd name="connsiteY16" fmla="*/ 276784 h 240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40786" h="2405628" fill="none" extrusionOk="0">
                          <a:moveTo>
                            <a:pt x="0" y="276784"/>
                          </a:moveTo>
                          <a:cubicBezTo>
                            <a:pt x="76357" y="140071"/>
                            <a:pt x="228412" y="5483"/>
                            <a:pt x="506807" y="0"/>
                          </a:cubicBezTo>
                          <a:cubicBezTo>
                            <a:pt x="856248" y="20217"/>
                            <a:pt x="1185854" y="-44914"/>
                            <a:pt x="1560935" y="0"/>
                          </a:cubicBezTo>
                          <a:cubicBezTo>
                            <a:pt x="1957268" y="-35983"/>
                            <a:pt x="2125828" y="95935"/>
                            <a:pt x="2533978" y="0"/>
                          </a:cubicBezTo>
                          <a:cubicBezTo>
                            <a:pt x="2879070" y="15027"/>
                            <a:pt x="3046771" y="123384"/>
                            <a:pt x="3040786" y="276784"/>
                          </a:cubicBezTo>
                          <a:cubicBezTo>
                            <a:pt x="3109945" y="335104"/>
                            <a:pt x="3028440" y="553115"/>
                            <a:pt x="3040786" y="702758"/>
                          </a:cubicBezTo>
                          <a:cubicBezTo>
                            <a:pt x="3095314" y="857146"/>
                            <a:pt x="3018685" y="900397"/>
                            <a:pt x="3040786" y="1110211"/>
                          </a:cubicBezTo>
                          <a:cubicBezTo>
                            <a:pt x="3054441" y="1306403"/>
                            <a:pt x="3030463" y="1362406"/>
                            <a:pt x="3040786" y="1610267"/>
                          </a:cubicBezTo>
                          <a:cubicBezTo>
                            <a:pt x="3039544" y="1849749"/>
                            <a:pt x="2947894" y="2008445"/>
                            <a:pt x="3040786" y="2128843"/>
                          </a:cubicBezTo>
                          <a:cubicBezTo>
                            <a:pt x="2949747" y="2257929"/>
                            <a:pt x="2746660" y="2383171"/>
                            <a:pt x="2533978" y="2405628"/>
                          </a:cubicBezTo>
                          <a:cubicBezTo>
                            <a:pt x="2236210" y="2380217"/>
                            <a:pt x="1897245" y="2379244"/>
                            <a:pt x="1520393" y="2405628"/>
                          </a:cubicBezTo>
                          <a:cubicBezTo>
                            <a:pt x="1126789" y="2448306"/>
                            <a:pt x="946345" y="2379399"/>
                            <a:pt x="506807" y="2405628"/>
                          </a:cubicBezTo>
                          <a:cubicBezTo>
                            <a:pt x="173814" y="2388998"/>
                            <a:pt x="13639" y="2328667"/>
                            <a:pt x="0" y="2128843"/>
                          </a:cubicBezTo>
                          <a:cubicBezTo>
                            <a:pt x="-104969" y="2002603"/>
                            <a:pt x="-16933" y="1867864"/>
                            <a:pt x="0" y="1628787"/>
                          </a:cubicBezTo>
                          <a:cubicBezTo>
                            <a:pt x="-3037" y="1388745"/>
                            <a:pt x="101055" y="1321501"/>
                            <a:pt x="0" y="1128731"/>
                          </a:cubicBezTo>
                          <a:cubicBezTo>
                            <a:pt x="-91180" y="903806"/>
                            <a:pt x="37638" y="895417"/>
                            <a:pt x="0" y="721279"/>
                          </a:cubicBezTo>
                          <a:cubicBezTo>
                            <a:pt x="-69982" y="576725"/>
                            <a:pt x="65705" y="408609"/>
                            <a:pt x="0" y="276784"/>
                          </a:cubicBezTo>
                          <a:close/>
                        </a:path>
                        <a:path w="3040786" h="2405628" stroke="0" extrusionOk="0">
                          <a:moveTo>
                            <a:pt x="0" y="276784"/>
                          </a:moveTo>
                          <a:cubicBezTo>
                            <a:pt x="43907" y="110893"/>
                            <a:pt x="255485" y="42287"/>
                            <a:pt x="506807" y="0"/>
                          </a:cubicBezTo>
                          <a:cubicBezTo>
                            <a:pt x="937032" y="-61464"/>
                            <a:pt x="1191104" y="-19292"/>
                            <a:pt x="1560935" y="0"/>
                          </a:cubicBezTo>
                          <a:cubicBezTo>
                            <a:pt x="1833394" y="-20314"/>
                            <a:pt x="2287902" y="-6713"/>
                            <a:pt x="2533978" y="0"/>
                          </a:cubicBezTo>
                          <a:cubicBezTo>
                            <a:pt x="2785905" y="14986"/>
                            <a:pt x="3073279" y="142338"/>
                            <a:pt x="3040786" y="276784"/>
                          </a:cubicBezTo>
                          <a:cubicBezTo>
                            <a:pt x="3079935" y="426694"/>
                            <a:pt x="2981421" y="621735"/>
                            <a:pt x="3040786" y="702758"/>
                          </a:cubicBezTo>
                          <a:cubicBezTo>
                            <a:pt x="3093836" y="813570"/>
                            <a:pt x="2928242" y="944293"/>
                            <a:pt x="3040786" y="1110211"/>
                          </a:cubicBezTo>
                          <a:cubicBezTo>
                            <a:pt x="3090091" y="1272230"/>
                            <a:pt x="2941066" y="1399130"/>
                            <a:pt x="3040786" y="1517663"/>
                          </a:cubicBezTo>
                          <a:cubicBezTo>
                            <a:pt x="3086239" y="1676563"/>
                            <a:pt x="2992513" y="1977588"/>
                            <a:pt x="3040786" y="2128843"/>
                          </a:cubicBezTo>
                          <a:cubicBezTo>
                            <a:pt x="3061845" y="2300790"/>
                            <a:pt x="2826841" y="2397385"/>
                            <a:pt x="2533978" y="2405628"/>
                          </a:cubicBezTo>
                          <a:cubicBezTo>
                            <a:pt x="2149952" y="2461291"/>
                            <a:pt x="1846330" y="2386878"/>
                            <a:pt x="1560935" y="2405628"/>
                          </a:cubicBezTo>
                          <a:cubicBezTo>
                            <a:pt x="1353744" y="2498560"/>
                            <a:pt x="1063165" y="2333842"/>
                            <a:pt x="506807" y="2405628"/>
                          </a:cubicBezTo>
                          <a:cubicBezTo>
                            <a:pt x="210363" y="2328543"/>
                            <a:pt x="7239" y="2308473"/>
                            <a:pt x="0" y="2128843"/>
                          </a:cubicBezTo>
                          <a:cubicBezTo>
                            <a:pt x="8553" y="1999445"/>
                            <a:pt x="26710" y="1816892"/>
                            <a:pt x="0" y="1702869"/>
                          </a:cubicBezTo>
                          <a:cubicBezTo>
                            <a:pt x="-20262" y="1532574"/>
                            <a:pt x="81498" y="1445012"/>
                            <a:pt x="0" y="1221334"/>
                          </a:cubicBezTo>
                          <a:cubicBezTo>
                            <a:pt x="-91785" y="1003053"/>
                            <a:pt x="81640" y="1002911"/>
                            <a:pt x="0" y="813881"/>
                          </a:cubicBezTo>
                          <a:cubicBezTo>
                            <a:pt x="-43001" y="649625"/>
                            <a:pt x="-22983" y="457557"/>
                            <a:pt x="0" y="276784"/>
                          </a:cubicBezTo>
                          <a:close/>
                        </a:path>
                        <a:path w="3040786" h="2405628" fill="none" stroke="0" extrusionOk="0">
                          <a:moveTo>
                            <a:pt x="0" y="276784"/>
                          </a:moveTo>
                          <a:cubicBezTo>
                            <a:pt x="66697" y="99051"/>
                            <a:pt x="300524" y="-36650"/>
                            <a:pt x="506807" y="0"/>
                          </a:cubicBezTo>
                          <a:cubicBezTo>
                            <a:pt x="845217" y="-113205"/>
                            <a:pt x="1209388" y="23270"/>
                            <a:pt x="1560935" y="0"/>
                          </a:cubicBezTo>
                          <a:cubicBezTo>
                            <a:pt x="1909304" y="-4414"/>
                            <a:pt x="2217375" y="9820"/>
                            <a:pt x="2533978" y="0"/>
                          </a:cubicBezTo>
                          <a:cubicBezTo>
                            <a:pt x="2849581" y="6872"/>
                            <a:pt x="3033312" y="152935"/>
                            <a:pt x="3040786" y="276784"/>
                          </a:cubicBezTo>
                          <a:cubicBezTo>
                            <a:pt x="3107706" y="395186"/>
                            <a:pt x="2992718" y="546272"/>
                            <a:pt x="3040786" y="702758"/>
                          </a:cubicBezTo>
                          <a:cubicBezTo>
                            <a:pt x="3086040" y="891147"/>
                            <a:pt x="3028804" y="927773"/>
                            <a:pt x="3040786" y="1110211"/>
                          </a:cubicBezTo>
                          <a:cubicBezTo>
                            <a:pt x="3064513" y="1298278"/>
                            <a:pt x="3045157" y="1376033"/>
                            <a:pt x="3040786" y="1610267"/>
                          </a:cubicBezTo>
                          <a:cubicBezTo>
                            <a:pt x="3065518" y="1856045"/>
                            <a:pt x="2987981" y="1978469"/>
                            <a:pt x="3040786" y="2128843"/>
                          </a:cubicBezTo>
                          <a:cubicBezTo>
                            <a:pt x="2977494" y="2256074"/>
                            <a:pt x="2813957" y="2334993"/>
                            <a:pt x="2533978" y="2405628"/>
                          </a:cubicBezTo>
                          <a:cubicBezTo>
                            <a:pt x="2323024" y="2412248"/>
                            <a:pt x="1943077" y="2383911"/>
                            <a:pt x="1520393" y="2405628"/>
                          </a:cubicBezTo>
                          <a:cubicBezTo>
                            <a:pt x="1090953" y="2359181"/>
                            <a:pt x="922481" y="2370834"/>
                            <a:pt x="506807" y="2405628"/>
                          </a:cubicBezTo>
                          <a:cubicBezTo>
                            <a:pt x="154582" y="2407881"/>
                            <a:pt x="29231" y="2291014"/>
                            <a:pt x="0" y="2128843"/>
                          </a:cubicBezTo>
                          <a:cubicBezTo>
                            <a:pt x="-94978" y="1993027"/>
                            <a:pt x="50117" y="1846899"/>
                            <a:pt x="0" y="1628787"/>
                          </a:cubicBezTo>
                          <a:cubicBezTo>
                            <a:pt x="-19777" y="1390512"/>
                            <a:pt x="82219" y="1297729"/>
                            <a:pt x="0" y="1128731"/>
                          </a:cubicBezTo>
                          <a:cubicBezTo>
                            <a:pt x="-51863" y="937973"/>
                            <a:pt x="19861" y="877360"/>
                            <a:pt x="0" y="721279"/>
                          </a:cubicBezTo>
                          <a:cubicBezTo>
                            <a:pt x="-40970" y="561492"/>
                            <a:pt x="64003" y="428697"/>
                            <a:pt x="0" y="276784"/>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230615" y="452546"/>
              <a:ext cx="3061255" cy="2690579"/>
            </a:xfrm>
            <a:custGeom>
              <a:avLst/>
              <a:gdLst>
                <a:gd name="connsiteX0" fmla="*/ 0 w 3061255"/>
                <a:gd name="connsiteY0" fmla="*/ 309569 h 2690579"/>
                <a:gd name="connsiteX1" fmla="*/ 510218 w 3061255"/>
                <a:gd name="connsiteY1" fmla="*/ 0 h 2690579"/>
                <a:gd name="connsiteX2" fmla="*/ 1231307 w 3061255"/>
                <a:gd name="connsiteY2" fmla="*/ 0 h 2690579"/>
                <a:gd name="connsiteX3" fmla="*/ 1870762 w 3061255"/>
                <a:gd name="connsiteY3" fmla="*/ 0 h 2690579"/>
                <a:gd name="connsiteX4" fmla="*/ 2551035 w 3061255"/>
                <a:gd name="connsiteY4" fmla="*/ 0 h 2690579"/>
                <a:gd name="connsiteX5" fmla="*/ 3061255 w 3061255"/>
                <a:gd name="connsiteY5" fmla="*/ 309569 h 2690579"/>
                <a:gd name="connsiteX6" fmla="*/ 3061255 w 3061255"/>
                <a:gd name="connsiteY6" fmla="*/ 848143 h 2690579"/>
                <a:gd name="connsiteX7" fmla="*/ 3061255 w 3061255"/>
                <a:gd name="connsiteY7" fmla="*/ 1303859 h 2690579"/>
                <a:gd name="connsiteX8" fmla="*/ 3061255 w 3061255"/>
                <a:gd name="connsiteY8" fmla="*/ 1821719 h 2690579"/>
                <a:gd name="connsiteX9" fmla="*/ 3061255 w 3061255"/>
                <a:gd name="connsiteY9" fmla="*/ 2381008 h 2690579"/>
                <a:gd name="connsiteX10" fmla="*/ 2551035 w 3061255"/>
                <a:gd name="connsiteY10" fmla="*/ 2690579 h 2690579"/>
                <a:gd name="connsiteX11" fmla="*/ 1931987 w 3061255"/>
                <a:gd name="connsiteY11" fmla="*/ 2690579 h 2690579"/>
                <a:gd name="connsiteX12" fmla="*/ 1312940 w 3061255"/>
                <a:gd name="connsiteY12" fmla="*/ 2690579 h 2690579"/>
                <a:gd name="connsiteX13" fmla="*/ 510218 w 3061255"/>
                <a:gd name="connsiteY13" fmla="*/ 2690579 h 2690579"/>
                <a:gd name="connsiteX14" fmla="*/ 0 w 3061255"/>
                <a:gd name="connsiteY14" fmla="*/ 2381008 h 2690579"/>
                <a:gd name="connsiteX15" fmla="*/ 0 w 3061255"/>
                <a:gd name="connsiteY15" fmla="*/ 1925291 h 2690579"/>
                <a:gd name="connsiteX16" fmla="*/ 0 w 3061255"/>
                <a:gd name="connsiteY16" fmla="*/ 1428146 h 2690579"/>
                <a:gd name="connsiteX17" fmla="*/ 0 w 3061255"/>
                <a:gd name="connsiteY17" fmla="*/ 889572 h 2690579"/>
                <a:gd name="connsiteX18" fmla="*/ 0 w 3061255"/>
                <a:gd name="connsiteY18" fmla="*/ 309569 h 2690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61255" h="2690579" extrusionOk="0">
                  <a:moveTo>
                    <a:pt x="0" y="309569"/>
                  </a:moveTo>
                  <a:cubicBezTo>
                    <a:pt x="93821" y="66420"/>
                    <a:pt x="292726" y="-53200"/>
                    <a:pt x="510218" y="0"/>
                  </a:cubicBezTo>
                  <a:cubicBezTo>
                    <a:pt x="840528" y="-64219"/>
                    <a:pt x="926693" y="38336"/>
                    <a:pt x="1231307" y="0"/>
                  </a:cubicBezTo>
                  <a:cubicBezTo>
                    <a:pt x="1541181" y="2796"/>
                    <a:pt x="1753724" y="-34809"/>
                    <a:pt x="1870762" y="0"/>
                  </a:cubicBezTo>
                  <a:cubicBezTo>
                    <a:pt x="2016759" y="6396"/>
                    <a:pt x="2256535" y="85983"/>
                    <a:pt x="2551035" y="0"/>
                  </a:cubicBezTo>
                  <a:cubicBezTo>
                    <a:pt x="2866094" y="59440"/>
                    <a:pt x="3062743" y="201964"/>
                    <a:pt x="3061255" y="309569"/>
                  </a:cubicBezTo>
                  <a:cubicBezTo>
                    <a:pt x="3070263" y="596311"/>
                    <a:pt x="2965366" y="718084"/>
                    <a:pt x="3061255" y="848143"/>
                  </a:cubicBezTo>
                  <a:cubicBezTo>
                    <a:pt x="3189055" y="1018070"/>
                    <a:pt x="3027866" y="1230514"/>
                    <a:pt x="3061255" y="1303859"/>
                  </a:cubicBezTo>
                  <a:cubicBezTo>
                    <a:pt x="3170813" y="1393677"/>
                    <a:pt x="3122810" y="1571522"/>
                    <a:pt x="3061255" y="1821719"/>
                  </a:cubicBezTo>
                  <a:cubicBezTo>
                    <a:pt x="3092221" y="2018089"/>
                    <a:pt x="3095884" y="2134178"/>
                    <a:pt x="3061255" y="2381008"/>
                  </a:cubicBezTo>
                  <a:cubicBezTo>
                    <a:pt x="3085908" y="2498479"/>
                    <a:pt x="2752391" y="2678124"/>
                    <a:pt x="2551035" y="2690579"/>
                  </a:cubicBezTo>
                  <a:cubicBezTo>
                    <a:pt x="2371015" y="2672246"/>
                    <a:pt x="2048207" y="2642777"/>
                    <a:pt x="1931987" y="2690579"/>
                  </a:cubicBezTo>
                  <a:cubicBezTo>
                    <a:pt x="1776826" y="2712923"/>
                    <a:pt x="1682415" y="2662942"/>
                    <a:pt x="1312940" y="2690579"/>
                  </a:cubicBezTo>
                  <a:cubicBezTo>
                    <a:pt x="1096107" y="2696751"/>
                    <a:pt x="806718" y="2640595"/>
                    <a:pt x="510218" y="2690579"/>
                  </a:cubicBezTo>
                  <a:cubicBezTo>
                    <a:pt x="271595" y="2604211"/>
                    <a:pt x="36330" y="2500771"/>
                    <a:pt x="0" y="2381008"/>
                  </a:cubicBezTo>
                  <a:cubicBezTo>
                    <a:pt x="29805" y="2304189"/>
                    <a:pt x="-14236" y="2087305"/>
                    <a:pt x="0" y="1925291"/>
                  </a:cubicBezTo>
                  <a:cubicBezTo>
                    <a:pt x="-22029" y="1753930"/>
                    <a:pt x="110114" y="1527590"/>
                    <a:pt x="0" y="1428146"/>
                  </a:cubicBezTo>
                  <a:cubicBezTo>
                    <a:pt x="-18764" y="1345923"/>
                    <a:pt x="8666" y="1079653"/>
                    <a:pt x="0" y="889572"/>
                  </a:cubicBezTo>
                  <a:cubicBezTo>
                    <a:pt x="-83600" y="746566"/>
                    <a:pt x="65191" y="422061"/>
                    <a:pt x="0" y="309569"/>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3088835"/>
                        <a:gd name="connsiteY0" fmla="*/ 276784 h 2405628"/>
                        <a:gd name="connsiteX1" fmla="*/ 514815 w 3088835"/>
                        <a:gd name="connsiteY1" fmla="*/ 0 h 2405628"/>
                        <a:gd name="connsiteX2" fmla="*/ 1242401 w 3088835"/>
                        <a:gd name="connsiteY2" fmla="*/ 0 h 2405628"/>
                        <a:gd name="connsiteX3" fmla="*/ 1887617 w 3088835"/>
                        <a:gd name="connsiteY3" fmla="*/ 0 h 2405628"/>
                        <a:gd name="connsiteX4" fmla="*/ 2574019 w 3088835"/>
                        <a:gd name="connsiteY4" fmla="*/ 0 h 2405628"/>
                        <a:gd name="connsiteX5" fmla="*/ 3088835 w 3088835"/>
                        <a:gd name="connsiteY5" fmla="*/ 276784 h 2405628"/>
                        <a:gd name="connsiteX6" fmla="*/ 3088835 w 3088835"/>
                        <a:gd name="connsiteY6" fmla="*/ 758319 h 2405628"/>
                        <a:gd name="connsiteX7" fmla="*/ 3088835 w 3088835"/>
                        <a:gd name="connsiteY7" fmla="*/ 1165772 h 2405628"/>
                        <a:gd name="connsiteX8" fmla="*/ 3088835 w 3088835"/>
                        <a:gd name="connsiteY8" fmla="*/ 1628787 h 2405628"/>
                        <a:gd name="connsiteX9" fmla="*/ 3088835 w 3088835"/>
                        <a:gd name="connsiteY9" fmla="*/ 2128843 h 2405628"/>
                        <a:gd name="connsiteX10" fmla="*/ 2574019 w 3088835"/>
                        <a:gd name="connsiteY10" fmla="*/ 2405628 h 2405628"/>
                        <a:gd name="connsiteX11" fmla="*/ 1949394 w 3088835"/>
                        <a:gd name="connsiteY11" fmla="*/ 2405628 h 2405628"/>
                        <a:gd name="connsiteX12" fmla="*/ 1324769 w 3088835"/>
                        <a:gd name="connsiteY12" fmla="*/ 2405628 h 2405628"/>
                        <a:gd name="connsiteX13" fmla="*/ 514815 w 3088835"/>
                        <a:gd name="connsiteY13" fmla="*/ 2405628 h 2405628"/>
                        <a:gd name="connsiteX14" fmla="*/ 0 w 3088835"/>
                        <a:gd name="connsiteY14" fmla="*/ 2128843 h 2405628"/>
                        <a:gd name="connsiteX15" fmla="*/ 0 w 3088835"/>
                        <a:gd name="connsiteY15" fmla="*/ 1721390 h 2405628"/>
                        <a:gd name="connsiteX16" fmla="*/ 0 w 3088835"/>
                        <a:gd name="connsiteY16" fmla="*/ 1276896 h 2405628"/>
                        <a:gd name="connsiteX17" fmla="*/ 0 w 3088835"/>
                        <a:gd name="connsiteY17" fmla="*/ 795361 h 2405628"/>
                        <a:gd name="connsiteX18" fmla="*/ 0 w 3088835"/>
                        <a:gd name="connsiteY18" fmla="*/ 276784 h 240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8835" h="2405628" extrusionOk="0">
                          <a:moveTo>
                            <a:pt x="0" y="276784"/>
                          </a:moveTo>
                          <a:cubicBezTo>
                            <a:pt x="44366" y="93479"/>
                            <a:pt x="264711" y="-20694"/>
                            <a:pt x="514815" y="0"/>
                          </a:cubicBezTo>
                          <a:cubicBezTo>
                            <a:pt x="849299" y="-54860"/>
                            <a:pt x="938646" y="33734"/>
                            <a:pt x="1242401" y="0"/>
                          </a:cubicBezTo>
                          <a:cubicBezTo>
                            <a:pt x="1542435" y="-9275"/>
                            <a:pt x="1740842" y="-8812"/>
                            <a:pt x="1887617" y="0"/>
                          </a:cubicBezTo>
                          <a:cubicBezTo>
                            <a:pt x="2065686" y="-18596"/>
                            <a:pt x="2259663" y="32058"/>
                            <a:pt x="2574019" y="0"/>
                          </a:cubicBezTo>
                          <a:cubicBezTo>
                            <a:pt x="2875568" y="27783"/>
                            <a:pt x="3088755" y="170942"/>
                            <a:pt x="3088835" y="276784"/>
                          </a:cubicBezTo>
                          <a:cubicBezTo>
                            <a:pt x="3109231" y="505714"/>
                            <a:pt x="2989791" y="605911"/>
                            <a:pt x="3088835" y="758319"/>
                          </a:cubicBezTo>
                          <a:cubicBezTo>
                            <a:pt x="3198564" y="920601"/>
                            <a:pt x="3045046" y="1091183"/>
                            <a:pt x="3088835" y="1165772"/>
                          </a:cubicBezTo>
                          <a:cubicBezTo>
                            <a:pt x="3193546" y="1246395"/>
                            <a:pt x="3114289" y="1411593"/>
                            <a:pt x="3088835" y="1628787"/>
                          </a:cubicBezTo>
                          <a:cubicBezTo>
                            <a:pt x="3118298" y="1814602"/>
                            <a:pt x="3096692" y="1936065"/>
                            <a:pt x="3088835" y="2128843"/>
                          </a:cubicBezTo>
                          <a:cubicBezTo>
                            <a:pt x="3128783" y="2251924"/>
                            <a:pt x="2776891" y="2400879"/>
                            <a:pt x="2574019" y="2405628"/>
                          </a:cubicBezTo>
                          <a:cubicBezTo>
                            <a:pt x="2393528" y="2396019"/>
                            <a:pt x="2088827" y="2390946"/>
                            <a:pt x="1949394" y="2405628"/>
                          </a:cubicBezTo>
                          <a:cubicBezTo>
                            <a:pt x="1800375" y="2414736"/>
                            <a:pt x="1667458" y="2376759"/>
                            <a:pt x="1324769" y="2405628"/>
                          </a:cubicBezTo>
                          <a:cubicBezTo>
                            <a:pt x="1083392" y="2420302"/>
                            <a:pt x="782186" y="2374134"/>
                            <a:pt x="514815" y="2405628"/>
                          </a:cubicBezTo>
                          <a:cubicBezTo>
                            <a:pt x="269935" y="2356380"/>
                            <a:pt x="29746" y="2253295"/>
                            <a:pt x="0" y="2128843"/>
                          </a:cubicBezTo>
                          <a:cubicBezTo>
                            <a:pt x="7303" y="2052991"/>
                            <a:pt x="26225" y="1868530"/>
                            <a:pt x="0" y="1721390"/>
                          </a:cubicBezTo>
                          <a:cubicBezTo>
                            <a:pt x="-47783" y="1570761"/>
                            <a:pt x="90702" y="1366988"/>
                            <a:pt x="0" y="1276896"/>
                          </a:cubicBezTo>
                          <a:cubicBezTo>
                            <a:pt x="-32014" y="1197911"/>
                            <a:pt x="37278" y="960567"/>
                            <a:pt x="0" y="795361"/>
                          </a:cubicBezTo>
                          <a:cubicBezTo>
                            <a:pt x="-76751" y="651024"/>
                            <a:pt x="89777" y="410557"/>
                            <a:pt x="0" y="276784"/>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85196"/>
            </a:xfrm>
            <a:prstGeom prst="rect">
              <a:avLst/>
            </a:prstGeom>
            <a:noFill/>
          </p:spPr>
          <p:txBody>
            <a:bodyPr wrap="square" rtlCol="0">
              <a:spAutoFit/>
            </a:bodyPr>
            <a:lstStyle/>
            <a:p>
              <a:pPr algn="ctr"/>
              <a:endParaRPr lang="en-US" sz="2800" dirty="0">
                <a:solidFill>
                  <a:schemeClr val="bg1"/>
                </a:solidFill>
                <a:latin typeface="Hand Of Sean" panose="02000500000000000000" pitchFamily="2" charset="-128"/>
                <a:ea typeface="Hand Of Sean" panose="02000500000000000000" pitchFamily="2" charset="-128"/>
              </a:endParaRPr>
            </a:p>
          </p:txBody>
        </p:sp>
        <p:sp>
          <p:nvSpPr>
            <p:cNvPr id="225" name="TextBox 64">
              <a:extLst>
                <a:ext uri="{FF2B5EF4-FFF2-40B4-BE49-F238E27FC236}">
                  <a16:creationId xmlns:a16="http://schemas.microsoft.com/office/drawing/2014/main" id="{92AC5195-109E-4399-B96D-ED879F2F197A}"/>
                </a:ext>
              </a:extLst>
            </p:cNvPr>
            <p:cNvSpPr txBox="1"/>
            <p:nvPr/>
          </p:nvSpPr>
          <p:spPr>
            <a:xfrm>
              <a:off x="1117260" y="566867"/>
              <a:ext cx="3117971" cy="929430"/>
            </a:xfrm>
            <a:prstGeom prst="rect">
              <a:avLst/>
            </a:prstGeom>
            <a:noFill/>
          </p:spPr>
          <p:txBody>
            <a:bodyPr wrap="square" rtlCol="0">
              <a:spAutoFit/>
            </a:bodyPr>
            <a:lstStyle/>
            <a:p>
              <a:pPr algn="r"/>
              <a:r>
                <a:rPr lang="ar-SY" sz="2400" b="1" dirty="0">
                  <a:solidFill>
                    <a:schemeClr val="bg1"/>
                  </a:solidFill>
                  <a:latin typeface="Hand Of Sean" panose="02000500000000000000" pitchFamily="2" charset="-128"/>
                  <a:ea typeface="Hand Of Sean" panose="02000500000000000000" pitchFamily="2" charset="-128"/>
                </a:rPr>
                <a:t>لإزالة أثر العرق و بقع الحبر   صدأ الحديد و العلكة و الشمع</a:t>
              </a: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67427" y="1793959"/>
            <a:ext cx="3052689"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079866"/>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284267"/>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6573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fill="hold"/>
                                        <p:tgtEl>
                                          <p:spTgt spid="179"/>
                                        </p:tgtEl>
                                        <p:attrNameLst>
                                          <p:attrName>ppt_x</p:attrName>
                                        </p:attrNameLst>
                                      </p:cBhvr>
                                      <p:tavLst>
                                        <p:tav tm="0">
                                          <p:val>
                                            <p:strVal val="#ppt_x"/>
                                          </p:val>
                                        </p:tav>
                                        <p:tav tm="100000">
                                          <p:val>
                                            <p:strVal val="#ppt_x"/>
                                          </p:val>
                                        </p:tav>
                                      </p:tavLst>
                                    </p:anim>
                                    <p:anim calcmode="lin" valueType="num">
                                      <p:cBhvr additive="base">
                                        <p:cTn id="8" dur="500" fill="hold"/>
                                        <p:tgtEl>
                                          <p:spTgt spid="1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29"/>
                                        </p:tgtEl>
                                        <p:attrNameLst>
                                          <p:attrName>style.visibility</p:attrName>
                                        </p:attrNameLst>
                                      </p:cBhvr>
                                      <p:to>
                                        <p:strVal val="visible"/>
                                      </p:to>
                                    </p:set>
                                    <p:animEffect transition="in" filter="wipe(down)">
                                      <p:cBhvr>
                                        <p:cTn id="12" dur="500"/>
                                        <p:tgtEl>
                                          <p:spTgt spid="22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8"/>
                                        </p:tgtEl>
                                        <p:attrNameLst>
                                          <p:attrName>style.visibility</p:attrName>
                                        </p:attrNameLst>
                                      </p:cBhvr>
                                      <p:to>
                                        <p:strVal val="visible"/>
                                      </p:to>
                                    </p:set>
                                  </p:childTnLst>
                                </p:cTn>
                              </p:par>
                            </p:childTnLst>
                          </p:cTn>
                        </p:par>
                        <p:par>
                          <p:cTn id="21" fill="hold">
                            <p:stCondLst>
                              <p:cond delay="0"/>
                            </p:stCondLst>
                            <p:childTnLst>
                              <p:par>
                                <p:cTn id="22" presetID="22" presetClass="entr" presetSubtype="2" fill="hold" grpId="0" nodeType="afterEffect">
                                  <p:stCondLst>
                                    <p:cond delay="0"/>
                                  </p:stCondLst>
                                  <p:childTnLst>
                                    <p:set>
                                      <p:cBhvr>
                                        <p:cTn id="23" dur="1" fill="hold">
                                          <p:stCondLst>
                                            <p:cond delay="0"/>
                                          </p:stCondLst>
                                        </p:cTn>
                                        <p:tgtEl>
                                          <p:spTgt spid="227"/>
                                        </p:tgtEl>
                                        <p:attrNameLst>
                                          <p:attrName>style.visibility</p:attrName>
                                        </p:attrNameLst>
                                      </p:cBhvr>
                                      <p:to>
                                        <p:strVal val="visible"/>
                                      </p:to>
                                    </p:set>
                                    <p:animEffect transition="in" filter="wipe(right)">
                                      <p:cBhvr>
                                        <p:cTn id="24" dur="500"/>
                                        <p:tgtEl>
                                          <p:spTgt spid="227"/>
                                        </p:tgtEl>
                                      </p:cBhvr>
                                    </p:animEffect>
                                  </p:childTnLst>
                                </p:cTn>
                              </p:par>
                            </p:childTnLst>
                          </p:cTn>
                        </p:par>
                        <p:par>
                          <p:cTn id="25" fill="hold">
                            <p:stCondLst>
                              <p:cond delay="500"/>
                            </p:stCondLst>
                            <p:childTnLst>
                              <p:par>
                                <p:cTn id="26" presetID="17" presetClass="entr" presetSubtype="2" fill="hold" nodeType="afterEffect">
                                  <p:stCondLst>
                                    <p:cond delay="0"/>
                                  </p:stCondLst>
                                  <p:childTnLst>
                                    <p:set>
                                      <p:cBhvr>
                                        <p:cTn id="27" dur="1" fill="hold">
                                          <p:stCondLst>
                                            <p:cond delay="0"/>
                                          </p:stCondLst>
                                        </p:cTn>
                                        <p:tgtEl>
                                          <p:spTgt spid="207"/>
                                        </p:tgtEl>
                                        <p:attrNameLst>
                                          <p:attrName>style.visibility</p:attrName>
                                        </p:attrNameLst>
                                      </p:cBhvr>
                                      <p:to>
                                        <p:strVal val="visible"/>
                                      </p:to>
                                    </p:set>
                                    <p:anim calcmode="lin" valueType="num">
                                      <p:cBhvr>
                                        <p:cTn id="28" dur="500" fill="hold"/>
                                        <p:tgtEl>
                                          <p:spTgt spid="207"/>
                                        </p:tgtEl>
                                        <p:attrNameLst>
                                          <p:attrName>ppt_x</p:attrName>
                                        </p:attrNameLst>
                                      </p:cBhvr>
                                      <p:tavLst>
                                        <p:tav tm="0">
                                          <p:val>
                                            <p:strVal val="#ppt_x+#ppt_w/2"/>
                                          </p:val>
                                        </p:tav>
                                        <p:tav tm="100000">
                                          <p:val>
                                            <p:strVal val="#ppt_x"/>
                                          </p:val>
                                        </p:tav>
                                      </p:tavLst>
                                    </p:anim>
                                    <p:anim calcmode="lin" valueType="num">
                                      <p:cBhvr>
                                        <p:cTn id="29" dur="500" fill="hold"/>
                                        <p:tgtEl>
                                          <p:spTgt spid="207"/>
                                        </p:tgtEl>
                                        <p:attrNameLst>
                                          <p:attrName>ppt_y</p:attrName>
                                        </p:attrNameLst>
                                      </p:cBhvr>
                                      <p:tavLst>
                                        <p:tav tm="0">
                                          <p:val>
                                            <p:strVal val="#ppt_y"/>
                                          </p:val>
                                        </p:tav>
                                        <p:tav tm="100000">
                                          <p:val>
                                            <p:strVal val="#ppt_y"/>
                                          </p:val>
                                        </p:tav>
                                      </p:tavLst>
                                    </p:anim>
                                    <p:anim calcmode="lin" valueType="num">
                                      <p:cBhvr>
                                        <p:cTn id="30" dur="500" fill="hold"/>
                                        <p:tgtEl>
                                          <p:spTgt spid="207"/>
                                        </p:tgtEl>
                                        <p:attrNameLst>
                                          <p:attrName>ppt_w</p:attrName>
                                        </p:attrNameLst>
                                      </p:cBhvr>
                                      <p:tavLst>
                                        <p:tav tm="0">
                                          <p:val>
                                            <p:fltVal val="0"/>
                                          </p:val>
                                        </p:tav>
                                        <p:tav tm="100000">
                                          <p:val>
                                            <p:strVal val="#ppt_w"/>
                                          </p:val>
                                        </p:tav>
                                      </p:tavLst>
                                    </p:anim>
                                    <p:anim calcmode="lin" valueType="num">
                                      <p:cBhvr>
                                        <p:cTn id="31"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4"/>
                                        </p:tgtEl>
                                        <p:attrNameLst>
                                          <p:attrName>style.visibility</p:attrName>
                                        </p:attrNameLst>
                                      </p:cBhvr>
                                      <p:to>
                                        <p:strVal val="visible"/>
                                      </p:to>
                                    </p:set>
                                  </p:childTnLst>
                                </p:cTn>
                              </p:par>
                            </p:childTnLst>
                          </p:cTn>
                        </p:par>
                        <p:par>
                          <p:cTn id="40" fill="hold">
                            <p:stCondLst>
                              <p:cond delay="0"/>
                            </p:stCondLst>
                            <p:childTnLst>
                              <p:par>
                                <p:cTn id="41" presetID="22" presetClass="entr" presetSubtype="8" fill="hold" grpId="0" nodeType="afterEffect">
                                  <p:stCondLst>
                                    <p:cond delay="0"/>
                                  </p:stCondLst>
                                  <p:childTnLst>
                                    <p:set>
                                      <p:cBhvr>
                                        <p:cTn id="42" dur="1" fill="hold">
                                          <p:stCondLst>
                                            <p:cond delay="0"/>
                                          </p:stCondLst>
                                        </p:cTn>
                                        <p:tgtEl>
                                          <p:spTgt spid="226"/>
                                        </p:tgtEl>
                                        <p:attrNameLst>
                                          <p:attrName>style.visibility</p:attrName>
                                        </p:attrNameLst>
                                      </p:cBhvr>
                                      <p:to>
                                        <p:strVal val="visible"/>
                                      </p:to>
                                    </p:set>
                                    <p:animEffect transition="in" filter="wipe(left)">
                                      <p:cBhvr>
                                        <p:cTn id="43" dur="500"/>
                                        <p:tgtEl>
                                          <p:spTgt spid="226"/>
                                        </p:tgtEl>
                                      </p:cBhvr>
                                    </p:animEffect>
                                  </p:childTnLst>
                                </p:cTn>
                              </p:par>
                            </p:childTnLst>
                          </p:cTn>
                        </p:par>
                        <p:par>
                          <p:cTn id="44" fill="hold">
                            <p:stCondLst>
                              <p:cond delay="500"/>
                            </p:stCondLst>
                            <p:childTnLst>
                              <p:par>
                                <p:cTn id="45" presetID="17" presetClass="entr" presetSubtype="8" fill="hold" nodeType="afterEffect">
                                  <p:stCondLst>
                                    <p:cond delay="0"/>
                                  </p:stCondLst>
                                  <p:childTnLst>
                                    <p:set>
                                      <p:cBhvr>
                                        <p:cTn id="46" dur="1" fill="hold">
                                          <p:stCondLst>
                                            <p:cond delay="0"/>
                                          </p:stCondLst>
                                        </p:cTn>
                                        <p:tgtEl>
                                          <p:spTgt spid="220"/>
                                        </p:tgtEl>
                                        <p:attrNameLst>
                                          <p:attrName>style.visibility</p:attrName>
                                        </p:attrNameLst>
                                      </p:cBhvr>
                                      <p:to>
                                        <p:strVal val="visible"/>
                                      </p:to>
                                    </p:set>
                                    <p:anim calcmode="lin" valueType="num">
                                      <p:cBhvr>
                                        <p:cTn id="47" dur="500" fill="hold"/>
                                        <p:tgtEl>
                                          <p:spTgt spid="220"/>
                                        </p:tgtEl>
                                        <p:attrNameLst>
                                          <p:attrName>ppt_x</p:attrName>
                                        </p:attrNameLst>
                                      </p:cBhvr>
                                      <p:tavLst>
                                        <p:tav tm="0">
                                          <p:val>
                                            <p:strVal val="#ppt_x-#ppt_w/2"/>
                                          </p:val>
                                        </p:tav>
                                        <p:tav tm="100000">
                                          <p:val>
                                            <p:strVal val="#ppt_x"/>
                                          </p:val>
                                        </p:tav>
                                      </p:tavLst>
                                    </p:anim>
                                    <p:anim calcmode="lin" valueType="num">
                                      <p:cBhvr>
                                        <p:cTn id="48" dur="500" fill="hold"/>
                                        <p:tgtEl>
                                          <p:spTgt spid="220"/>
                                        </p:tgtEl>
                                        <p:attrNameLst>
                                          <p:attrName>ppt_y</p:attrName>
                                        </p:attrNameLst>
                                      </p:cBhvr>
                                      <p:tavLst>
                                        <p:tav tm="0">
                                          <p:val>
                                            <p:strVal val="#ppt_y"/>
                                          </p:val>
                                        </p:tav>
                                        <p:tav tm="100000">
                                          <p:val>
                                            <p:strVal val="#ppt_y"/>
                                          </p:val>
                                        </p:tav>
                                      </p:tavLst>
                                    </p:anim>
                                    <p:anim calcmode="lin" valueType="num">
                                      <p:cBhvr>
                                        <p:cTn id="49" dur="500" fill="hold"/>
                                        <p:tgtEl>
                                          <p:spTgt spid="220"/>
                                        </p:tgtEl>
                                        <p:attrNameLst>
                                          <p:attrName>ppt_w</p:attrName>
                                        </p:attrNameLst>
                                      </p:cBhvr>
                                      <p:tavLst>
                                        <p:tav tm="0">
                                          <p:val>
                                            <p:fltVal val="0"/>
                                          </p:val>
                                        </p:tav>
                                        <p:tav tm="100000">
                                          <p:val>
                                            <p:strVal val="#ppt_w"/>
                                          </p:val>
                                        </p:tav>
                                      </p:tavLst>
                                    </p:anim>
                                    <p:anim calcmode="lin" valueType="num">
                                      <p:cBhvr>
                                        <p:cTn id="50"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 name="Group 20">
            <a:extLst>
              <a:ext uri="{FF2B5EF4-FFF2-40B4-BE49-F238E27FC236}">
                <a16:creationId xmlns:a16="http://schemas.microsoft.com/office/drawing/2014/main" id="{9495562D-A7AB-40B6-9D9B-68732AD1C8F9}"/>
              </a:ext>
            </a:extLst>
          </p:cNvPr>
          <p:cNvGrpSpPr/>
          <p:nvPr/>
        </p:nvGrpSpPr>
        <p:grpSpPr>
          <a:xfrm>
            <a:off x="3900668" y="1691089"/>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dirty="0"/>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endParaRPr lang="en-US" sz="2400" b="1"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268349" y="2787173"/>
              <a:ext cx="1842868" cy="308084"/>
            </a:xfrm>
            <a:custGeom>
              <a:avLst/>
              <a:gdLst>
                <a:gd name="connsiteX0" fmla="*/ 0 w 1842868"/>
                <a:gd name="connsiteY0" fmla="*/ 0 h 308084"/>
                <a:gd name="connsiteX1" fmla="*/ 460717 w 1842868"/>
                <a:gd name="connsiteY1" fmla="*/ 77021 h 308084"/>
                <a:gd name="connsiteX2" fmla="*/ 921434 w 1842868"/>
                <a:gd name="connsiteY2" fmla="*/ 154042 h 308084"/>
                <a:gd name="connsiteX3" fmla="*/ 1363722 w 1842868"/>
                <a:gd name="connsiteY3" fmla="*/ 227982 h 308084"/>
                <a:gd name="connsiteX4" fmla="*/ 1842868 w 1842868"/>
                <a:gd name="connsiteY4" fmla="*/ 308084 h 308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308084" fill="none" extrusionOk="0">
                  <a:moveTo>
                    <a:pt x="0" y="0"/>
                  </a:moveTo>
                  <a:cubicBezTo>
                    <a:pt x="108125" y="-9259"/>
                    <a:pt x="304140" y="62169"/>
                    <a:pt x="460717" y="77021"/>
                  </a:cubicBezTo>
                  <a:cubicBezTo>
                    <a:pt x="617294" y="91873"/>
                    <a:pt x="781269" y="137606"/>
                    <a:pt x="921434" y="154042"/>
                  </a:cubicBezTo>
                  <a:cubicBezTo>
                    <a:pt x="1061599" y="170478"/>
                    <a:pt x="1249180" y="211687"/>
                    <a:pt x="1363722" y="227982"/>
                  </a:cubicBezTo>
                  <a:cubicBezTo>
                    <a:pt x="1478264" y="244277"/>
                    <a:pt x="1672782" y="300196"/>
                    <a:pt x="1842868" y="308084"/>
                  </a:cubicBezTo>
                </a:path>
                <a:path w="1842868" h="308084" stroke="0" extrusionOk="0">
                  <a:moveTo>
                    <a:pt x="0" y="0"/>
                  </a:moveTo>
                  <a:cubicBezTo>
                    <a:pt x="197321" y="-25809"/>
                    <a:pt x="341259" y="87350"/>
                    <a:pt x="497574" y="83183"/>
                  </a:cubicBezTo>
                  <a:cubicBezTo>
                    <a:pt x="653889" y="79016"/>
                    <a:pt x="890607" y="174171"/>
                    <a:pt x="995149" y="166365"/>
                  </a:cubicBezTo>
                  <a:cubicBezTo>
                    <a:pt x="1099691" y="158560"/>
                    <a:pt x="1650029" y="334945"/>
                    <a:pt x="1842868" y="308084"/>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err="1"/>
                <a:t>ممممالففضيال</a:t>
              </a:r>
              <a:endParaRPr lang="en-US" dirty="0"/>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3953777"/>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4" y="3308431"/>
            <a:ext cx="2274706" cy="765561"/>
            <a:chOff x="5044509" y="2639887"/>
            <a:chExt cx="2274706" cy="765561"/>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09" y="2639887"/>
              <a:ext cx="2274706" cy="765561"/>
            </a:xfrm>
            <a:custGeom>
              <a:avLst/>
              <a:gdLst>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401350 w 2274706"/>
                <a:gd name="connsiteY0" fmla="*/ 685356 h 765561"/>
                <a:gd name="connsiteX1" fmla="*/ 250568 w 2274706"/>
                <a:gd name="connsiteY1" fmla="*/ 358995 h 765561"/>
                <a:gd name="connsiteX2" fmla="*/ 0 w 2274706"/>
                <a:gd name="connsiteY2" fmla="*/ 45431 h 765561"/>
                <a:gd name="connsiteX3" fmla="*/ 614167 w 2274706"/>
                <a:gd name="connsiteY3" fmla="*/ 50230 h 765561"/>
                <a:gd name="connsiteX4" fmla="*/ 1228336 w 2274706"/>
                <a:gd name="connsiteY4" fmla="*/ 55029 h 765561"/>
                <a:gd name="connsiteX5" fmla="*/ 1774264 w 2274706"/>
                <a:gd name="connsiteY5" fmla="*/ 59296 h 765561"/>
                <a:gd name="connsiteX6" fmla="*/ 2274697 w 2274706"/>
                <a:gd name="connsiteY6" fmla="*/ 63206 h 765561"/>
                <a:gd name="connsiteX7" fmla="*/ 2054280 w 2274706"/>
                <a:gd name="connsiteY7" fmla="*/ 383170 h 765561"/>
                <a:gd name="connsiteX8" fmla="*/ 1833862 w 2274706"/>
                <a:gd name="connsiteY8" fmla="*/ 703133 h 765561"/>
                <a:gd name="connsiteX9" fmla="*/ 1419479 w 2274706"/>
                <a:gd name="connsiteY9" fmla="*/ 697563 h 765561"/>
                <a:gd name="connsiteX10" fmla="*/ 978647 w 2274706"/>
                <a:gd name="connsiteY10" fmla="*/ 691638 h 765561"/>
                <a:gd name="connsiteX11" fmla="*/ 401350 w 2274706"/>
                <a:gd name="connsiteY11" fmla="*/ 685356 h 765561"/>
                <a:gd name="connsiteX0" fmla="*/ 511364 w 2274706"/>
                <a:gd name="connsiteY0" fmla="*/ 685356 h 765561"/>
                <a:gd name="connsiteX1" fmla="*/ 210902 w 2274706"/>
                <a:gd name="connsiteY1" fmla="*/ 396150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971380 w 2274706"/>
                <a:gd name="connsiteY8" fmla="*/ 685176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74706" h="765561" fill="none" extrusionOk="0">
                  <a:moveTo>
                    <a:pt x="511364" y="685356"/>
                  </a:moveTo>
                  <a:cubicBezTo>
                    <a:pt x="389832" y="639297"/>
                    <a:pt x="310728" y="435741"/>
                    <a:pt x="265909" y="378191"/>
                  </a:cubicBezTo>
                  <a:cubicBezTo>
                    <a:pt x="136303" y="254490"/>
                    <a:pt x="176384" y="67216"/>
                    <a:pt x="0" y="45431"/>
                  </a:cubicBezTo>
                  <a:cubicBezTo>
                    <a:pt x="145125" y="53158"/>
                    <a:pt x="242162" y="101545"/>
                    <a:pt x="500432" y="49341"/>
                  </a:cubicBezTo>
                  <a:cubicBezTo>
                    <a:pt x="699157" y="-73689"/>
                    <a:pt x="853982" y="195924"/>
                    <a:pt x="1069108" y="53785"/>
                  </a:cubicBezTo>
                  <a:cubicBezTo>
                    <a:pt x="1207685" y="71580"/>
                    <a:pt x="1393047" y="218181"/>
                    <a:pt x="1683275" y="58585"/>
                  </a:cubicBezTo>
                  <a:cubicBezTo>
                    <a:pt x="1900192" y="-117157"/>
                    <a:pt x="1979813" y="49433"/>
                    <a:pt x="2274697" y="63206"/>
                  </a:cubicBezTo>
                  <a:cubicBezTo>
                    <a:pt x="2163203" y="221862"/>
                    <a:pt x="2128688" y="240131"/>
                    <a:pt x="2063096" y="370371"/>
                  </a:cubicBezTo>
                  <a:cubicBezTo>
                    <a:pt x="2016045" y="430416"/>
                    <a:pt x="1984882" y="559592"/>
                    <a:pt x="1833862" y="703133"/>
                  </a:cubicBezTo>
                  <a:cubicBezTo>
                    <a:pt x="1623392" y="739041"/>
                    <a:pt x="1467775" y="651548"/>
                    <a:pt x="1366580" y="696851"/>
                  </a:cubicBezTo>
                  <a:cubicBezTo>
                    <a:pt x="1219070" y="790698"/>
                    <a:pt x="1058903" y="587714"/>
                    <a:pt x="952197" y="691281"/>
                  </a:cubicBezTo>
                  <a:cubicBezTo>
                    <a:pt x="940688" y="745067"/>
                    <a:pt x="631614" y="691321"/>
                    <a:pt x="511364" y="685356"/>
                  </a:cubicBezTo>
                  <a:close/>
                </a:path>
                <a:path w="2274706" h="765561" stroke="0" extrusionOk="0">
                  <a:moveTo>
                    <a:pt x="401350" y="685356"/>
                  </a:moveTo>
                  <a:cubicBezTo>
                    <a:pt x="320382" y="604128"/>
                    <a:pt x="351624" y="504073"/>
                    <a:pt x="250568" y="358995"/>
                  </a:cubicBezTo>
                  <a:cubicBezTo>
                    <a:pt x="194344" y="331554"/>
                    <a:pt x="93845" y="139987"/>
                    <a:pt x="0" y="45431"/>
                  </a:cubicBezTo>
                  <a:cubicBezTo>
                    <a:pt x="47976" y="-154537"/>
                    <a:pt x="146546" y="286299"/>
                    <a:pt x="614167" y="50230"/>
                  </a:cubicBezTo>
                  <a:cubicBezTo>
                    <a:pt x="875641" y="-51731"/>
                    <a:pt x="968554" y="1746"/>
                    <a:pt x="1228336" y="55029"/>
                  </a:cubicBezTo>
                  <a:cubicBezTo>
                    <a:pt x="1440949" y="80519"/>
                    <a:pt x="1591455" y="255455"/>
                    <a:pt x="1774264" y="59296"/>
                  </a:cubicBezTo>
                  <a:cubicBezTo>
                    <a:pt x="1976083" y="56396"/>
                    <a:pt x="2211358" y="158733"/>
                    <a:pt x="2274697" y="63206"/>
                  </a:cubicBezTo>
                  <a:cubicBezTo>
                    <a:pt x="2293941" y="94065"/>
                    <a:pt x="2100367" y="264003"/>
                    <a:pt x="2054280" y="383170"/>
                  </a:cubicBezTo>
                  <a:cubicBezTo>
                    <a:pt x="2011988" y="501705"/>
                    <a:pt x="1949617" y="602787"/>
                    <a:pt x="1833862" y="703133"/>
                  </a:cubicBezTo>
                  <a:cubicBezTo>
                    <a:pt x="1696153" y="827303"/>
                    <a:pt x="1542691" y="751866"/>
                    <a:pt x="1419479" y="697563"/>
                  </a:cubicBezTo>
                  <a:cubicBezTo>
                    <a:pt x="1275192" y="850648"/>
                    <a:pt x="1147784" y="745398"/>
                    <a:pt x="978647" y="691638"/>
                  </a:cubicBezTo>
                  <a:cubicBezTo>
                    <a:pt x="761968" y="704357"/>
                    <a:pt x="577642" y="607677"/>
                    <a:pt x="401350" y="685356"/>
                  </a:cubicBezTo>
                  <a:close/>
                </a:path>
                <a:path w="2274706" h="765561" fill="none" stroke="0" extrusionOk="0">
                  <a:moveTo>
                    <a:pt x="511364" y="685356"/>
                  </a:moveTo>
                  <a:cubicBezTo>
                    <a:pt x="411020" y="625137"/>
                    <a:pt x="267520" y="444289"/>
                    <a:pt x="210902" y="396150"/>
                  </a:cubicBezTo>
                  <a:cubicBezTo>
                    <a:pt x="141502" y="451813"/>
                    <a:pt x="123502" y="228636"/>
                    <a:pt x="0" y="45431"/>
                  </a:cubicBezTo>
                  <a:cubicBezTo>
                    <a:pt x="186422" y="69684"/>
                    <a:pt x="274876" y="68607"/>
                    <a:pt x="500432" y="49341"/>
                  </a:cubicBezTo>
                  <a:cubicBezTo>
                    <a:pt x="710048" y="19214"/>
                    <a:pt x="839530" y="167095"/>
                    <a:pt x="1069108" y="53785"/>
                  </a:cubicBezTo>
                  <a:cubicBezTo>
                    <a:pt x="1214590" y="114340"/>
                    <a:pt x="1339620" y="162896"/>
                    <a:pt x="1683275" y="58585"/>
                  </a:cubicBezTo>
                  <a:cubicBezTo>
                    <a:pt x="1915349" y="-56296"/>
                    <a:pt x="1999011" y="120222"/>
                    <a:pt x="2274697" y="63206"/>
                  </a:cubicBezTo>
                  <a:cubicBezTo>
                    <a:pt x="2249031" y="260567"/>
                    <a:pt x="2136681" y="280984"/>
                    <a:pt x="2063096" y="370371"/>
                  </a:cubicBezTo>
                  <a:cubicBezTo>
                    <a:pt x="2029440" y="467471"/>
                    <a:pt x="1974731" y="539653"/>
                    <a:pt x="1833862" y="703133"/>
                  </a:cubicBezTo>
                  <a:cubicBezTo>
                    <a:pt x="1676463" y="717982"/>
                    <a:pt x="1495295" y="551577"/>
                    <a:pt x="1366580" y="696851"/>
                  </a:cubicBezTo>
                  <a:cubicBezTo>
                    <a:pt x="1210829" y="716868"/>
                    <a:pt x="1053045" y="610830"/>
                    <a:pt x="952197" y="691281"/>
                  </a:cubicBezTo>
                  <a:cubicBezTo>
                    <a:pt x="855045" y="784427"/>
                    <a:pt x="797949" y="616709"/>
                    <a:pt x="511364" y="685356"/>
                  </a:cubicBezTo>
                  <a:close/>
                </a:path>
                <a:path w="2274706" h="765561" fill="none" stroke="0" extrusionOk="0">
                  <a:moveTo>
                    <a:pt x="511364" y="685356"/>
                  </a:moveTo>
                  <a:cubicBezTo>
                    <a:pt x="425503" y="622589"/>
                    <a:pt x="318038" y="419922"/>
                    <a:pt x="265909" y="378191"/>
                  </a:cubicBezTo>
                  <a:cubicBezTo>
                    <a:pt x="219649" y="290733"/>
                    <a:pt x="153306" y="161885"/>
                    <a:pt x="0" y="45431"/>
                  </a:cubicBezTo>
                  <a:cubicBezTo>
                    <a:pt x="163987" y="29988"/>
                    <a:pt x="278932" y="91551"/>
                    <a:pt x="500432" y="49341"/>
                  </a:cubicBezTo>
                  <a:cubicBezTo>
                    <a:pt x="739156" y="47773"/>
                    <a:pt x="850566" y="114260"/>
                    <a:pt x="1069108" y="53785"/>
                  </a:cubicBezTo>
                  <a:cubicBezTo>
                    <a:pt x="1249421" y="37902"/>
                    <a:pt x="1409018" y="122516"/>
                    <a:pt x="1683275" y="58585"/>
                  </a:cubicBezTo>
                  <a:cubicBezTo>
                    <a:pt x="1955616" y="-23993"/>
                    <a:pt x="2022461" y="139230"/>
                    <a:pt x="2274697" y="63206"/>
                  </a:cubicBezTo>
                  <a:cubicBezTo>
                    <a:pt x="2174844" y="186611"/>
                    <a:pt x="2089724" y="253785"/>
                    <a:pt x="2063096" y="370371"/>
                  </a:cubicBezTo>
                  <a:cubicBezTo>
                    <a:pt x="1995601" y="467362"/>
                    <a:pt x="2077071" y="491627"/>
                    <a:pt x="1971380" y="685176"/>
                  </a:cubicBezTo>
                  <a:cubicBezTo>
                    <a:pt x="1779400" y="656962"/>
                    <a:pt x="1461741" y="611269"/>
                    <a:pt x="1366580" y="696851"/>
                  </a:cubicBezTo>
                  <a:cubicBezTo>
                    <a:pt x="1154773" y="792668"/>
                    <a:pt x="1059990" y="636412"/>
                    <a:pt x="952197" y="691281"/>
                  </a:cubicBezTo>
                  <a:cubicBezTo>
                    <a:pt x="861278" y="820743"/>
                    <a:pt x="649899" y="663327"/>
                    <a:pt x="511364" y="685356"/>
                  </a:cubicBezTo>
                  <a:close/>
                </a:path>
                <a:path w="2274706" h="765561" fill="none" stroke="0" extrusionOk="0">
                  <a:moveTo>
                    <a:pt x="511364" y="685356"/>
                  </a:moveTo>
                  <a:cubicBezTo>
                    <a:pt x="378363" y="637493"/>
                    <a:pt x="311841" y="456311"/>
                    <a:pt x="265909" y="378191"/>
                  </a:cubicBezTo>
                  <a:cubicBezTo>
                    <a:pt x="209461" y="277552"/>
                    <a:pt x="196719" y="86307"/>
                    <a:pt x="0" y="45431"/>
                  </a:cubicBezTo>
                  <a:cubicBezTo>
                    <a:pt x="135368" y="77305"/>
                    <a:pt x="252228" y="29171"/>
                    <a:pt x="500432" y="49341"/>
                  </a:cubicBezTo>
                  <a:cubicBezTo>
                    <a:pt x="711604" y="-67206"/>
                    <a:pt x="903932" y="174590"/>
                    <a:pt x="1069108" y="53785"/>
                  </a:cubicBezTo>
                  <a:cubicBezTo>
                    <a:pt x="1221537" y="83435"/>
                    <a:pt x="1363597" y="301798"/>
                    <a:pt x="1683275" y="58585"/>
                  </a:cubicBezTo>
                  <a:cubicBezTo>
                    <a:pt x="1925734" y="-45371"/>
                    <a:pt x="2017803" y="100679"/>
                    <a:pt x="2274697" y="63206"/>
                  </a:cubicBezTo>
                  <a:cubicBezTo>
                    <a:pt x="2197918" y="204663"/>
                    <a:pt x="2123023" y="228659"/>
                    <a:pt x="2063096" y="370371"/>
                  </a:cubicBezTo>
                  <a:cubicBezTo>
                    <a:pt x="1997481" y="469435"/>
                    <a:pt x="1960839" y="534845"/>
                    <a:pt x="1833862" y="703133"/>
                  </a:cubicBezTo>
                  <a:cubicBezTo>
                    <a:pt x="1704255" y="756050"/>
                    <a:pt x="1516779" y="673256"/>
                    <a:pt x="1366580" y="696851"/>
                  </a:cubicBezTo>
                  <a:cubicBezTo>
                    <a:pt x="1218259" y="772088"/>
                    <a:pt x="1050298" y="587741"/>
                    <a:pt x="952197" y="691281"/>
                  </a:cubicBezTo>
                  <a:cubicBezTo>
                    <a:pt x="925849" y="742304"/>
                    <a:pt x="674316" y="738149"/>
                    <a:pt x="511364" y="685356"/>
                  </a:cubicBezTo>
                  <a:close/>
                </a:path>
                <a:path w="2274706" h="765561" fill="none" stroke="0" extrusionOk="0">
                  <a:moveTo>
                    <a:pt x="511364" y="685356"/>
                  </a:moveTo>
                  <a:cubicBezTo>
                    <a:pt x="396223" y="632364"/>
                    <a:pt x="308645" y="453089"/>
                    <a:pt x="265909" y="378191"/>
                  </a:cubicBezTo>
                  <a:cubicBezTo>
                    <a:pt x="218694" y="267680"/>
                    <a:pt x="190169" y="113479"/>
                    <a:pt x="0" y="45431"/>
                  </a:cubicBezTo>
                  <a:cubicBezTo>
                    <a:pt x="120002" y="49575"/>
                    <a:pt x="274998" y="75965"/>
                    <a:pt x="500432" y="49341"/>
                  </a:cubicBezTo>
                  <a:cubicBezTo>
                    <a:pt x="730018" y="-56478"/>
                    <a:pt x="846973" y="150945"/>
                    <a:pt x="1069108" y="53785"/>
                  </a:cubicBezTo>
                  <a:cubicBezTo>
                    <a:pt x="1216168" y="99532"/>
                    <a:pt x="1379707" y="234039"/>
                    <a:pt x="1683275" y="58585"/>
                  </a:cubicBezTo>
                  <a:cubicBezTo>
                    <a:pt x="1885599" y="-74963"/>
                    <a:pt x="1997038" y="86321"/>
                    <a:pt x="2274697" y="63206"/>
                  </a:cubicBezTo>
                  <a:cubicBezTo>
                    <a:pt x="2186049" y="218602"/>
                    <a:pt x="2112711" y="249235"/>
                    <a:pt x="2063096" y="370371"/>
                  </a:cubicBezTo>
                  <a:cubicBezTo>
                    <a:pt x="2005005" y="440764"/>
                    <a:pt x="1959355" y="536530"/>
                    <a:pt x="1833862" y="703133"/>
                  </a:cubicBezTo>
                  <a:cubicBezTo>
                    <a:pt x="1629714" y="735205"/>
                    <a:pt x="1458910" y="635031"/>
                    <a:pt x="1366580" y="696851"/>
                  </a:cubicBezTo>
                  <a:cubicBezTo>
                    <a:pt x="1188655" y="765651"/>
                    <a:pt x="1109010" y="605661"/>
                    <a:pt x="952197" y="691281"/>
                  </a:cubicBezTo>
                  <a:cubicBezTo>
                    <a:pt x="896920" y="765832"/>
                    <a:pt x="685554" y="667821"/>
                    <a:pt x="511364" y="685356"/>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212079" y="2756549"/>
              <a:ext cx="1990578"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2702256"/>
            <a:ext cx="2312904" cy="2687020"/>
            <a:chOff x="5058567" y="2033712"/>
            <a:chExt cx="2312904" cy="2687020"/>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106573" y="4320622"/>
              <a:ext cx="2025747"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061246"/>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628280"/>
              <a:ext cx="2025747" cy="369332"/>
            </a:xfrm>
            <a:prstGeom prst="rect">
              <a:avLst/>
            </a:prstGeom>
            <a:noFill/>
          </p:spPr>
          <p:txBody>
            <a:bodyPr wrap="square" rtlCol="0">
              <a:spAutoFit/>
            </a:bodyPr>
            <a:lstStyle/>
            <a:p>
              <a:pPr algn="ctr"/>
              <a:endParaRPr lang="en-US" b="1"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870072" y="719700"/>
            <a:ext cx="2651463" cy="2736015"/>
            <a:chOff x="634649" y="-362161"/>
            <a:chExt cx="2965533" cy="3060102"/>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29"/>
              <a:ext cx="2858648" cy="2207362"/>
            </a:xfrm>
            <a:custGeom>
              <a:avLst/>
              <a:gdLst>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392581 h 2207362"/>
                <a:gd name="connsiteX8" fmla="*/ 2858648 w 2858648"/>
                <a:gd name="connsiteY8" fmla="*/ 1953388 h 2207362"/>
                <a:gd name="connsiteX9" fmla="*/ 2382197 w 2858648"/>
                <a:gd name="connsiteY9" fmla="*/ 2207362 h 2207362"/>
                <a:gd name="connsiteX10" fmla="*/ 1467437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562523 h 2207362"/>
                <a:gd name="connsiteX14" fmla="*/ 0 w 2858648"/>
                <a:gd name="connsiteY14" fmla="*/ 1120675 h 2207362"/>
                <a:gd name="connsiteX15" fmla="*/ 0 w 2858648"/>
                <a:gd name="connsiteY15" fmla="*/ 74680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58648" h="2207362" fill="none" extrusionOk="0">
                  <a:moveTo>
                    <a:pt x="0" y="253972"/>
                  </a:moveTo>
                  <a:cubicBezTo>
                    <a:pt x="110363" y="147148"/>
                    <a:pt x="173566" y="12908"/>
                    <a:pt x="476449" y="0"/>
                  </a:cubicBezTo>
                  <a:cubicBezTo>
                    <a:pt x="797830" y="37200"/>
                    <a:pt x="1123254" y="-29519"/>
                    <a:pt x="1467437" y="0"/>
                  </a:cubicBezTo>
                  <a:cubicBezTo>
                    <a:pt x="1847762" y="-35314"/>
                    <a:pt x="1960502" y="127665"/>
                    <a:pt x="2382197" y="0"/>
                  </a:cubicBezTo>
                  <a:cubicBezTo>
                    <a:pt x="2719663" y="34976"/>
                    <a:pt x="2900375" y="97839"/>
                    <a:pt x="2858648" y="253972"/>
                  </a:cubicBezTo>
                  <a:cubicBezTo>
                    <a:pt x="2919965" y="312628"/>
                    <a:pt x="2877993" y="527614"/>
                    <a:pt x="2858648" y="644837"/>
                  </a:cubicBezTo>
                  <a:cubicBezTo>
                    <a:pt x="2911219" y="779623"/>
                    <a:pt x="2832045" y="816560"/>
                    <a:pt x="2858648" y="1018709"/>
                  </a:cubicBezTo>
                  <a:cubicBezTo>
                    <a:pt x="2885211" y="1218493"/>
                    <a:pt x="2830498" y="1241252"/>
                    <a:pt x="2858648" y="1477552"/>
                  </a:cubicBezTo>
                  <a:cubicBezTo>
                    <a:pt x="2849154" y="1690615"/>
                    <a:pt x="2758536" y="1858849"/>
                    <a:pt x="2858648" y="1953388"/>
                  </a:cubicBezTo>
                  <a:cubicBezTo>
                    <a:pt x="2726463" y="2059579"/>
                    <a:pt x="2548916" y="2181595"/>
                    <a:pt x="2382197" y="2207362"/>
                  </a:cubicBezTo>
                  <a:cubicBezTo>
                    <a:pt x="2085765" y="2176095"/>
                    <a:pt x="1767175" y="2174289"/>
                    <a:pt x="1429324" y="2207362"/>
                  </a:cubicBezTo>
                  <a:cubicBezTo>
                    <a:pt x="1068082" y="2259564"/>
                    <a:pt x="943550" y="2183985"/>
                    <a:pt x="476449" y="2207362"/>
                  </a:cubicBezTo>
                  <a:cubicBezTo>
                    <a:pt x="211235" y="2193294"/>
                    <a:pt x="13328" y="2141303"/>
                    <a:pt x="0" y="1953388"/>
                  </a:cubicBezTo>
                  <a:cubicBezTo>
                    <a:pt x="-135197" y="1898332"/>
                    <a:pt x="-62117" y="1722872"/>
                    <a:pt x="0" y="1494545"/>
                  </a:cubicBezTo>
                  <a:cubicBezTo>
                    <a:pt x="4245" y="1270828"/>
                    <a:pt x="97923" y="1211952"/>
                    <a:pt x="0" y="1035703"/>
                  </a:cubicBezTo>
                  <a:cubicBezTo>
                    <a:pt x="-110243" y="794139"/>
                    <a:pt x="31294" y="825874"/>
                    <a:pt x="0" y="661832"/>
                  </a:cubicBezTo>
                  <a:cubicBezTo>
                    <a:pt x="-100271" y="559633"/>
                    <a:pt x="59079" y="379281"/>
                    <a:pt x="0" y="253972"/>
                  </a:cubicBezTo>
                  <a:close/>
                </a:path>
                <a:path w="2858648" h="2207362" stroke="0" extrusionOk="0">
                  <a:moveTo>
                    <a:pt x="0" y="253972"/>
                  </a:moveTo>
                  <a:cubicBezTo>
                    <a:pt x="57376" y="159690"/>
                    <a:pt x="231801" y="15713"/>
                    <a:pt x="476449" y="0"/>
                  </a:cubicBezTo>
                  <a:cubicBezTo>
                    <a:pt x="849219" y="-108646"/>
                    <a:pt x="1073285" y="-32854"/>
                    <a:pt x="1467437" y="0"/>
                  </a:cubicBezTo>
                  <a:cubicBezTo>
                    <a:pt x="1703508" y="-31846"/>
                    <a:pt x="2211687" y="-45392"/>
                    <a:pt x="2382197" y="0"/>
                  </a:cubicBezTo>
                  <a:cubicBezTo>
                    <a:pt x="2622123" y="13006"/>
                    <a:pt x="2924982" y="141108"/>
                    <a:pt x="2858648" y="253972"/>
                  </a:cubicBezTo>
                  <a:cubicBezTo>
                    <a:pt x="2884591" y="381974"/>
                    <a:pt x="2803335" y="568854"/>
                    <a:pt x="2858648" y="644837"/>
                  </a:cubicBezTo>
                  <a:cubicBezTo>
                    <a:pt x="2919638" y="680093"/>
                    <a:pt x="2727028" y="882879"/>
                    <a:pt x="2858648" y="1018709"/>
                  </a:cubicBezTo>
                  <a:cubicBezTo>
                    <a:pt x="2885132" y="1156676"/>
                    <a:pt x="2745370" y="1311420"/>
                    <a:pt x="2858648" y="1392581"/>
                  </a:cubicBezTo>
                  <a:cubicBezTo>
                    <a:pt x="2885450" y="1540853"/>
                    <a:pt x="2801702" y="1831682"/>
                    <a:pt x="2858648" y="1953388"/>
                  </a:cubicBezTo>
                  <a:cubicBezTo>
                    <a:pt x="2877880" y="2135052"/>
                    <a:pt x="2712319" y="2287956"/>
                    <a:pt x="2382197" y="2207362"/>
                  </a:cubicBezTo>
                  <a:cubicBezTo>
                    <a:pt x="1984012" y="2298943"/>
                    <a:pt x="1739582" y="2189141"/>
                    <a:pt x="1467437" y="2207362"/>
                  </a:cubicBezTo>
                  <a:cubicBezTo>
                    <a:pt x="1271555" y="2291746"/>
                    <a:pt x="1045805" y="2104668"/>
                    <a:pt x="476449" y="2207362"/>
                  </a:cubicBezTo>
                  <a:cubicBezTo>
                    <a:pt x="206496" y="2117342"/>
                    <a:pt x="49294" y="2114338"/>
                    <a:pt x="0" y="1953388"/>
                  </a:cubicBezTo>
                  <a:cubicBezTo>
                    <a:pt x="22198" y="1814778"/>
                    <a:pt x="23338" y="1661212"/>
                    <a:pt x="0" y="1562523"/>
                  </a:cubicBezTo>
                  <a:cubicBezTo>
                    <a:pt x="5534" y="1387138"/>
                    <a:pt x="76856" y="1355408"/>
                    <a:pt x="0" y="1120675"/>
                  </a:cubicBezTo>
                  <a:cubicBezTo>
                    <a:pt x="-170094" y="905202"/>
                    <a:pt x="103950" y="863274"/>
                    <a:pt x="0" y="746802"/>
                  </a:cubicBezTo>
                  <a:cubicBezTo>
                    <a:pt x="-43235" y="594551"/>
                    <a:pt x="-66829" y="410914"/>
                    <a:pt x="0" y="253972"/>
                  </a:cubicBezTo>
                  <a:close/>
                </a:path>
                <a:path w="2858648" h="2207362" fill="none" stroke="0" extrusionOk="0">
                  <a:moveTo>
                    <a:pt x="0" y="253972"/>
                  </a:moveTo>
                  <a:cubicBezTo>
                    <a:pt x="73397" y="38759"/>
                    <a:pt x="281584" y="48867"/>
                    <a:pt x="476449" y="0"/>
                  </a:cubicBezTo>
                  <a:cubicBezTo>
                    <a:pt x="817656" y="3921"/>
                    <a:pt x="1148932" y="90439"/>
                    <a:pt x="1467437" y="0"/>
                  </a:cubicBezTo>
                  <a:cubicBezTo>
                    <a:pt x="1783798" y="15161"/>
                    <a:pt x="2059914" y="40244"/>
                    <a:pt x="2382197" y="0"/>
                  </a:cubicBezTo>
                  <a:cubicBezTo>
                    <a:pt x="2648586" y="25606"/>
                    <a:pt x="2864015" y="148848"/>
                    <a:pt x="2858648" y="253972"/>
                  </a:cubicBezTo>
                  <a:cubicBezTo>
                    <a:pt x="2912554" y="411086"/>
                    <a:pt x="2839866" y="519030"/>
                    <a:pt x="2858648" y="644837"/>
                  </a:cubicBezTo>
                  <a:cubicBezTo>
                    <a:pt x="2902868" y="808739"/>
                    <a:pt x="2830041" y="845891"/>
                    <a:pt x="2858648" y="1018709"/>
                  </a:cubicBezTo>
                  <a:cubicBezTo>
                    <a:pt x="2883958" y="1188009"/>
                    <a:pt x="2851581" y="1253707"/>
                    <a:pt x="2858648" y="1477552"/>
                  </a:cubicBezTo>
                  <a:cubicBezTo>
                    <a:pt x="2883736" y="1689181"/>
                    <a:pt x="2802470" y="1808048"/>
                    <a:pt x="2858648" y="1953388"/>
                  </a:cubicBezTo>
                  <a:cubicBezTo>
                    <a:pt x="2795340" y="2114432"/>
                    <a:pt x="2634797" y="2142336"/>
                    <a:pt x="2382197" y="2207362"/>
                  </a:cubicBezTo>
                  <a:cubicBezTo>
                    <a:pt x="2116745" y="2189126"/>
                    <a:pt x="1842132" y="2099203"/>
                    <a:pt x="1429324" y="2207362"/>
                  </a:cubicBezTo>
                  <a:cubicBezTo>
                    <a:pt x="1026811" y="2134506"/>
                    <a:pt x="870370" y="2154559"/>
                    <a:pt x="476449" y="2207362"/>
                  </a:cubicBezTo>
                  <a:cubicBezTo>
                    <a:pt x="111847" y="2252331"/>
                    <a:pt x="-20611" y="2113654"/>
                    <a:pt x="0" y="1953388"/>
                  </a:cubicBezTo>
                  <a:cubicBezTo>
                    <a:pt x="-87914" y="1802773"/>
                    <a:pt x="52246" y="1702211"/>
                    <a:pt x="0" y="1494545"/>
                  </a:cubicBezTo>
                  <a:cubicBezTo>
                    <a:pt x="-11539" y="1223425"/>
                    <a:pt x="88864" y="1187689"/>
                    <a:pt x="0" y="1035703"/>
                  </a:cubicBezTo>
                  <a:cubicBezTo>
                    <a:pt x="-50244" y="862399"/>
                    <a:pt x="53443" y="809082"/>
                    <a:pt x="0" y="661832"/>
                  </a:cubicBezTo>
                  <a:cubicBezTo>
                    <a:pt x="13590" y="540533"/>
                    <a:pt x="85693" y="409395"/>
                    <a:pt x="0" y="253972"/>
                  </a:cubicBezTo>
                  <a:close/>
                </a:path>
                <a:path w="2858648" h="2207362" fill="none" stroke="0" extrusionOk="0">
                  <a:moveTo>
                    <a:pt x="0" y="253972"/>
                  </a:moveTo>
                  <a:cubicBezTo>
                    <a:pt x="100571" y="136779"/>
                    <a:pt x="212639" y="-4017"/>
                    <a:pt x="476449" y="0"/>
                  </a:cubicBezTo>
                  <a:cubicBezTo>
                    <a:pt x="787958" y="-17029"/>
                    <a:pt x="1073925" y="7377"/>
                    <a:pt x="1467437" y="0"/>
                  </a:cubicBezTo>
                  <a:cubicBezTo>
                    <a:pt x="1833292" y="11459"/>
                    <a:pt x="2024370" y="67944"/>
                    <a:pt x="2382197" y="0"/>
                  </a:cubicBezTo>
                  <a:cubicBezTo>
                    <a:pt x="2698566" y="29240"/>
                    <a:pt x="2872824" y="135197"/>
                    <a:pt x="2858648" y="253972"/>
                  </a:cubicBezTo>
                  <a:cubicBezTo>
                    <a:pt x="2920012" y="343195"/>
                    <a:pt x="2845117" y="513382"/>
                    <a:pt x="2858648" y="644837"/>
                  </a:cubicBezTo>
                  <a:cubicBezTo>
                    <a:pt x="2904680" y="805537"/>
                    <a:pt x="2836768" y="825781"/>
                    <a:pt x="2858648" y="1018709"/>
                  </a:cubicBezTo>
                  <a:cubicBezTo>
                    <a:pt x="2886499" y="1201800"/>
                    <a:pt x="2845630" y="1251022"/>
                    <a:pt x="2858648" y="1477552"/>
                  </a:cubicBezTo>
                  <a:cubicBezTo>
                    <a:pt x="2891522" y="1691652"/>
                    <a:pt x="2771958" y="1848705"/>
                    <a:pt x="2858648" y="1953388"/>
                  </a:cubicBezTo>
                  <a:cubicBezTo>
                    <a:pt x="2775215" y="2044099"/>
                    <a:pt x="2587139" y="2174506"/>
                    <a:pt x="2382197" y="2207362"/>
                  </a:cubicBezTo>
                  <a:cubicBezTo>
                    <a:pt x="2129765" y="2156285"/>
                    <a:pt x="1791585" y="2135001"/>
                    <a:pt x="1429324" y="2207362"/>
                  </a:cubicBezTo>
                  <a:cubicBezTo>
                    <a:pt x="1058421" y="2242522"/>
                    <a:pt x="901950" y="2180381"/>
                    <a:pt x="476449" y="2207362"/>
                  </a:cubicBezTo>
                  <a:cubicBezTo>
                    <a:pt x="150451" y="2215531"/>
                    <a:pt x="37221" y="2117181"/>
                    <a:pt x="0" y="1953388"/>
                  </a:cubicBezTo>
                  <a:cubicBezTo>
                    <a:pt x="-111765" y="1868596"/>
                    <a:pt x="-2194" y="1705982"/>
                    <a:pt x="0" y="1494545"/>
                  </a:cubicBezTo>
                  <a:cubicBezTo>
                    <a:pt x="1167" y="1243068"/>
                    <a:pt x="97672" y="1197473"/>
                    <a:pt x="0" y="1035703"/>
                  </a:cubicBezTo>
                  <a:cubicBezTo>
                    <a:pt x="-79489" y="826759"/>
                    <a:pt x="26051" y="814185"/>
                    <a:pt x="0" y="661832"/>
                  </a:cubicBezTo>
                  <a:cubicBezTo>
                    <a:pt x="-63981" y="537237"/>
                    <a:pt x="78413" y="383442"/>
                    <a:pt x="0" y="253972"/>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custGeom>
                      <a:avLst/>
                      <a:gdLst>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321069 h 1973587"/>
                        <a:gd name="connsiteX8" fmla="*/ 2555898 w 2555898"/>
                        <a:gd name="connsiteY8" fmla="*/ 1746511 h 1973587"/>
                        <a:gd name="connsiteX9" fmla="*/ 2129907 w 2555898"/>
                        <a:gd name="connsiteY9" fmla="*/ 1973587 h 1973587"/>
                        <a:gd name="connsiteX10" fmla="*/ 1277949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36263 h 1973587"/>
                        <a:gd name="connsiteX14" fmla="*/ 0 w 2555898"/>
                        <a:gd name="connsiteY14" fmla="*/ 926015 h 1973587"/>
                        <a:gd name="connsiteX15" fmla="*/ 0 w 2555898"/>
                        <a:gd name="connsiteY15" fmla="*/ 591740 h 1973587"/>
                        <a:gd name="connsiteX16" fmla="*/ 0 w 2555898"/>
                        <a:gd name="connsiteY16" fmla="*/ 227075 h 1973587"/>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245097 h 1973587"/>
                        <a:gd name="connsiteX8" fmla="*/ 2555898 w 2555898"/>
                        <a:gd name="connsiteY8" fmla="*/ 1746511 h 1973587"/>
                        <a:gd name="connsiteX9" fmla="*/ 2129907 w 2555898"/>
                        <a:gd name="connsiteY9" fmla="*/ 1973587 h 1973587"/>
                        <a:gd name="connsiteX10" fmla="*/ 1312026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97041 h 1973587"/>
                        <a:gd name="connsiteX14" fmla="*/ 0 w 2555898"/>
                        <a:gd name="connsiteY14" fmla="*/ 1001988 h 1973587"/>
                        <a:gd name="connsiteX15" fmla="*/ 0 w 2555898"/>
                        <a:gd name="connsiteY15" fmla="*/ 667711 h 1973587"/>
                        <a:gd name="connsiteX16" fmla="*/ 0 w 2555898"/>
                        <a:gd name="connsiteY16" fmla="*/ 227075 h 197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5898" h="1973587" fill="none" extrusionOk="0">
                          <a:moveTo>
                            <a:pt x="0" y="227075"/>
                          </a:moveTo>
                          <a:cubicBezTo>
                            <a:pt x="85765" y="125472"/>
                            <a:pt x="179420" y="6994"/>
                            <a:pt x="425990" y="0"/>
                          </a:cubicBezTo>
                          <a:cubicBezTo>
                            <a:pt x="718943" y="19544"/>
                            <a:pt x="1019020" y="-3405"/>
                            <a:pt x="1312026" y="0"/>
                          </a:cubicBezTo>
                          <a:cubicBezTo>
                            <a:pt x="1609533" y="-20897"/>
                            <a:pt x="1776079" y="90504"/>
                            <a:pt x="2129907" y="0"/>
                          </a:cubicBezTo>
                          <a:cubicBezTo>
                            <a:pt x="2422773" y="17220"/>
                            <a:pt x="2561716" y="100719"/>
                            <a:pt x="2555898" y="227075"/>
                          </a:cubicBezTo>
                          <a:cubicBezTo>
                            <a:pt x="2602526" y="292427"/>
                            <a:pt x="2542865" y="452588"/>
                            <a:pt x="2555898" y="576545"/>
                          </a:cubicBezTo>
                          <a:cubicBezTo>
                            <a:pt x="2599621" y="713196"/>
                            <a:pt x="2536243" y="736667"/>
                            <a:pt x="2555898" y="910821"/>
                          </a:cubicBezTo>
                          <a:cubicBezTo>
                            <a:pt x="2572692" y="1079449"/>
                            <a:pt x="2539995" y="1114237"/>
                            <a:pt x="2555898" y="1321069"/>
                          </a:cubicBezTo>
                          <a:cubicBezTo>
                            <a:pt x="2551264" y="1514584"/>
                            <a:pt x="2473056" y="1653983"/>
                            <a:pt x="2555898" y="1746511"/>
                          </a:cubicBezTo>
                          <a:cubicBezTo>
                            <a:pt x="2477570" y="1851806"/>
                            <a:pt x="2304354" y="1954432"/>
                            <a:pt x="2129907" y="1973587"/>
                          </a:cubicBezTo>
                          <a:cubicBezTo>
                            <a:pt x="1941607" y="1978464"/>
                            <a:pt x="1599977" y="1954157"/>
                            <a:pt x="1277949" y="1973587"/>
                          </a:cubicBezTo>
                          <a:cubicBezTo>
                            <a:pt x="946951" y="2009170"/>
                            <a:pt x="808371" y="1952238"/>
                            <a:pt x="425990" y="1973587"/>
                          </a:cubicBezTo>
                          <a:cubicBezTo>
                            <a:pt x="147371" y="1959979"/>
                            <a:pt x="8365" y="1889074"/>
                            <a:pt x="0" y="1746511"/>
                          </a:cubicBezTo>
                          <a:cubicBezTo>
                            <a:pt x="-106741" y="1673815"/>
                            <a:pt x="-19606" y="1533570"/>
                            <a:pt x="0" y="1336263"/>
                          </a:cubicBezTo>
                          <a:cubicBezTo>
                            <a:pt x="-2568" y="1139176"/>
                            <a:pt x="82445" y="1084504"/>
                            <a:pt x="0" y="926015"/>
                          </a:cubicBezTo>
                          <a:cubicBezTo>
                            <a:pt x="-80171" y="735966"/>
                            <a:pt x="37967" y="728889"/>
                            <a:pt x="0" y="591740"/>
                          </a:cubicBezTo>
                          <a:cubicBezTo>
                            <a:pt x="-68169" y="481591"/>
                            <a:pt x="50013" y="344145"/>
                            <a:pt x="0" y="227075"/>
                          </a:cubicBezTo>
                          <a:close/>
                        </a:path>
                        <a:path w="2555898" h="1973587" stroke="0" extrusionOk="0">
                          <a:moveTo>
                            <a:pt x="0" y="227075"/>
                          </a:moveTo>
                          <a:cubicBezTo>
                            <a:pt x="43851" y="116020"/>
                            <a:pt x="201940" y="-1276"/>
                            <a:pt x="425990" y="0"/>
                          </a:cubicBezTo>
                          <a:cubicBezTo>
                            <a:pt x="786522" y="-53055"/>
                            <a:pt x="1003570" y="-15513"/>
                            <a:pt x="1312026" y="0"/>
                          </a:cubicBezTo>
                          <a:cubicBezTo>
                            <a:pt x="1554136" y="-8660"/>
                            <a:pt x="1938058" y="-15680"/>
                            <a:pt x="2129907" y="0"/>
                          </a:cubicBezTo>
                          <a:cubicBezTo>
                            <a:pt x="2340409" y="12559"/>
                            <a:pt x="2592970" y="119742"/>
                            <a:pt x="2555898" y="227075"/>
                          </a:cubicBezTo>
                          <a:cubicBezTo>
                            <a:pt x="2595603" y="355454"/>
                            <a:pt x="2507572" y="503130"/>
                            <a:pt x="2555898" y="576545"/>
                          </a:cubicBezTo>
                          <a:cubicBezTo>
                            <a:pt x="2602489" y="655430"/>
                            <a:pt x="2474282" y="766944"/>
                            <a:pt x="2555898" y="910821"/>
                          </a:cubicBezTo>
                          <a:cubicBezTo>
                            <a:pt x="2598543" y="1043969"/>
                            <a:pt x="2476785" y="1142125"/>
                            <a:pt x="2555898" y="1245097"/>
                          </a:cubicBezTo>
                          <a:cubicBezTo>
                            <a:pt x="2599062" y="1374802"/>
                            <a:pt x="2512745" y="1626644"/>
                            <a:pt x="2555898" y="1746511"/>
                          </a:cubicBezTo>
                          <a:cubicBezTo>
                            <a:pt x="2573707" y="1883521"/>
                            <a:pt x="2402950" y="2010174"/>
                            <a:pt x="2129907" y="1973587"/>
                          </a:cubicBezTo>
                          <a:cubicBezTo>
                            <a:pt x="1814506" y="2011921"/>
                            <a:pt x="1523779" y="1963900"/>
                            <a:pt x="1312026" y="1973587"/>
                          </a:cubicBezTo>
                          <a:cubicBezTo>
                            <a:pt x="1130970" y="2034168"/>
                            <a:pt x="895358" y="1912394"/>
                            <a:pt x="425990" y="1973587"/>
                          </a:cubicBezTo>
                          <a:cubicBezTo>
                            <a:pt x="166836" y="1930245"/>
                            <a:pt x="11096" y="1893359"/>
                            <a:pt x="0" y="1746511"/>
                          </a:cubicBezTo>
                          <a:cubicBezTo>
                            <a:pt x="5718" y="1641849"/>
                            <a:pt x="29848" y="1510748"/>
                            <a:pt x="0" y="1397041"/>
                          </a:cubicBezTo>
                          <a:cubicBezTo>
                            <a:pt x="-7786" y="1249954"/>
                            <a:pt x="68555" y="1191993"/>
                            <a:pt x="0" y="1001988"/>
                          </a:cubicBezTo>
                          <a:cubicBezTo>
                            <a:pt x="-108143" y="817272"/>
                            <a:pt x="77963" y="803179"/>
                            <a:pt x="0" y="667711"/>
                          </a:cubicBezTo>
                          <a:cubicBezTo>
                            <a:pt x="-47161" y="524990"/>
                            <a:pt x="-30768" y="373017"/>
                            <a:pt x="0" y="227075"/>
                          </a:cubicBezTo>
                          <a:close/>
                        </a:path>
                        <a:path w="2555898" h="1973587" fill="none" stroke="0" extrusionOk="0">
                          <a:moveTo>
                            <a:pt x="0" y="227075"/>
                          </a:moveTo>
                          <a:cubicBezTo>
                            <a:pt x="49900" y="85521"/>
                            <a:pt x="230824" y="-9235"/>
                            <a:pt x="425990" y="0"/>
                          </a:cubicBezTo>
                          <a:cubicBezTo>
                            <a:pt x="725700" y="-57711"/>
                            <a:pt x="971515" y="26806"/>
                            <a:pt x="1312026" y="0"/>
                          </a:cubicBezTo>
                          <a:cubicBezTo>
                            <a:pt x="1616863" y="9340"/>
                            <a:pt x="1829817" y="36982"/>
                            <a:pt x="2129907" y="0"/>
                          </a:cubicBezTo>
                          <a:cubicBezTo>
                            <a:pt x="2383668" y="16191"/>
                            <a:pt x="2555043" y="141848"/>
                            <a:pt x="2555898" y="227075"/>
                          </a:cubicBezTo>
                          <a:cubicBezTo>
                            <a:pt x="2618974" y="336767"/>
                            <a:pt x="2514874" y="444249"/>
                            <a:pt x="2555898" y="576545"/>
                          </a:cubicBezTo>
                          <a:cubicBezTo>
                            <a:pt x="2597437" y="721803"/>
                            <a:pt x="2545803" y="760978"/>
                            <a:pt x="2555898" y="910821"/>
                          </a:cubicBezTo>
                          <a:cubicBezTo>
                            <a:pt x="2574712" y="1065664"/>
                            <a:pt x="2552535" y="1122070"/>
                            <a:pt x="2555898" y="1321069"/>
                          </a:cubicBezTo>
                          <a:cubicBezTo>
                            <a:pt x="2582623" y="1522322"/>
                            <a:pt x="2519524" y="1621467"/>
                            <a:pt x="2555898" y="1746511"/>
                          </a:cubicBezTo>
                          <a:cubicBezTo>
                            <a:pt x="2504247" y="1840679"/>
                            <a:pt x="2357478" y="1923623"/>
                            <a:pt x="2129907" y="1973587"/>
                          </a:cubicBezTo>
                          <a:cubicBezTo>
                            <a:pt x="1920684" y="1935744"/>
                            <a:pt x="1636195" y="1883562"/>
                            <a:pt x="1277949" y="1973587"/>
                          </a:cubicBezTo>
                          <a:cubicBezTo>
                            <a:pt x="917398" y="1937196"/>
                            <a:pt x="770979" y="1938587"/>
                            <a:pt x="425990" y="1973587"/>
                          </a:cubicBezTo>
                          <a:cubicBezTo>
                            <a:pt x="122208" y="1988386"/>
                            <a:pt x="19767" y="1878875"/>
                            <a:pt x="0" y="1746511"/>
                          </a:cubicBezTo>
                          <a:cubicBezTo>
                            <a:pt x="-78456" y="1634405"/>
                            <a:pt x="35487" y="1518034"/>
                            <a:pt x="0" y="1336263"/>
                          </a:cubicBezTo>
                          <a:cubicBezTo>
                            <a:pt x="-13959" y="1120178"/>
                            <a:pt x="69084" y="1064149"/>
                            <a:pt x="0" y="926015"/>
                          </a:cubicBezTo>
                          <a:cubicBezTo>
                            <a:pt x="-42887" y="769912"/>
                            <a:pt x="41941" y="721349"/>
                            <a:pt x="0" y="591740"/>
                          </a:cubicBezTo>
                          <a:cubicBezTo>
                            <a:pt x="-7627" y="457560"/>
                            <a:pt x="75617" y="350266"/>
                            <a:pt x="0" y="227075"/>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693094" y="360305"/>
              <a:ext cx="2907088" cy="2337636"/>
            </a:xfrm>
            <a:custGeom>
              <a:avLst/>
              <a:gdLst>
                <a:gd name="connsiteX0" fmla="*/ 0 w 2907088"/>
                <a:gd name="connsiteY0" fmla="*/ 268961 h 2337636"/>
                <a:gd name="connsiteX1" fmla="*/ 484523 w 2907088"/>
                <a:gd name="connsiteY1" fmla="*/ 0 h 2337636"/>
                <a:gd name="connsiteX2" fmla="*/ 1169297 w 2907088"/>
                <a:gd name="connsiteY2" fmla="*/ 0 h 2337636"/>
                <a:gd name="connsiteX3" fmla="*/ 1776549 w 2907088"/>
                <a:gd name="connsiteY3" fmla="*/ 0 h 2337636"/>
                <a:gd name="connsiteX4" fmla="*/ 2422563 w 2907088"/>
                <a:gd name="connsiteY4" fmla="*/ 0 h 2337636"/>
                <a:gd name="connsiteX5" fmla="*/ 2907088 w 2907088"/>
                <a:gd name="connsiteY5" fmla="*/ 268961 h 2337636"/>
                <a:gd name="connsiteX6" fmla="*/ 2907088 w 2907088"/>
                <a:gd name="connsiteY6" fmla="*/ 736886 h 2337636"/>
                <a:gd name="connsiteX7" fmla="*/ 2907088 w 2907088"/>
                <a:gd name="connsiteY7" fmla="*/ 1132822 h 2337636"/>
                <a:gd name="connsiteX8" fmla="*/ 2907088 w 2907088"/>
                <a:gd name="connsiteY8" fmla="*/ 1582751 h 2337636"/>
                <a:gd name="connsiteX9" fmla="*/ 2907088 w 2907088"/>
                <a:gd name="connsiteY9" fmla="*/ 2068672 h 2337636"/>
                <a:gd name="connsiteX10" fmla="*/ 2422563 w 2907088"/>
                <a:gd name="connsiteY10" fmla="*/ 2337634 h 2337636"/>
                <a:gd name="connsiteX11" fmla="*/ 1834692 w 2907088"/>
                <a:gd name="connsiteY11" fmla="*/ 2337634 h 2337636"/>
                <a:gd name="connsiteX12" fmla="*/ 1246819 w 2907088"/>
                <a:gd name="connsiteY12" fmla="*/ 2337634 h 2337636"/>
                <a:gd name="connsiteX13" fmla="*/ 484523 w 2907088"/>
                <a:gd name="connsiteY13" fmla="*/ 2337634 h 2337636"/>
                <a:gd name="connsiteX14" fmla="*/ 0 w 2907088"/>
                <a:gd name="connsiteY14" fmla="*/ 2068672 h 2337636"/>
                <a:gd name="connsiteX15" fmla="*/ 0 w 2907088"/>
                <a:gd name="connsiteY15" fmla="*/ 1672736 h 2337636"/>
                <a:gd name="connsiteX16" fmla="*/ 0 w 2907088"/>
                <a:gd name="connsiteY16" fmla="*/ 1240806 h 2337636"/>
                <a:gd name="connsiteX17" fmla="*/ 0 w 2907088"/>
                <a:gd name="connsiteY17" fmla="*/ 772880 h 2337636"/>
                <a:gd name="connsiteX18" fmla="*/ 0 w 2907088"/>
                <a:gd name="connsiteY18" fmla="*/ 268961 h 233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07088" h="2337636" extrusionOk="0">
                  <a:moveTo>
                    <a:pt x="0" y="268961"/>
                  </a:moveTo>
                  <a:cubicBezTo>
                    <a:pt x="74911" y="66282"/>
                    <a:pt x="287250" y="-57652"/>
                    <a:pt x="484523" y="0"/>
                  </a:cubicBezTo>
                  <a:cubicBezTo>
                    <a:pt x="790395" y="-73993"/>
                    <a:pt x="859137" y="36787"/>
                    <a:pt x="1169297" y="0"/>
                  </a:cubicBezTo>
                  <a:cubicBezTo>
                    <a:pt x="1467366" y="6864"/>
                    <a:pt x="1641158" y="-10018"/>
                    <a:pt x="1776549" y="0"/>
                  </a:cubicBezTo>
                  <a:cubicBezTo>
                    <a:pt x="1918893" y="4332"/>
                    <a:pt x="2133578" y="50557"/>
                    <a:pt x="2422563" y="0"/>
                  </a:cubicBezTo>
                  <a:cubicBezTo>
                    <a:pt x="2710376" y="32892"/>
                    <a:pt x="2906303" y="159882"/>
                    <a:pt x="2907088" y="268961"/>
                  </a:cubicBezTo>
                  <a:cubicBezTo>
                    <a:pt x="2927574" y="487207"/>
                    <a:pt x="2816346" y="632322"/>
                    <a:pt x="2907088" y="736886"/>
                  </a:cubicBezTo>
                  <a:cubicBezTo>
                    <a:pt x="3016916" y="890779"/>
                    <a:pt x="2879947" y="1074227"/>
                    <a:pt x="2907088" y="1132822"/>
                  </a:cubicBezTo>
                  <a:cubicBezTo>
                    <a:pt x="3016980" y="1210567"/>
                    <a:pt x="2934862" y="1371248"/>
                    <a:pt x="2907088" y="1582751"/>
                  </a:cubicBezTo>
                  <a:cubicBezTo>
                    <a:pt x="2936691" y="1751802"/>
                    <a:pt x="2930829" y="1863201"/>
                    <a:pt x="2907088" y="2068672"/>
                  </a:cubicBezTo>
                  <a:cubicBezTo>
                    <a:pt x="2938365" y="2181103"/>
                    <a:pt x="2615108" y="2294381"/>
                    <a:pt x="2422563" y="2337634"/>
                  </a:cubicBezTo>
                  <a:cubicBezTo>
                    <a:pt x="2253733" y="2336209"/>
                    <a:pt x="1941515" y="2288810"/>
                    <a:pt x="1834692" y="2337634"/>
                  </a:cubicBezTo>
                  <a:cubicBezTo>
                    <a:pt x="1670953" y="2384567"/>
                    <a:pt x="1572061" y="2309754"/>
                    <a:pt x="1246819" y="2337634"/>
                  </a:cubicBezTo>
                  <a:cubicBezTo>
                    <a:pt x="1086708" y="2321905"/>
                    <a:pt x="773897" y="2289449"/>
                    <a:pt x="484523" y="2337634"/>
                  </a:cubicBezTo>
                  <a:cubicBezTo>
                    <a:pt x="254716" y="2285917"/>
                    <a:pt x="34040" y="2173165"/>
                    <a:pt x="0" y="2068672"/>
                  </a:cubicBezTo>
                  <a:cubicBezTo>
                    <a:pt x="31462" y="2003468"/>
                    <a:pt x="37804" y="1816615"/>
                    <a:pt x="0" y="1672736"/>
                  </a:cubicBezTo>
                  <a:cubicBezTo>
                    <a:pt x="-41655" y="1526028"/>
                    <a:pt x="118018" y="1326282"/>
                    <a:pt x="0" y="1240806"/>
                  </a:cubicBezTo>
                  <a:cubicBezTo>
                    <a:pt x="-28756" y="1164301"/>
                    <a:pt x="20444" y="935972"/>
                    <a:pt x="0" y="772880"/>
                  </a:cubicBezTo>
                  <a:cubicBezTo>
                    <a:pt x="-90681" y="677295"/>
                    <a:pt x="57884" y="357609"/>
                    <a:pt x="0" y="26896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2599208"/>
                        <a:gd name="connsiteY0" fmla="*/ 240477 h 2090064"/>
                        <a:gd name="connsiteX1" fmla="*/ 433209 w 2599208"/>
                        <a:gd name="connsiteY1" fmla="*/ 0 h 2090064"/>
                        <a:gd name="connsiteX2" fmla="*/ 1045461 w 2599208"/>
                        <a:gd name="connsiteY2" fmla="*/ 0 h 2090064"/>
                        <a:gd name="connsiteX3" fmla="*/ 1588401 w 2599208"/>
                        <a:gd name="connsiteY3" fmla="*/ 0 h 2090064"/>
                        <a:gd name="connsiteX4" fmla="*/ 2165998 w 2599208"/>
                        <a:gd name="connsiteY4" fmla="*/ 0 h 2090064"/>
                        <a:gd name="connsiteX5" fmla="*/ 2599208 w 2599208"/>
                        <a:gd name="connsiteY5" fmla="*/ 240477 h 2090064"/>
                        <a:gd name="connsiteX6" fmla="*/ 2599208 w 2599208"/>
                        <a:gd name="connsiteY6" fmla="*/ 658845 h 2090064"/>
                        <a:gd name="connsiteX7" fmla="*/ 2599208 w 2599208"/>
                        <a:gd name="connsiteY7" fmla="*/ 1012849 h 2090064"/>
                        <a:gd name="connsiteX8" fmla="*/ 2599208 w 2599208"/>
                        <a:gd name="connsiteY8" fmla="*/ 1415127 h 2090064"/>
                        <a:gd name="connsiteX9" fmla="*/ 2599208 w 2599208"/>
                        <a:gd name="connsiteY9" fmla="*/ 1849586 h 2090064"/>
                        <a:gd name="connsiteX10" fmla="*/ 2165998 w 2599208"/>
                        <a:gd name="connsiteY10" fmla="*/ 2090063 h 2090064"/>
                        <a:gd name="connsiteX11" fmla="*/ 1640386 w 2599208"/>
                        <a:gd name="connsiteY11" fmla="*/ 2090063 h 2090064"/>
                        <a:gd name="connsiteX12" fmla="*/ 1114773 w 2599208"/>
                        <a:gd name="connsiteY12" fmla="*/ 2090063 h 2090064"/>
                        <a:gd name="connsiteX13" fmla="*/ 433209 w 2599208"/>
                        <a:gd name="connsiteY13" fmla="*/ 2090063 h 2090064"/>
                        <a:gd name="connsiteX14" fmla="*/ 0 w 2599208"/>
                        <a:gd name="connsiteY14" fmla="*/ 1849586 h 2090064"/>
                        <a:gd name="connsiteX15" fmla="*/ 0 w 2599208"/>
                        <a:gd name="connsiteY15" fmla="*/ 1495582 h 2090064"/>
                        <a:gd name="connsiteX16" fmla="*/ 0 w 2599208"/>
                        <a:gd name="connsiteY16" fmla="*/ 1109396 h 2090064"/>
                        <a:gd name="connsiteX17" fmla="*/ 0 w 2599208"/>
                        <a:gd name="connsiteY17" fmla="*/ 691027 h 2090064"/>
                        <a:gd name="connsiteX18" fmla="*/ 0 w 2599208"/>
                        <a:gd name="connsiteY18" fmla="*/ 240477 h 2090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9208" h="2090064" extrusionOk="0">
                          <a:moveTo>
                            <a:pt x="0" y="240477"/>
                          </a:moveTo>
                          <a:cubicBezTo>
                            <a:pt x="59105" y="65284"/>
                            <a:pt x="225544" y="-20596"/>
                            <a:pt x="433209" y="0"/>
                          </a:cubicBezTo>
                          <a:cubicBezTo>
                            <a:pt x="716626" y="-42215"/>
                            <a:pt x="791687" y="28890"/>
                            <a:pt x="1045461" y="0"/>
                          </a:cubicBezTo>
                          <a:cubicBezTo>
                            <a:pt x="1293245" y="-13555"/>
                            <a:pt x="1464979" y="-6875"/>
                            <a:pt x="1588401" y="0"/>
                          </a:cubicBezTo>
                          <a:cubicBezTo>
                            <a:pt x="1731828" y="-10542"/>
                            <a:pt x="1903811" y="34009"/>
                            <a:pt x="2165998" y="0"/>
                          </a:cubicBezTo>
                          <a:cubicBezTo>
                            <a:pt x="2410325" y="6640"/>
                            <a:pt x="2597339" y="134925"/>
                            <a:pt x="2599208" y="240477"/>
                          </a:cubicBezTo>
                          <a:cubicBezTo>
                            <a:pt x="2621336" y="425168"/>
                            <a:pt x="2517011" y="546400"/>
                            <a:pt x="2599208" y="658845"/>
                          </a:cubicBezTo>
                          <a:cubicBezTo>
                            <a:pt x="2686421" y="803115"/>
                            <a:pt x="2562291" y="947722"/>
                            <a:pt x="2599208" y="1012849"/>
                          </a:cubicBezTo>
                          <a:cubicBezTo>
                            <a:pt x="2689618" y="1082842"/>
                            <a:pt x="2600086" y="1230821"/>
                            <a:pt x="2599208" y="1415127"/>
                          </a:cubicBezTo>
                          <a:cubicBezTo>
                            <a:pt x="2625150" y="1569688"/>
                            <a:pt x="2604765" y="1684099"/>
                            <a:pt x="2599208" y="1849586"/>
                          </a:cubicBezTo>
                          <a:cubicBezTo>
                            <a:pt x="2631096" y="1955412"/>
                            <a:pt x="2337794" y="2060032"/>
                            <a:pt x="2165998" y="2090063"/>
                          </a:cubicBezTo>
                          <a:cubicBezTo>
                            <a:pt x="2015560" y="2092193"/>
                            <a:pt x="1746364" y="2061362"/>
                            <a:pt x="1640386" y="2090063"/>
                          </a:cubicBezTo>
                          <a:cubicBezTo>
                            <a:pt x="1503837" y="2116002"/>
                            <a:pt x="1400624" y="2064365"/>
                            <a:pt x="1114773" y="2090063"/>
                          </a:cubicBezTo>
                          <a:cubicBezTo>
                            <a:pt x="915403" y="2101712"/>
                            <a:pt x="674254" y="2055262"/>
                            <a:pt x="433209" y="2090063"/>
                          </a:cubicBezTo>
                          <a:cubicBezTo>
                            <a:pt x="227312" y="2047114"/>
                            <a:pt x="24537" y="1959741"/>
                            <a:pt x="0" y="1849586"/>
                          </a:cubicBezTo>
                          <a:cubicBezTo>
                            <a:pt x="8318" y="1784248"/>
                            <a:pt x="46101" y="1625005"/>
                            <a:pt x="0" y="1495582"/>
                          </a:cubicBezTo>
                          <a:cubicBezTo>
                            <a:pt x="-43165" y="1365087"/>
                            <a:pt x="74608" y="1187838"/>
                            <a:pt x="0" y="1109396"/>
                          </a:cubicBezTo>
                          <a:cubicBezTo>
                            <a:pt x="-37954" y="1035216"/>
                            <a:pt x="31110" y="834439"/>
                            <a:pt x="0" y="691027"/>
                          </a:cubicBezTo>
                          <a:cubicBezTo>
                            <a:pt x="-67321" y="571918"/>
                            <a:pt x="72133" y="351549"/>
                            <a:pt x="0" y="24047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7</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634649" y="700385"/>
              <a:ext cx="2947982" cy="791737"/>
            </a:xfrm>
            <a:prstGeom prst="rect">
              <a:avLst/>
            </a:prstGeom>
            <a:noFill/>
          </p:spPr>
          <p:txBody>
            <a:bodyPr wrap="square" rtlCol="0">
              <a:spAutoFit/>
            </a:bodyPr>
            <a:lstStyle/>
            <a:p>
              <a:pPr algn="r"/>
              <a:r>
                <a:rPr lang="ar-SY" sz="2000" b="1" dirty="0">
                  <a:latin typeface="Hand Of Sean" panose="02000500000000000000" pitchFamily="2" charset="-128"/>
                  <a:ea typeface="Hand Of Sean" panose="02000500000000000000" pitchFamily="2" charset="-128"/>
                </a:rPr>
                <a:t>عددي بعض استخدامات الخل الأخرى</a:t>
              </a:r>
              <a:endParaRPr lang="en-US" sz="2400" b="1"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8572424" y="1200556"/>
            <a:ext cx="3203211" cy="2873435"/>
            <a:chOff x="1117260" y="-66891"/>
            <a:chExt cx="3174610" cy="3213798"/>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230616" y="456328"/>
              <a:ext cx="3013635" cy="2690579"/>
            </a:xfrm>
            <a:custGeom>
              <a:avLst/>
              <a:gdLst>
                <a:gd name="connsiteX0" fmla="*/ 0 w 3013635"/>
                <a:gd name="connsiteY0" fmla="*/ 309569 h 2690579"/>
                <a:gd name="connsiteX1" fmla="*/ 502281 w 3013635"/>
                <a:gd name="connsiteY1" fmla="*/ 0 h 2690579"/>
                <a:gd name="connsiteX2" fmla="*/ 1546997 w 3013635"/>
                <a:gd name="connsiteY2" fmla="*/ 0 h 2690579"/>
                <a:gd name="connsiteX3" fmla="*/ 2511352 w 3013635"/>
                <a:gd name="connsiteY3" fmla="*/ 0 h 2690579"/>
                <a:gd name="connsiteX4" fmla="*/ 3013635 w 3013635"/>
                <a:gd name="connsiteY4" fmla="*/ 309569 h 2690579"/>
                <a:gd name="connsiteX5" fmla="*/ 3013635 w 3013635"/>
                <a:gd name="connsiteY5" fmla="*/ 786000 h 2690579"/>
                <a:gd name="connsiteX6" fmla="*/ 3013635 w 3013635"/>
                <a:gd name="connsiteY6" fmla="*/ 1241717 h 2690579"/>
                <a:gd name="connsiteX7" fmla="*/ 3013635 w 3013635"/>
                <a:gd name="connsiteY7" fmla="*/ 1801006 h 2690579"/>
                <a:gd name="connsiteX8" fmla="*/ 3013635 w 3013635"/>
                <a:gd name="connsiteY8" fmla="*/ 2381008 h 2690579"/>
                <a:gd name="connsiteX9" fmla="*/ 2511352 w 3013635"/>
                <a:gd name="connsiteY9" fmla="*/ 2690579 h 2690579"/>
                <a:gd name="connsiteX10" fmla="*/ 1506817 w 3013635"/>
                <a:gd name="connsiteY10" fmla="*/ 2690579 h 2690579"/>
                <a:gd name="connsiteX11" fmla="*/ 502281 w 3013635"/>
                <a:gd name="connsiteY11" fmla="*/ 2690579 h 2690579"/>
                <a:gd name="connsiteX12" fmla="*/ 0 w 3013635"/>
                <a:gd name="connsiteY12" fmla="*/ 2381008 h 2690579"/>
                <a:gd name="connsiteX13" fmla="*/ 0 w 3013635"/>
                <a:gd name="connsiteY13" fmla="*/ 1821719 h 2690579"/>
                <a:gd name="connsiteX14" fmla="*/ 0 w 3013635"/>
                <a:gd name="connsiteY14" fmla="*/ 1262431 h 2690579"/>
                <a:gd name="connsiteX15" fmla="*/ 0 w 3013635"/>
                <a:gd name="connsiteY15" fmla="*/ 806715 h 2690579"/>
                <a:gd name="connsiteX16" fmla="*/ 0 w 3013635"/>
                <a:gd name="connsiteY16" fmla="*/ 309569 h 2690579"/>
                <a:gd name="connsiteX0" fmla="*/ 0 w 3013635"/>
                <a:gd name="connsiteY0" fmla="*/ 309569 h 2690579"/>
                <a:gd name="connsiteX1" fmla="*/ 502281 w 3013635"/>
                <a:gd name="connsiteY1" fmla="*/ 0 h 2690579"/>
                <a:gd name="connsiteX2" fmla="*/ 1546997 w 3013635"/>
                <a:gd name="connsiteY2" fmla="*/ 0 h 2690579"/>
                <a:gd name="connsiteX3" fmla="*/ 2511352 w 3013635"/>
                <a:gd name="connsiteY3" fmla="*/ 0 h 2690579"/>
                <a:gd name="connsiteX4" fmla="*/ 3013635 w 3013635"/>
                <a:gd name="connsiteY4" fmla="*/ 309569 h 2690579"/>
                <a:gd name="connsiteX5" fmla="*/ 3013635 w 3013635"/>
                <a:gd name="connsiteY5" fmla="*/ 786000 h 2690579"/>
                <a:gd name="connsiteX6" fmla="*/ 3013635 w 3013635"/>
                <a:gd name="connsiteY6" fmla="*/ 1241717 h 2690579"/>
                <a:gd name="connsiteX7" fmla="*/ 3013635 w 3013635"/>
                <a:gd name="connsiteY7" fmla="*/ 1697432 h 2690579"/>
                <a:gd name="connsiteX8" fmla="*/ 3013635 w 3013635"/>
                <a:gd name="connsiteY8" fmla="*/ 2381008 h 2690579"/>
                <a:gd name="connsiteX9" fmla="*/ 2511352 w 3013635"/>
                <a:gd name="connsiteY9" fmla="*/ 2690579 h 2690579"/>
                <a:gd name="connsiteX10" fmla="*/ 1546997 w 3013635"/>
                <a:gd name="connsiteY10" fmla="*/ 2690579 h 2690579"/>
                <a:gd name="connsiteX11" fmla="*/ 502281 w 3013635"/>
                <a:gd name="connsiteY11" fmla="*/ 2690579 h 2690579"/>
                <a:gd name="connsiteX12" fmla="*/ 0 w 3013635"/>
                <a:gd name="connsiteY12" fmla="*/ 2381008 h 2690579"/>
                <a:gd name="connsiteX13" fmla="*/ 0 w 3013635"/>
                <a:gd name="connsiteY13" fmla="*/ 1904576 h 2690579"/>
                <a:gd name="connsiteX14" fmla="*/ 0 w 3013635"/>
                <a:gd name="connsiteY14" fmla="*/ 1366003 h 2690579"/>
                <a:gd name="connsiteX15" fmla="*/ 0 w 3013635"/>
                <a:gd name="connsiteY15" fmla="*/ 910286 h 2690579"/>
                <a:gd name="connsiteX16" fmla="*/ 0 w 3013635"/>
                <a:gd name="connsiteY16" fmla="*/ 309569 h 2690579"/>
                <a:gd name="connsiteX0" fmla="*/ 0 w 3013635"/>
                <a:gd name="connsiteY0" fmla="*/ 309569 h 2690579"/>
                <a:gd name="connsiteX1" fmla="*/ 502281 w 3013635"/>
                <a:gd name="connsiteY1" fmla="*/ 0 h 2690579"/>
                <a:gd name="connsiteX2" fmla="*/ 1546997 w 3013635"/>
                <a:gd name="connsiteY2" fmla="*/ 0 h 2690579"/>
                <a:gd name="connsiteX3" fmla="*/ 2511352 w 3013635"/>
                <a:gd name="connsiteY3" fmla="*/ 0 h 2690579"/>
                <a:gd name="connsiteX4" fmla="*/ 3013635 w 3013635"/>
                <a:gd name="connsiteY4" fmla="*/ 309569 h 2690579"/>
                <a:gd name="connsiteX5" fmla="*/ 3013635 w 3013635"/>
                <a:gd name="connsiteY5" fmla="*/ 786000 h 2690579"/>
                <a:gd name="connsiteX6" fmla="*/ 3013635 w 3013635"/>
                <a:gd name="connsiteY6" fmla="*/ 1241717 h 2690579"/>
                <a:gd name="connsiteX7" fmla="*/ 3013635 w 3013635"/>
                <a:gd name="connsiteY7" fmla="*/ 1801006 h 2690579"/>
                <a:gd name="connsiteX8" fmla="*/ 3013635 w 3013635"/>
                <a:gd name="connsiteY8" fmla="*/ 2381008 h 2690579"/>
                <a:gd name="connsiteX9" fmla="*/ 2511352 w 3013635"/>
                <a:gd name="connsiteY9" fmla="*/ 2690579 h 2690579"/>
                <a:gd name="connsiteX10" fmla="*/ 1506817 w 3013635"/>
                <a:gd name="connsiteY10" fmla="*/ 2690579 h 2690579"/>
                <a:gd name="connsiteX11" fmla="*/ 502281 w 3013635"/>
                <a:gd name="connsiteY11" fmla="*/ 2690579 h 2690579"/>
                <a:gd name="connsiteX12" fmla="*/ 0 w 3013635"/>
                <a:gd name="connsiteY12" fmla="*/ 2381008 h 2690579"/>
                <a:gd name="connsiteX13" fmla="*/ 0 w 3013635"/>
                <a:gd name="connsiteY13" fmla="*/ 1821719 h 2690579"/>
                <a:gd name="connsiteX14" fmla="*/ 0 w 3013635"/>
                <a:gd name="connsiteY14" fmla="*/ 1262431 h 2690579"/>
                <a:gd name="connsiteX15" fmla="*/ 0 w 3013635"/>
                <a:gd name="connsiteY15" fmla="*/ 806715 h 2690579"/>
                <a:gd name="connsiteX16" fmla="*/ 0 w 3013635"/>
                <a:gd name="connsiteY16" fmla="*/ 309569 h 2690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13635" h="2690579" fill="none" extrusionOk="0">
                  <a:moveTo>
                    <a:pt x="0" y="309569"/>
                  </a:moveTo>
                  <a:cubicBezTo>
                    <a:pt x="124484" y="179694"/>
                    <a:pt x="219862" y="7354"/>
                    <a:pt x="502281" y="0"/>
                  </a:cubicBezTo>
                  <a:cubicBezTo>
                    <a:pt x="826711" y="76158"/>
                    <a:pt x="1129092" y="-122314"/>
                    <a:pt x="1546997" y="0"/>
                  </a:cubicBezTo>
                  <a:cubicBezTo>
                    <a:pt x="2002110" y="-55887"/>
                    <a:pt x="2083334" y="131249"/>
                    <a:pt x="2511352" y="0"/>
                  </a:cubicBezTo>
                  <a:cubicBezTo>
                    <a:pt x="2870219" y="43543"/>
                    <a:pt x="3038494" y="130040"/>
                    <a:pt x="3013635" y="309569"/>
                  </a:cubicBezTo>
                  <a:cubicBezTo>
                    <a:pt x="3097005" y="351441"/>
                    <a:pt x="3011615" y="625082"/>
                    <a:pt x="3013635" y="786000"/>
                  </a:cubicBezTo>
                  <a:cubicBezTo>
                    <a:pt x="3071850" y="938142"/>
                    <a:pt x="2979204" y="987074"/>
                    <a:pt x="3013635" y="1241717"/>
                  </a:cubicBezTo>
                  <a:cubicBezTo>
                    <a:pt x="3028106" y="1462496"/>
                    <a:pt x="3001531" y="1522887"/>
                    <a:pt x="3013635" y="1801006"/>
                  </a:cubicBezTo>
                  <a:cubicBezTo>
                    <a:pt x="2975867" y="2040260"/>
                    <a:pt x="2892290" y="2281486"/>
                    <a:pt x="3013635" y="2381008"/>
                  </a:cubicBezTo>
                  <a:cubicBezTo>
                    <a:pt x="2904701" y="2520526"/>
                    <a:pt x="2704019" y="2662690"/>
                    <a:pt x="2511352" y="2690579"/>
                  </a:cubicBezTo>
                  <a:cubicBezTo>
                    <a:pt x="2175549" y="2644747"/>
                    <a:pt x="1820020" y="2630441"/>
                    <a:pt x="1506817" y="2690579"/>
                  </a:cubicBezTo>
                  <a:cubicBezTo>
                    <a:pt x="1135830" y="2764748"/>
                    <a:pt x="973688" y="2661698"/>
                    <a:pt x="502281" y="2690579"/>
                  </a:cubicBezTo>
                  <a:cubicBezTo>
                    <a:pt x="193589" y="2672508"/>
                    <a:pt x="14769" y="2613470"/>
                    <a:pt x="0" y="2381008"/>
                  </a:cubicBezTo>
                  <a:cubicBezTo>
                    <a:pt x="-125785" y="2275930"/>
                    <a:pt x="-35182" y="2092617"/>
                    <a:pt x="0" y="1821719"/>
                  </a:cubicBezTo>
                  <a:cubicBezTo>
                    <a:pt x="5935" y="1549116"/>
                    <a:pt x="129643" y="1472804"/>
                    <a:pt x="0" y="1262431"/>
                  </a:cubicBezTo>
                  <a:cubicBezTo>
                    <a:pt x="-96899" y="1001654"/>
                    <a:pt x="26052" y="1012202"/>
                    <a:pt x="0" y="806715"/>
                  </a:cubicBezTo>
                  <a:cubicBezTo>
                    <a:pt x="-83302" y="657225"/>
                    <a:pt x="68067" y="451727"/>
                    <a:pt x="0" y="309569"/>
                  </a:cubicBezTo>
                  <a:close/>
                </a:path>
                <a:path w="3013635" h="2690579" stroke="0" extrusionOk="0">
                  <a:moveTo>
                    <a:pt x="0" y="309569"/>
                  </a:moveTo>
                  <a:cubicBezTo>
                    <a:pt x="56808" y="171782"/>
                    <a:pt x="257033" y="58345"/>
                    <a:pt x="502281" y="0"/>
                  </a:cubicBezTo>
                  <a:cubicBezTo>
                    <a:pt x="917781" y="-86359"/>
                    <a:pt x="1174880" y="-23340"/>
                    <a:pt x="1546997" y="0"/>
                  </a:cubicBezTo>
                  <a:cubicBezTo>
                    <a:pt x="1782864" y="-44525"/>
                    <a:pt x="2301218" y="-28841"/>
                    <a:pt x="2511352" y="0"/>
                  </a:cubicBezTo>
                  <a:cubicBezTo>
                    <a:pt x="2804996" y="6577"/>
                    <a:pt x="3075490" y="167762"/>
                    <a:pt x="3013635" y="309569"/>
                  </a:cubicBezTo>
                  <a:cubicBezTo>
                    <a:pt x="3038133" y="465166"/>
                    <a:pt x="2950404" y="716724"/>
                    <a:pt x="3013635" y="786000"/>
                  </a:cubicBezTo>
                  <a:cubicBezTo>
                    <a:pt x="3067075" y="904786"/>
                    <a:pt x="2861921" y="1081136"/>
                    <a:pt x="3013635" y="1241717"/>
                  </a:cubicBezTo>
                  <a:cubicBezTo>
                    <a:pt x="3028379" y="1405309"/>
                    <a:pt x="2907808" y="1574457"/>
                    <a:pt x="3013635" y="1697432"/>
                  </a:cubicBezTo>
                  <a:cubicBezTo>
                    <a:pt x="3036921" y="1878401"/>
                    <a:pt x="2944940" y="2241528"/>
                    <a:pt x="3013635" y="2381008"/>
                  </a:cubicBezTo>
                  <a:cubicBezTo>
                    <a:pt x="3033752" y="2604498"/>
                    <a:pt x="2818177" y="2707948"/>
                    <a:pt x="2511352" y="2690579"/>
                  </a:cubicBezTo>
                  <a:cubicBezTo>
                    <a:pt x="2097133" y="2788887"/>
                    <a:pt x="1838371" y="2667824"/>
                    <a:pt x="1546997" y="2690579"/>
                  </a:cubicBezTo>
                  <a:cubicBezTo>
                    <a:pt x="1363056" y="2848274"/>
                    <a:pt x="1064463" y="2601963"/>
                    <a:pt x="502281" y="2690579"/>
                  </a:cubicBezTo>
                  <a:cubicBezTo>
                    <a:pt x="213331" y="2594245"/>
                    <a:pt x="44737" y="2578562"/>
                    <a:pt x="0" y="2381008"/>
                  </a:cubicBezTo>
                  <a:cubicBezTo>
                    <a:pt x="11450" y="2232226"/>
                    <a:pt x="16182" y="2002929"/>
                    <a:pt x="0" y="1904576"/>
                  </a:cubicBezTo>
                  <a:cubicBezTo>
                    <a:pt x="-15794" y="1710836"/>
                    <a:pt x="80940" y="1636985"/>
                    <a:pt x="0" y="1366003"/>
                  </a:cubicBezTo>
                  <a:cubicBezTo>
                    <a:pt x="-98450" y="1120514"/>
                    <a:pt x="90139" y="1102405"/>
                    <a:pt x="0" y="910286"/>
                  </a:cubicBezTo>
                  <a:cubicBezTo>
                    <a:pt x="-9537" y="752219"/>
                    <a:pt x="-81792" y="500309"/>
                    <a:pt x="0" y="309569"/>
                  </a:cubicBezTo>
                  <a:close/>
                </a:path>
                <a:path w="3013635" h="2690579" fill="none" stroke="0" extrusionOk="0">
                  <a:moveTo>
                    <a:pt x="0" y="309569"/>
                  </a:moveTo>
                  <a:cubicBezTo>
                    <a:pt x="77946" y="72467"/>
                    <a:pt x="299728" y="-36220"/>
                    <a:pt x="502281" y="0"/>
                  </a:cubicBezTo>
                  <a:cubicBezTo>
                    <a:pt x="844267" y="-51288"/>
                    <a:pt x="1243156" y="69247"/>
                    <a:pt x="1546997" y="0"/>
                  </a:cubicBezTo>
                  <a:cubicBezTo>
                    <a:pt x="1822273" y="8485"/>
                    <a:pt x="2262210" y="5569"/>
                    <a:pt x="2511352" y="0"/>
                  </a:cubicBezTo>
                  <a:cubicBezTo>
                    <a:pt x="2816999" y="10756"/>
                    <a:pt x="3014439" y="158322"/>
                    <a:pt x="3013635" y="309569"/>
                  </a:cubicBezTo>
                  <a:cubicBezTo>
                    <a:pt x="3071872" y="458723"/>
                    <a:pt x="3004270" y="642273"/>
                    <a:pt x="3013635" y="786000"/>
                  </a:cubicBezTo>
                  <a:cubicBezTo>
                    <a:pt x="3048216" y="1003300"/>
                    <a:pt x="2991273" y="1034504"/>
                    <a:pt x="3013635" y="1241717"/>
                  </a:cubicBezTo>
                  <a:cubicBezTo>
                    <a:pt x="3043107" y="1446640"/>
                    <a:pt x="3008737" y="1535468"/>
                    <a:pt x="3013635" y="1801006"/>
                  </a:cubicBezTo>
                  <a:cubicBezTo>
                    <a:pt x="3025800" y="2041286"/>
                    <a:pt x="2954658" y="2210471"/>
                    <a:pt x="3013635" y="2381008"/>
                  </a:cubicBezTo>
                  <a:cubicBezTo>
                    <a:pt x="2946282" y="2569856"/>
                    <a:pt x="2787137" y="2603541"/>
                    <a:pt x="2511352" y="2690579"/>
                  </a:cubicBezTo>
                  <a:cubicBezTo>
                    <a:pt x="2278886" y="2715906"/>
                    <a:pt x="1943153" y="2655556"/>
                    <a:pt x="1506817" y="2690579"/>
                  </a:cubicBezTo>
                  <a:cubicBezTo>
                    <a:pt x="1082224" y="2594962"/>
                    <a:pt x="920225" y="2641537"/>
                    <a:pt x="502281" y="2690579"/>
                  </a:cubicBezTo>
                  <a:cubicBezTo>
                    <a:pt x="127836" y="2722122"/>
                    <a:pt x="-18584" y="2575994"/>
                    <a:pt x="0" y="2381008"/>
                  </a:cubicBezTo>
                  <a:cubicBezTo>
                    <a:pt x="-94298" y="2203314"/>
                    <a:pt x="111094" y="2087017"/>
                    <a:pt x="0" y="1821719"/>
                  </a:cubicBezTo>
                  <a:cubicBezTo>
                    <a:pt x="-17728" y="1541683"/>
                    <a:pt x="94924" y="1448538"/>
                    <a:pt x="0" y="1262431"/>
                  </a:cubicBezTo>
                  <a:cubicBezTo>
                    <a:pt x="-63836" y="1056126"/>
                    <a:pt x="35587" y="986851"/>
                    <a:pt x="0" y="806715"/>
                  </a:cubicBezTo>
                  <a:cubicBezTo>
                    <a:pt x="-11672" y="665636"/>
                    <a:pt x="65170" y="506865"/>
                    <a:pt x="0" y="309569"/>
                  </a:cubicBezTo>
                  <a:close/>
                </a:path>
                <a:path w="3013635" h="2690579" fill="none" stroke="0" extrusionOk="0">
                  <a:moveTo>
                    <a:pt x="0" y="309569"/>
                  </a:moveTo>
                  <a:cubicBezTo>
                    <a:pt x="109495" y="130794"/>
                    <a:pt x="266956" y="-34018"/>
                    <a:pt x="502281" y="0"/>
                  </a:cubicBezTo>
                  <a:cubicBezTo>
                    <a:pt x="823151" y="-38696"/>
                    <a:pt x="1078062" y="-33711"/>
                    <a:pt x="1546997" y="0"/>
                  </a:cubicBezTo>
                  <a:cubicBezTo>
                    <a:pt x="1962181" y="-16690"/>
                    <a:pt x="2113419" y="101528"/>
                    <a:pt x="2511352" y="0"/>
                  </a:cubicBezTo>
                  <a:cubicBezTo>
                    <a:pt x="2845499" y="23821"/>
                    <a:pt x="3028531" y="164358"/>
                    <a:pt x="3013635" y="309569"/>
                  </a:cubicBezTo>
                  <a:cubicBezTo>
                    <a:pt x="3100524" y="406920"/>
                    <a:pt x="3006780" y="655605"/>
                    <a:pt x="3013635" y="786000"/>
                  </a:cubicBezTo>
                  <a:cubicBezTo>
                    <a:pt x="3058856" y="982839"/>
                    <a:pt x="2992391" y="1018787"/>
                    <a:pt x="3013635" y="1241717"/>
                  </a:cubicBezTo>
                  <a:cubicBezTo>
                    <a:pt x="3035615" y="1456014"/>
                    <a:pt x="3006924" y="1527329"/>
                    <a:pt x="3013635" y="1801006"/>
                  </a:cubicBezTo>
                  <a:cubicBezTo>
                    <a:pt x="3056502" y="2066148"/>
                    <a:pt x="2941173" y="2242422"/>
                    <a:pt x="3013635" y="2381008"/>
                  </a:cubicBezTo>
                  <a:cubicBezTo>
                    <a:pt x="2929856" y="2483591"/>
                    <a:pt x="2731232" y="2654881"/>
                    <a:pt x="2511352" y="2690579"/>
                  </a:cubicBezTo>
                  <a:cubicBezTo>
                    <a:pt x="2205939" y="2648231"/>
                    <a:pt x="1881808" y="2624631"/>
                    <a:pt x="1506817" y="2690579"/>
                  </a:cubicBezTo>
                  <a:cubicBezTo>
                    <a:pt x="1109573" y="2690746"/>
                    <a:pt x="923851" y="2641182"/>
                    <a:pt x="502281" y="2690579"/>
                  </a:cubicBezTo>
                  <a:cubicBezTo>
                    <a:pt x="147591" y="2712119"/>
                    <a:pt x="42951" y="2609089"/>
                    <a:pt x="0" y="2381008"/>
                  </a:cubicBezTo>
                  <a:cubicBezTo>
                    <a:pt x="-69616" y="2224073"/>
                    <a:pt x="-7570" y="2084801"/>
                    <a:pt x="0" y="1821719"/>
                  </a:cubicBezTo>
                  <a:cubicBezTo>
                    <a:pt x="815" y="1523849"/>
                    <a:pt x="109061" y="1452765"/>
                    <a:pt x="0" y="1262431"/>
                  </a:cubicBezTo>
                  <a:cubicBezTo>
                    <a:pt x="-61959" y="1020956"/>
                    <a:pt x="8417" y="999646"/>
                    <a:pt x="0" y="806715"/>
                  </a:cubicBezTo>
                  <a:cubicBezTo>
                    <a:pt x="-46355" y="642414"/>
                    <a:pt x="69084" y="456750"/>
                    <a:pt x="0" y="309569"/>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custGeom>
                      <a:avLst/>
                      <a:gdLst>
                        <a:gd name="connsiteX0" fmla="*/ 0 w 3040786"/>
                        <a:gd name="connsiteY0" fmla="*/ 276784 h 2405628"/>
                        <a:gd name="connsiteX1" fmla="*/ 506807 w 3040786"/>
                        <a:gd name="connsiteY1" fmla="*/ 0 h 2405628"/>
                        <a:gd name="connsiteX2" fmla="*/ 1560935 w 3040786"/>
                        <a:gd name="connsiteY2" fmla="*/ 0 h 2405628"/>
                        <a:gd name="connsiteX3" fmla="*/ 2533978 w 3040786"/>
                        <a:gd name="connsiteY3" fmla="*/ 0 h 2405628"/>
                        <a:gd name="connsiteX4" fmla="*/ 3040786 w 3040786"/>
                        <a:gd name="connsiteY4" fmla="*/ 276784 h 2405628"/>
                        <a:gd name="connsiteX5" fmla="*/ 3040786 w 3040786"/>
                        <a:gd name="connsiteY5" fmla="*/ 702758 h 2405628"/>
                        <a:gd name="connsiteX6" fmla="*/ 3040786 w 3040786"/>
                        <a:gd name="connsiteY6" fmla="*/ 1110211 h 2405628"/>
                        <a:gd name="connsiteX7" fmla="*/ 3040786 w 3040786"/>
                        <a:gd name="connsiteY7" fmla="*/ 1610267 h 2405628"/>
                        <a:gd name="connsiteX8" fmla="*/ 3040786 w 3040786"/>
                        <a:gd name="connsiteY8" fmla="*/ 2128843 h 2405628"/>
                        <a:gd name="connsiteX9" fmla="*/ 2533978 w 3040786"/>
                        <a:gd name="connsiteY9" fmla="*/ 2405628 h 2405628"/>
                        <a:gd name="connsiteX10" fmla="*/ 1520393 w 3040786"/>
                        <a:gd name="connsiteY10" fmla="*/ 2405628 h 2405628"/>
                        <a:gd name="connsiteX11" fmla="*/ 506807 w 3040786"/>
                        <a:gd name="connsiteY11" fmla="*/ 2405628 h 2405628"/>
                        <a:gd name="connsiteX12" fmla="*/ 0 w 3040786"/>
                        <a:gd name="connsiteY12" fmla="*/ 2128843 h 2405628"/>
                        <a:gd name="connsiteX13" fmla="*/ 0 w 3040786"/>
                        <a:gd name="connsiteY13" fmla="*/ 1628787 h 2405628"/>
                        <a:gd name="connsiteX14" fmla="*/ 0 w 3040786"/>
                        <a:gd name="connsiteY14" fmla="*/ 1128731 h 2405628"/>
                        <a:gd name="connsiteX15" fmla="*/ 0 w 3040786"/>
                        <a:gd name="connsiteY15" fmla="*/ 721279 h 2405628"/>
                        <a:gd name="connsiteX16" fmla="*/ 0 w 3040786"/>
                        <a:gd name="connsiteY16" fmla="*/ 276784 h 2405628"/>
                        <a:gd name="connsiteX0" fmla="*/ 0 w 3040786"/>
                        <a:gd name="connsiteY0" fmla="*/ 276784 h 2405628"/>
                        <a:gd name="connsiteX1" fmla="*/ 506807 w 3040786"/>
                        <a:gd name="connsiteY1" fmla="*/ 0 h 2405628"/>
                        <a:gd name="connsiteX2" fmla="*/ 1560935 w 3040786"/>
                        <a:gd name="connsiteY2" fmla="*/ 0 h 2405628"/>
                        <a:gd name="connsiteX3" fmla="*/ 2533978 w 3040786"/>
                        <a:gd name="connsiteY3" fmla="*/ 0 h 2405628"/>
                        <a:gd name="connsiteX4" fmla="*/ 3040786 w 3040786"/>
                        <a:gd name="connsiteY4" fmla="*/ 276784 h 2405628"/>
                        <a:gd name="connsiteX5" fmla="*/ 3040786 w 3040786"/>
                        <a:gd name="connsiteY5" fmla="*/ 702758 h 2405628"/>
                        <a:gd name="connsiteX6" fmla="*/ 3040786 w 3040786"/>
                        <a:gd name="connsiteY6" fmla="*/ 1110211 h 2405628"/>
                        <a:gd name="connsiteX7" fmla="*/ 3040786 w 3040786"/>
                        <a:gd name="connsiteY7" fmla="*/ 1517663 h 2405628"/>
                        <a:gd name="connsiteX8" fmla="*/ 3040786 w 3040786"/>
                        <a:gd name="connsiteY8" fmla="*/ 2128843 h 2405628"/>
                        <a:gd name="connsiteX9" fmla="*/ 2533978 w 3040786"/>
                        <a:gd name="connsiteY9" fmla="*/ 2405628 h 2405628"/>
                        <a:gd name="connsiteX10" fmla="*/ 1560935 w 3040786"/>
                        <a:gd name="connsiteY10" fmla="*/ 2405628 h 2405628"/>
                        <a:gd name="connsiteX11" fmla="*/ 506807 w 3040786"/>
                        <a:gd name="connsiteY11" fmla="*/ 2405628 h 2405628"/>
                        <a:gd name="connsiteX12" fmla="*/ 0 w 3040786"/>
                        <a:gd name="connsiteY12" fmla="*/ 2128843 h 2405628"/>
                        <a:gd name="connsiteX13" fmla="*/ 0 w 3040786"/>
                        <a:gd name="connsiteY13" fmla="*/ 1702869 h 2405628"/>
                        <a:gd name="connsiteX14" fmla="*/ 0 w 3040786"/>
                        <a:gd name="connsiteY14" fmla="*/ 1221334 h 2405628"/>
                        <a:gd name="connsiteX15" fmla="*/ 0 w 3040786"/>
                        <a:gd name="connsiteY15" fmla="*/ 813881 h 2405628"/>
                        <a:gd name="connsiteX16" fmla="*/ 0 w 3040786"/>
                        <a:gd name="connsiteY16" fmla="*/ 276784 h 240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40786" h="2405628" fill="none" extrusionOk="0">
                          <a:moveTo>
                            <a:pt x="0" y="276784"/>
                          </a:moveTo>
                          <a:cubicBezTo>
                            <a:pt x="76357" y="140071"/>
                            <a:pt x="228412" y="5483"/>
                            <a:pt x="506807" y="0"/>
                          </a:cubicBezTo>
                          <a:cubicBezTo>
                            <a:pt x="856248" y="20217"/>
                            <a:pt x="1185854" y="-44914"/>
                            <a:pt x="1560935" y="0"/>
                          </a:cubicBezTo>
                          <a:cubicBezTo>
                            <a:pt x="1957268" y="-35983"/>
                            <a:pt x="2125828" y="95935"/>
                            <a:pt x="2533978" y="0"/>
                          </a:cubicBezTo>
                          <a:cubicBezTo>
                            <a:pt x="2879070" y="15027"/>
                            <a:pt x="3046771" y="123384"/>
                            <a:pt x="3040786" y="276784"/>
                          </a:cubicBezTo>
                          <a:cubicBezTo>
                            <a:pt x="3109945" y="335104"/>
                            <a:pt x="3028440" y="553115"/>
                            <a:pt x="3040786" y="702758"/>
                          </a:cubicBezTo>
                          <a:cubicBezTo>
                            <a:pt x="3095314" y="857146"/>
                            <a:pt x="3018685" y="900397"/>
                            <a:pt x="3040786" y="1110211"/>
                          </a:cubicBezTo>
                          <a:cubicBezTo>
                            <a:pt x="3054441" y="1306403"/>
                            <a:pt x="3030463" y="1362406"/>
                            <a:pt x="3040786" y="1610267"/>
                          </a:cubicBezTo>
                          <a:cubicBezTo>
                            <a:pt x="3039544" y="1849749"/>
                            <a:pt x="2947894" y="2008445"/>
                            <a:pt x="3040786" y="2128843"/>
                          </a:cubicBezTo>
                          <a:cubicBezTo>
                            <a:pt x="2949747" y="2257929"/>
                            <a:pt x="2746660" y="2383171"/>
                            <a:pt x="2533978" y="2405628"/>
                          </a:cubicBezTo>
                          <a:cubicBezTo>
                            <a:pt x="2236210" y="2380217"/>
                            <a:pt x="1897245" y="2379244"/>
                            <a:pt x="1520393" y="2405628"/>
                          </a:cubicBezTo>
                          <a:cubicBezTo>
                            <a:pt x="1126789" y="2448306"/>
                            <a:pt x="946345" y="2379399"/>
                            <a:pt x="506807" y="2405628"/>
                          </a:cubicBezTo>
                          <a:cubicBezTo>
                            <a:pt x="173814" y="2388998"/>
                            <a:pt x="13639" y="2328667"/>
                            <a:pt x="0" y="2128843"/>
                          </a:cubicBezTo>
                          <a:cubicBezTo>
                            <a:pt x="-104969" y="2002603"/>
                            <a:pt x="-16933" y="1867864"/>
                            <a:pt x="0" y="1628787"/>
                          </a:cubicBezTo>
                          <a:cubicBezTo>
                            <a:pt x="-3037" y="1388745"/>
                            <a:pt x="101055" y="1321501"/>
                            <a:pt x="0" y="1128731"/>
                          </a:cubicBezTo>
                          <a:cubicBezTo>
                            <a:pt x="-91180" y="903806"/>
                            <a:pt x="37638" y="895417"/>
                            <a:pt x="0" y="721279"/>
                          </a:cubicBezTo>
                          <a:cubicBezTo>
                            <a:pt x="-69982" y="576725"/>
                            <a:pt x="65705" y="408609"/>
                            <a:pt x="0" y="276784"/>
                          </a:cubicBezTo>
                          <a:close/>
                        </a:path>
                        <a:path w="3040786" h="2405628" stroke="0" extrusionOk="0">
                          <a:moveTo>
                            <a:pt x="0" y="276784"/>
                          </a:moveTo>
                          <a:cubicBezTo>
                            <a:pt x="43907" y="110893"/>
                            <a:pt x="255485" y="42287"/>
                            <a:pt x="506807" y="0"/>
                          </a:cubicBezTo>
                          <a:cubicBezTo>
                            <a:pt x="937032" y="-61464"/>
                            <a:pt x="1191104" y="-19292"/>
                            <a:pt x="1560935" y="0"/>
                          </a:cubicBezTo>
                          <a:cubicBezTo>
                            <a:pt x="1833394" y="-20314"/>
                            <a:pt x="2287902" y="-6713"/>
                            <a:pt x="2533978" y="0"/>
                          </a:cubicBezTo>
                          <a:cubicBezTo>
                            <a:pt x="2785905" y="14986"/>
                            <a:pt x="3073279" y="142338"/>
                            <a:pt x="3040786" y="276784"/>
                          </a:cubicBezTo>
                          <a:cubicBezTo>
                            <a:pt x="3079935" y="426694"/>
                            <a:pt x="2981421" y="621735"/>
                            <a:pt x="3040786" y="702758"/>
                          </a:cubicBezTo>
                          <a:cubicBezTo>
                            <a:pt x="3093836" y="813570"/>
                            <a:pt x="2928242" y="944293"/>
                            <a:pt x="3040786" y="1110211"/>
                          </a:cubicBezTo>
                          <a:cubicBezTo>
                            <a:pt x="3090091" y="1272230"/>
                            <a:pt x="2941066" y="1399130"/>
                            <a:pt x="3040786" y="1517663"/>
                          </a:cubicBezTo>
                          <a:cubicBezTo>
                            <a:pt x="3086239" y="1676563"/>
                            <a:pt x="2992513" y="1977588"/>
                            <a:pt x="3040786" y="2128843"/>
                          </a:cubicBezTo>
                          <a:cubicBezTo>
                            <a:pt x="3061845" y="2300790"/>
                            <a:pt x="2826841" y="2397385"/>
                            <a:pt x="2533978" y="2405628"/>
                          </a:cubicBezTo>
                          <a:cubicBezTo>
                            <a:pt x="2149952" y="2461291"/>
                            <a:pt x="1846330" y="2386878"/>
                            <a:pt x="1560935" y="2405628"/>
                          </a:cubicBezTo>
                          <a:cubicBezTo>
                            <a:pt x="1353744" y="2498560"/>
                            <a:pt x="1063165" y="2333842"/>
                            <a:pt x="506807" y="2405628"/>
                          </a:cubicBezTo>
                          <a:cubicBezTo>
                            <a:pt x="210363" y="2328543"/>
                            <a:pt x="7239" y="2308473"/>
                            <a:pt x="0" y="2128843"/>
                          </a:cubicBezTo>
                          <a:cubicBezTo>
                            <a:pt x="8553" y="1999445"/>
                            <a:pt x="26710" y="1816892"/>
                            <a:pt x="0" y="1702869"/>
                          </a:cubicBezTo>
                          <a:cubicBezTo>
                            <a:pt x="-20262" y="1532574"/>
                            <a:pt x="81498" y="1445012"/>
                            <a:pt x="0" y="1221334"/>
                          </a:cubicBezTo>
                          <a:cubicBezTo>
                            <a:pt x="-91785" y="1003053"/>
                            <a:pt x="81640" y="1002911"/>
                            <a:pt x="0" y="813881"/>
                          </a:cubicBezTo>
                          <a:cubicBezTo>
                            <a:pt x="-43001" y="649625"/>
                            <a:pt x="-22983" y="457557"/>
                            <a:pt x="0" y="276784"/>
                          </a:cubicBezTo>
                          <a:close/>
                        </a:path>
                        <a:path w="3040786" h="2405628" fill="none" stroke="0" extrusionOk="0">
                          <a:moveTo>
                            <a:pt x="0" y="276784"/>
                          </a:moveTo>
                          <a:cubicBezTo>
                            <a:pt x="66697" y="99051"/>
                            <a:pt x="300524" y="-36650"/>
                            <a:pt x="506807" y="0"/>
                          </a:cubicBezTo>
                          <a:cubicBezTo>
                            <a:pt x="845217" y="-113205"/>
                            <a:pt x="1209388" y="23270"/>
                            <a:pt x="1560935" y="0"/>
                          </a:cubicBezTo>
                          <a:cubicBezTo>
                            <a:pt x="1909304" y="-4414"/>
                            <a:pt x="2217375" y="9820"/>
                            <a:pt x="2533978" y="0"/>
                          </a:cubicBezTo>
                          <a:cubicBezTo>
                            <a:pt x="2849581" y="6872"/>
                            <a:pt x="3033312" y="152935"/>
                            <a:pt x="3040786" y="276784"/>
                          </a:cubicBezTo>
                          <a:cubicBezTo>
                            <a:pt x="3107706" y="395186"/>
                            <a:pt x="2992718" y="546272"/>
                            <a:pt x="3040786" y="702758"/>
                          </a:cubicBezTo>
                          <a:cubicBezTo>
                            <a:pt x="3086040" y="891147"/>
                            <a:pt x="3028804" y="927773"/>
                            <a:pt x="3040786" y="1110211"/>
                          </a:cubicBezTo>
                          <a:cubicBezTo>
                            <a:pt x="3064513" y="1298278"/>
                            <a:pt x="3045157" y="1376033"/>
                            <a:pt x="3040786" y="1610267"/>
                          </a:cubicBezTo>
                          <a:cubicBezTo>
                            <a:pt x="3065518" y="1856045"/>
                            <a:pt x="2987981" y="1978469"/>
                            <a:pt x="3040786" y="2128843"/>
                          </a:cubicBezTo>
                          <a:cubicBezTo>
                            <a:pt x="2977494" y="2256074"/>
                            <a:pt x="2813957" y="2334993"/>
                            <a:pt x="2533978" y="2405628"/>
                          </a:cubicBezTo>
                          <a:cubicBezTo>
                            <a:pt x="2323024" y="2412248"/>
                            <a:pt x="1943077" y="2383911"/>
                            <a:pt x="1520393" y="2405628"/>
                          </a:cubicBezTo>
                          <a:cubicBezTo>
                            <a:pt x="1090953" y="2359181"/>
                            <a:pt x="922481" y="2370834"/>
                            <a:pt x="506807" y="2405628"/>
                          </a:cubicBezTo>
                          <a:cubicBezTo>
                            <a:pt x="154582" y="2407881"/>
                            <a:pt x="29231" y="2291014"/>
                            <a:pt x="0" y="2128843"/>
                          </a:cubicBezTo>
                          <a:cubicBezTo>
                            <a:pt x="-94978" y="1993027"/>
                            <a:pt x="50117" y="1846899"/>
                            <a:pt x="0" y="1628787"/>
                          </a:cubicBezTo>
                          <a:cubicBezTo>
                            <a:pt x="-19777" y="1390512"/>
                            <a:pt x="82219" y="1297729"/>
                            <a:pt x="0" y="1128731"/>
                          </a:cubicBezTo>
                          <a:cubicBezTo>
                            <a:pt x="-51863" y="937973"/>
                            <a:pt x="19861" y="877360"/>
                            <a:pt x="0" y="721279"/>
                          </a:cubicBezTo>
                          <a:cubicBezTo>
                            <a:pt x="-40970" y="561492"/>
                            <a:pt x="64003" y="428697"/>
                            <a:pt x="0" y="276784"/>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230615" y="452546"/>
              <a:ext cx="3061255" cy="2690579"/>
            </a:xfrm>
            <a:custGeom>
              <a:avLst/>
              <a:gdLst>
                <a:gd name="connsiteX0" fmla="*/ 0 w 3061255"/>
                <a:gd name="connsiteY0" fmla="*/ 309569 h 2690579"/>
                <a:gd name="connsiteX1" fmla="*/ 510218 w 3061255"/>
                <a:gd name="connsiteY1" fmla="*/ 0 h 2690579"/>
                <a:gd name="connsiteX2" fmla="*/ 1231307 w 3061255"/>
                <a:gd name="connsiteY2" fmla="*/ 0 h 2690579"/>
                <a:gd name="connsiteX3" fmla="*/ 1870762 w 3061255"/>
                <a:gd name="connsiteY3" fmla="*/ 0 h 2690579"/>
                <a:gd name="connsiteX4" fmla="*/ 2551035 w 3061255"/>
                <a:gd name="connsiteY4" fmla="*/ 0 h 2690579"/>
                <a:gd name="connsiteX5" fmla="*/ 3061255 w 3061255"/>
                <a:gd name="connsiteY5" fmla="*/ 309569 h 2690579"/>
                <a:gd name="connsiteX6" fmla="*/ 3061255 w 3061255"/>
                <a:gd name="connsiteY6" fmla="*/ 848143 h 2690579"/>
                <a:gd name="connsiteX7" fmla="*/ 3061255 w 3061255"/>
                <a:gd name="connsiteY7" fmla="*/ 1303859 h 2690579"/>
                <a:gd name="connsiteX8" fmla="*/ 3061255 w 3061255"/>
                <a:gd name="connsiteY8" fmla="*/ 1821719 h 2690579"/>
                <a:gd name="connsiteX9" fmla="*/ 3061255 w 3061255"/>
                <a:gd name="connsiteY9" fmla="*/ 2381008 h 2690579"/>
                <a:gd name="connsiteX10" fmla="*/ 2551035 w 3061255"/>
                <a:gd name="connsiteY10" fmla="*/ 2690579 h 2690579"/>
                <a:gd name="connsiteX11" fmla="*/ 1931987 w 3061255"/>
                <a:gd name="connsiteY11" fmla="*/ 2690579 h 2690579"/>
                <a:gd name="connsiteX12" fmla="*/ 1312940 w 3061255"/>
                <a:gd name="connsiteY12" fmla="*/ 2690579 h 2690579"/>
                <a:gd name="connsiteX13" fmla="*/ 510218 w 3061255"/>
                <a:gd name="connsiteY13" fmla="*/ 2690579 h 2690579"/>
                <a:gd name="connsiteX14" fmla="*/ 0 w 3061255"/>
                <a:gd name="connsiteY14" fmla="*/ 2381008 h 2690579"/>
                <a:gd name="connsiteX15" fmla="*/ 0 w 3061255"/>
                <a:gd name="connsiteY15" fmla="*/ 1925291 h 2690579"/>
                <a:gd name="connsiteX16" fmla="*/ 0 w 3061255"/>
                <a:gd name="connsiteY16" fmla="*/ 1428146 h 2690579"/>
                <a:gd name="connsiteX17" fmla="*/ 0 w 3061255"/>
                <a:gd name="connsiteY17" fmla="*/ 889572 h 2690579"/>
                <a:gd name="connsiteX18" fmla="*/ 0 w 3061255"/>
                <a:gd name="connsiteY18" fmla="*/ 309569 h 2690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61255" h="2690579" extrusionOk="0">
                  <a:moveTo>
                    <a:pt x="0" y="309569"/>
                  </a:moveTo>
                  <a:cubicBezTo>
                    <a:pt x="93821" y="66420"/>
                    <a:pt x="292726" y="-53200"/>
                    <a:pt x="510218" y="0"/>
                  </a:cubicBezTo>
                  <a:cubicBezTo>
                    <a:pt x="840528" y="-64219"/>
                    <a:pt x="926693" y="38336"/>
                    <a:pt x="1231307" y="0"/>
                  </a:cubicBezTo>
                  <a:cubicBezTo>
                    <a:pt x="1541181" y="2796"/>
                    <a:pt x="1753724" y="-34809"/>
                    <a:pt x="1870762" y="0"/>
                  </a:cubicBezTo>
                  <a:cubicBezTo>
                    <a:pt x="2016759" y="6396"/>
                    <a:pt x="2256535" y="85983"/>
                    <a:pt x="2551035" y="0"/>
                  </a:cubicBezTo>
                  <a:cubicBezTo>
                    <a:pt x="2866094" y="59440"/>
                    <a:pt x="3062743" y="201964"/>
                    <a:pt x="3061255" y="309569"/>
                  </a:cubicBezTo>
                  <a:cubicBezTo>
                    <a:pt x="3070263" y="596311"/>
                    <a:pt x="2965366" y="718084"/>
                    <a:pt x="3061255" y="848143"/>
                  </a:cubicBezTo>
                  <a:cubicBezTo>
                    <a:pt x="3189055" y="1018070"/>
                    <a:pt x="3027866" y="1230514"/>
                    <a:pt x="3061255" y="1303859"/>
                  </a:cubicBezTo>
                  <a:cubicBezTo>
                    <a:pt x="3170813" y="1393677"/>
                    <a:pt x="3122810" y="1571522"/>
                    <a:pt x="3061255" y="1821719"/>
                  </a:cubicBezTo>
                  <a:cubicBezTo>
                    <a:pt x="3092221" y="2018089"/>
                    <a:pt x="3095884" y="2134178"/>
                    <a:pt x="3061255" y="2381008"/>
                  </a:cubicBezTo>
                  <a:cubicBezTo>
                    <a:pt x="3085908" y="2498479"/>
                    <a:pt x="2752391" y="2678124"/>
                    <a:pt x="2551035" y="2690579"/>
                  </a:cubicBezTo>
                  <a:cubicBezTo>
                    <a:pt x="2371015" y="2672246"/>
                    <a:pt x="2048207" y="2642777"/>
                    <a:pt x="1931987" y="2690579"/>
                  </a:cubicBezTo>
                  <a:cubicBezTo>
                    <a:pt x="1776826" y="2712923"/>
                    <a:pt x="1682415" y="2662942"/>
                    <a:pt x="1312940" y="2690579"/>
                  </a:cubicBezTo>
                  <a:cubicBezTo>
                    <a:pt x="1096107" y="2696751"/>
                    <a:pt x="806718" y="2640595"/>
                    <a:pt x="510218" y="2690579"/>
                  </a:cubicBezTo>
                  <a:cubicBezTo>
                    <a:pt x="271595" y="2604211"/>
                    <a:pt x="36330" y="2500771"/>
                    <a:pt x="0" y="2381008"/>
                  </a:cubicBezTo>
                  <a:cubicBezTo>
                    <a:pt x="29805" y="2304189"/>
                    <a:pt x="-14236" y="2087305"/>
                    <a:pt x="0" y="1925291"/>
                  </a:cubicBezTo>
                  <a:cubicBezTo>
                    <a:pt x="-22029" y="1753930"/>
                    <a:pt x="110114" y="1527590"/>
                    <a:pt x="0" y="1428146"/>
                  </a:cubicBezTo>
                  <a:cubicBezTo>
                    <a:pt x="-18764" y="1345923"/>
                    <a:pt x="8666" y="1079653"/>
                    <a:pt x="0" y="889572"/>
                  </a:cubicBezTo>
                  <a:cubicBezTo>
                    <a:pt x="-83600" y="746566"/>
                    <a:pt x="65191" y="422061"/>
                    <a:pt x="0" y="309569"/>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3088835"/>
                        <a:gd name="connsiteY0" fmla="*/ 276784 h 2405628"/>
                        <a:gd name="connsiteX1" fmla="*/ 514815 w 3088835"/>
                        <a:gd name="connsiteY1" fmla="*/ 0 h 2405628"/>
                        <a:gd name="connsiteX2" fmla="*/ 1242401 w 3088835"/>
                        <a:gd name="connsiteY2" fmla="*/ 0 h 2405628"/>
                        <a:gd name="connsiteX3" fmla="*/ 1887617 w 3088835"/>
                        <a:gd name="connsiteY3" fmla="*/ 0 h 2405628"/>
                        <a:gd name="connsiteX4" fmla="*/ 2574019 w 3088835"/>
                        <a:gd name="connsiteY4" fmla="*/ 0 h 2405628"/>
                        <a:gd name="connsiteX5" fmla="*/ 3088835 w 3088835"/>
                        <a:gd name="connsiteY5" fmla="*/ 276784 h 2405628"/>
                        <a:gd name="connsiteX6" fmla="*/ 3088835 w 3088835"/>
                        <a:gd name="connsiteY6" fmla="*/ 758319 h 2405628"/>
                        <a:gd name="connsiteX7" fmla="*/ 3088835 w 3088835"/>
                        <a:gd name="connsiteY7" fmla="*/ 1165772 h 2405628"/>
                        <a:gd name="connsiteX8" fmla="*/ 3088835 w 3088835"/>
                        <a:gd name="connsiteY8" fmla="*/ 1628787 h 2405628"/>
                        <a:gd name="connsiteX9" fmla="*/ 3088835 w 3088835"/>
                        <a:gd name="connsiteY9" fmla="*/ 2128843 h 2405628"/>
                        <a:gd name="connsiteX10" fmla="*/ 2574019 w 3088835"/>
                        <a:gd name="connsiteY10" fmla="*/ 2405628 h 2405628"/>
                        <a:gd name="connsiteX11" fmla="*/ 1949394 w 3088835"/>
                        <a:gd name="connsiteY11" fmla="*/ 2405628 h 2405628"/>
                        <a:gd name="connsiteX12" fmla="*/ 1324769 w 3088835"/>
                        <a:gd name="connsiteY12" fmla="*/ 2405628 h 2405628"/>
                        <a:gd name="connsiteX13" fmla="*/ 514815 w 3088835"/>
                        <a:gd name="connsiteY13" fmla="*/ 2405628 h 2405628"/>
                        <a:gd name="connsiteX14" fmla="*/ 0 w 3088835"/>
                        <a:gd name="connsiteY14" fmla="*/ 2128843 h 2405628"/>
                        <a:gd name="connsiteX15" fmla="*/ 0 w 3088835"/>
                        <a:gd name="connsiteY15" fmla="*/ 1721390 h 2405628"/>
                        <a:gd name="connsiteX16" fmla="*/ 0 w 3088835"/>
                        <a:gd name="connsiteY16" fmla="*/ 1276896 h 2405628"/>
                        <a:gd name="connsiteX17" fmla="*/ 0 w 3088835"/>
                        <a:gd name="connsiteY17" fmla="*/ 795361 h 2405628"/>
                        <a:gd name="connsiteX18" fmla="*/ 0 w 3088835"/>
                        <a:gd name="connsiteY18" fmla="*/ 276784 h 240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8835" h="2405628" extrusionOk="0">
                          <a:moveTo>
                            <a:pt x="0" y="276784"/>
                          </a:moveTo>
                          <a:cubicBezTo>
                            <a:pt x="44366" y="93479"/>
                            <a:pt x="264711" y="-20694"/>
                            <a:pt x="514815" y="0"/>
                          </a:cubicBezTo>
                          <a:cubicBezTo>
                            <a:pt x="849299" y="-54860"/>
                            <a:pt x="938646" y="33734"/>
                            <a:pt x="1242401" y="0"/>
                          </a:cubicBezTo>
                          <a:cubicBezTo>
                            <a:pt x="1542435" y="-9275"/>
                            <a:pt x="1740842" y="-8812"/>
                            <a:pt x="1887617" y="0"/>
                          </a:cubicBezTo>
                          <a:cubicBezTo>
                            <a:pt x="2065686" y="-18596"/>
                            <a:pt x="2259663" y="32058"/>
                            <a:pt x="2574019" y="0"/>
                          </a:cubicBezTo>
                          <a:cubicBezTo>
                            <a:pt x="2875568" y="27783"/>
                            <a:pt x="3088755" y="170942"/>
                            <a:pt x="3088835" y="276784"/>
                          </a:cubicBezTo>
                          <a:cubicBezTo>
                            <a:pt x="3109231" y="505714"/>
                            <a:pt x="2989791" y="605911"/>
                            <a:pt x="3088835" y="758319"/>
                          </a:cubicBezTo>
                          <a:cubicBezTo>
                            <a:pt x="3198564" y="920601"/>
                            <a:pt x="3045046" y="1091183"/>
                            <a:pt x="3088835" y="1165772"/>
                          </a:cubicBezTo>
                          <a:cubicBezTo>
                            <a:pt x="3193546" y="1246395"/>
                            <a:pt x="3114289" y="1411593"/>
                            <a:pt x="3088835" y="1628787"/>
                          </a:cubicBezTo>
                          <a:cubicBezTo>
                            <a:pt x="3118298" y="1814602"/>
                            <a:pt x="3096692" y="1936065"/>
                            <a:pt x="3088835" y="2128843"/>
                          </a:cubicBezTo>
                          <a:cubicBezTo>
                            <a:pt x="3128783" y="2251924"/>
                            <a:pt x="2776891" y="2400879"/>
                            <a:pt x="2574019" y="2405628"/>
                          </a:cubicBezTo>
                          <a:cubicBezTo>
                            <a:pt x="2393528" y="2396019"/>
                            <a:pt x="2088827" y="2390946"/>
                            <a:pt x="1949394" y="2405628"/>
                          </a:cubicBezTo>
                          <a:cubicBezTo>
                            <a:pt x="1800375" y="2414736"/>
                            <a:pt x="1667458" y="2376759"/>
                            <a:pt x="1324769" y="2405628"/>
                          </a:cubicBezTo>
                          <a:cubicBezTo>
                            <a:pt x="1083392" y="2420302"/>
                            <a:pt x="782186" y="2374134"/>
                            <a:pt x="514815" y="2405628"/>
                          </a:cubicBezTo>
                          <a:cubicBezTo>
                            <a:pt x="269935" y="2356380"/>
                            <a:pt x="29746" y="2253295"/>
                            <a:pt x="0" y="2128843"/>
                          </a:cubicBezTo>
                          <a:cubicBezTo>
                            <a:pt x="7303" y="2052991"/>
                            <a:pt x="26225" y="1868530"/>
                            <a:pt x="0" y="1721390"/>
                          </a:cubicBezTo>
                          <a:cubicBezTo>
                            <a:pt x="-47783" y="1570761"/>
                            <a:pt x="90702" y="1366988"/>
                            <a:pt x="0" y="1276896"/>
                          </a:cubicBezTo>
                          <a:cubicBezTo>
                            <a:pt x="-32014" y="1197911"/>
                            <a:pt x="37278" y="960567"/>
                            <a:pt x="0" y="795361"/>
                          </a:cubicBezTo>
                          <a:cubicBezTo>
                            <a:pt x="-76751" y="651024"/>
                            <a:pt x="89777" y="410557"/>
                            <a:pt x="0" y="276784"/>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85196"/>
            </a:xfrm>
            <a:prstGeom prst="rect">
              <a:avLst/>
            </a:prstGeom>
            <a:noFill/>
          </p:spPr>
          <p:txBody>
            <a:bodyPr wrap="square" rtlCol="0">
              <a:spAutoFit/>
            </a:bodyPr>
            <a:lstStyle/>
            <a:p>
              <a:pPr algn="ctr"/>
              <a:endParaRPr lang="en-US" sz="2800" dirty="0">
                <a:solidFill>
                  <a:schemeClr val="bg1"/>
                </a:solidFill>
                <a:latin typeface="Hand Of Sean" panose="02000500000000000000" pitchFamily="2" charset="-128"/>
                <a:ea typeface="Hand Of Sean" panose="02000500000000000000" pitchFamily="2" charset="-128"/>
              </a:endParaRPr>
            </a:p>
          </p:txBody>
        </p:sp>
        <p:sp>
          <p:nvSpPr>
            <p:cNvPr id="225" name="TextBox 64">
              <a:extLst>
                <a:ext uri="{FF2B5EF4-FFF2-40B4-BE49-F238E27FC236}">
                  <a16:creationId xmlns:a16="http://schemas.microsoft.com/office/drawing/2014/main" id="{92AC5195-109E-4399-B96D-ED879F2F197A}"/>
                </a:ext>
              </a:extLst>
            </p:cNvPr>
            <p:cNvSpPr txBox="1"/>
            <p:nvPr/>
          </p:nvSpPr>
          <p:spPr>
            <a:xfrm>
              <a:off x="1117260" y="566867"/>
              <a:ext cx="3117971" cy="2168669"/>
            </a:xfrm>
            <a:prstGeom prst="rect">
              <a:avLst/>
            </a:prstGeom>
            <a:noFill/>
          </p:spPr>
          <p:txBody>
            <a:bodyPr wrap="square" rtlCol="0">
              <a:spAutoFit/>
            </a:bodyPr>
            <a:lstStyle/>
            <a:p>
              <a:pPr algn="r"/>
              <a:r>
                <a:rPr lang="ar-SY" sz="2400" b="1" dirty="0">
                  <a:solidFill>
                    <a:schemeClr val="bg1"/>
                  </a:solidFill>
                  <a:latin typeface="Hand Of Sean" panose="02000500000000000000" pitchFamily="2" charset="-128"/>
                  <a:ea typeface="Hand Of Sean" panose="02000500000000000000" pitchFamily="2" charset="-128"/>
                </a:rPr>
                <a:t>ينظف الأواني و الأسطح   الأرضيات ، يلمع الأواني النحاسية ، يقتل الميكروبات في الخضراوات و الفواكه الطازجة </a:t>
              </a: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67427" y="1793959"/>
            <a:ext cx="3052689"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079866"/>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284267"/>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9408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fill="hold"/>
                                        <p:tgtEl>
                                          <p:spTgt spid="179"/>
                                        </p:tgtEl>
                                        <p:attrNameLst>
                                          <p:attrName>ppt_x</p:attrName>
                                        </p:attrNameLst>
                                      </p:cBhvr>
                                      <p:tavLst>
                                        <p:tav tm="0">
                                          <p:val>
                                            <p:strVal val="#ppt_x"/>
                                          </p:val>
                                        </p:tav>
                                        <p:tav tm="100000">
                                          <p:val>
                                            <p:strVal val="#ppt_x"/>
                                          </p:val>
                                        </p:tav>
                                      </p:tavLst>
                                    </p:anim>
                                    <p:anim calcmode="lin" valueType="num">
                                      <p:cBhvr additive="base">
                                        <p:cTn id="8" dur="500" fill="hold"/>
                                        <p:tgtEl>
                                          <p:spTgt spid="1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29"/>
                                        </p:tgtEl>
                                        <p:attrNameLst>
                                          <p:attrName>style.visibility</p:attrName>
                                        </p:attrNameLst>
                                      </p:cBhvr>
                                      <p:to>
                                        <p:strVal val="visible"/>
                                      </p:to>
                                    </p:set>
                                    <p:animEffect transition="in" filter="wipe(down)">
                                      <p:cBhvr>
                                        <p:cTn id="12" dur="500"/>
                                        <p:tgtEl>
                                          <p:spTgt spid="22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8"/>
                                        </p:tgtEl>
                                        <p:attrNameLst>
                                          <p:attrName>style.visibility</p:attrName>
                                        </p:attrNameLst>
                                      </p:cBhvr>
                                      <p:to>
                                        <p:strVal val="visible"/>
                                      </p:to>
                                    </p:set>
                                  </p:childTnLst>
                                </p:cTn>
                              </p:par>
                            </p:childTnLst>
                          </p:cTn>
                        </p:par>
                        <p:par>
                          <p:cTn id="21" fill="hold">
                            <p:stCondLst>
                              <p:cond delay="0"/>
                            </p:stCondLst>
                            <p:childTnLst>
                              <p:par>
                                <p:cTn id="22" presetID="22" presetClass="entr" presetSubtype="2" fill="hold" grpId="0" nodeType="afterEffect">
                                  <p:stCondLst>
                                    <p:cond delay="0"/>
                                  </p:stCondLst>
                                  <p:childTnLst>
                                    <p:set>
                                      <p:cBhvr>
                                        <p:cTn id="23" dur="1" fill="hold">
                                          <p:stCondLst>
                                            <p:cond delay="0"/>
                                          </p:stCondLst>
                                        </p:cTn>
                                        <p:tgtEl>
                                          <p:spTgt spid="227"/>
                                        </p:tgtEl>
                                        <p:attrNameLst>
                                          <p:attrName>style.visibility</p:attrName>
                                        </p:attrNameLst>
                                      </p:cBhvr>
                                      <p:to>
                                        <p:strVal val="visible"/>
                                      </p:to>
                                    </p:set>
                                    <p:animEffect transition="in" filter="wipe(right)">
                                      <p:cBhvr>
                                        <p:cTn id="24" dur="500"/>
                                        <p:tgtEl>
                                          <p:spTgt spid="227"/>
                                        </p:tgtEl>
                                      </p:cBhvr>
                                    </p:animEffect>
                                  </p:childTnLst>
                                </p:cTn>
                              </p:par>
                            </p:childTnLst>
                          </p:cTn>
                        </p:par>
                        <p:par>
                          <p:cTn id="25" fill="hold">
                            <p:stCondLst>
                              <p:cond delay="500"/>
                            </p:stCondLst>
                            <p:childTnLst>
                              <p:par>
                                <p:cTn id="26" presetID="17" presetClass="entr" presetSubtype="2" fill="hold" nodeType="afterEffect">
                                  <p:stCondLst>
                                    <p:cond delay="0"/>
                                  </p:stCondLst>
                                  <p:childTnLst>
                                    <p:set>
                                      <p:cBhvr>
                                        <p:cTn id="27" dur="1" fill="hold">
                                          <p:stCondLst>
                                            <p:cond delay="0"/>
                                          </p:stCondLst>
                                        </p:cTn>
                                        <p:tgtEl>
                                          <p:spTgt spid="207"/>
                                        </p:tgtEl>
                                        <p:attrNameLst>
                                          <p:attrName>style.visibility</p:attrName>
                                        </p:attrNameLst>
                                      </p:cBhvr>
                                      <p:to>
                                        <p:strVal val="visible"/>
                                      </p:to>
                                    </p:set>
                                    <p:anim calcmode="lin" valueType="num">
                                      <p:cBhvr>
                                        <p:cTn id="28" dur="500" fill="hold"/>
                                        <p:tgtEl>
                                          <p:spTgt spid="207"/>
                                        </p:tgtEl>
                                        <p:attrNameLst>
                                          <p:attrName>ppt_x</p:attrName>
                                        </p:attrNameLst>
                                      </p:cBhvr>
                                      <p:tavLst>
                                        <p:tav tm="0">
                                          <p:val>
                                            <p:strVal val="#ppt_x+#ppt_w/2"/>
                                          </p:val>
                                        </p:tav>
                                        <p:tav tm="100000">
                                          <p:val>
                                            <p:strVal val="#ppt_x"/>
                                          </p:val>
                                        </p:tav>
                                      </p:tavLst>
                                    </p:anim>
                                    <p:anim calcmode="lin" valueType="num">
                                      <p:cBhvr>
                                        <p:cTn id="29" dur="500" fill="hold"/>
                                        <p:tgtEl>
                                          <p:spTgt spid="207"/>
                                        </p:tgtEl>
                                        <p:attrNameLst>
                                          <p:attrName>ppt_y</p:attrName>
                                        </p:attrNameLst>
                                      </p:cBhvr>
                                      <p:tavLst>
                                        <p:tav tm="0">
                                          <p:val>
                                            <p:strVal val="#ppt_y"/>
                                          </p:val>
                                        </p:tav>
                                        <p:tav tm="100000">
                                          <p:val>
                                            <p:strVal val="#ppt_y"/>
                                          </p:val>
                                        </p:tav>
                                      </p:tavLst>
                                    </p:anim>
                                    <p:anim calcmode="lin" valueType="num">
                                      <p:cBhvr>
                                        <p:cTn id="30" dur="500" fill="hold"/>
                                        <p:tgtEl>
                                          <p:spTgt spid="207"/>
                                        </p:tgtEl>
                                        <p:attrNameLst>
                                          <p:attrName>ppt_w</p:attrName>
                                        </p:attrNameLst>
                                      </p:cBhvr>
                                      <p:tavLst>
                                        <p:tav tm="0">
                                          <p:val>
                                            <p:fltVal val="0"/>
                                          </p:val>
                                        </p:tav>
                                        <p:tav tm="100000">
                                          <p:val>
                                            <p:strVal val="#ppt_w"/>
                                          </p:val>
                                        </p:tav>
                                      </p:tavLst>
                                    </p:anim>
                                    <p:anim calcmode="lin" valueType="num">
                                      <p:cBhvr>
                                        <p:cTn id="31"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4"/>
                                        </p:tgtEl>
                                        <p:attrNameLst>
                                          <p:attrName>style.visibility</p:attrName>
                                        </p:attrNameLst>
                                      </p:cBhvr>
                                      <p:to>
                                        <p:strVal val="visible"/>
                                      </p:to>
                                    </p:set>
                                  </p:childTnLst>
                                </p:cTn>
                              </p:par>
                            </p:childTnLst>
                          </p:cTn>
                        </p:par>
                        <p:par>
                          <p:cTn id="40" fill="hold">
                            <p:stCondLst>
                              <p:cond delay="0"/>
                            </p:stCondLst>
                            <p:childTnLst>
                              <p:par>
                                <p:cTn id="41" presetID="22" presetClass="entr" presetSubtype="8" fill="hold" grpId="0" nodeType="afterEffect">
                                  <p:stCondLst>
                                    <p:cond delay="0"/>
                                  </p:stCondLst>
                                  <p:childTnLst>
                                    <p:set>
                                      <p:cBhvr>
                                        <p:cTn id="42" dur="1" fill="hold">
                                          <p:stCondLst>
                                            <p:cond delay="0"/>
                                          </p:stCondLst>
                                        </p:cTn>
                                        <p:tgtEl>
                                          <p:spTgt spid="226"/>
                                        </p:tgtEl>
                                        <p:attrNameLst>
                                          <p:attrName>style.visibility</p:attrName>
                                        </p:attrNameLst>
                                      </p:cBhvr>
                                      <p:to>
                                        <p:strVal val="visible"/>
                                      </p:to>
                                    </p:set>
                                    <p:animEffect transition="in" filter="wipe(left)">
                                      <p:cBhvr>
                                        <p:cTn id="43" dur="500"/>
                                        <p:tgtEl>
                                          <p:spTgt spid="226"/>
                                        </p:tgtEl>
                                      </p:cBhvr>
                                    </p:animEffect>
                                  </p:childTnLst>
                                </p:cTn>
                              </p:par>
                            </p:childTnLst>
                          </p:cTn>
                        </p:par>
                        <p:par>
                          <p:cTn id="44" fill="hold">
                            <p:stCondLst>
                              <p:cond delay="500"/>
                            </p:stCondLst>
                            <p:childTnLst>
                              <p:par>
                                <p:cTn id="45" presetID="17" presetClass="entr" presetSubtype="8" fill="hold" nodeType="afterEffect">
                                  <p:stCondLst>
                                    <p:cond delay="0"/>
                                  </p:stCondLst>
                                  <p:childTnLst>
                                    <p:set>
                                      <p:cBhvr>
                                        <p:cTn id="46" dur="1" fill="hold">
                                          <p:stCondLst>
                                            <p:cond delay="0"/>
                                          </p:stCondLst>
                                        </p:cTn>
                                        <p:tgtEl>
                                          <p:spTgt spid="220"/>
                                        </p:tgtEl>
                                        <p:attrNameLst>
                                          <p:attrName>style.visibility</p:attrName>
                                        </p:attrNameLst>
                                      </p:cBhvr>
                                      <p:to>
                                        <p:strVal val="visible"/>
                                      </p:to>
                                    </p:set>
                                    <p:anim calcmode="lin" valueType="num">
                                      <p:cBhvr>
                                        <p:cTn id="47" dur="500" fill="hold"/>
                                        <p:tgtEl>
                                          <p:spTgt spid="220"/>
                                        </p:tgtEl>
                                        <p:attrNameLst>
                                          <p:attrName>ppt_x</p:attrName>
                                        </p:attrNameLst>
                                      </p:cBhvr>
                                      <p:tavLst>
                                        <p:tav tm="0">
                                          <p:val>
                                            <p:strVal val="#ppt_x-#ppt_w/2"/>
                                          </p:val>
                                        </p:tav>
                                        <p:tav tm="100000">
                                          <p:val>
                                            <p:strVal val="#ppt_x"/>
                                          </p:val>
                                        </p:tav>
                                      </p:tavLst>
                                    </p:anim>
                                    <p:anim calcmode="lin" valueType="num">
                                      <p:cBhvr>
                                        <p:cTn id="48" dur="500" fill="hold"/>
                                        <p:tgtEl>
                                          <p:spTgt spid="220"/>
                                        </p:tgtEl>
                                        <p:attrNameLst>
                                          <p:attrName>ppt_y</p:attrName>
                                        </p:attrNameLst>
                                      </p:cBhvr>
                                      <p:tavLst>
                                        <p:tav tm="0">
                                          <p:val>
                                            <p:strVal val="#ppt_y"/>
                                          </p:val>
                                        </p:tav>
                                        <p:tav tm="100000">
                                          <p:val>
                                            <p:strVal val="#ppt_y"/>
                                          </p:val>
                                        </p:tav>
                                      </p:tavLst>
                                    </p:anim>
                                    <p:anim calcmode="lin" valueType="num">
                                      <p:cBhvr>
                                        <p:cTn id="49" dur="500" fill="hold"/>
                                        <p:tgtEl>
                                          <p:spTgt spid="220"/>
                                        </p:tgtEl>
                                        <p:attrNameLst>
                                          <p:attrName>ppt_w</p:attrName>
                                        </p:attrNameLst>
                                      </p:cBhvr>
                                      <p:tavLst>
                                        <p:tav tm="0">
                                          <p:val>
                                            <p:fltVal val="0"/>
                                          </p:val>
                                        </p:tav>
                                        <p:tav tm="100000">
                                          <p:val>
                                            <p:strVal val="#ppt_w"/>
                                          </p:val>
                                        </p:tav>
                                      </p:tavLst>
                                    </p:anim>
                                    <p:anim calcmode="lin" valueType="num">
                                      <p:cBhvr>
                                        <p:cTn id="50"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 name="Group 20">
            <a:extLst>
              <a:ext uri="{FF2B5EF4-FFF2-40B4-BE49-F238E27FC236}">
                <a16:creationId xmlns:a16="http://schemas.microsoft.com/office/drawing/2014/main" id="{9495562D-A7AB-40B6-9D9B-68732AD1C8F9}"/>
              </a:ext>
            </a:extLst>
          </p:cNvPr>
          <p:cNvGrpSpPr/>
          <p:nvPr/>
        </p:nvGrpSpPr>
        <p:grpSpPr>
          <a:xfrm>
            <a:off x="3900668" y="1691089"/>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dirty="0"/>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endParaRPr lang="en-US" sz="2400" b="1"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268349" y="2787173"/>
              <a:ext cx="1842868" cy="308084"/>
            </a:xfrm>
            <a:custGeom>
              <a:avLst/>
              <a:gdLst>
                <a:gd name="connsiteX0" fmla="*/ 0 w 1842868"/>
                <a:gd name="connsiteY0" fmla="*/ 0 h 308084"/>
                <a:gd name="connsiteX1" fmla="*/ 460717 w 1842868"/>
                <a:gd name="connsiteY1" fmla="*/ 77021 h 308084"/>
                <a:gd name="connsiteX2" fmla="*/ 921434 w 1842868"/>
                <a:gd name="connsiteY2" fmla="*/ 154042 h 308084"/>
                <a:gd name="connsiteX3" fmla="*/ 1363722 w 1842868"/>
                <a:gd name="connsiteY3" fmla="*/ 227982 h 308084"/>
                <a:gd name="connsiteX4" fmla="*/ 1842868 w 1842868"/>
                <a:gd name="connsiteY4" fmla="*/ 308084 h 308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308084" fill="none" extrusionOk="0">
                  <a:moveTo>
                    <a:pt x="0" y="0"/>
                  </a:moveTo>
                  <a:cubicBezTo>
                    <a:pt x="108125" y="-9259"/>
                    <a:pt x="304140" y="62169"/>
                    <a:pt x="460717" y="77021"/>
                  </a:cubicBezTo>
                  <a:cubicBezTo>
                    <a:pt x="617294" y="91873"/>
                    <a:pt x="781269" y="137606"/>
                    <a:pt x="921434" y="154042"/>
                  </a:cubicBezTo>
                  <a:cubicBezTo>
                    <a:pt x="1061599" y="170478"/>
                    <a:pt x="1249180" y="211687"/>
                    <a:pt x="1363722" y="227982"/>
                  </a:cubicBezTo>
                  <a:cubicBezTo>
                    <a:pt x="1478264" y="244277"/>
                    <a:pt x="1672782" y="300196"/>
                    <a:pt x="1842868" y="308084"/>
                  </a:cubicBezTo>
                </a:path>
                <a:path w="1842868" h="308084" stroke="0" extrusionOk="0">
                  <a:moveTo>
                    <a:pt x="0" y="0"/>
                  </a:moveTo>
                  <a:cubicBezTo>
                    <a:pt x="197321" y="-25809"/>
                    <a:pt x="341259" y="87350"/>
                    <a:pt x="497574" y="83183"/>
                  </a:cubicBezTo>
                  <a:cubicBezTo>
                    <a:pt x="653889" y="79016"/>
                    <a:pt x="890607" y="174171"/>
                    <a:pt x="995149" y="166365"/>
                  </a:cubicBezTo>
                  <a:cubicBezTo>
                    <a:pt x="1099691" y="158560"/>
                    <a:pt x="1650029" y="334945"/>
                    <a:pt x="1842868" y="308084"/>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err="1"/>
                <a:t>ممممالففضيال</a:t>
              </a:r>
              <a:endParaRPr lang="en-US" dirty="0"/>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3953777"/>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4" y="3308431"/>
            <a:ext cx="2274706" cy="765561"/>
            <a:chOff x="5044509" y="2639887"/>
            <a:chExt cx="2274706" cy="765561"/>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09" y="2639887"/>
              <a:ext cx="2274706" cy="765561"/>
            </a:xfrm>
            <a:custGeom>
              <a:avLst/>
              <a:gdLst>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401350 w 2274706"/>
                <a:gd name="connsiteY0" fmla="*/ 685356 h 765561"/>
                <a:gd name="connsiteX1" fmla="*/ 250568 w 2274706"/>
                <a:gd name="connsiteY1" fmla="*/ 358995 h 765561"/>
                <a:gd name="connsiteX2" fmla="*/ 0 w 2274706"/>
                <a:gd name="connsiteY2" fmla="*/ 45431 h 765561"/>
                <a:gd name="connsiteX3" fmla="*/ 614167 w 2274706"/>
                <a:gd name="connsiteY3" fmla="*/ 50230 h 765561"/>
                <a:gd name="connsiteX4" fmla="*/ 1228336 w 2274706"/>
                <a:gd name="connsiteY4" fmla="*/ 55029 h 765561"/>
                <a:gd name="connsiteX5" fmla="*/ 1774264 w 2274706"/>
                <a:gd name="connsiteY5" fmla="*/ 59296 h 765561"/>
                <a:gd name="connsiteX6" fmla="*/ 2274697 w 2274706"/>
                <a:gd name="connsiteY6" fmla="*/ 63206 h 765561"/>
                <a:gd name="connsiteX7" fmla="*/ 2054280 w 2274706"/>
                <a:gd name="connsiteY7" fmla="*/ 383170 h 765561"/>
                <a:gd name="connsiteX8" fmla="*/ 1833862 w 2274706"/>
                <a:gd name="connsiteY8" fmla="*/ 703133 h 765561"/>
                <a:gd name="connsiteX9" fmla="*/ 1419479 w 2274706"/>
                <a:gd name="connsiteY9" fmla="*/ 697563 h 765561"/>
                <a:gd name="connsiteX10" fmla="*/ 978647 w 2274706"/>
                <a:gd name="connsiteY10" fmla="*/ 691638 h 765561"/>
                <a:gd name="connsiteX11" fmla="*/ 401350 w 2274706"/>
                <a:gd name="connsiteY11" fmla="*/ 685356 h 765561"/>
                <a:gd name="connsiteX0" fmla="*/ 511364 w 2274706"/>
                <a:gd name="connsiteY0" fmla="*/ 685356 h 765561"/>
                <a:gd name="connsiteX1" fmla="*/ 210902 w 2274706"/>
                <a:gd name="connsiteY1" fmla="*/ 396150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971380 w 2274706"/>
                <a:gd name="connsiteY8" fmla="*/ 685176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74706" h="765561" fill="none" extrusionOk="0">
                  <a:moveTo>
                    <a:pt x="511364" y="685356"/>
                  </a:moveTo>
                  <a:cubicBezTo>
                    <a:pt x="389832" y="639297"/>
                    <a:pt x="310728" y="435741"/>
                    <a:pt x="265909" y="378191"/>
                  </a:cubicBezTo>
                  <a:cubicBezTo>
                    <a:pt x="136303" y="254490"/>
                    <a:pt x="176384" y="67216"/>
                    <a:pt x="0" y="45431"/>
                  </a:cubicBezTo>
                  <a:cubicBezTo>
                    <a:pt x="145125" y="53158"/>
                    <a:pt x="242162" y="101545"/>
                    <a:pt x="500432" y="49341"/>
                  </a:cubicBezTo>
                  <a:cubicBezTo>
                    <a:pt x="699157" y="-73689"/>
                    <a:pt x="853982" y="195924"/>
                    <a:pt x="1069108" y="53785"/>
                  </a:cubicBezTo>
                  <a:cubicBezTo>
                    <a:pt x="1207685" y="71580"/>
                    <a:pt x="1393047" y="218181"/>
                    <a:pt x="1683275" y="58585"/>
                  </a:cubicBezTo>
                  <a:cubicBezTo>
                    <a:pt x="1900192" y="-117157"/>
                    <a:pt x="1979813" y="49433"/>
                    <a:pt x="2274697" y="63206"/>
                  </a:cubicBezTo>
                  <a:cubicBezTo>
                    <a:pt x="2163203" y="221862"/>
                    <a:pt x="2128688" y="240131"/>
                    <a:pt x="2063096" y="370371"/>
                  </a:cubicBezTo>
                  <a:cubicBezTo>
                    <a:pt x="2016045" y="430416"/>
                    <a:pt x="1984882" y="559592"/>
                    <a:pt x="1833862" y="703133"/>
                  </a:cubicBezTo>
                  <a:cubicBezTo>
                    <a:pt x="1623392" y="739041"/>
                    <a:pt x="1467775" y="651548"/>
                    <a:pt x="1366580" y="696851"/>
                  </a:cubicBezTo>
                  <a:cubicBezTo>
                    <a:pt x="1219070" y="790698"/>
                    <a:pt x="1058903" y="587714"/>
                    <a:pt x="952197" y="691281"/>
                  </a:cubicBezTo>
                  <a:cubicBezTo>
                    <a:pt x="940688" y="745067"/>
                    <a:pt x="631614" y="691321"/>
                    <a:pt x="511364" y="685356"/>
                  </a:cubicBezTo>
                  <a:close/>
                </a:path>
                <a:path w="2274706" h="765561" stroke="0" extrusionOk="0">
                  <a:moveTo>
                    <a:pt x="401350" y="685356"/>
                  </a:moveTo>
                  <a:cubicBezTo>
                    <a:pt x="320382" y="604128"/>
                    <a:pt x="351624" y="504073"/>
                    <a:pt x="250568" y="358995"/>
                  </a:cubicBezTo>
                  <a:cubicBezTo>
                    <a:pt x="194344" y="331554"/>
                    <a:pt x="93845" y="139987"/>
                    <a:pt x="0" y="45431"/>
                  </a:cubicBezTo>
                  <a:cubicBezTo>
                    <a:pt x="47976" y="-154537"/>
                    <a:pt x="146546" y="286299"/>
                    <a:pt x="614167" y="50230"/>
                  </a:cubicBezTo>
                  <a:cubicBezTo>
                    <a:pt x="875641" y="-51731"/>
                    <a:pt x="968554" y="1746"/>
                    <a:pt x="1228336" y="55029"/>
                  </a:cubicBezTo>
                  <a:cubicBezTo>
                    <a:pt x="1440949" y="80519"/>
                    <a:pt x="1591455" y="255455"/>
                    <a:pt x="1774264" y="59296"/>
                  </a:cubicBezTo>
                  <a:cubicBezTo>
                    <a:pt x="1976083" y="56396"/>
                    <a:pt x="2211358" y="158733"/>
                    <a:pt x="2274697" y="63206"/>
                  </a:cubicBezTo>
                  <a:cubicBezTo>
                    <a:pt x="2293941" y="94065"/>
                    <a:pt x="2100367" y="264003"/>
                    <a:pt x="2054280" y="383170"/>
                  </a:cubicBezTo>
                  <a:cubicBezTo>
                    <a:pt x="2011988" y="501705"/>
                    <a:pt x="1949617" y="602787"/>
                    <a:pt x="1833862" y="703133"/>
                  </a:cubicBezTo>
                  <a:cubicBezTo>
                    <a:pt x="1696153" y="827303"/>
                    <a:pt x="1542691" y="751866"/>
                    <a:pt x="1419479" y="697563"/>
                  </a:cubicBezTo>
                  <a:cubicBezTo>
                    <a:pt x="1275192" y="850648"/>
                    <a:pt x="1147784" y="745398"/>
                    <a:pt x="978647" y="691638"/>
                  </a:cubicBezTo>
                  <a:cubicBezTo>
                    <a:pt x="761968" y="704357"/>
                    <a:pt x="577642" y="607677"/>
                    <a:pt x="401350" y="685356"/>
                  </a:cubicBezTo>
                  <a:close/>
                </a:path>
                <a:path w="2274706" h="765561" fill="none" stroke="0" extrusionOk="0">
                  <a:moveTo>
                    <a:pt x="511364" y="685356"/>
                  </a:moveTo>
                  <a:cubicBezTo>
                    <a:pt x="411020" y="625137"/>
                    <a:pt x="267520" y="444289"/>
                    <a:pt x="210902" y="396150"/>
                  </a:cubicBezTo>
                  <a:cubicBezTo>
                    <a:pt x="141502" y="451813"/>
                    <a:pt x="123502" y="228636"/>
                    <a:pt x="0" y="45431"/>
                  </a:cubicBezTo>
                  <a:cubicBezTo>
                    <a:pt x="186422" y="69684"/>
                    <a:pt x="274876" y="68607"/>
                    <a:pt x="500432" y="49341"/>
                  </a:cubicBezTo>
                  <a:cubicBezTo>
                    <a:pt x="710048" y="19214"/>
                    <a:pt x="839530" y="167095"/>
                    <a:pt x="1069108" y="53785"/>
                  </a:cubicBezTo>
                  <a:cubicBezTo>
                    <a:pt x="1214590" y="114340"/>
                    <a:pt x="1339620" y="162896"/>
                    <a:pt x="1683275" y="58585"/>
                  </a:cubicBezTo>
                  <a:cubicBezTo>
                    <a:pt x="1915349" y="-56296"/>
                    <a:pt x="1999011" y="120222"/>
                    <a:pt x="2274697" y="63206"/>
                  </a:cubicBezTo>
                  <a:cubicBezTo>
                    <a:pt x="2249031" y="260567"/>
                    <a:pt x="2136681" y="280984"/>
                    <a:pt x="2063096" y="370371"/>
                  </a:cubicBezTo>
                  <a:cubicBezTo>
                    <a:pt x="2029440" y="467471"/>
                    <a:pt x="1974731" y="539653"/>
                    <a:pt x="1833862" y="703133"/>
                  </a:cubicBezTo>
                  <a:cubicBezTo>
                    <a:pt x="1676463" y="717982"/>
                    <a:pt x="1495295" y="551577"/>
                    <a:pt x="1366580" y="696851"/>
                  </a:cubicBezTo>
                  <a:cubicBezTo>
                    <a:pt x="1210829" y="716868"/>
                    <a:pt x="1053045" y="610830"/>
                    <a:pt x="952197" y="691281"/>
                  </a:cubicBezTo>
                  <a:cubicBezTo>
                    <a:pt x="855045" y="784427"/>
                    <a:pt x="797949" y="616709"/>
                    <a:pt x="511364" y="685356"/>
                  </a:cubicBezTo>
                  <a:close/>
                </a:path>
                <a:path w="2274706" h="765561" fill="none" stroke="0" extrusionOk="0">
                  <a:moveTo>
                    <a:pt x="511364" y="685356"/>
                  </a:moveTo>
                  <a:cubicBezTo>
                    <a:pt x="425503" y="622589"/>
                    <a:pt x="318038" y="419922"/>
                    <a:pt x="265909" y="378191"/>
                  </a:cubicBezTo>
                  <a:cubicBezTo>
                    <a:pt x="219649" y="290733"/>
                    <a:pt x="153306" y="161885"/>
                    <a:pt x="0" y="45431"/>
                  </a:cubicBezTo>
                  <a:cubicBezTo>
                    <a:pt x="163987" y="29988"/>
                    <a:pt x="278932" y="91551"/>
                    <a:pt x="500432" y="49341"/>
                  </a:cubicBezTo>
                  <a:cubicBezTo>
                    <a:pt x="739156" y="47773"/>
                    <a:pt x="850566" y="114260"/>
                    <a:pt x="1069108" y="53785"/>
                  </a:cubicBezTo>
                  <a:cubicBezTo>
                    <a:pt x="1249421" y="37902"/>
                    <a:pt x="1409018" y="122516"/>
                    <a:pt x="1683275" y="58585"/>
                  </a:cubicBezTo>
                  <a:cubicBezTo>
                    <a:pt x="1955616" y="-23993"/>
                    <a:pt x="2022461" y="139230"/>
                    <a:pt x="2274697" y="63206"/>
                  </a:cubicBezTo>
                  <a:cubicBezTo>
                    <a:pt x="2174844" y="186611"/>
                    <a:pt x="2089724" y="253785"/>
                    <a:pt x="2063096" y="370371"/>
                  </a:cubicBezTo>
                  <a:cubicBezTo>
                    <a:pt x="1995601" y="467362"/>
                    <a:pt x="2077071" y="491627"/>
                    <a:pt x="1971380" y="685176"/>
                  </a:cubicBezTo>
                  <a:cubicBezTo>
                    <a:pt x="1779400" y="656962"/>
                    <a:pt x="1461741" y="611269"/>
                    <a:pt x="1366580" y="696851"/>
                  </a:cubicBezTo>
                  <a:cubicBezTo>
                    <a:pt x="1154773" y="792668"/>
                    <a:pt x="1059990" y="636412"/>
                    <a:pt x="952197" y="691281"/>
                  </a:cubicBezTo>
                  <a:cubicBezTo>
                    <a:pt x="861278" y="820743"/>
                    <a:pt x="649899" y="663327"/>
                    <a:pt x="511364" y="685356"/>
                  </a:cubicBezTo>
                  <a:close/>
                </a:path>
                <a:path w="2274706" h="765561" fill="none" stroke="0" extrusionOk="0">
                  <a:moveTo>
                    <a:pt x="511364" y="685356"/>
                  </a:moveTo>
                  <a:cubicBezTo>
                    <a:pt x="378363" y="637493"/>
                    <a:pt x="311841" y="456311"/>
                    <a:pt x="265909" y="378191"/>
                  </a:cubicBezTo>
                  <a:cubicBezTo>
                    <a:pt x="209461" y="277552"/>
                    <a:pt x="196719" y="86307"/>
                    <a:pt x="0" y="45431"/>
                  </a:cubicBezTo>
                  <a:cubicBezTo>
                    <a:pt x="135368" y="77305"/>
                    <a:pt x="252228" y="29171"/>
                    <a:pt x="500432" y="49341"/>
                  </a:cubicBezTo>
                  <a:cubicBezTo>
                    <a:pt x="711604" y="-67206"/>
                    <a:pt x="903932" y="174590"/>
                    <a:pt x="1069108" y="53785"/>
                  </a:cubicBezTo>
                  <a:cubicBezTo>
                    <a:pt x="1221537" y="83435"/>
                    <a:pt x="1363597" y="301798"/>
                    <a:pt x="1683275" y="58585"/>
                  </a:cubicBezTo>
                  <a:cubicBezTo>
                    <a:pt x="1925734" y="-45371"/>
                    <a:pt x="2017803" y="100679"/>
                    <a:pt x="2274697" y="63206"/>
                  </a:cubicBezTo>
                  <a:cubicBezTo>
                    <a:pt x="2197918" y="204663"/>
                    <a:pt x="2123023" y="228659"/>
                    <a:pt x="2063096" y="370371"/>
                  </a:cubicBezTo>
                  <a:cubicBezTo>
                    <a:pt x="1997481" y="469435"/>
                    <a:pt x="1960839" y="534845"/>
                    <a:pt x="1833862" y="703133"/>
                  </a:cubicBezTo>
                  <a:cubicBezTo>
                    <a:pt x="1704255" y="756050"/>
                    <a:pt x="1516779" y="673256"/>
                    <a:pt x="1366580" y="696851"/>
                  </a:cubicBezTo>
                  <a:cubicBezTo>
                    <a:pt x="1218259" y="772088"/>
                    <a:pt x="1050298" y="587741"/>
                    <a:pt x="952197" y="691281"/>
                  </a:cubicBezTo>
                  <a:cubicBezTo>
                    <a:pt x="925849" y="742304"/>
                    <a:pt x="674316" y="738149"/>
                    <a:pt x="511364" y="685356"/>
                  </a:cubicBezTo>
                  <a:close/>
                </a:path>
                <a:path w="2274706" h="765561" fill="none" stroke="0" extrusionOk="0">
                  <a:moveTo>
                    <a:pt x="511364" y="685356"/>
                  </a:moveTo>
                  <a:cubicBezTo>
                    <a:pt x="396223" y="632364"/>
                    <a:pt x="308645" y="453089"/>
                    <a:pt x="265909" y="378191"/>
                  </a:cubicBezTo>
                  <a:cubicBezTo>
                    <a:pt x="218694" y="267680"/>
                    <a:pt x="190169" y="113479"/>
                    <a:pt x="0" y="45431"/>
                  </a:cubicBezTo>
                  <a:cubicBezTo>
                    <a:pt x="120002" y="49575"/>
                    <a:pt x="274998" y="75965"/>
                    <a:pt x="500432" y="49341"/>
                  </a:cubicBezTo>
                  <a:cubicBezTo>
                    <a:pt x="730018" y="-56478"/>
                    <a:pt x="846973" y="150945"/>
                    <a:pt x="1069108" y="53785"/>
                  </a:cubicBezTo>
                  <a:cubicBezTo>
                    <a:pt x="1216168" y="99532"/>
                    <a:pt x="1379707" y="234039"/>
                    <a:pt x="1683275" y="58585"/>
                  </a:cubicBezTo>
                  <a:cubicBezTo>
                    <a:pt x="1885599" y="-74963"/>
                    <a:pt x="1997038" y="86321"/>
                    <a:pt x="2274697" y="63206"/>
                  </a:cubicBezTo>
                  <a:cubicBezTo>
                    <a:pt x="2186049" y="218602"/>
                    <a:pt x="2112711" y="249235"/>
                    <a:pt x="2063096" y="370371"/>
                  </a:cubicBezTo>
                  <a:cubicBezTo>
                    <a:pt x="2005005" y="440764"/>
                    <a:pt x="1959355" y="536530"/>
                    <a:pt x="1833862" y="703133"/>
                  </a:cubicBezTo>
                  <a:cubicBezTo>
                    <a:pt x="1629714" y="735205"/>
                    <a:pt x="1458910" y="635031"/>
                    <a:pt x="1366580" y="696851"/>
                  </a:cubicBezTo>
                  <a:cubicBezTo>
                    <a:pt x="1188655" y="765651"/>
                    <a:pt x="1109010" y="605661"/>
                    <a:pt x="952197" y="691281"/>
                  </a:cubicBezTo>
                  <a:cubicBezTo>
                    <a:pt x="896920" y="765832"/>
                    <a:pt x="685554" y="667821"/>
                    <a:pt x="511364" y="685356"/>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212079" y="2756549"/>
              <a:ext cx="1990578"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2702256"/>
            <a:ext cx="2312904" cy="2687020"/>
            <a:chOff x="5058567" y="2033712"/>
            <a:chExt cx="2312904" cy="2687020"/>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106573" y="4320622"/>
              <a:ext cx="2025747"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061246"/>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628280"/>
              <a:ext cx="2025747" cy="369332"/>
            </a:xfrm>
            <a:prstGeom prst="rect">
              <a:avLst/>
            </a:prstGeom>
            <a:noFill/>
          </p:spPr>
          <p:txBody>
            <a:bodyPr wrap="square" rtlCol="0">
              <a:spAutoFit/>
            </a:bodyPr>
            <a:lstStyle/>
            <a:p>
              <a:pPr algn="ctr"/>
              <a:endParaRPr lang="en-US" b="1"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870072" y="719700"/>
            <a:ext cx="2651463" cy="2736015"/>
            <a:chOff x="634649" y="-362161"/>
            <a:chExt cx="2965533" cy="3060102"/>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29"/>
              <a:ext cx="2858648" cy="2207362"/>
            </a:xfrm>
            <a:custGeom>
              <a:avLst/>
              <a:gdLst>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392581 h 2207362"/>
                <a:gd name="connsiteX8" fmla="*/ 2858648 w 2858648"/>
                <a:gd name="connsiteY8" fmla="*/ 1953388 h 2207362"/>
                <a:gd name="connsiteX9" fmla="*/ 2382197 w 2858648"/>
                <a:gd name="connsiteY9" fmla="*/ 2207362 h 2207362"/>
                <a:gd name="connsiteX10" fmla="*/ 1467437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562523 h 2207362"/>
                <a:gd name="connsiteX14" fmla="*/ 0 w 2858648"/>
                <a:gd name="connsiteY14" fmla="*/ 1120675 h 2207362"/>
                <a:gd name="connsiteX15" fmla="*/ 0 w 2858648"/>
                <a:gd name="connsiteY15" fmla="*/ 74680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58648" h="2207362" fill="none" extrusionOk="0">
                  <a:moveTo>
                    <a:pt x="0" y="253972"/>
                  </a:moveTo>
                  <a:cubicBezTo>
                    <a:pt x="110363" y="147148"/>
                    <a:pt x="173566" y="12908"/>
                    <a:pt x="476449" y="0"/>
                  </a:cubicBezTo>
                  <a:cubicBezTo>
                    <a:pt x="797830" y="37200"/>
                    <a:pt x="1123254" y="-29519"/>
                    <a:pt x="1467437" y="0"/>
                  </a:cubicBezTo>
                  <a:cubicBezTo>
                    <a:pt x="1847762" y="-35314"/>
                    <a:pt x="1960502" y="127665"/>
                    <a:pt x="2382197" y="0"/>
                  </a:cubicBezTo>
                  <a:cubicBezTo>
                    <a:pt x="2719663" y="34976"/>
                    <a:pt x="2900375" y="97839"/>
                    <a:pt x="2858648" y="253972"/>
                  </a:cubicBezTo>
                  <a:cubicBezTo>
                    <a:pt x="2919965" y="312628"/>
                    <a:pt x="2877993" y="527614"/>
                    <a:pt x="2858648" y="644837"/>
                  </a:cubicBezTo>
                  <a:cubicBezTo>
                    <a:pt x="2911219" y="779623"/>
                    <a:pt x="2832045" y="816560"/>
                    <a:pt x="2858648" y="1018709"/>
                  </a:cubicBezTo>
                  <a:cubicBezTo>
                    <a:pt x="2885211" y="1218493"/>
                    <a:pt x="2830498" y="1241252"/>
                    <a:pt x="2858648" y="1477552"/>
                  </a:cubicBezTo>
                  <a:cubicBezTo>
                    <a:pt x="2849154" y="1690615"/>
                    <a:pt x="2758536" y="1858849"/>
                    <a:pt x="2858648" y="1953388"/>
                  </a:cubicBezTo>
                  <a:cubicBezTo>
                    <a:pt x="2726463" y="2059579"/>
                    <a:pt x="2548916" y="2181595"/>
                    <a:pt x="2382197" y="2207362"/>
                  </a:cubicBezTo>
                  <a:cubicBezTo>
                    <a:pt x="2085765" y="2176095"/>
                    <a:pt x="1767175" y="2174289"/>
                    <a:pt x="1429324" y="2207362"/>
                  </a:cubicBezTo>
                  <a:cubicBezTo>
                    <a:pt x="1068082" y="2259564"/>
                    <a:pt x="943550" y="2183985"/>
                    <a:pt x="476449" y="2207362"/>
                  </a:cubicBezTo>
                  <a:cubicBezTo>
                    <a:pt x="211235" y="2193294"/>
                    <a:pt x="13328" y="2141303"/>
                    <a:pt x="0" y="1953388"/>
                  </a:cubicBezTo>
                  <a:cubicBezTo>
                    <a:pt x="-135197" y="1898332"/>
                    <a:pt x="-62117" y="1722872"/>
                    <a:pt x="0" y="1494545"/>
                  </a:cubicBezTo>
                  <a:cubicBezTo>
                    <a:pt x="4245" y="1270828"/>
                    <a:pt x="97923" y="1211952"/>
                    <a:pt x="0" y="1035703"/>
                  </a:cubicBezTo>
                  <a:cubicBezTo>
                    <a:pt x="-110243" y="794139"/>
                    <a:pt x="31294" y="825874"/>
                    <a:pt x="0" y="661832"/>
                  </a:cubicBezTo>
                  <a:cubicBezTo>
                    <a:pt x="-100271" y="559633"/>
                    <a:pt x="59079" y="379281"/>
                    <a:pt x="0" y="253972"/>
                  </a:cubicBezTo>
                  <a:close/>
                </a:path>
                <a:path w="2858648" h="2207362" stroke="0" extrusionOk="0">
                  <a:moveTo>
                    <a:pt x="0" y="253972"/>
                  </a:moveTo>
                  <a:cubicBezTo>
                    <a:pt x="57376" y="159690"/>
                    <a:pt x="231801" y="15713"/>
                    <a:pt x="476449" y="0"/>
                  </a:cubicBezTo>
                  <a:cubicBezTo>
                    <a:pt x="849219" y="-108646"/>
                    <a:pt x="1073285" y="-32854"/>
                    <a:pt x="1467437" y="0"/>
                  </a:cubicBezTo>
                  <a:cubicBezTo>
                    <a:pt x="1703508" y="-31846"/>
                    <a:pt x="2211687" y="-45392"/>
                    <a:pt x="2382197" y="0"/>
                  </a:cubicBezTo>
                  <a:cubicBezTo>
                    <a:pt x="2622123" y="13006"/>
                    <a:pt x="2924982" y="141108"/>
                    <a:pt x="2858648" y="253972"/>
                  </a:cubicBezTo>
                  <a:cubicBezTo>
                    <a:pt x="2884591" y="381974"/>
                    <a:pt x="2803335" y="568854"/>
                    <a:pt x="2858648" y="644837"/>
                  </a:cubicBezTo>
                  <a:cubicBezTo>
                    <a:pt x="2919638" y="680093"/>
                    <a:pt x="2727028" y="882879"/>
                    <a:pt x="2858648" y="1018709"/>
                  </a:cubicBezTo>
                  <a:cubicBezTo>
                    <a:pt x="2885132" y="1156676"/>
                    <a:pt x="2745370" y="1311420"/>
                    <a:pt x="2858648" y="1392581"/>
                  </a:cubicBezTo>
                  <a:cubicBezTo>
                    <a:pt x="2885450" y="1540853"/>
                    <a:pt x="2801702" y="1831682"/>
                    <a:pt x="2858648" y="1953388"/>
                  </a:cubicBezTo>
                  <a:cubicBezTo>
                    <a:pt x="2877880" y="2135052"/>
                    <a:pt x="2712319" y="2287956"/>
                    <a:pt x="2382197" y="2207362"/>
                  </a:cubicBezTo>
                  <a:cubicBezTo>
                    <a:pt x="1984012" y="2298943"/>
                    <a:pt x="1739582" y="2189141"/>
                    <a:pt x="1467437" y="2207362"/>
                  </a:cubicBezTo>
                  <a:cubicBezTo>
                    <a:pt x="1271555" y="2291746"/>
                    <a:pt x="1045805" y="2104668"/>
                    <a:pt x="476449" y="2207362"/>
                  </a:cubicBezTo>
                  <a:cubicBezTo>
                    <a:pt x="206496" y="2117342"/>
                    <a:pt x="49294" y="2114338"/>
                    <a:pt x="0" y="1953388"/>
                  </a:cubicBezTo>
                  <a:cubicBezTo>
                    <a:pt x="22198" y="1814778"/>
                    <a:pt x="23338" y="1661212"/>
                    <a:pt x="0" y="1562523"/>
                  </a:cubicBezTo>
                  <a:cubicBezTo>
                    <a:pt x="5534" y="1387138"/>
                    <a:pt x="76856" y="1355408"/>
                    <a:pt x="0" y="1120675"/>
                  </a:cubicBezTo>
                  <a:cubicBezTo>
                    <a:pt x="-170094" y="905202"/>
                    <a:pt x="103950" y="863274"/>
                    <a:pt x="0" y="746802"/>
                  </a:cubicBezTo>
                  <a:cubicBezTo>
                    <a:pt x="-43235" y="594551"/>
                    <a:pt x="-66829" y="410914"/>
                    <a:pt x="0" y="253972"/>
                  </a:cubicBezTo>
                  <a:close/>
                </a:path>
                <a:path w="2858648" h="2207362" fill="none" stroke="0" extrusionOk="0">
                  <a:moveTo>
                    <a:pt x="0" y="253972"/>
                  </a:moveTo>
                  <a:cubicBezTo>
                    <a:pt x="73397" y="38759"/>
                    <a:pt x="281584" y="48867"/>
                    <a:pt x="476449" y="0"/>
                  </a:cubicBezTo>
                  <a:cubicBezTo>
                    <a:pt x="817656" y="3921"/>
                    <a:pt x="1148932" y="90439"/>
                    <a:pt x="1467437" y="0"/>
                  </a:cubicBezTo>
                  <a:cubicBezTo>
                    <a:pt x="1783798" y="15161"/>
                    <a:pt x="2059914" y="40244"/>
                    <a:pt x="2382197" y="0"/>
                  </a:cubicBezTo>
                  <a:cubicBezTo>
                    <a:pt x="2648586" y="25606"/>
                    <a:pt x="2864015" y="148848"/>
                    <a:pt x="2858648" y="253972"/>
                  </a:cubicBezTo>
                  <a:cubicBezTo>
                    <a:pt x="2912554" y="411086"/>
                    <a:pt x="2839866" y="519030"/>
                    <a:pt x="2858648" y="644837"/>
                  </a:cubicBezTo>
                  <a:cubicBezTo>
                    <a:pt x="2902868" y="808739"/>
                    <a:pt x="2830041" y="845891"/>
                    <a:pt x="2858648" y="1018709"/>
                  </a:cubicBezTo>
                  <a:cubicBezTo>
                    <a:pt x="2883958" y="1188009"/>
                    <a:pt x="2851581" y="1253707"/>
                    <a:pt x="2858648" y="1477552"/>
                  </a:cubicBezTo>
                  <a:cubicBezTo>
                    <a:pt x="2883736" y="1689181"/>
                    <a:pt x="2802470" y="1808048"/>
                    <a:pt x="2858648" y="1953388"/>
                  </a:cubicBezTo>
                  <a:cubicBezTo>
                    <a:pt x="2795340" y="2114432"/>
                    <a:pt x="2634797" y="2142336"/>
                    <a:pt x="2382197" y="2207362"/>
                  </a:cubicBezTo>
                  <a:cubicBezTo>
                    <a:pt x="2116745" y="2189126"/>
                    <a:pt x="1842132" y="2099203"/>
                    <a:pt x="1429324" y="2207362"/>
                  </a:cubicBezTo>
                  <a:cubicBezTo>
                    <a:pt x="1026811" y="2134506"/>
                    <a:pt x="870370" y="2154559"/>
                    <a:pt x="476449" y="2207362"/>
                  </a:cubicBezTo>
                  <a:cubicBezTo>
                    <a:pt x="111847" y="2252331"/>
                    <a:pt x="-20611" y="2113654"/>
                    <a:pt x="0" y="1953388"/>
                  </a:cubicBezTo>
                  <a:cubicBezTo>
                    <a:pt x="-87914" y="1802773"/>
                    <a:pt x="52246" y="1702211"/>
                    <a:pt x="0" y="1494545"/>
                  </a:cubicBezTo>
                  <a:cubicBezTo>
                    <a:pt x="-11539" y="1223425"/>
                    <a:pt x="88864" y="1187689"/>
                    <a:pt x="0" y="1035703"/>
                  </a:cubicBezTo>
                  <a:cubicBezTo>
                    <a:pt x="-50244" y="862399"/>
                    <a:pt x="53443" y="809082"/>
                    <a:pt x="0" y="661832"/>
                  </a:cubicBezTo>
                  <a:cubicBezTo>
                    <a:pt x="13590" y="540533"/>
                    <a:pt x="85693" y="409395"/>
                    <a:pt x="0" y="253972"/>
                  </a:cubicBezTo>
                  <a:close/>
                </a:path>
                <a:path w="2858648" h="2207362" fill="none" stroke="0" extrusionOk="0">
                  <a:moveTo>
                    <a:pt x="0" y="253972"/>
                  </a:moveTo>
                  <a:cubicBezTo>
                    <a:pt x="100571" y="136779"/>
                    <a:pt x="212639" y="-4017"/>
                    <a:pt x="476449" y="0"/>
                  </a:cubicBezTo>
                  <a:cubicBezTo>
                    <a:pt x="787958" y="-17029"/>
                    <a:pt x="1073925" y="7377"/>
                    <a:pt x="1467437" y="0"/>
                  </a:cubicBezTo>
                  <a:cubicBezTo>
                    <a:pt x="1833292" y="11459"/>
                    <a:pt x="2024370" y="67944"/>
                    <a:pt x="2382197" y="0"/>
                  </a:cubicBezTo>
                  <a:cubicBezTo>
                    <a:pt x="2698566" y="29240"/>
                    <a:pt x="2872824" y="135197"/>
                    <a:pt x="2858648" y="253972"/>
                  </a:cubicBezTo>
                  <a:cubicBezTo>
                    <a:pt x="2920012" y="343195"/>
                    <a:pt x="2845117" y="513382"/>
                    <a:pt x="2858648" y="644837"/>
                  </a:cubicBezTo>
                  <a:cubicBezTo>
                    <a:pt x="2904680" y="805537"/>
                    <a:pt x="2836768" y="825781"/>
                    <a:pt x="2858648" y="1018709"/>
                  </a:cubicBezTo>
                  <a:cubicBezTo>
                    <a:pt x="2886499" y="1201800"/>
                    <a:pt x="2845630" y="1251022"/>
                    <a:pt x="2858648" y="1477552"/>
                  </a:cubicBezTo>
                  <a:cubicBezTo>
                    <a:pt x="2891522" y="1691652"/>
                    <a:pt x="2771958" y="1848705"/>
                    <a:pt x="2858648" y="1953388"/>
                  </a:cubicBezTo>
                  <a:cubicBezTo>
                    <a:pt x="2775215" y="2044099"/>
                    <a:pt x="2587139" y="2174506"/>
                    <a:pt x="2382197" y="2207362"/>
                  </a:cubicBezTo>
                  <a:cubicBezTo>
                    <a:pt x="2129765" y="2156285"/>
                    <a:pt x="1791585" y="2135001"/>
                    <a:pt x="1429324" y="2207362"/>
                  </a:cubicBezTo>
                  <a:cubicBezTo>
                    <a:pt x="1058421" y="2242522"/>
                    <a:pt x="901950" y="2180381"/>
                    <a:pt x="476449" y="2207362"/>
                  </a:cubicBezTo>
                  <a:cubicBezTo>
                    <a:pt x="150451" y="2215531"/>
                    <a:pt x="37221" y="2117181"/>
                    <a:pt x="0" y="1953388"/>
                  </a:cubicBezTo>
                  <a:cubicBezTo>
                    <a:pt x="-111765" y="1868596"/>
                    <a:pt x="-2194" y="1705982"/>
                    <a:pt x="0" y="1494545"/>
                  </a:cubicBezTo>
                  <a:cubicBezTo>
                    <a:pt x="1167" y="1243068"/>
                    <a:pt x="97672" y="1197473"/>
                    <a:pt x="0" y="1035703"/>
                  </a:cubicBezTo>
                  <a:cubicBezTo>
                    <a:pt x="-79489" y="826759"/>
                    <a:pt x="26051" y="814185"/>
                    <a:pt x="0" y="661832"/>
                  </a:cubicBezTo>
                  <a:cubicBezTo>
                    <a:pt x="-63981" y="537237"/>
                    <a:pt x="78413" y="383442"/>
                    <a:pt x="0" y="253972"/>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custGeom>
                      <a:avLst/>
                      <a:gdLst>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321069 h 1973587"/>
                        <a:gd name="connsiteX8" fmla="*/ 2555898 w 2555898"/>
                        <a:gd name="connsiteY8" fmla="*/ 1746511 h 1973587"/>
                        <a:gd name="connsiteX9" fmla="*/ 2129907 w 2555898"/>
                        <a:gd name="connsiteY9" fmla="*/ 1973587 h 1973587"/>
                        <a:gd name="connsiteX10" fmla="*/ 1277949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36263 h 1973587"/>
                        <a:gd name="connsiteX14" fmla="*/ 0 w 2555898"/>
                        <a:gd name="connsiteY14" fmla="*/ 926015 h 1973587"/>
                        <a:gd name="connsiteX15" fmla="*/ 0 w 2555898"/>
                        <a:gd name="connsiteY15" fmla="*/ 591740 h 1973587"/>
                        <a:gd name="connsiteX16" fmla="*/ 0 w 2555898"/>
                        <a:gd name="connsiteY16" fmla="*/ 227075 h 1973587"/>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245097 h 1973587"/>
                        <a:gd name="connsiteX8" fmla="*/ 2555898 w 2555898"/>
                        <a:gd name="connsiteY8" fmla="*/ 1746511 h 1973587"/>
                        <a:gd name="connsiteX9" fmla="*/ 2129907 w 2555898"/>
                        <a:gd name="connsiteY9" fmla="*/ 1973587 h 1973587"/>
                        <a:gd name="connsiteX10" fmla="*/ 1312026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97041 h 1973587"/>
                        <a:gd name="connsiteX14" fmla="*/ 0 w 2555898"/>
                        <a:gd name="connsiteY14" fmla="*/ 1001988 h 1973587"/>
                        <a:gd name="connsiteX15" fmla="*/ 0 w 2555898"/>
                        <a:gd name="connsiteY15" fmla="*/ 667711 h 1973587"/>
                        <a:gd name="connsiteX16" fmla="*/ 0 w 2555898"/>
                        <a:gd name="connsiteY16" fmla="*/ 227075 h 197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5898" h="1973587" fill="none" extrusionOk="0">
                          <a:moveTo>
                            <a:pt x="0" y="227075"/>
                          </a:moveTo>
                          <a:cubicBezTo>
                            <a:pt x="85765" y="125472"/>
                            <a:pt x="179420" y="6994"/>
                            <a:pt x="425990" y="0"/>
                          </a:cubicBezTo>
                          <a:cubicBezTo>
                            <a:pt x="718943" y="19544"/>
                            <a:pt x="1019020" y="-3405"/>
                            <a:pt x="1312026" y="0"/>
                          </a:cubicBezTo>
                          <a:cubicBezTo>
                            <a:pt x="1609533" y="-20897"/>
                            <a:pt x="1776079" y="90504"/>
                            <a:pt x="2129907" y="0"/>
                          </a:cubicBezTo>
                          <a:cubicBezTo>
                            <a:pt x="2422773" y="17220"/>
                            <a:pt x="2561716" y="100719"/>
                            <a:pt x="2555898" y="227075"/>
                          </a:cubicBezTo>
                          <a:cubicBezTo>
                            <a:pt x="2602526" y="292427"/>
                            <a:pt x="2542865" y="452588"/>
                            <a:pt x="2555898" y="576545"/>
                          </a:cubicBezTo>
                          <a:cubicBezTo>
                            <a:pt x="2599621" y="713196"/>
                            <a:pt x="2536243" y="736667"/>
                            <a:pt x="2555898" y="910821"/>
                          </a:cubicBezTo>
                          <a:cubicBezTo>
                            <a:pt x="2572692" y="1079449"/>
                            <a:pt x="2539995" y="1114237"/>
                            <a:pt x="2555898" y="1321069"/>
                          </a:cubicBezTo>
                          <a:cubicBezTo>
                            <a:pt x="2551264" y="1514584"/>
                            <a:pt x="2473056" y="1653983"/>
                            <a:pt x="2555898" y="1746511"/>
                          </a:cubicBezTo>
                          <a:cubicBezTo>
                            <a:pt x="2477570" y="1851806"/>
                            <a:pt x="2304354" y="1954432"/>
                            <a:pt x="2129907" y="1973587"/>
                          </a:cubicBezTo>
                          <a:cubicBezTo>
                            <a:pt x="1941607" y="1978464"/>
                            <a:pt x="1599977" y="1954157"/>
                            <a:pt x="1277949" y="1973587"/>
                          </a:cubicBezTo>
                          <a:cubicBezTo>
                            <a:pt x="946951" y="2009170"/>
                            <a:pt x="808371" y="1952238"/>
                            <a:pt x="425990" y="1973587"/>
                          </a:cubicBezTo>
                          <a:cubicBezTo>
                            <a:pt x="147371" y="1959979"/>
                            <a:pt x="8365" y="1889074"/>
                            <a:pt x="0" y="1746511"/>
                          </a:cubicBezTo>
                          <a:cubicBezTo>
                            <a:pt x="-106741" y="1673815"/>
                            <a:pt x="-19606" y="1533570"/>
                            <a:pt x="0" y="1336263"/>
                          </a:cubicBezTo>
                          <a:cubicBezTo>
                            <a:pt x="-2568" y="1139176"/>
                            <a:pt x="82445" y="1084504"/>
                            <a:pt x="0" y="926015"/>
                          </a:cubicBezTo>
                          <a:cubicBezTo>
                            <a:pt x="-80171" y="735966"/>
                            <a:pt x="37967" y="728889"/>
                            <a:pt x="0" y="591740"/>
                          </a:cubicBezTo>
                          <a:cubicBezTo>
                            <a:pt x="-68169" y="481591"/>
                            <a:pt x="50013" y="344145"/>
                            <a:pt x="0" y="227075"/>
                          </a:cubicBezTo>
                          <a:close/>
                        </a:path>
                        <a:path w="2555898" h="1973587" stroke="0" extrusionOk="0">
                          <a:moveTo>
                            <a:pt x="0" y="227075"/>
                          </a:moveTo>
                          <a:cubicBezTo>
                            <a:pt x="43851" y="116020"/>
                            <a:pt x="201940" y="-1276"/>
                            <a:pt x="425990" y="0"/>
                          </a:cubicBezTo>
                          <a:cubicBezTo>
                            <a:pt x="786522" y="-53055"/>
                            <a:pt x="1003570" y="-15513"/>
                            <a:pt x="1312026" y="0"/>
                          </a:cubicBezTo>
                          <a:cubicBezTo>
                            <a:pt x="1554136" y="-8660"/>
                            <a:pt x="1938058" y="-15680"/>
                            <a:pt x="2129907" y="0"/>
                          </a:cubicBezTo>
                          <a:cubicBezTo>
                            <a:pt x="2340409" y="12559"/>
                            <a:pt x="2592970" y="119742"/>
                            <a:pt x="2555898" y="227075"/>
                          </a:cubicBezTo>
                          <a:cubicBezTo>
                            <a:pt x="2595603" y="355454"/>
                            <a:pt x="2507572" y="503130"/>
                            <a:pt x="2555898" y="576545"/>
                          </a:cubicBezTo>
                          <a:cubicBezTo>
                            <a:pt x="2602489" y="655430"/>
                            <a:pt x="2474282" y="766944"/>
                            <a:pt x="2555898" y="910821"/>
                          </a:cubicBezTo>
                          <a:cubicBezTo>
                            <a:pt x="2598543" y="1043969"/>
                            <a:pt x="2476785" y="1142125"/>
                            <a:pt x="2555898" y="1245097"/>
                          </a:cubicBezTo>
                          <a:cubicBezTo>
                            <a:pt x="2599062" y="1374802"/>
                            <a:pt x="2512745" y="1626644"/>
                            <a:pt x="2555898" y="1746511"/>
                          </a:cubicBezTo>
                          <a:cubicBezTo>
                            <a:pt x="2573707" y="1883521"/>
                            <a:pt x="2402950" y="2010174"/>
                            <a:pt x="2129907" y="1973587"/>
                          </a:cubicBezTo>
                          <a:cubicBezTo>
                            <a:pt x="1814506" y="2011921"/>
                            <a:pt x="1523779" y="1963900"/>
                            <a:pt x="1312026" y="1973587"/>
                          </a:cubicBezTo>
                          <a:cubicBezTo>
                            <a:pt x="1130970" y="2034168"/>
                            <a:pt x="895358" y="1912394"/>
                            <a:pt x="425990" y="1973587"/>
                          </a:cubicBezTo>
                          <a:cubicBezTo>
                            <a:pt x="166836" y="1930245"/>
                            <a:pt x="11096" y="1893359"/>
                            <a:pt x="0" y="1746511"/>
                          </a:cubicBezTo>
                          <a:cubicBezTo>
                            <a:pt x="5718" y="1641849"/>
                            <a:pt x="29848" y="1510748"/>
                            <a:pt x="0" y="1397041"/>
                          </a:cubicBezTo>
                          <a:cubicBezTo>
                            <a:pt x="-7786" y="1249954"/>
                            <a:pt x="68555" y="1191993"/>
                            <a:pt x="0" y="1001988"/>
                          </a:cubicBezTo>
                          <a:cubicBezTo>
                            <a:pt x="-108143" y="817272"/>
                            <a:pt x="77963" y="803179"/>
                            <a:pt x="0" y="667711"/>
                          </a:cubicBezTo>
                          <a:cubicBezTo>
                            <a:pt x="-47161" y="524990"/>
                            <a:pt x="-30768" y="373017"/>
                            <a:pt x="0" y="227075"/>
                          </a:cubicBezTo>
                          <a:close/>
                        </a:path>
                        <a:path w="2555898" h="1973587" fill="none" stroke="0" extrusionOk="0">
                          <a:moveTo>
                            <a:pt x="0" y="227075"/>
                          </a:moveTo>
                          <a:cubicBezTo>
                            <a:pt x="49900" y="85521"/>
                            <a:pt x="230824" y="-9235"/>
                            <a:pt x="425990" y="0"/>
                          </a:cubicBezTo>
                          <a:cubicBezTo>
                            <a:pt x="725700" y="-57711"/>
                            <a:pt x="971515" y="26806"/>
                            <a:pt x="1312026" y="0"/>
                          </a:cubicBezTo>
                          <a:cubicBezTo>
                            <a:pt x="1616863" y="9340"/>
                            <a:pt x="1829817" y="36982"/>
                            <a:pt x="2129907" y="0"/>
                          </a:cubicBezTo>
                          <a:cubicBezTo>
                            <a:pt x="2383668" y="16191"/>
                            <a:pt x="2555043" y="141848"/>
                            <a:pt x="2555898" y="227075"/>
                          </a:cubicBezTo>
                          <a:cubicBezTo>
                            <a:pt x="2618974" y="336767"/>
                            <a:pt x="2514874" y="444249"/>
                            <a:pt x="2555898" y="576545"/>
                          </a:cubicBezTo>
                          <a:cubicBezTo>
                            <a:pt x="2597437" y="721803"/>
                            <a:pt x="2545803" y="760978"/>
                            <a:pt x="2555898" y="910821"/>
                          </a:cubicBezTo>
                          <a:cubicBezTo>
                            <a:pt x="2574712" y="1065664"/>
                            <a:pt x="2552535" y="1122070"/>
                            <a:pt x="2555898" y="1321069"/>
                          </a:cubicBezTo>
                          <a:cubicBezTo>
                            <a:pt x="2582623" y="1522322"/>
                            <a:pt x="2519524" y="1621467"/>
                            <a:pt x="2555898" y="1746511"/>
                          </a:cubicBezTo>
                          <a:cubicBezTo>
                            <a:pt x="2504247" y="1840679"/>
                            <a:pt x="2357478" y="1923623"/>
                            <a:pt x="2129907" y="1973587"/>
                          </a:cubicBezTo>
                          <a:cubicBezTo>
                            <a:pt x="1920684" y="1935744"/>
                            <a:pt x="1636195" y="1883562"/>
                            <a:pt x="1277949" y="1973587"/>
                          </a:cubicBezTo>
                          <a:cubicBezTo>
                            <a:pt x="917398" y="1937196"/>
                            <a:pt x="770979" y="1938587"/>
                            <a:pt x="425990" y="1973587"/>
                          </a:cubicBezTo>
                          <a:cubicBezTo>
                            <a:pt x="122208" y="1988386"/>
                            <a:pt x="19767" y="1878875"/>
                            <a:pt x="0" y="1746511"/>
                          </a:cubicBezTo>
                          <a:cubicBezTo>
                            <a:pt x="-78456" y="1634405"/>
                            <a:pt x="35487" y="1518034"/>
                            <a:pt x="0" y="1336263"/>
                          </a:cubicBezTo>
                          <a:cubicBezTo>
                            <a:pt x="-13959" y="1120178"/>
                            <a:pt x="69084" y="1064149"/>
                            <a:pt x="0" y="926015"/>
                          </a:cubicBezTo>
                          <a:cubicBezTo>
                            <a:pt x="-42887" y="769912"/>
                            <a:pt x="41941" y="721349"/>
                            <a:pt x="0" y="591740"/>
                          </a:cubicBezTo>
                          <a:cubicBezTo>
                            <a:pt x="-7627" y="457560"/>
                            <a:pt x="75617" y="350266"/>
                            <a:pt x="0" y="227075"/>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693094" y="360305"/>
              <a:ext cx="2907088" cy="2337636"/>
            </a:xfrm>
            <a:custGeom>
              <a:avLst/>
              <a:gdLst>
                <a:gd name="connsiteX0" fmla="*/ 0 w 2907088"/>
                <a:gd name="connsiteY0" fmla="*/ 268961 h 2337636"/>
                <a:gd name="connsiteX1" fmla="*/ 484523 w 2907088"/>
                <a:gd name="connsiteY1" fmla="*/ 0 h 2337636"/>
                <a:gd name="connsiteX2" fmla="*/ 1169297 w 2907088"/>
                <a:gd name="connsiteY2" fmla="*/ 0 h 2337636"/>
                <a:gd name="connsiteX3" fmla="*/ 1776549 w 2907088"/>
                <a:gd name="connsiteY3" fmla="*/ 0 h 2337636"/>
                <a:gd name="connsiteX4" fmla="*/ 2422563 w 2907088"/>
                <a:gd name="connsiteY4" fmla="*/ 0 h 2337636"/>
                <a:gd name="connsiteX5" fmla="*/ 2907088 w 2907088"/>
                <a:gd name="connsiteY5" fmla="*/ 268961 h 2337636"/>
                <a:gd name="connsiteX6" fmla="*/ 2907088 w 2907088"/>
                <a:gd name="connsiteY6" fmla="*/ 736886 h 2337636"/>
                <a:gd name="connsiteX7" fmla="*/ 2907088 w 2907088"/>
                <a:gd name="connsiteY7" fmla="*/ 1132822 h 2337636"/>
                <a:gd name="connsiteX8" fmla="*/ 2907088 w 2907088"/>
                <a:gd name="connsiteY8" fmla="*/ 1582751 h 2337636"/>
                <a:gd name="connsiteX9" fmla="*/ 2907088 w 2907088"/>
                <a:gd name="connsiteY9" fmla="*/ 2068672 h 2337636"/>
                <a:gd name="connsiteX10" fmla="*/ 2422563 w 2907088"/>
                <a:gd name="connsiteY10" fmla="*/ 2337634 h 2337636"/>
                <a:gd name="connsiteX11" fmla="*/ 1834692 w 2907088"/>
                <a:gd name="connsiteY11" fmla="*/ 2337634 h 2337636"/>
                <a:gd name="connsiteX12" fmla="*/ 1246819 w 2907088"/>
                <a:gd name="connsiteY12" fmla="*/ 2337634 h 2337636"/>
                <a:gd name="connsiteX13" fmla="*/ 484523 w 2907088"/>
                <a:gd name="connsiteY13" fmla="*/ 2337634 h 2337636"/>
                <a:gd name="connsiteX14" fmla="*/ 0 w 2907088"/>
                <a:gd name="connsiteY14" fmla="*/ 2068672 h 2337636"/>
                <a:gd name="connsiteX15" fmla="*/ 0 w 2907088"/>
                <a:gd name="connsiteY15" fmla="*/ 1672736 h 2337636"/>
                <a:gd name="connsiteX16" fmla="*/ 0 w 2907088"/>
                <a:gd name="connsiteY16" fmla="*/ 1240806 h 2337636"/>
                <a:gd name="connsiteX17" fmla="*/ 0 w 2907088"/>
                <a:gd name="connsiteY17" fmla="*/ 772880 h 2337636"/>
                <a:gd name="connsiteX18" fmla="*/ 0 w 2907088"/>
                <a:gd name="connsiteY18" fmla="*/ 268961 h 233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07088" h="2337636" extrusionOk="0">
                  <a:moveTo>
                    <a:pt x="0" y="268961"/>
                  </a:moveTo>
                  <a:cubicBezTo>
                    <a:pt x="74911" y="66282"/>
                    <a:pt x="287250" y="-57652"/>
                    <a:pt x="484523" y="0"/>
                  </a:cubicBezTo>
                  <a:cubicBezTo>
                    <a:pt x="790395" y="-73993"/>
                    <a:pt x="859137" y="36787"/>
                    <a:pt x="1169297" y="0"/>
                  </a:cubicBezTo>
                  <a:cubicBezTo>
                    <a:pt x="1467366" y="6864"/>
                    <a:pt x="1641158" y="-10018"/>
                    <a:pt x="1776549" y="0"/>
                  </a:cubicBezTo>
                  <a:cubicBezTo>
                    <a:pt x="1918893" y="4332"/>
                    <a:pt x="2133578" y="50557"/>
                    <a:pt x="2422563" y="0"/>
                  </a:cubicBezTo>
                  <a:cubicBezTo>
                    <a:pt x="2710376" y="32892"/>
                    <a:pt x="2906303" y="159882"/>
                    <a:pt x="2907088" y="268961"/>
                  </a:cubicBezTo>
                  <a:cubicBezTo>
                    <a:pt x="2927574" y="487207"/>
                    <a:pt x="2816346" y="632322"/>
                    <a:pt x="2907088" y="736886"/>
                  </a:cubicBezTo>
                  <a:cubicBezTo>
                    <a:pt x="3016916" y="890779"/>
                    <a:pt x="2879947" y="1074227"/>
                    <a:pt x="2907088" y="1132822"/>
                  </a:cubicBezTo>
                  <a:cubicBezTo>
                    <a:pt x="3016980" y="1210567"/>
                    <a:pt x="2934862" y="1371248"/>
                    <a:pt x="2907088" y="1582751"/>
                  </a:cubicBezTo>
                  <a:cubicBezTo>
                    <a:pt x="2936691" y="1751802"/>
                    <a:pt x="2930829" y="1863201"/>
                    <a:pt x="2907088" y="2068672"/>
                  </a:cubicBezTo>
                  <a:cubicBezTo>
                    <a:pt x="2938365" y="2181103"/>
                    <a:pt x="2615108" y="2294381"/>
                    <a:pt x="2422563" y="2337634"/>
                  </a:cubicBezTo>
                  <a:cubicBezTo>
                    <a:pt x="2253733" y="2336209"/>
                    <a:pt x="1941515" y="2288810"/>
                    <a:pt x="1834692" y="2337634"/>
                  </a:cubicBezTo>
                  <a:cubicBezTo>
                    <a:pt x="1670953" y="2384567"/>
                    <a:pt x="1572061" y="2309754"/>
                    <a:pt x="1246819" y="2337634"/>
                  </a:cubicBezTo>
                  <a:cubicBezTo>
                    <a:pt x="1086708" y="2321905"/>
                    <a:pt x="773897" y="2289449"/>
                    <a:pt x="484523" y="2337634"/>
                  </a:cubicBezTo>
                  <a:cubicBezTo>
                    <a:pt x="254716" y="2285917"/>
                    <a:pt x="34040" y="2173165"/>
                    <a:pt x="0" y="2068672"/>
                  </a:cubicBezTo>
                  <a:cubicBezTo>
                    <a:pt x="31462" y="2003468"/>
                    <a:pt x="37804" y="1816615"/>
                    <a:pt x="0" y="1672736"/>
                  </a:cubicBezTo>
                  <a:cubicBezTo>
                    <a:pt x="-41655" y="1526028"/>
                    <a:pt x="118018" y="1326282"/>
                    <a:pt x="0" y="1240806"/>
                  </a:cubicBezTo>
                  <a:cubicBezTo>
                    <a:pt x="-28756" y="1164301"/>
                    <a:pt x="20444" y="935972"/>
                    <a:pt x="0" y="772880"/>
                  </a:cubicBezTo>
                  <a:cubicBezTo>
                    <a:pt x="-90681" y="677295"/>
                    <a:pt x="57884" y="357609"/>
                    <a:pt x="0" y="26896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2599208"/>
                        <a:gd name="connsiteY0" fmla="*/ 240477 h 2090064"/>
                        <a:gd name="connsiteX1" fmla="*/ 433209 w 2599208"/>
                        <a:gd name="connsiteY1" fmla="*/ 0 h 2090064"/>
                        <a:gd name="connsiteX2" fmla="*/ 1045461 w 2599208"/>
                        <a:gd name="connsiteY2" fmla="*/ 0 h 2090064"/>
                        <a:gd name="connsiteX3" fmla="*/ 1588401 w 2599208"/>
                        <a:gd name="connsiteY3" fmla="*/ 0 h 2090064"/>
                        <a:gd name="connsiteX4" fmla="*/ 2165998 w 2599208"/>
                        <a:gd name="connsiteY4" fmla="*/ 0 h 2090064"/>
                        <a:gd name="connsiteX5" fmla="*/ 2599208 w 2599208"/>
                        <a:gd name="connsiteY5" fmla="*/ 240477 h 2090064"/>
                        <a:gd name="connsiteX6" fmla="*/ 2599208 w 2599208"/>
                        <a:gd name="connsiteY6" fmla="*/ 658845 h 2090064"/>
                        <a:gd name="connsiteX7" fmla="*/ 2599208 w 2599208"/>
                        <a:gd name="connsiteY7" fmla="*/ 1012849 h 2090064"/>
                        <a:gd name="connsiteX8" fmla="*/ 2599208 w 2599208"/>
                        <a:gd name="connsiteY8" fmla="*/ 1415127 h 2090064"/>
                        <a:gd name="connsiteX9" fmla="*/ 2599208 w 2599208"/>
                        <a:gd name="connsiteY9" fmla="*/ 1849586 h 2090064"/>
                        <a:gd name="connsiteX10" fmla="*/ 2165998 w 2599208"/>
                        <a:gd name="connsiteY10" fmla="*/ 2090063 h 2090064"/>
                        <a:gd name="connsiteX11" fmla="*/ 1640386 w 2599208"/>
                        <a:gd name="connsiteY11" fmla="*/ 2090063 h 2090064"/>
                        <a:gd name="connsiteX12" fmla="*/ 1114773 w 2599208"/>
                        <a:gd name="connsiteY12" fmla="*/ 2090063 h 2090064"/>
                        <a:gd name="connsiteX13" fmla="*/ 433209 w 2599208"/>
                        <a:gd name="connsiteY13" fmla="*/ 2090063 h 2090064"/>
                        <a:gd name="connsiteX14" fmla="*/ 0 w 2599208"/>
                        <a:gd name="connsiteY14" fmla="*/ 1849586 h 2090064"/>
                        <a:gd name="connsiteX15" fmla="*/ 0 w 2599208"/>
                        <a:gd name="connsiteY15" fmla="*/ 1495582 h 2090064"/>
                        <a:gd name="connsiteX16" fmla="*/ 0 w 2599208"/>
                        <a:gd name="connsiteY16" fmla="*/ 1109396 h 2090064"/>
                        <a:gd name="connsiteX17" fmla="*/ 0 w 2599208"/>
                        <a:gd name="connsiteY17" fmla="*/ 691027 h 2090064"/>
                        <a:gd name="connsiteX18" fmla="*/ 0 w 2599208"/>
                        <a:gd name="connsiteY18" fmla="*/ 240477 h 2090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9208" h="2090064" extrusionOk="0">
                          <a:moveTo>
                            <a:pt x="0" y="240477"/>
                          </a:moveTo>
                          <a:cubicBezTo>
                            <a:pt x="59105" y="65284"/>
                            <a:pt x="225544" y="-20596"/>
                            <a:pt x="433209" y="0"/>
                          </a:cubicBezTo>
                          <a:cubicBezTo>
                            <a:pt x="716626" y="-42215"/>
                            <a:pt x="791687" y="28890"/>
                            <a:pt x="1045461" y="0"/>
                          </a:cubicBezTo>
                          <a:cubicBezTo>
                            <a:pt x="1293245" y="-13555"/>
                            <a:pt x="1464979" y="-6875"/>
                            <a:pt x="1588401" y="0"/>
                          </a:cubicBezTo>
                          <a:cubicBezTo>
                            <a:pt x="1731828" y="-10542"/>
                            <a:pt x="1903811" y="34009"/>
                            <a:pt x="2165998" y="0"/>
                          </a:cubicBezTo>
                          <a:cubicBezTo>
                            <a:pt x="2410325" y="6640"/>
                            <a:pt x="2597339" y="134925"/>
                            <a:pt x="2599208" y="240477"/>
                          </a:cubicBezTo>
                          <a:cubicBezTo>
                            <a:pt x="2621336" y="425168"/>
                            <a:pt x="2517011" y="546400"/>
                            <a:pt x="2599208" y="658845"/>
                          </a:cubicBezTo>
                          <a:cubicBezTo>
                            <a:pt x="2686421" y="803115"/>
                            <a:pt x="2562291" y="947722"/>
                            <a:pt x="2599208" y="1012849"/>
                          </a:cubicBezTo>
                          <a:cubicBezTo>
                            <a:pt x="2689618" y="1082842"/>
                            <a:pt x="2600086" y="1230821"/>
                            <a:pt x="2599208" y="1415127"/>
                          </a:cubicBezTo>
                          <a:cubicBezTo>
                            <a:pt x="2625150" y="1569688"/>
                            <a:pt x="2604765" y="1684099"/>
                            <a:pt x="2599208" y="1849586"/>
                          </a:cubicBezTo>
                          <a:cubicBezTo>
                            <a:pt x="2631096" y="1955412"/>
                            <a:pt x="2337794" y="2060032"/>
                            <a:pt x="2165998" y="2090063"/>
                          </a:cubicBezTo>
                          <a:cubicBezTo>
                            <a:pt x="2015560" y="2092193"/>
                            <a:pt x="1746364" y="2061362"/>
                            <a:pt x="1640386" y="2090063"/>
                          </a:cubicBezTo>
                          <a:cubicBezTo>
                            <a:pt x="1503837" y="2116002"/>
                            <a:pt x="1400624" y="2064365"/>
                            <a:pt x="1114773" y="2090063"/>
                          </a:cubicBezTo>
                          <a:cubicBezTo>
                            <a:pt x="915403" y="2101712"/>
                            <a:pt x="674254" y="2055262"/>
                            <a:pt x="433209" y="2090063"/>
                          </a:cubicBezTo>
                          <a:cubicBezTo>
                            <a:pt x="227312" y="2047114"/>
                            <a:pt x="24537" y="1959741"/>
                            <a:pt x="0" y="1849586"/>
                          </a:cubicBezTo>
                          <a:cubicBezTo>
                            <a:pt x="8318" y="1784248"/>
                            <a:pt x="46101" y="1625005"/>
                            <a:pt x="0" y="1495582"/>
                          </a:cubicBezTo>
                          <a:cubicBezTo>
                            <a:pt x="-43165" y="1365087"/>
                            <a:pt x="74608" y="1187838"/>
                            <a:pt x="0" y="1109396"/>
                          </a:cubicBezTo>
                          <a:cubicBezTo>
                            <a:pt x="-37954" y="1035216"/>
                            <a:pt x="31110" y="834439"/>
                            <a:pt x="0" y="691027"/>
                          </a:cubicBezTo>
                          <a:cubicBezTo>
                            <a:pt x="-67321" y="571918"/>
                            <a:pt x="72133" y="351549"/>
                            <a:pt x="0" y="24047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8</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634649" y="700385"/>
              <a:ext cx="2947982" cy="1824437"/>
            </a:xfrm>
            <a:prstGeom prst="rect">
              <a:avLst/>
            </a:prstGeom>
            <a:noFill/>
          </p:spPr>
          <p:txBody>
            <a:bodyPr wrap="square" rtlCol="0">
              <a:spAutoFit/>
            </a:bodyPr>
            <a:lstStyle/>
            <a:p>
              <a:pPr algn="r"/>
              <a:r>
                <a:rPr lang="ar-SY" sz="2000" b="1" dirty="0">
                  <a:latin typeface="Hand Of Sean" panose="02000500000000000000" pitchFamily="2" charset="-128"/>
                  <a:ea typeface="Hand Of Sean" panose="02000500000000000000" pitchFamily="2" charset="-128"/>
                </a:rPr>
                <a:t>من خلال البحث الميداني في مجالات بيع المنتجات الوطنية ، تعرفي على ما لا يقل عن نوعين من المنظفات و اذكري استخدامهما</a:t>
              </a:r>
              <a:endParaRPr lang="en-US" sz="2400" b="1"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8572424" y="1200556"/>
            <a:ext cx="3203211" cy="2873435"/>
            <a:chOff x="1117260" y="-66891"/>
            <a:chExt cx="3174610" cy="3213798"/>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230616" y="456328"/>
              <a:ext cx="3013635" cy="2690579"/>
            </a:xfrm>
            <a:custGeom>
              <a:avLst/>
              <a:gdLst>
                <a:gd name="connsiteX0" fmla="*/ 0 w 3013635"/>
                <a:gd name="connsiteY0" fmla="*/ 309569 h 2690579"/>
                <a:gd name="connsiteX1" fmla="*/ 502281 w 3013635"/>
                <a:gd name="connsiteY1" fmla="*/ 0 h 2690579"/>
                <a:gd name="connsiteX2" fmla="*/ 1546997 w 3013635"/>
                <a:gd name="connsiteY2" fmla="*/ 0 h 2690579"/>
                <a:gd name="connsiteX3" fmla="*/ 2511352 w 3013635"/>
                <a:gd name="connsiteY3" fmla="*/ 0 h 2690579"/>
                <a:gd name="connsiteX4" fmla="*/ 3013635 w 3013635"/>
                <a:gd name="connsiteY4" fmla="*/ 309569 h 2690579"/>
                <a:gd name="connsiteX5" fmla="*/ 3013635 w 3013635"/>
                <a:gd name="connsiteY5" fmla="*/ 786000 h 2690579"/>
                <a:gd name="connsiteX6" fmla="*/ 3013635 w 3013635"/>
                <a:gd name="connsiteY6" fmla="*/ 1241717 h 2690579"/>
                <a:gd name="connsiteX7" fmla="*/ 3013635 w 3013635"/>
                <a:gd name="connsiteY7" fmla="*/ 1801006 h 2690579"/>
                <a:gd name="connsiteX8" fmla="*/ 3013635 w 3013635"/>
                <a:gd name="connsiteY8" fmla="*/ 2381008 h 2690579"/>
                <a:gd name="connsiteX9" fmla="*/ 2511352 w 3013635"/>
                <a:gd name="connsiteY9" fmla="*/ 2690579 h 2690579"/>
                <a:gd name="connsiteX10" fmla="*/ 1506817 w 3013635"/>
                <a:gd name="connsiteY10" fmla="*/ 2690579 h 2690579"/>
                <a:gd name="connsiteX11" fmla="*/ 502281 w 3013635"/>
                <a:gd name="connsiteY11" fmla="*/ 2690579 h 2690579"/>
                <a:gd name="connsiteX12" fmla="*/ 0 w 3013635"/>
                <a:gd name="connsiteY12" fmla="*/ 2381008 h 2690579"/>
                <a:gd name="connsiteX13" fmla="*/ 0 w 3013635"/>
                <a:gd name="connsiteY13" fmla="*/ 1821719 h 2690579"/>
                <a:gd name="connsiteX14" fmla="*/ 0 w 3013635"/>
                <a:gd name="connsiteY14" fmla="*/ 1262431 h 2690579"/>
                <a:gd name="connsiteX15" fmla="*/ 0 w 3013635"/>
                <a:gd name="connsiteY15" fmla="*/ 806715 h 2690579"/>
                <a:gd name="connsiteX16" fmla="*/ 0 w 3013635"/>
                <a:gd name="connsiteY16" fmla="*/ 309569 h 2690579"/>
                <a:gd name="connsiteX0" fmla="*/ 0 w 3013635"/>
                <a:gd name="connsiteY0" fmla="*/ 309569 h 2690579"/>
                <a:gd name="connsiteX1" fmla="*/ 502281 w 3013635"/>
                <a:gd name="connsiteY1" fmla="*/ 0 h 2690579"/>
                <a:gd name="connsiteX2" fmla="*/ 1546997 w 3013635"/>
                <a:gd name="connsiteY2" fmla="*/ 0 h 2690579"/>
                <a:gd name="connsiteX3" fmla="*/ 2511352 w 3013635"/>
                <a:gd name="connsiteY3" fmla="*/ 0 h 2690579"/>
                <a:gd name="connsiteX4" fmla="*/ 3013635 w 3013635"/>
                <a:gd name="connsiteY4" fmla="*/ 309569 h 2690579"/>
                <a:gd name="connsiteX5" fmla="*/ 3013635 w 3013635"/>
                <a:gd name="connsiteY5" fmla="*/ 786000 h 2690579"/>
                <a:gd name="connsiteX6" fmla="*/ 3013635 w 3013635"/>
                <a:gd name="connsiteY6" fmla="*/ 1241717 h 2690579"/>
                <a:gd name="connsiteX7" fmla="*/ 3013635 w 3013635"/>
                <a:gd name="connsiteY7" fmla="*/ 1697432 h 2690579"/>
                <a:gd name="connsiteX8" fmla="*/ 3013635 w 3013635"/>
                <a:gd name="connsiteY8" fmla="*/ 2381008 h 2690579"/>
                <a:gd name="connsiteX9" fmla="*/ 2511352 w 3013635"/>
                <a:gd name="connsiteY9" fmla="*/ 2690579 h 2690579"/>
                <a:gd name="connsiteX10" fmla="*/ 1546997 w 3013635"/>
                <a:gd name="connsiteY10" fmla="*/ 2690579 h 2690579"/>
                <a:gd name="connsiteX11" fmla="*/ 502281 w 3013635"/>
                <a:gd name="connsiteY11" fmla="*/ 2690579 h 2690579"/>
                <a:gd name="connsiteX12" fmla="*/ 0 w 3013635"/>
                <a:gd name="connsiteY12" fmla="*/ 2381008 h 2690579"/>
                <a:gd name="connsiteX13" fmla="*/ 0 w 3013635"/>
                <a:gd name="connsiteY13" fmla="*/ 1904576 h 2690579"/>
                <a:gd name="connsiteX14" fmla="*/ 0 w 3013635"/>
                <a:gd name="connsiteY14" fmla="*/ 1366003 h 2690579"/>
                <a:gd name="connsiteX15" fmla="*/ 0 w 3013635"/>
                <a:gd name="connsiteY15" fmla="*/ 910286 h 2690579"/>
                <a:gd name="connsiteX16" fmla="*/ 0 w 3013635"/>
                <a:gd name="connsiteY16" fmla="*/ 309569 h 2690579"/>
                <a:gd name="connsiteX0" fmla="*/ 0 w 3013635"/>
                <a:gd name="connsiteY0" fmla="*/ 309569 h 2690579"/>
                <a:gd name="connsiteX1" fmla="*/ 502281 w 3013635"/>
                <a:gd name="connsiteY1" fmla="*/ 0 h 2690579"/>
                <a:gd name="connsiteX2" fmla="*/ 1546997 w 3013635"/>
                <a:gd name="connsiteY2" fmla="*/ 0 h 2690579"/>
                <a:gd name="connsiteX3" fmla="*/ 2511352 w 3013635"/>
                <a:gd name="connsiteY3" fmla="*/ 0 h 2690579"/>
                <a:gd name="connsiteX4" fmla="*/ 3013635 w 3013635"/>
                <a:gd name="connsiteY4" fmla="*/ 309569 h 2690579"/>
                <a:gd name="connsiteX5" fmla="*/ 3013635 w 3013635"/>
                <a:gd name="connsiteY5" fmla="*/ 786000 h 2690579"/>
                <a:gd name="connsiteX6" fmla="*/ 3013635 w 3013635"/>
                <a:gd name="connsiteY6" fmla="*/ 1241717 h 2690579"/>
                <a:gd name="connsiteX7" fmla="*/ 3013635 w 3013635"/>
                <a:gd name="connsiteY7" fmla="*/ 1801006 h 2690579"/>
                <a:gd name="connsiteX8" fmla="*/ 3013635 w 3013635"/>
                <a:gd name="connsiteY8" fmla="*/ 2381008 h 2690579"/>
                <a:gd name="connsiteX9" fmla="*/ 2511352 w 3013635"/>
                <a:gd name="connsiteY9" fmla="*/ 2690579 h 2690579"/>
                <a:gd name="connsiteX10" fmla="*/ 1506817 w 3013635"/>
                <a:gd name="connsiteY10" fmla="*/ 2690579 h 2690579"/>
                <a:gd name="connsiteX11" fmla="*/ 502281 w 3013635"/>
                <a:gd name="connsiteY11" fmla="*/ 2690579 h 2690579"/>
                <a:gd name="connsiteX12" fmla="*/ 0 w 3013635"/>
                <a:gd name="connsiteY12" fmla="*/ 2381008 h 2690579"/>
                <a:gd name="connsiteX13" fmla="*/ 0 w 3013635"/>
                <a:gd name="connsiteY13" fmla="*/ 1821719 h 2690579"/>
                <a:gd name="connsiteX14" fmla="*/ 0 w 3013635"/>
                <a:gd name="connsiteY14" fmla="*/ 1262431 h 2690579"/>
                <a:gd name="connsiteX15" fmla="*/ 0 w 3013635"/>
                <a:gd name="connsiteY15" fmla="*/ 806715 h 2690579"/>
                <a:gd name="connsiteX16" fmla="*/ 0 w 3013635"/>
                <a:gd name="connsiteY16" fmla="*/ 309569 h 2690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13635" h="2690579" fill="none" extrusionOk="0">
                  <a:moveTo>
                    <a:pt x="0" y="309569"/>
                  </a:moveTo>
                  <a:cubicBezTo>
                    <a:pt x="124484" y="179694"/>
                    <a:pt x="219862" y="7354"/>
                    <a:pt x="502281" y="0"/>
                  </a:cubicBezTo>
                  <a:cubicBezTo>
                    <a:pt x="826711" y="76158"/>
                    <a:pt x="1129092" y="-122314"/>
                    <a:pt x="1546997" y="0"/>
                  </a:cubicBezTo>
                  <a:cubicBezTo>
                    <a:pt x="2002110" y="-55887"/>
                    <a:pt x="2083334" y="131249"/>
                    <a:pt x="2511352" y="0"/>
                  </a:cubicBezTo>
                  <a:cubicBezTo>
                    <a:pt x="2870219" y="43543"/>
                    <a:pt x="3038494" y="130040"/>
                    <a:pt x="3013635" y="309569"/>
                  </a:cubicBezTo>
                  <a:cubicBezTo>
                    <a:pt x="3097005" y="351441"/>
                    <a:pt x="3011615" y="625082"/>
                    <a:pt x="3013635" y="786000"/>
                  </a:cubicBezTo>
                  <a:cubicBezTo>
                    <a:pt x="3071850" y="938142"/>
                    <a:pt x="2979204" y="987074"/>
                    <a:pt x="3013635" y="1241717"/>
                  </a:cubicBezTo>
                  <a:cubicBezTo>
                    <a:pt x="3028106" y="1462496"/>
                    <a:pt x="3001531" y="1522887"/>
                    <a:pt x="3013635" y="1801006"/>
                  </a:cubicBezTo>
                  <a:cubicBezTo>
                    <a:pt x="2975867" y="2040260"/>
                    <a:pt x="2892290" y="2281486"/>
                    <a:pt x="3013635" y="2381008"/>
                  </a:cubicBezTo>
                  <a:cubicBezTo>
                    <a:pt x="2904701" y="2520526"/>
                    <a:pt x="2704019" y="2662690"/>
                    <a:pt x="2511352" y="2690579"/>
                  </a:cubicBezTo>
                  <a:cubicBezTo>
                    <a:pt x="2175549" y="2644747"/>
                    <a:pt x="1820020" y="2630441"/>
                    <a:pt x="1506817" y="2690579"/>
                  </a:cubicBezTo>
                  <a:cubicBezTo>
                    <a:pt x="1135830" y="2764748"/>
                    <a:pt x="973688" y="2661698"/>
                    <a:pt x="502281" y="2690579"/>
                  </a:cubicBezTo>
                  <a:cubicBezTo>
                    <a:pt x="193589" y="2672508"/>
                    <a:pt x="14769" y="2613470"/>
                    <a:pt x="0" y="2381008"/>
                  </a:cubicBezTo>
                  <a:cubicBezTo>
                    <a:pt x="-125785" y="2275930"/>
                    <a:pt x="-35182" y="2092617"/>
                    <a:pt x="0" y="1821719"/>
                  </a:cubicBezTo>
                  <a:cubicBezTo>
                    <a:pt x="5935" y="1549116"/>
                    <a:pt x="129643" y="1472804"/>
                    <a:pt x="0" y="1262431"/>
                  </a:cubicBezTo>
                  <a:cubicBezTo>
                    <a:pt x="-96899" y="1001654"/>
                    <a:pt x="26052" y="1012202"/>
                    <a:pt x="0" y="806715"/>
                  </a:cubicBezTo>
                  <a:cubicBezTo>
                    <a:pt x="-83302" y="657225"/>
                    <a:pt x="68067" y="451727"/>
                    <a:pt x="0" y="309569"/>
                  </a:cubicBezTo>
                  <a:close/>
                </a:path>
                <a:path w="3013635" h="2690579" stroke="0" extrusionOk="0">
                  <a:moveTo>
                    <a:pt x="0" y="309569"/>
                  </a:moveTo>
                  <a:cubicBezTo>
                    <a:pt x="56808" y="171782"/>
                    <a:pt x="257033" y="58345"/>
                    <a:pt x="502281" y="0"/>
                  </a:cubicBezTo>
                  <a:cubicBezTo>
                    <a:pt x="917781" y="-86359"/>
                    <a:pt x="1174880" y="-23340"/>
                    <a:pt x="1546997" y="0"/>
                  </a:cubicBezTo>
                  <a:cubicBezTo>
                    <a:pt x="1782864" y="-44525"/>
                    <a:pt x="2301218" y="-28841"/>
                    <a:pt x="2511352" y="0"/>
                  </a:cubicBezTo>
                  <a:cubicBezTo>
                    <a:pt x="2804996" y="6577"/>
                    <a:pt x="3075490" y="167762"/>
                    <a:pt x="3013635" y="309569"/>
                  </a:cubicBezTo>
                  <a:cubicBezTo>
                    <a:pt x="3038133" y="465166"/>
                    <a:pt x="2950404" y="716724"/>
                    <a:pt x="3013635" y="786000"/>
                  </a:cubicBezTo>
                  <a:cubicBezTo>
                    <a:pt x="3067075" y="904786"/>
                    <a:pt x="2861921" y="1081136"/>
                    <a:pt x="3013635" y="1241717"/>
                  </a:cubicBezTo>
                  <a:cubicBezTo>
                    <a:pt x="3028379" y="1405309"/>
                    <a:pt x="2907808" y="1574457"/>
                    <a:pt x="3013635" y="1697432"/>
                  </a:cubicBezTo>
                  <a:cubicBezTo>
                    <a:pt x="3036921" y="1878401"/>
                    <a:pt x="2944940" y="2241528"/>
                    <a:pt x="3013635" y="2381008"/>
                  </a:cubicBezTo>
                  <a:cubicBezTo>
                    <a:pt x="3033752" y="2604498"/>
                    <a:pt x="2818177" y="2707948"/>
                    <a:pt x="2511352" y="2690579"/>
                  </a:cubicBezTo>
                  <a:cubicBezTo>
                    <a:pt x="2097133" y="2788887"/>
                    <a:pt x="1838371" y="2667824"/>
                    <a:pt x="1546997" y="2690579"/>
                  </a:cubicBezTo>
                  <a:cubicBezTo>
                    <a:pt x="1363056" y="2848274"/>
                    <a:pt x="1064463" y="2601963"/>
                    <a:pt x="502281" y="2690579"/>
                  </a:cubicBezTo>
                  <a:cubicBezTo>
                    <a:pt x="213331" y="2594245"/>
                    <a:pt x="44737" y="2578562"/>
                    <a:pt x="0" y="2381008"/>
                  </a:cubicBezTo>
                  <a:cubicBezTo>
                    <a:pt x="11450" y="2232226"/>
                    <a:pt x="16182" y="2002929"/>
                    <a:pt x="0" y="1904576"/>
                  </a:cubicBezTo>
                  <a:cubicBezTo>
                    <a:pt x="-15794" y="1710836"/>
                    <a:pt x="80940" y="1636985"/>
                    <a:pt x="0" y="1366003"/>
                  </a:cubicBezTo>
                  <a:cubicBezTo>
                    <a:pt x="-98450" y="1120514"/>
                    <a:pt x="90139" y="1102405"/>
                    <a:pt x="0" y="910286"/>
                  </a:cubicBezTo>
                  <a:cubicBezTo>
                    <a:pt x="-9537" y="752219"/>
                    <a:pt x="-81792" y="500309"/>
                    <a:pt x="0" y="309569"/>
                  </a:cubicBezTo>
                  <a:close/>
                </a:path>
                <a:path w="3013635" h="2690579" fill="none" stroke="0" extrusionOk="0">
                  <a:moveTo>
                    <a:pt x="0" y="309569"/>
                  </a:moveTo>
                  <a:cubicBezTo>
                    <a:pt x="77946" y="72467"/>
                    <a:pt x="299728" y="-36220"/>
                    <a:pt x="502281" y="0"/>
                  </a:cubicBezTo>
                  <a:cubicBezTo>
                    <a:pt x="844267" y="-51288"/>
                    <a:pt x="1243156" y="69247"/>
                    <a:pt x="1546997" y="0"/>
                  </a:cubicBezTo>
                  <a:cubicBezTo>
                    <a:pt x="1822273" y="8485"/>
                    <a:pt x="2262210" y="5569"/>
                    <a:pt x="2511352" y="0"/>
                  </a:cubicBezTo>
                  <a:cubicBezTo>
                    <a:pt x="2816999" y="10756"/>
                    <a:pt x="3014439" y="158322"/>
                    <a:pt x="3013635" y="309569"/>
                  </a:cubicBezTo>
                  <a:cubicBezTo>
                    <a:pt x="3071872" y="458723"/>
                    <a:pt x="3004270" y="642273"/>
                    <a:pt x="3013635" y="786000"/>
                  </a:cubicBezTo>
                  <a:cubicBezTo>
                    <a:pt x="3048216" y="1003300"/>
                    <a:pt x="2991273" y="1034504"/>
                    <a:pt x="3013635" y="1241717"/>
                  </a:cubicBezTo>
                  <a:cubicBezTo>
                    <a:pt x="3043107" y="1446640"/>
                    <a:pt x="3008737" y="1535468"/>
                    <a:pt x="3013635" y="1801006"/>
                  </a:cubicBezTo>
                  <a:cubicBezTo>
                    <a:pt x="3025800" y="2041286"/>
                    <a:pt x="2954658" y="2210471"/>
                    <a:pt x="3013635" y="2381008"/>
                  </a:cubicBezTo>
                  <a:cubicBezTo>
                    <a:pt x="2946282" y="2569856"/>
                    <a:pt x="2787137" y="2603541"/>
                    <a:pt x="2511352" y="2690579"/>
                  </a:cubicBezTo>
                  <a:cubicBezTo>
                    <a:pt x="2278886" y="2715906"/>
                    <a:pt x="1943153" y="2655556"/>
                    <a:pt x="1506817" y="2690579"/>
                  </a:cubicBezTo>
                  <a:cubicBezTo>
                    <a:pt x="1082224" y="2594962"/>
                    <a:pt x="920225" y="2641537"/>
                    <a:pt x="502281" y="2690579"/>
                  </a:cubicBezTo>
                  <a:cubicBezTo>
                    <a:pt x="127836" y="2722122"/>
                    <a:pt x="-18584" y="2575994"/>
                    <a:pt x="0" y="2381008"/>
                  </a:cubicBezTo>
                  <a:cubicBezTo>
                    <a:pt x="-94298" y="2203314"/>
                    <a:pt x="111094" y="2087017"/>
                    <a:pt x="0" y="1821719"/>
                  </a:cubicBezTo>
                  <a:cubicBezTo>
                    <a:pt x="-17728" y="1541683"/>
                    <a:pt x="94924" y="1448538"/>
                    <a:pt x="0" y="1262431"/>
                  </a:cubicBezTo>
                  <a:cubicBezTo>
                    <a:pt x="-63836" y="1056126"/>
                    <a:pt x="35587" y="986851"/>
                    <a:pt x="0" y="806715"/>
                  </a:cubicBezTo>
                  <a:cubicBezTo>
                    <a:pt x="-11672" y="665636"/>
                    <a:pt x="65170" y="506865"/>
                    <a:pt x="0" y="309569"/>
                  </a:cubicBezTo>
                  <a:close/>
                </a:path>
                <a:path w="3013635" h="2690579" fill="none" stroke="0" extrusionOk="0">
                  <a:moveTo>
                    <a:pt x="0" y="309569"/>
                  </a:moveTo>
                  <a:cubicBezTo>
                    <a:pt x="109495" y="130794"/>
                    <a:pt x="266956" y="-34018"/>
                    <a:pt x="502281" y="0"/>
                  </a:cubicBezTo>
                  <a:cubicBezTo>
                    <a:pt x="823151" y="-38696"/>
                    <a:pt x="1078062" y="-33711"/>
                    <a:pt x="1546997" y="0"/>
                  </a:cubicBezTo>
                  <a:cubicBezTo>
                    <a:pt x="1962181" y="-16690"/>
                    <a:pt x="2113419" y="101528"/>
                    <a:pt x="2511352" y="0"/>
                  </a:cubicBezTo>
                  <a:cubicBezTo>
                    <a:pt x="2845499" y="23821"/>
                    <a:pt x="3028531" y="164358"/>
                    <a:pt x="3013635" y="309569"/>
                  </a:cubicBezTo>
                  <a:cubicBezTo>
                    <a:pt x="3100524" y="406920"/>
                    <a:pt x="3006780" y="655605"/>
                    <a:pt x="3013635" y="786000"/>
                  </a:cubicBezTo>
                  <a:cubicBezTo>
                    <a:pt x="3058856" y="982839"/>
                    <a:pt x="2992391" y="1018787"/>
                    <a:pt x="3013635" y="1241717"/>
                  </a:cubicBezTo>
                  <a:cubicBezTo>
                    <a:pt x="3035615" y="1456014"/>
                    <a:pt x="3006924" y="1527329"/>
                    <a:pt x="3013635" y="1801006"/>
                  </a:cubicBezTo>
                  <a:cubicBezTo>
                    <a:pt x="3056502" y="2066148"/>
                    <a:pt x="2941173" y="2242422"/>
                    <a:pt x="3013635" y="2381008"/>
                  </a:cubicBezTo>
                  <a:cubicBezTo>
                    <a:pt x="2929856" y="2483591"/>
                    <a:pt x="2731232" y="2654881"/>
                    <a:pt x="2511352" y="2690579"/>
                  </a:cubicBezTo>
                  <a:cubicBezTo>
                    <a:pt x="2205939" y="2648231"/>
                    <a:pt x="1881808" y="2624631"/>
                    <a:pt x="1506817" y="2690579"/>
                  </a:cubicBezTo>
                  <a:cubicBezTo>
                    <a:pt x="1109573" y="2690746"/>
                    <a:pt x="923851" y="2641182"/>
                    <a:pt x="502281" y="2690579"/>
                  </a:cubicBezTo>
                  <a:cubicBezTo>
                    <a:pt x="147591" y="2712119"/>
                    <a:pt x="42951" y="2609089"/>
                    <a:pt x="0" y="2381008"/>
                  </a:cubicBezTo>
                  <a:cubicBezTo>
                    <a:pt x="-69616" y="2224073"/>
                    <a:pt x="-7570" y="2084801"/>
                    <a:pt x="0" y="1821719"/>
                  </a:cubicBezTo>
                  <a:cubicBezTo>
                    <a:pt x="815" y="1523849"/>
                    <a:pt x="109061" y="1452765"/>
                    <a:pt x="0" y="1262431"/>
                  </a:cubicBezTo>
                  <a:cubicBezTo>
                    <a:pt x="-61959" y="1020956"/>
                    <a:pt x="8417" y="999646"/>
                    <a:pt x="0" y="806715"/>
                  </a:cubicBezTo>
                  <a:cubicBezTo>
                    <a:pt x="-46355" y="642414"/>
                    <a:pt x="69084" y="456750"/>
                    <a:pt x="0" y="309569"/>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custGeom>
                      <a:avLst/>
                      <a:gdLst>
                        <a:gd name="connsiteX0" fmla="*/ 0 w 3040786"/>
                        <a:gd name="connsiteY0" fmla="*/ 276784 h 2405628"/>
                        <a:gd name="connsiteX1" fmla="*/ 506807 w 3040786"/>
                        <a:gd name="connsiteY1" fmla="*/ 0 h 2405628"/>
                        <a:gd name="connsiteX2" fmla="*/ 1560935 w 3040786"/>
                        <a:gd name="connsiteY2" fmla="*/ 0 h 2405628"/>
                        <a:gd name="connsiteX3" fmla="*/ 2533978 w 3040786"/>
                        <a:gd name="connsiteY3" fmla="*/ 0 h 2405628"/>
                        <a:gd name="connsiteX4" fmla="*/ 3040786 w 3040786"/>
                        <a:gd name="connsiteY4" fmla="*/ 276784 h 2405628"/>
                        <a:gd name="connsiteX5" fmla="*/ 3040786 w 3040786"/>
                        <a:gd name="connsiteY5" fmla="*/ 702758 h 2405628"/>
                        <a:gd name="connsiteX6" fmla="*/ 3040786 w 3040786"/>
                        <a:gd name="connsiteY6" fmla="*/ 1110211 h 2405628"/>
                        <a:gd name="connsiteX7" fmla="*/ 3040786 w 3040786"/>
                        <a:gd name="connsiteY7" fmla="*/ 1610267 h 2405628"/>
                        <a:gd name="connsiteX8" fmla="*/ 3040786 w 3040786"/>
                        <a:gd name="connsiteY8" fmla="*/ 2128843 h 2405628"/>
                        <a:gd name="connsiteX9" fmla="*/ 2533978 w 3040786"/>
                        <a:gd name="connsiteY9" fmla="*/ 2405628 h 2405628"/>
                        <a:gd name="connsiteX10" fmla="*/ 1520393 w 3040786"/>
                        <a:gd name="connsiteY10" fmla="*/ 2405628 h 2405628"/>
                        <a:gd name="connsiteX11" fmla="*/ 506807 w 3040786"/>
                        <a:gd name="connsiteY11" fmla="*/ 2405628 h 2405628"/>
                        <a:gd name="connsiteX12" fmla="*/ 0 w 3040786"/>
                        <a:gd name="connsiteY12" fmla="*/ 2128843 h 2405628"/>
                        <a:gd name="connsiteX13" fmla="*/ 0 w 3040786"/>
                        <a:gd name="connsiteY13" fmla="*/ 1628787 h 2405628"/>
                        <a:gd name="connsiteX14" fmla="*/ 0 w 3040786"/>
                        <a:gd name="connsiteY14" fmla="*/ 1128731 h 2405628"/>
                        <a:gd name="connsiteX15" fmla="*/ 0 w 3040786"/>
                        <a:gd name="connsiteY15" fmla="*/ 721279 h 2405628"/>
                        <a:gd name="connsiteX16" fmla="*/ 0 w 3040786"/>
                        <a:gd name="connsiteY16" fmla="*/ 276784 h 2405628"/>
                        <a:gd name="connsiteX0" fmla="*/ 0 w 3040786"/>
                        <a:gd name="connsiteY0" fmla="*/ 276784 h 2405628"/>
                        <a:gd name="connsiteX1" fmla="*/ 506807 w 3040786"/>
                        <a:gd name="connsiteY1" fmla="*/ 0 h 2405628"/>
                        <a:gd name="connsiteX2" fmla="*/ 1560935 w 3040786"/>
                        <a:gd name="connsiteY2" fmla="*/ 0 h 2405628"/>
                        <a:gd name="connsiteX3" fmla="*/ 2533978 w 3040786"/>
                        <a:gd name="connsiteY3" fmla="*/ 0 h 2405628"/>
                        <a:gd name="connsiteX4" fmla="*/ 3040786 w 3040786"/>
                        <a:gd name="connsiteY4" fmla="*/ 276784 h 2405628"/>
                        <a:gd name="connsiteX5" fmla="*/ 3040786 w 3040786"/>
                        <a:gd name="connsiteY5" fmla="*/ 702758 h 2405628"/>
                        <a:gd name="connsiteX6" fmla="*/ 3040786 w 3040786"/>
                        <a:gd name="connsiteY6" fmla="*/ 1110211 h 2405628"/>
                        <a:gd name="connsiteX7" fmla="*/ 3040786 w 3040786"/>
                        <a:gd name="connsiteY7" fmla="*/ 1517663 h 2405628"/>
                        <a:gd name="connsiteX8" fmla="*/ 3040786 w 3040786"/>
                        <a:gd name="connsiteY8" fmla="*/ 2128843 h 2405628"/>
                        <a:gd name="connsiteX9" fmla="*/ 2533978 w 3040786"/>
                        <a:gd name="connsiteY9" fmla="*/ 2405628 h 2405628"/>
                        <a:gd name="connsiteX10" fmla="*/ 1560935 w 3040786"/>
                        <a:gd name="connsiteY10" fmla="*/ 2405628 h 2405628"/>
                        <a:gd name="connsiteX11" fmla="*/ 506807 w 3040786"/>
                        <a:gd name="connsiteY11" fmla="*/ 2405628 h 2405628"/>
                        <a:gd name="connsiteX12" fmla="*/ 0 w 3040786"/>
                        <a:gd name="connsiteY12" fmla="*/ 2128843 h 2405628"/>
                        <a:gd name="connsiteX13" fmla="*/ 0 w 3040786"/>
                        <a:gd name="connsiteY13" fmla="*/ 1702869 h 2405628"/>
                        <a:gd name="connsiteX14" fmla="*/ 0 w 3040786"/>
                        <a:gd name="connsiteY14" fmla="*/ 1221334 h 2405628"/>
                        <a:gd name="connsiteX15" fmla="*/ 0 w 3040786"/>
                        <a:gd name="connsiteY15" fmla="*/ 813881 h 2405628"/>
                        <a:gd name="connsiteX16" fmla="*/ 0 w 3040786"/>
                        <a:gd name="connsiteY16" fmla="*/ 276784 h 240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40786" h="2405628" fill="none" extrusionOk="0">
                          <a:moveTo>
                            <a:pt x="0" y="276784"/>
                          </a:moveTo>
                          <a:cubicBezTo>
                            <a:pt x="76357" y="140071"/>
                            <a:pt x="228412" y="5483"/>
                            <a:pt x="506807" y="0"/>
                          </a:cubicBezTo>
                          <a:cubicBezTo>
                            <a:pt x="856248" y="20217"/>
                            <a:pt x="1185854" y="-44914"/>
                            <a:pt x="1560935" y="0"/>
                          </a:cubicBezTo>
                          <a:cubicBezTo>
                            <a:pt x="1957268" y="-35983"/>
                            <a:pt x="2125828" y="95935"/>
                            <a:pt x="2533978" y="0"/>
                          </a:cubicBezTo>
                          <a:cubicBezTo>
                            <a:pt x="2879070" y="15027"/>
                            <a:pt x="3046771" y="123384"/>
                            <a:pt x="3040786" y="276784"/>
                          </a:cubicBezTo>
                          <a:cubicBezTo>
                            <a:pt x="3109945" y="335104"/>
                            <a:pt x="3028440" y="553115"/>
                            <a:pt x="3040786" y="702758"/>
                          </a:cubicBezTo>
                          <a:cubicBezTo>
                            <a:pt x="3095314" y="857146"/>
                            <a:pt x="3018685" y="900397"/>
                            <a:pt x="3040786" y="1110211"/>
                          </a:cubicBezTo>
                          <a:cubicBezTo>
                            <a:pt x="3054441" y="1306403"/>
                            <a:pt x="3030463" y="1362406"/>
                            <a:pt x="3040786" y="1610267"/>
                          </a:cubicBezTo>
                          <a:cubicBezTo>
                            <a:pt x="3039544" y="1849749"/>
                            <a:pt x="2947894" y="2008445"/>
                            <a:pt x="3040786" y="2128843"/>
                          </a:cubicBezTo>
                          <a:cubicBezTo>
                            <a:pt x="2949747" y="2257929"/>
                            <a:pt x="2746660" y="2383171"/>
                            <a:pt x="2533978" y="2405628"/>
                          </a:cubicBezTo>
                          <a:cubicBezTo>
                            <a:pt x="2236210" y="2380217"/>
                            <a:pt x="1897245" y="2379244"/>
                            <a:pt x="1520393" y="2405628"/>
                          </a:cubicBezTo>
                          <a:cubicBezTo>
                            <a:pt x="1126789" y="2448306"/>
                            <a:pt x="946345" y="2379399"/>
                            <a:pt x="506807" y="2405628"/>
                          </a:cubicBezTo>
                          <a:cubicBezTo>
                            <a:pt x="173814" y="2388998"/>
                            <a:pt x="13639" y="2328667"/>
                            <a:pt x="0" y="2128843"/>
                          </a:cubicBezTo>
                          <a:cubicBezTo>
                            <a:pt x="-104969" y="2002603"/>
                            <a:pt x="-16933" y="1867864"/>
                            <a:pt x="0" y="1628787"/>
                          </a:cubicBezTo>
                          <a:cubicBezTo>
                            <a:pt x="-3037" y="1388745"/>
                            <a:pt x="101055" y="1321501"/>
                            <a:pt x="0" y="1128731"/>
                          </a:cubicBezTo>
                          <a:cubicBezTo>
                            <a:pt x="-91180" y="903806"/>
                            <a:pt x="37638" y="895417"/>
                            <a:pt x="0" y="721279"/>
                          </a:cubicBezTo>
                          <a:cubicBezTo>
                            <a:pt x="-69982" y="576725"/>
                            <a:pt x="65705" y="408609"/>
                            <a:pt x="0" y="276784"/>
                          </a:cubicBezTo>
                          <a:close/>
                        </a:path>
                        <a:path w="3040786" h="2405628" stroke="0" extrusionOk="0">
                          <a:moveTo>
                            <a:pt x="0" y="276784"/>
                          </a:moveTo>
                          <a:cubicBezTo>
                            <a:pt x="43907" y="110893"/>
                            <a:pt x="255485" y="42287"/>
                            <a:pt x="506807" y="0"/>
                          </a:cubicBezTo>
                          <a:cubicBezTo>
                            <a:pt x="937032" y="-61464"/>
                            <a:pt x="1191104" y="-19292"/>
                            <a:pt x="1560935" y="0"/>
                          </a:cubicBezTo>
                          <a:cubicBezTo>
                            <a:pt x="1833394" y="-20314"/>
                            <a:pt x="2287902" y="-6713"/>
                            <a:pt x="2533978" y="0"/>
                          </a:cubicBezTo>
                          <a:cubicBezTo>
                            <a:pt x="2785905" y="14986"/>
                            <a:pt x="3073279" y="142338"/>
                            <a:pt x="3040786" y="276784"/>
                          </a:cubicBezTo>
                          <a:cubicBezTo>
                            <a:pt x="3079935" y="426694"/>
                            <a:pt x="2981421" y="621735"/>
                            <a:pt x="3040786" y="702758"/>
                          </a:cubicBezTo>
                          <a:cubicBezTo>
                            <a:pt x="3093836" y="813570"/>
                            <a:pt x="2928242" y="944293"/>
                            <a:pt x="3040786" y="1110211"/>
                          </a:cubicBezTo>
                          <a:cubicBezTo>
                            <a:pt x="3090091" y="1272230"/>
                            <a:pt x="2941066" y="1399130"/>
                            <a:pt x="3040786" y="1517663"/>
                          </a:cubicBezTo>
                          <a:cubicBezTo>
                            <a:pt x="3086239" y="1676563"/>
                            <a:pt x="2992513" y="1977588"/>
                            <a:pt x="3040786" y="2128843"/>
                          </a:cubicBezTo>
                          <a:cubicBezTo>
                            <a:pt x="3061845" y="2300790"/>
                            <a:pt x="2826841" y="2397385"/>
                            <a:pt x="2533978" y="2405628"/>
                          </a:cubicBezTo>
                          <a:cubicBezTo>
                            <a:pt x="2149952" y="2461291"/>
                            <a:pt x="1846330" y="2386878"/>
                            <a:pt x="1560935" y="2405628"/>
                          </a:cubicBezTo>
                          <a:cubicBezTo>
                            <a:pt x="1353744" y="2498560"/>
                            <a:pt x="1063165" y="2333842"/>
                            <a:pt x="506807" y="2405628"/>
                          </a:cubicBezTo>
                          <a:cubicBezTo>
                            <a:pt x="210363" y="2328543"/>
                            <a:pt x="7239" y="2308473"/>
                            <a:pt x="0" y="2128843"/>
                          </a:cubicBezTo>
                          <a:cubicBezTo>
                            <a:pt x="8553" y="1999445"/>
                            <a:pt x="26710" y="1816892"/>
                            <a:pt x="0" y="1702869"/>
                          </a:cubicBezTo>
                          <a:cubicBezTo>
                            <a:pt x="-20262" y="1532574"/>
                            <a:pt x="81498" y="1445012"/>
                            <a:pt x="0" y="1221334"/>
                          </a:cubicBezTo>
                          <a:cubicBezTo>
                            <a:pt x="-91785" y="1003053"/>
                            <a:pt x="81640" y="1002911"/>
                            <a:pt x="0" y="813881"/>
                          </a:cubicBezTo>
                          <a:cubicBezTo>
                            <a:pt x="-43001" y="649625"/>
                            <a:pt x="-22983" y="457557"/>
                            <a:pt x="0" y="276784"/>
                          </a:cubicBezTo>
                          <a:close/>
                        </a:path>
                        <a:path w="3040786" h="2405628" fill="none" stroke="0" extrusionOk="0">
                          <a:moveTo>
                            <a:pt x="0" y="276784"/>
                          </a:moveTo>
                          <a:cubicBezTo>
                            <a:pt x="66697" y="99051"/>
                            <a:pt x="300524" y="-36650"/>
                            <a:pt x="506807" y="0"/>
                          </a:cubicBezTo>
                          <a:cubicBezTo>
                            <a:pt x="845217" y="-113205"/>
                            <a:pt x="1209388" y="23270"/>
                            <a:pt x="1560935" y="0"/>
                          </a:cubicBezTo>
                          <a:cubicBezTo>
                            <a:pt x="1909304" y="-4414"/>
                            <a:pt x="2217375" y="9820"/>
                            <a:pt x="2533978" y="0"/>
                          </a:cubicBezTo>
                          <a:cubicBezTo>
                            <a:pt x="2849581" y="6872"/>
                            <a:pt x="3033312" y="152935"/>
                            <a:pt x="3040786" y="276784"/>
                          </a:cubicBezTo>
                          <a:cubicBezTo>
                            <a:pt x="3107706" y="395186"/>
                            <a:pt x="2992718" y="546272"/>
                            <a:pt x="3040786" y="702758"/>
                          </a:cubicBezTo>
                          <a:cubicBezTo>
                            <a:pt x="3086040" y="891147"/>
                            <a:pt x="3028804" y="927773"/>
                            <a:pt x="3040786" y="1110211"/>
                          </a:cubicBezTo>
                          <a:cubicBezTo>
                            <a:pt x="3064513" y="1298278"/>
                            <a:pt x="3045157" y="1376033"/>
                            <a:pt x="3040786" y="1610267"/>
                          </a:cubicBezTo>
                          <a:cubicBezTo>
                            <a:pt x="3065518" y="1856045"/>
                            <a:pt x="2987981" y="1978469"/>
                            <a:pt x="3040786" y="2128843"/>
                          </a:cubicBezTo>
                          <a:cubicBezTo>
                            <a:pt x="2977494" y="2256074"/>
                            <a:pt x="2813957" y="2334993"/>
                            <a:pt x="2533978" y="2405628"/>
                          </a:cubicBezTo>
                          <a:cubicBezTo>
                            <a:pt x="2323024" y="2412248"/>
                            <a:pt x="1943077" y="2383911"/>
                            <a:pt x="1520393" y="2405628"/>
                          </a:cubicBezTo>
                          <a:cubicBezTo>
                            <a:pt x="1090953" y="2359181"/>
                            <a:pt x="922481" y="2370834"/>
                            <a:pt x="506807" y="2405628"/>
                          </a:cubicBezTo>
                          <a:cubicBezTo>
                            <a:pt x="154582" y="2407881"/>
                            <a:pt x="29231" y="2291014"/>
                            <a:pt x="0" y="2128843"/>
                          </a:cubicBezTo>
                          <a:cubicBezTo>
                            <a:pt x="-94978" y="1993027"/>
                            <a:pt x="50117" y="1846899"/>
                            <a:pt x="0" y="1628787"/>
                          </a:cubicBezTo>
                          <a:cubicBezTo>
                            <a:pt x="-19777" y="1390512"/>
                            <a:pt x="82219" y="1297729"/>
                            <a:pt x="0" y="1128731"/>
                          </a:cubicBezTo>
                          <a:cubicBezTo>
                            <a:pt x="-51863" y="937973"/>
                            <a:pt x="19861" y="877360"/>
                            <a:pt x="0" y="721279"/>
                          </a:cubicBezTo>
                          <a:cubicBezTo>
                            <a:pt x="-40970" y="561492"/>
                            <a:pt x="64003" y="428697"/>
                            <a:pt x="0" y="276784"/>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230615" y="452546"/>
              <a:ext cx="3061255" cy="2690579"/>
            </a:xfrm>
            <a:custGeom>
              <a:avLst/>
              <a:gdLst>
                <a:gd name="connsiteX0" fmla="*/ 0 w 3061255"/>
                <a:gd name="connsiteY0" fmla="*/ 309569 h 2690579"/>
                <a:gd name="connsiteX1" fmla="*/ 510218 w 3061255"/>
                <a:gd name="connsiteY1" fmla="*/ 0 h 2690579"/>
                <a:gd name="connsiteX2" fmla="*/ 1231307 w 3061255"/>
                <a:gd name="connsiteY2" fmla="*/ 0 h 2690579"/>
                <a:gd name="connsiteX3" fmla="*/ 1870762 w 3061255"/>
                <a:gd name="connsiteY3" fmla="*/ 0 h 2690579"/>
                <a:gd name="connsiteX4" fmla="*/ 2551035 w 3061255"/>
                <a:gd name="connsiteY4" fmla="*/ 0 h 2690579"/>
                <a:gd name="connsiteX5" fmla="*/ 3061255 w 3061255"/>
                <a:gd name="connsiteY5" fmla="*/ 309569 h 2690579"/>
                <a:gd name="connsiteX6" fmla="*/ 3061255 w 3061255"/>
                <a:gd name="connsiteY6" fmla="*/ 848143 h 2690579"/>
                <a:gd name="connsiteX7" fmla="*/ 3061255 w 3061255"/>
                <a:gd name="connsiteY7" fmla="*/ 1303859 h 2690579"/>
                <a:gd name="connsiteX8" fmla="*/ 3061255 w 3061255"/>
                <a:gd name="connsiteY8" fmla="*/ 1821719 h 2690579"/>
                <a:gd name="connsiteX9" fmla="*/ 3061255 w 3061255"/>
                <a:gd name="connsiteY9" fmla="*/ 2381008 h 2690579"/>
                <a:gd name="connsiteX10" fmla="*/ 2551035 w 3061255"/>
                <a:gd name="connsiteY10" fmla="*/ 2690579 h 2690579"/>
                <a:gd name="connsiteX11" fmla="*/ 1931987 w 3061255"/>
                <a:gd name="connsiteY11" fmla="*/ 2690579 h 2690579"/>
                <a:gd name="connsiteX12" fmla="*/ 1312940 w 3061255"/>
                <a:gd name="connsiteY12" fmla="*/ 2690579 h 2690579"/>
                <a:gd name="connsiteX13" fmla="*/ 510218 w 3061255"/>
                <a:gd name="connsiteY13" fmla="*/ 2690579 h 2690579"/>
                <a:gd name="connsiteX14" fmla="*/ 0 w 3061255"/>
                <a:gd name="connsiteY14" fmla="*/ 2381008 h 2690579"/>
                <a:gd name="connsiteX15" fmla="*/ 0 w 3061255"/>
                <a:gd name="connsiteY15" fmla="*/ 1925291 h 2690579"/>
                <a:gd name="connsiteX16" fmla="*/ 0 w 3061255"/>
                <a:gd name="connsiteY16" fmla="*/ 1428146 h 2690579"/>
                <a:gd name="connsiteX17" fmla="*/ 0 w 3061255"/>
                <a:gd name="connsiteY17" fmla="*/ 889572 h 2690579"/>
                <a:gd name="connsiteX18" fmla="*/ 0 w 3061255"/>
                <a:gd name="connsiteY18" fmla="*/ 309569 h 2690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61255" h="2690579" extrusionOk="0">
                  <a:moveTo>
                    <a:pt x="0" y="309569"/>
                  </a:moveTo>
                  <a:cubicBezTo>
                    <a:pt x="93821" y="66420"/>
                    <a:pt x="292726" y="-53200"/>
                    <a:pt x="510218" y="0"/>
                  </a:cubicBezTo>
                  <a:cubicBezTo>
                    <a:pt x="840528" y="-64219"/>
                    <a:pt x="926693" y="38336"/>
                    <a:pt x="1231307" y="0"/>
                  </a:cubicBezTo>
                  <a:cubicBezTo>
                    <a:pt x="1541181" y="2796"/>
                    <a:pt x="1753724" y="-34809"/>
                    <a:pt x="1870762" y="0"/>
                  </a:cubicBezTo>
                  <a:cubicBezTo>
                    <a:pt x="2016759" y="6396"/>
                    <a:pt x="2256535" y="85983"/>
                    <a:pt x="2551035" y="0"/>
                  </a:cubicBezTo>
                  <a:cubicBezTo>
                    <a:pt x="2866094" y="59440"/>
                    <a:pt x="3062743" y="201964"/>
                    <a:pt x="3061255" y="309569"/>
                  </a:cubicBezTo>
                  <a:cubicBezTo>
                    <a:pt x="3070263" y="596311"/>
                    <a:pt x="2965366" y="718084"/>
                    <a:pt x="3061255" y="848143"/>
                  </a:cubicBezTo>
                  <a:cubicBezTo>
                    <a:pt x="3189055" y="1018070"/>
                    <a:pt x="3027866" y="1230514"/>
                    <a:pt x="3061255" y="1303859"/>
                  </a:cubicBezTo>
                  <a:cubicBezTo>
                    <a:pt x="3170813" y="1393677"/>
                    <a:pt x="3122810" y="1571522"/>
                    <a:pt x="3061255" y="1821719"/>
                  </a:cubicBezTo>
                  <a:cubicBezTo>
                    <a:pt x="3092221" y="2018089"/>
                    <a:pt x="3095884" y="2134178"/>
                    <a:pt x="3061255" y="2381008"/>
                  </a:cubicBezTo>
                  <a:cubicBezTo>
                    <a:pt x="3085908" y="2498479"/>
                    <a:pt x="2752391" y="2678124"/>
                    <a:pt x="2551035" y="2690579"/>
                  </a:cubicBezTo>
                  <a:cubicBezTo>
                    <a:pt x="2371015" y="2672246"/>
                    <a:pt x="2048207" y="2642777"/>
                    <a:pt x="1931987" y="2690579"/>
                  </a:cubicBezTo>
                  <a:cubicBezTo>
                    <a:pt x="1776826" y="2712923"/>
                    <a:pt x="1682415" y="2662942"/>
                    <a:pt x="1312940" y="2690579"/>
                  </a:cubicBezTo>
                  <a:cubicBezTo>
                    <a:pt x="1096107" y="2696751"/>
                    <a:pt x="806718" y="2640595"/>
                    <a:pt x="510218" y="2690579"/>
                  </a:cubicBezTo>
                  <a:cubicBezTo>
                    <a:pt x="271595" y="2604211"/>
                    <a:pt x="36330" y="2500771"/>
                    <a:pt x="0" y="2381008"/>
                  </a:cubicBezTo>
                  <a:cubicBezTo>
                    <a:pt x="29805" y="2304189"/>
                    <a:pt x="-14236" y="2087305"/>
                    <a:pt x="0" y="1925291"/>
                  </a:cubicBezTo>
                  <a:cubicBezTo>
                    <a:pt x="-22029" y="1753930"/>
                    <a:pt x="110114" y="1527590"/>
                    <a:pt x="0" y="1428146"/>
                  </a:cubicBezTo>
                  <a:cubicBezTo>
                    <a:pt x="-18764" y="1345923"/>
                    <a:pt x="8666" y="1079653"/>
                    <a:pt x="0" y="889572"/>
                  </a:cubicBezTo>
                  <a:cubicBezTo>
                    <a:pt x="-83600" y="746566"/>
                    <a:pt x="65191" y="422061"/>
                    <a:pt x="0" y="309569"/>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3088835"/>
                        <a:gd name="connsiteY0" fmla="*/ 276784 h 2405628"/>
                        <a:gd name="connsiteX1" fmla="*/ 514815 w 3088835"/>
                        <a:gd name="connsiteY1" fmla="*/ 0 h 2405628"/>
                        <a:gd name="connsiteX2" fmla="*/ 1242401 w 3088835"/>
                        <a:gd name="connsiteY2" fmla="*/ 0 h 2405628"/>
                        <a:gd name="connsiteX3" fmla="*/ 1887617 w 3088835"/>
                        <a:gd name="connsiteY3" fmla="*/ 0 h 2405628"/>
                        <a:gd name="connsiteX4" fmla="*/ 2574019 w 3088835"/>
                        <a:gd name="connsiteY4" fmla="*/ 0 h 2405628"/>
                        <a:gd name="connsiteX5" fmla="*/ 3088835 w 3088835"/>
                        <a:gd name="connsiteY5" fmla="*/ 276784 h 2405628"/>
                        <a:gd name="connsiteX6" fmla="*/ 3088835 w 3088835"/>
                        <a:gd name="connsiteY6" fmla="*/ 758319 h 2405628"/>
                        <a:gd name="connsiteX7" fmla="*/ 3088835 w 3088835"/>
                        <a:gd name="connsiteY7" fmla="*/ 1165772 h 2405628"/>
                        <a:gd name="connsiteX8" fmla="*/ 3088835 w 3088835"/>
                        <a:gd name="connsiteY8" fmla="*/ 1628787 h 2405628"/>
                        <a:gd name="connsiteX9" fmla="*/ 3088835 w 3088835"/>
                        <a:gd name="connsiteY9" fmla="*/ 2128843 h 2405628"/>
                        <a:gd name="connsiteX10" fmla="*/ 2574019 w 3088835"/>
                        <a:gd name="connsiteY10" fmla="*/ 2405628 h 2405628"/>
                        <a:gd name="connsiteX11" fmla="*/ 1949394 w 3088835"/>
                        <a:gd name="connsiteY11" fmla="*/ 2405628 h 2405628"/>
                        <a:gd name="connsiteX12" fmla="*/ 1324769 w 3088835"/>
                        <a:gd name="connsiteY12" fmla="*/ 2405628 h 2405628"/>
                        <a:gd name="connsiteX13" fmla="*/ 514815 w 3088835"/>
                        <a:gd name="connsiteY13" fmla="*/ 2405628 h 2405628"/>
                        <a:gd name="connsiteX14" fmla="*/ 0 w 3088835"/>
                        <a:gd name="connsiteY14" fmla="*/ 2128843 h 2405628"/>
                        <a:gd name="connsiteX15" fmla="*/ 0 w 3088835"/>
                        <a:gd name="connsiteY15" fmla="*/ 1721390 h 2405628"/>
                        <a:gd name="connsiteX16" fmla="*/ 0 w 3088835"/>
                        <a:gd name="connsiteY16" fmla="*/ 1276896 h 2405628"/>
                        <a:gd name="connsiteX17" fmla="*/ 0 w 3088835"/>
                        <a:gd name="connsiteY17" fmla="*/ 795361 h 2405628"/>
                        <a:gd name="connsiteX18" fmla="*/ 0 w 3088835"/>
                        <a:gd name="connsiteY18" fmla="*/ 276784 h 240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8835" h="2405628" extrusionOk="0">
                          <a:moveTo>
                            <a:pt x="0" y="276784"/>
                          </a:moveTo>
                          <a:cubicBezTo>
                            <a:pt x="44366" y="93479"/>
                            <a:pt x="264711" y="-20694"/>
                            <a:pt x="514815" y="0"/>
                          </a:cubicBezTo>
                          <a:cubicBezTo>
                            <a:pt x="849299" y="-54860"/>
                            <a:pt x="938646" y="33734"/>
                            <a:pt x="1242401" y="0"/>
                          </a:cubicBezTo>
                          <a:cubicBezTo>
                            <a:pt x="1542435" y="-9275"/>
                            <a:pt x="1740842" y="-8812"/>
                            <a:pt x="1887617" y="0"/>
                          </a:cubicBezTo>
                          <a:cubicBezTo>
                            <a:pt x="2065686" y="-18596"/>
                            <a:pt x="2259663" y="32058"/>
                            <a:pt x="2574019" y="0"/>
                          </a:cubicBezTo>
                          <a:cubicBezTo>
                            <a:pt x="2875568" y="27783"/>
                            <a:pt x="3088755" y="170942"/>
                            <a:pt x="3088835" y="276784"/>
                          </a:cubicBezTo>
                          <a:cubicBezTo>
                            <a:pt x="3109231" y="505714"/>
                            <a:pt x="2989791" y="605911"/>
                            <a:pt x="3088835" y="758319"/>
                          </a:cubicBezTo>
                          <a:cubicBezTo>
                            <a:pt x="3198564" y="920601"/>
                            <a:pt x="3045046" y="1091183"/>
                            <a:pt x="3088835" y="1165772"/>
                          </a:cubicBezTo>
                          <a:cubicBezTo>
                            <a:pt x="3193546" y="1246395"/>
                            <a:pt x="3114289" y="1411593"/>
                            <a:pt x="3088835" y="1628787"/>
                          </a:cubicBezTo>
                          <a:cubicBezTo>
                            <a:pt x="3118298" y="1814602"/>
                            <a:pt x="3096692" y="1936065"/>
                            <a:pt x="3088835" y="2128843"/>
                          </a:cubicBezTo>
                          <a:cubicBezTo>
                            <a:pt x="3128783" y="2251924"/>
                            <a:pt x="2776891" y="2400879"/>
                            <a:pt x="2574019" y="2405628"/>
                          </a:cubicBezTo>
                          <a:cubicBezTo>
                            <a:pt x="2393528" y="2396019"/>
                            <a:pt x="2088827" y="2390946"/>
                            <a:pt x="1949394" y="2405628"/>
                          </a:cubicBezTo>
                          <a:cubicBezTo>
                            <a:pt x="1800375" y="2414736"/>
                            <a:pt x="1667458" y="2376759"/>
                            <a:pt x="1324769" y="2405628"/>
                          </a:cubicBezTo>
                          <a:cubicBezTo>
                            <a:pt x="1083392" y="2420302"/>
                            <a:pt x="782186" y="2374134"/>
                            <a:pt x="514815" y="2405628"/>
                          </a:cubicBezTo>
                          <a:cubicBezTo>
                            <a:pt x="269935" y="2356380"/>
                            <a:pt x="29746" y="2253295"/>
                            <a:pt x="0" y="2128843"/>
                          </a:cubicBezTo>
                          <a:cubicBezTo>
                            <a:pt x="7303" y="2052991"/>
                            <a:pt x="26225" y="1868530"/>
                            <a:pt x="0" y="1721390"/>
                          </a:cubicBezTo>
                          <a:cubicBezTo>
                            <a:pt x="-47783" y="1570761"/>
                            <a:pt x="90702" y="1366988"/>
                            <a:pt x="0" y="1276896"/>
                          </a:cubicBezTo>
                          <a:cubicBezTo>
                            <a:pt x="-32014" y="1197911"/>
                            <a:pt x="37278" y="960567"/>
                            <a:pt x="0" y="795361"/>
                          </a:cubicBezTo>
                          <a:cubicBezTo>
                            <a:pt x="-76751" y="651024"/>
                            <a:pt x="89777" y="410557"/>
                            <a:pt x="0" y="276784"/>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85196"/>
            </a:xfrm>
            <a:prstGeom prst="rect">
              <a:avLst/>
            </a:prstGeom>
            <a:noFill/>
          </p:spPr>
          <p:txBody>
            <a:bodyPr wrap="square" rtlCol="0">
              <a:spAutoFit/>
            </a:bodyPr>
            <a:lstStyle/>
            <a:p>
              <a:pPr algn="ctr"/>
              <a:endParaRPr lang="en-US" sz="2800" dirty="0">
                <a:solidFill>
                  <a:schemeClr val="bg1"/>
                </a:solidFill>
                <a:latin typeface="Hand Of Sean" panose="02000500000000000000" pitchFamily="2" charset="-128"/>
                <a:ea typeface="Hand Of Sean" panose="02000500000000000000" pitchFamily="2" charset="-128"/>
              </a:endParaRPr>
            </a:p>
          </p:txBody>
        </p:sp>
        <p:sp>
          <p:nvSpPr>
            <p:cNvPr id="225" name="TextBox 64">
              <a:extLst>
                <a:ext uri="{FF2B5EF4-FFF2-40B4-BE49-F238E27FC236}">
                  <a16:creationId xmlns:a16="http://schemas.microsoft.com/office/drawing/2014/main" id="{92AC5195-109E-4399-B96D-ED879F2F197A}"/>
                </a:ext>
              </a:extLst>
            </p:cNvPr>
            <p:cNvSpPr txBox="1"/>
            <p:nvPr/>
          </p:nvSpPr>
          <p:spPr>
            <a:xfrm>
              <a:off x="1117260" y="566867"/>
              <a:ext cx="3117971" cy="2168669"/>
            </a:xfrm>
            <a:prstGeom prst="rect">
              <a:avLst/>
            </a:prstGeom>
            <a:noFill/>
          </p:spPr>
          <p:txBody>
            <a:bodyPr wrap="square" rtlCol="0">
              <a:spAutoFit/>
            </a:bodyPr>
            <a:lstStyle/>
            <a:p>
              <a:pPr algn="r"/>
              <a:r>
                <a:rPr lang="ar-SY" sz="2400" b="1" dirty="0">
                  <a:solidFill>
                    <a:schemeClr val="bg1"/>
                  </a:solidFill>
                  <a:latin typeface="Hand Of Sean" panose="02000500000000000000" pitchFamily="2" charset="-128"/>
                  <a:ea typeface="Hand Of Sean" panose="02000500000000000000" pitchFamily="2" charset="-128"/>
                </a:rPr>
                <a:t>مسحوق تنظيف الملابس  (اكسترا وايت)</a:t>
              </a:r>
            </a:p>
            <a:p>
              <a:pPr algn="r"/>
              <a:r>
                <a:rPr lang="ar-SY" sz="2400" b="1" dirty="0">
                  <a:solidFill>
                    <a:schemeClr val="bg1"/>
                  </a:solidFill>
                  <a:latin typeface="Hand Of Sean" panose="02000500000000000000" pitchFamily="2" charset="-128"/>
                  <a:ea typeface="Hand Of Sean" panose="02000500000000000000" pitchFamily="2" charset="-128"/>
                </a:rPr>
                <a:t>(أوفال )منظف الأفران</a:t>
              </a:r>
            </a:p>
            <a:p>
              <a:pPr algn="r"/>
              <a:r>
                <a:rPr lang="ar-SY" sz="2400" b="1" dirty="0">
                  <a:solidFill>
                    <a:schemeClr val="bg1"/>
                  </a:solidFill>
                  <a:latin typeface="Hand Of Sean" panose="02000500000000000000" pitchFamily="2" charset="-128"/>
                  <a:ea typeface="Hand Of Sean" panose="02000500000000000000" pitchFamily="2" charset="-128"/>
                </a:rPr>
                <a:t>سائل غسيل الصحون (جينتو)</a:t>
              </a:r>
            </a:p>
            <a:p>
              <a:pPr algn="r"/>
              <a:r>
                <a:rPr lang="ar-SY" sz="2400" b="1" dirty="0">
                  <a:solidFill>
                    <a:schemeClr val="bg1"/>
                  </a:solidFill>
                  <a:latin typeface="Hand Of Sean" panose="02000500000000000000" pitchFamily="2" charset="-128"/>
                  <a:ea typeface="Hand Of Sean" panose="02000500000000000000" pitchFamily="2" charset="-128"/>
                </a:rPr>
                <a:t>ديسكي (منظف الزجاج)</a:t>
              </a: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11847" y="1870133"/>
            <a:ext cx="3052689"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079866"/>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284267"/>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8330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fill="hold"/>
                                        <p:tgtEl>
                                          <p:spTgt spid="179"/>
                                        </p:tgtEl>
                                        <p:attrNameLst>
                                          <p:attrName>ppt_x</p:attrName>
                                        </p:attrNameLst>
                                      </p:cBhvr>
                                      <p:tavLst>
                                        <p:tav tm="0">
                                          <p:val>
                                            <p:strVal val="#ppt_x"/>
                                          </p:val>
                                        </p:tav>
                                        <p:tav tm="100000">
                                          <p:val>
                                            <p:strVal val="#ppt_x"/>
                                          </p:val>
                                        </p:tav>
                                      </p:tavLst>
                                    </p:anim>
                                    <p:anim calcmode="lin" valueType="num">
                                      <p:cBhvr additive="base">
                                        <p:cTn id="8" dur="500" fill="hold"/>
                                        <p:tgtEl>
                                          <p:spTgt spid="1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29"/>
                                        </p:tgtEl>
                                        <p:attrNameLst>
                                          <p:attrName>style.visibility</p:attrName>
                                        </p:attrNameLst>
                                      </p:cBhvr>
                                      <p:to>
                                        <p:strVal val="visible"/>
                                      </p:to>
                                    </p:set>
                                    <p:animEffect transition="in" filter="wipe(down)">
                                      <p:cBhvr>
                                        <p:cTn id="12" dur="500"/>
                                        <p:tgtEl>
                                          <p:spTgt spid="22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8"/>
                                        </p:tgtEl>
                                        <p:attrNameLst>
                                          <p:attrName>style.visibility</p:attrName>
                                        </p:attrNameLst>
                                      </p:cBhvr>
                                      <p:to>
                                        <p:strVal val="visible"/>
                                      </p:to>
                                    </p:set>
                                  </p:childTnLst>
                                </p:cTn>
                              </p:par>
                            </p:childTnLst>
                          </p:cTn>
                        </p:par>
                        <p:par>
                          <p:cTn id="21" fill="hold">
                            <p:stCondLst>
                              <p:cond delay="0"/>
                            </p:stCondLst>
                            <p:childTnLst>
                              <p:par>
                                <p:cTn id="22" presetID="22" presetClass="entr" presetSubtype="2" fill="hold" grpId="0" nodeType="afterEffect">
                                  <p:stCondLst>
                                    <p:cond delay="0"/>
                                  </p:stCondLst>
                                  <p:childTnLst>
                                    <p:set>
                                      <p:cBhvr>
                                        <p:cTn id="23" dur="1" fill="hold">
                                          <p:stCondLst>
                                            <p:cond delay="0"/>
                                          </p:stCondLst>
                                        </p:cTn>
                                        <p:tgtEl>
                                          <p:spTgt spid="227"/>
                                        </p:tgtEl>
                                        <p:attrNameLst>
                                          <p:attrName>style.visibility</p:attrName>
                                        </p:attrNameLst>
                                      </p:cBhvr>
                                      <p:to>
                                        <p:strVal val="visible"/>
                                      </p:to>
                                    </p:set>
                                    <p:animEffect transition="in" filter="wipe(right)">
                                      <p:cBhvr>
                                        <p:cTn id="24" dur="500"/>
                                        <p:tgtEl>
                                          <p:spTgt spid="227"/>
                                        </p:tgtEl>
                                      </p:cBhvr>
                                    </p:animEffect>
                                  </p:childTnLst>
                                </p:cTn>
                              </p:par>
                            </p:childTnLst>
                          </p:cTn>
                        </p:par>
                        <p:par>
                          <p:cTn id="25" fill="hold">
                            <p:stCondLst>
                              <p:cond delay="500"/>
                            </p:stCondLst>
                            <p:childTnLst>
                              <p:par>
                                <p:cTn id="26" presetID="17" presetClass="entr" presetSubtype="2" fill="hold" nodeType="afterEffect">
                                  <p:stCondLst>
                                    <p:cond delay="0"/>
                                  </p:stCondLst>
                                  <p:childTnLst>
                                    <p:set>
                                      <p:cBhvr>
                                        <p:cTn id="27" dur="1" fill="hold">
                                          <p:stCondLst>
                                            <p:cond delay="0"/>
                                          </p:stCondLst>
                                        </p:cTn>
                                        <p:tgtEl>
                                          <p:spTgt spid="207"/>
                                        </p:tgtEl>
                                        <p:attrNameLst>
                                          <p:attrName>style.visibility</p:attrName>
                                        </p:attrNameLst>
                                      </p:cBhvr>
                                      <p:to>
                                        <p:strVal val="visible"/>
                                      </p:to>
                                    </p:set>
                                    <p:anim calcmode="lin" valueType="num">
                                      <p:cBhvr>
                                        <p:cTn id="28" dur="500" fill="hold"/>
                                        <p:tgtEl>
                                          <p:spTgt spid="207"/>
                                        </p:tgtEl>
                                        <p:attrNameLst>
                                          <p:attrName>ppt_x</p:attrName>
                                        </p:attrNameLst>
                                      </p:cBhvr>
                                      <p:tavLst>
                                        <p:tav tm="0">
                                          <p:val>
                                            <p:strVal val="#ppt_x+#ppt_w/2"/>
                                          </p:val>
                                        </p:tav>
                                        <p:tav tm="100000">
                                          <p:val>
                                            <p:strVal val="#ppt_x"/>
                                          </p:val>
                                        </p:tav>
                                      </p:tavLst>
                                    </p:anim>
                                    <p:anim calcmode="lin" valueType="num">
                                      <p:cBhvr>
                                        <p:cTn id="29" dur="500" fill="hold"/>
                                        <p:tgtEl>
                                          <p:spTgt spid="207"/>
                                        </p:tgtEl>
                                        <p:attrNameLst>
                                          <p:attrName>ppt_y</p:attrName>
                                        </p:attrNameLst>
                                      </p:cBhvr>
                                      <p:tavLst>
                                        <p:tav tm="0">
                                          <p:val>
                                            <p:strVal val="#ppt_y"/>
                                          </p:val>
                                        </p:tav>
                                        <p:tav tm="100000">
                                          <p:val>
                                            <p:strVal val="#ppt_y"/>
                                          </p:val>
                                        </p:tav>
                                      </p:tavLst>
                                    </p:anim>
                                    <p:anim calcmode="lin" valueType="num">
                                      <p:cBhvr>
                                        <p:cTn id="30" dur="500" fill="hold"/>
                                        <p:tgtEl>
                                          <p:spTgt spid="207"/>
                                        </p:tgtEl>
                                        <p:attrNameLst>
                                          <p:attrName>ppt_w</p:attrName>
                                        </p:attrNameLst>
                                      </p:cBhvr>
                                      <p:tavLst>
                                        <p:tav tm="0">
                                          <p:val>
                                            <p:fltVal val="0"/>
                                          </p:val>
                                        </p:tav>
                                        <p:tav tm="100000">
                                          <p:val>
                                            <p:strVal val="#ppt_w"/>
                                          </p:val>
                                        </p:tav>
                                      </p:tavLst>
                                    </p:anim>
                                    <p:anim calcmode="lin" valueType="num">
                                      <p:cBhvr>
                                        <p:cTn id="31"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4"/>
                                        </p:tgtEl>
                                        <p:attrNameLst>
                                          <p:attrName>style.visibility</p:attrName>
                                        </p:attrNameLst>
                                      </p:cBhvr>
                                      <p:to>
                                        <p:strVal val="visible"/>
                                      </p:to>
                                    </p:set>
                                  </p:childTnLst>
                                </p:cTn>
                              </p:par>
                            </p:childTnLst>
                          </p:cTn>
                        </p:par>
                        <p:par>
                          <p:cTn id="40" fill="hold">
                            <p:stCondLst>
                              <p:cond delay="0"/>
                            </p:stCondLst>
                            <p:childTnLst>
                              <p:par>
                                <p:cTn id="41" presetID="22" presetClass="entr" presetSubtype="8" fill="hold" grpId="0" nodeType="afterEffect">
                                  <p:stCondLst>
                                    <p:cond delay="0"/>
                                  </p:stCondLst>
                                  <p:childTnLst>
                                    <p:set>
                                      <p:cBhvr>
                                        <p:cTn id="42" dur="1" fill="hold">
                                          <p:stCondLst>
                                            <p:cond delay="0"/>
                                          </p:stCondLst>
                                        </p:cTn>
                                        <p:tgtEl>
                                          <p:spTgt spid="226"/>
                                        </p:tgtEl>
                                        <p:attrNameLst>
                                          <p:attrName>style.visibility</p:attrName>
                                        </p:attrNameLst>
                                      </p:cBhvr>
                                      <p:to>
                                        <p:strVal val="visible"/>
                                      </p:to>
                                    </p:set>
                                    <p:animEffect transition="in" filter="wipe(left)">
                                      <p:cBhvr>
                                        <p:cTn id="43" dur="500"/>
                                        <p:tgtEl>
                                          <p:spTgt spid="226"/>
                                        </p:tgtEl>
                                      </p:cBhvr>
                                    </p:animEffect>
                                  </p:childTnLst>
                                </p:cTn>
                              </p:par>
                            </p:childTnLst>
                          </p:cTn>
                        </p:par>
                        <p:par>
                          <p:cTn id="44" fill="hold">
                            <p:stCondLst>
                              <p:cond delay="500"/>
                            </p:stCondLst>
                            <p:childTnLst>
                              <p:par>
                                <p:cTn id="45" presetID="17" presetClass="entr" presetSubtype="8" fill="hold" nodeType="afterEffect">
                                  <p:stCondLst>
                                    <p:cond delay="0"/>
                                  </p:stCondLst>
                                  <p:childTnLst>
                                    <p:set>
                                      <p:cBhvr>
                                        <p:cTn id="46" dur="1" fill="hold">
                                          <p:stCondLst>
                                            <p:cond delay="0"/>
                                          </p:stCondLst>
                                        </p:cTn>
                                        <p:tgtEl>
                                          <p:spTgt spid="220"/>
                                        </p:tgtEl>
                                        <p:attrNameLst>
                                          <p:attrName>style.visibility</p:attrName>
                                        </p:attrNameLst>
                                      </p:cBhvr>
                                      <p:to>
                                        <p:strVal val="visible"/>
                                      </p:to>
                                    </p:set>
                                    <p:anim calcmode="lin" valueType="num">
                                      <p:cBhvr>
                                        <p:cTn id="47" dur="500" fill="hold"/>
                                        <p:tgtEl>
                                          <p:spTgt spid="220"/>
                                        </p:tgtEl>
                                        <p:attrNameLst>
                                          <p:attrName>ppt_x</p:attrName>
                                        </p:attrNameLst>
                                      </p:cBhvr>
                                      <p:tavLst>
                                        <p:tav tm="0">
                                          <p:val>
                                            <p:strVal val="#ppt_x-#ppt_w/2"/>
                                          </p:val>
                                        </p:tav>
                                        <p:tav tm="100000">
                                          <p:val>
                                            <p:strVal val="#ppt_x"/>
                                          </p:val>
                                        </p:tav>
                                      </p:tavLst>
                                    </p:anim>
                                    <p:anim calcmode="lin" valueType="num">
                                      <p:cBhvr>
                                        <p:cTn id="48" dur="500" fill="hold"/>
                                        <p:tgtEl>
                                          <p:spTgt spid="220"/>
                                        </p:tgtEl>
                                        <p:attrNameLst>
                                          <p:attrName>ppt_y</p:attrName>
                                        </p:attrNameLst>
                                      </p:cBhvr>
                                      <p:tavLst>
                                        <p:tav tm="0">
                                          <p:val>
                                            <p:strVal val="#ppt_y"/>
                                          </p:val>
                                        </p:tav>
                                        <p:tav tm="100000">
                                          <p:val>
                                            <p:strVal val="#ppt_y"/>
                                          </p:val>
                                        </p:tav>
                                      </p:tavLst>
                                    </p:anim>
                                    <p:anim calcmode="lin" valueType="num">
                                      <p:cBhvr>
                                        <p:cTn id="49" dur="500" fill="hold"/>
                                        <p:tgtEl>
                                          <p:spTgt spid="220"/>
                                        </p:tgtEl>
                                        <p:attrNameLst>
                                          <p:attrName>ppt_w</p:attrName>
                                        </p:attrNameLst>
                                      </p:cBhvr>
                                      <p:tavLst>
                                        <p:tav tm="0">
                                          <p:val>
                                            <p:fltVal val="0"/>
                                          </p:val>
                                        </p:tav>
                                        <p:tav tm="100000">
                                          <p:val>
                                            <p:strVal val="#ppt_w"/>
                                          </p:val>
                                        </p:tav>
                                      </p:tavLst>
                                    </p:anim>
                                    <p:anim calcmode="lin" valueType="num">
                                      <p:cBhvr>
                                        <p:cTn id="50"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 name="Group 20">
            <a:extLst>
              <a:ext uri="{FF2B5EF4-FFF2-40B4-BE49-F238E27FC236}">
                <a16:creationId xmlns:a16="http://schemas.microsoft.com/office/drawing/2014/main" id="{9495562D-A7AB-40B6-9D9B-68732AD1C8F9}"/>
              </a:ext>
            </a:extLst>
          </p:cNvPr>
          <p:cNvGrpSpPr/>
          <p:nvPr/>
        </p:nvGrpSpPr>
        <p:grpSpPr>
          <a:xfrm>
            <a:off x="3900668" y="1691089"/>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dirty="0"/>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endParaRPr lang="en-US" sz="2400" b="1"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268349" y="2787173"/>
              <a:ext cx="1842868" cy="308084"/>
            </a:xfrm>
            <a:custGeom>
              <a:avLst/>
              <a:gdLst>
                <a:gd name="connsiteX0" fmla="*/ 0 w 1842868"/>
                <a:gd name="connsiteY0" fmla="*/ 0 h 308084"/>
                <a:gd name="connsiteX1" fmla="*/ 460717 w 1842868"/>
                <a:gd name="connsiteY1" fmla="*/ 77021 h 308084"/>
                <a:gd name="connsiteX2" fmla="*/ 921434 w 1842868"/>
                <a:gd name="connsiteY2" fmla="*/ 154042 h 308084"/>
                <a:gd name="connsiteX3" fmla="*/ 1363722 w 1842868"/>
                <a:gd name="connsiteY3" fmla="*/ 227982 h 308084"/>
                <a:gd name="connsiteX4" fmla="*/ 1842868 w 1842868"/>
                <a:gd name="connsiteY4" fmla="*/ 308084 h 308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308084" fill="none" extrusionOk="0">
                  <a:moveTo>
                    <a:pt x="0" y="0"/>
                  </a:moveTo>
                  <a:cubicBezTo>
                    <a:pt x="108125" y="-9259"/>
                    <a:pt x="304140" y="62169"/>
                    <a:pt x="460717" y="77021"/>
                  </a:cubicBezTo>
                  <a:cubicBezTo>
                    <a:pt x="617294" y="91873"/>
                    <a:pt x="781269" y="137606"/>
                    <a:pt x="921434" y="154042"/>
                  </a:cubicBezTo>
                  <a:cubicBezTo>
                    <a:pt x="1061599" y="170478"/>
                    <a:pt x="1249180" y="211687"/>
                    <a:pt x="1363722" y="227982"/>
                  </a:cubicBezTo>
                  <a:cubicBezTo>
                    <a:pt x="1478264" y="244277"/>
                    <a:pt x="1672782" y="300196"/>
                    <a:pt x="1842868" y="308084"/>
                  </a:cubicBezTo>
                </a:path>
                <a:path w="1842868" h="308084" stroke="0" extrusionOk="0">
                  <a:moveTo>
                    <a:pt x="0" y="0"/>
                  </a:moveTo>
                  <a:cubicBezTo>
                    <a:pt x="197321" y="-25809"/>
                    <a:pt x="341259" y="87350"/>
                    <a:pt x="497574" y="83183"/>
                  </a:cubicBezTo>
                  <a:cubicBezTo>
                    <a:pt x="653889" y="79016"/>
                    <a:pt x="890607" y="174171"/>
                    <a:pt x="995149" y="166365"/>
                  </a:cubicBezTo>
                  <a:cubicBezTo>
                    <a:pt x="1099691" y="158560"/>
                    <a:pt x="1650029" y="334945"/>
                    <a:pt x="1842868" y="308084"/>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err="1"/>
                <a:t>ممممالففضيال</a:t>
              </a:r>
              <a:endParaRPr lang="en-US" dirty="0"/>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3953777"/>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4" y="3308431"/>
            <a:ext cx="2274706" cy="765561"/>
            <a:chOff x="5044509" y="2639887"/>
            <a:chExt cx="2274706" cy="765561"/>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09" y="2639887"/>
              <a:ext cx="2274706" cy="765561"/>
            </a:xfrm>
            <a:custGeom>
              <a:avLst/>
              <a:gdLst>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401350 w 2274706"/>
                <a:gd name="connsiteY0" fmla="*/ 685356 h 765561"/>
                <a:gd name="connsiteX1" fmla="*/ 250568 w 2274706"/>
                <a:gd name="connsiteY1" fmla="*/ 358995 h 765561"/>
                <a:gd name="connsiteX2" fmla="*/ 0 w 2274706"/>
                <a:gd name="connsiteY2" fmla="*/ 45431 h 765561"/>
                <a:gd name="connsiteX3" fmla="*/ 614167 w 2274706"/>
                <a:gd name="connsiteY3" fmla="*/ 50230 h 765561"/>
                <a:gd name="connsiteX4" fmla="*/ 1228336 w 2274706"/>
                <a:gd name="connsiteY4" fmla="*/ 55029 h 765561"/>
                <a:gd name="connsiteX5" fmla="*/ 1774264 w 2274706"/>
                <a:gd name="connsiteY5" fmla="*/ 59296 h 765561"/>
                <a:gd name="connsiteX6" fmla="*/ 2274697 w 2274706"/>
                <a:gd name="connsiteY6" fmla="*/ 63206 h 765561"/>
                <a:gd name="connsiteX7" fmla="*/ 2054280 w 2274706"/>
                <a:gd name="connsiteY7" fmla="*/ 383170 h 765561"/>
                <a:gd name="connsiteX8" fmla="*/ 1833862 w 2274706"/>
                <a:gd name="connsiteY8" fmla="*/ 703133 h 765561"/>
                <a:gd name="connsiteX9" fmla="*/ 1419479 w 2274706"/>
                <a:gd name="connsiteY9" fmla="*/ 697563 h 765561"/>
                <a:gd name="connsiteX10" fmla="*/ 978647 w 2274706"/>
                <a:gd name="connsiteY10" fmla="*/ 691638 h 765561"/>
                <a:gd name="connsiteX11" fmla="*/ 401350 w 2274706"/>
                <a:gd name="connsiteY11" fmla="*/ 685356 h 765561"/>
                <a:gd name="connsiteX0" fmla="*/ 511364 w 2274706"/>
                <a:gd name="connsiteY0" fmla="*/ 685356 h 765561"/>
                <a:gd name="connsiteX1" fmla="*/ 210902 w 2274706"/>
                <a:gd name="connsiteY1" fmla="*/ 396150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971380 w 2274706"/>
                <a:gd name="connsiteY8" fmla="*/ 685176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74706" h="765561" fill="none" extrusionOk="0">
                  <a:moveTo>
                    <a:pt x="511364" y="685356"/>
                  </a:moveTo>
                  <a:cubicBezTo>
                    <a:pt x="389832" y="639297"/>
                    <a:pt x="310728" y="435741"/>
                    <a:pt x="265909" y="378191"/>
                  </a:cubicBezTo>
                  <a:cubicBezTo>
                    <a:pt x="136303" y="254490"/>
                    <a:pt x="176384" y="67216"/>
                    <a:pt x="0" y="45431"/>
                  </a:cubicBezTo>
                  <a:cubicBezTo>
                    <a:pt x="145125" y="53158"/>
                    <a:pt x="242162" y="101545"/>
                    <a:pt x="500432" y="49341"/>
                  </a:cubicBezTo>
                  <a:cubicBezTo>
                    <a:pt x="699157" y="-73689"/>
                    <a:pt x="853982" y="195924"/>
                    <a:pt x="1069108" y="53785"/>
                  </a:cubicBezTo>
                  <a:cubicBezTo>
                    <a:pt x="1207685" y="71580"/>
                    <a:pt x="1393047" y="218181"/>
                    <a:pt x="1683275" y="58585"/>
                  </a:cubicBezTo>
                  <a:cubicBezTo>
                    <a:pt x="1900192" y="-117157"/>
                    <a:pt x="1979813" y="49433"/>
                    <a:pt x="2274697" y="63206"/>
                  </a:cubicBezTo>
                  <a:cubicBezTo>
                    <a:pt x="2163203" y="221862"/>
                    <a:pt x="2128688" y="240131"/>
                    <a:pt x="2063096" y="370371"/>
                  </a:cubicBezTo>
                  <a:cubicBezTo>
                    <a:pt x="2016045" y="430416"/>
                    <a:pt x="1984882" y="559592"/>
                    <a:pt x="1833862" y="703133"/>
                  </a:cubicBezTo>
                  <a:cubicBezTo>
                    <a:pt x="1623392" y="739041"/>
                    <a:pt x="1467775" y="651548"/>
                    <a:pt x="1366580" y="696851"/>
                  </a:cubicBezTo>
                  <a:cubicBezTo>
                    <a:pt x="1219070" y="790698"/>
                    <a:pt x="1058903" y="587714"/>
                    <a:pt x="952197" y="691281"/>
                  </a:cubicBezTo>
                  <a:cubicBezTo>
                    <a:pt x="940688" y="745067"/>
                    <a:pt x="631614" y="691321"/>
                    <a:pt x="511364" y="685356"/>
                  </a:cubicBezTo>
                  <a:close/>
                </a:path>
                <a:path w="2274706" h="765561" stroke="0" extrusionOk="0">
                  <a:moveTo>
                    <a:pt x="401350" y="685356"/>
                  </a:moveTo>
                  <a:cubicBezTo>
                    <a:pt x="320382" y="604128"/>
                    <a:pt x="351624" y="504073"/>
                    <a:pt x="250568" y="358995"/>
                  </a:cubicBezTo>
                  <a:cubicBezTo>
                    <a:pt x="194344" y="331554"/>
                    <a:pt x="93845" y="139987"/>
                    <a:pt x="0" y="45431"/>
                  </a:cubicBezTo>
                  <a:cubicBezTo>
                    <a:pt x="47976" y="-154537"/>
                    <a:pt x="146546" y="286299"/>
                    <a:pt x="614167" y="50230"/>
                  </a:cubicBezTo>
                  <a:cubicBezTo>
                    <a:pt x="875641" y="-51731"/>
                    <a:pt x="968554" y="1746"/>
                    <a:pt x="1228336" y="55029"/>
                  </a:cubicBezTo>
                  <a:cubicBezTo>
                    <a:pt x="1440949" y="80519"/>
                    <a:pt x="1591455" y="255455"/>
                    <a:pt x="1774264" y="59296"/>
                  </a:cubicBezTo>
                  <a:cubicBezTo>
                    <a:pt x="1976083" y="56396"/>
                    <a:pt x="2211358" y="158733"/>
                    <a:pt x="2274697" y="63206"/>
                  </a:cubicBezTo>
                  <a:cubicBezTo>
                    <a:pt x="2293941" y="94065"/>
                    <a:pt x="2100367" y="264003"/>
                    <a:pt x="2054280" y="383170"/>
                  </a:cubicBezTo>
                  <a:cubicBezTo>
                    <a:pt x="2011988" y="501705"/>
                    <a:pt x="1949617" y="602787"/>
                    <a:pt x="1833862" y="703133"/>
                  </a:cubicBezTo>
                  <a:cubicBezTo>
                    <a:pt x="1696153" y="827303"/>
                    <a:pt x="1542691" y="751866"/>
                    <a:pt x="1419479" y="697563"/>
                  </a:cubicBezTo>
                  <a:cubicBezTo>
                    <a:pt x="1275192" y="850648"/>
                    <a:pt x="1147784" y="745398"/>
                    <a:pt x="978647" y="691638"/>
                  </a:cubicBezTo>
                  <a:cubicBezTo>
                    <a:pt x="761968" y="704357"/>
                    <a:pt x="577642" y="607677"/>
                    <a:pt x="401350" y="685356"/>
                  </a:cubicBezTo>
                  <a:close/>
                </a:path>
                <a:path w="2274706" h="765561" fill="none" stroke="0" extrusionOk="0">
                  <a:moveTo>
                    <a:pt x="511364" y="685356"/>
                  </a:moveTo>
                  <a:cubicBezTo>
                    <a:pt x="411020" y="625137"/>
                    <a:pt x="267520" y="444289"/>
                    <a:pt x="210902" y="396150"/>
                  </a:cubicBezTo>
                  <a:cubicBezTo>
                    <a:pt x="141502" y="451813"/>
                    <a:pt x="123502" y="228636"/>
                    <a:pt x="0" y="45431"/>
                  </a:cubicBezTo>
                  <a:cubicBezTo>
                    <a:pt x="186422" y="69684"/>
                    <a:pt x="274876" y="68607"/>
                    <a:pt x="500432" y="49341"/>
                  </a:cubicBezTo>
                  <a:cubicBezTo>
                    <a:pt x="710048" y="19214"/>
                    <a:pt x="839530" y="167095"/>
                    <a:pt x="1069108" y="53785"/>
                  </a:cubicBezTo>
                  <a:cubicBezTo>
                    <a:pt x="1214590" y="114340"/>
                    <a:pt x="1339620" y="162896"/>
                    <a:pt x="1683275" y="58585"/>
                  </a:cubicBezTo>
                  <a:cubicBezTo>
                    <a:pt x="1915349" y="-56296"/>
                    <a:pt x="1999011" y="120222"/>
                    <a:pt x="2274697" y="63206"/>
                  </a:cubicBezTo>
                  <a:cubicBezTo>
                    <a:pt x="2249031" y="260567"/>
                    <a:pt x="2136681" y="280984"/>
                    <a:pt x="2063096" y="370371"/>
                  </a:cubicBezTo>
                  <a:cubicBezTo>
                    <a:pt x="2029440" y="467471"/>
                    <a:pt x="1974731" y="539653"/>
                    <a:pt x="1833862" y="703133"/>
                  </a:cubicBezTo>
                  <a:cubicBezTo>
                    <a:pt x="1676463" y="717982"/>
                    <a:pt x="1495295" y="551577"/>
                    <a:pt x="1366580" y="696851"/>
                  </a:cubicBezTo>
                  <a:cubicBezTo>
                    <a:pt x="1210829" y="716868"/>
                    <a:pt x="1053045" y="610830"/>
                    <a:pt x="952197" y="691281"/>
                  </a:cubicBezTo>
                  <a:cubicBezTo>
                    <a:pt x="855045" y="784427"/>
                    <a:pt x="797949" y="616709"/>
                    <a:pt x="511364" y="685356"/>
                  </a:cubicBezTo>
                  <a:close/>
                </a:path>
                <a:path w="2274706" h="765561" fill="none" stroke="0" extrusionOk="0">
                  <a:moveTo>
                    <a:pt x="511364" y="685356"/>
                  </a:moveTo>
                  <a:cubicBezTo>
                    <a:pt x="425503" y="622589"/>
                    <a:pt x="318038" y="419922"/>
                    <a:pt x="265909" y="378191"/>
                  </a:cubicBezTo>
                  <a:cubicBezTo>
                    <a:pt x="219649" y="290733"/>
                    <a:pt x="153306" y="161885"/>
                    <a:pt x="0" y="45431"/>
                  </a:cubicBezTo>
                  <a:cubicBezTo>
                    <a:pt x="163987" y="29988"/>
                    <a:pt x="278932" y="91551"/>
                    <a:pt x="500432" y="49341"/>
                  </a:cubicBezTo>
                  <a:cubicBezTo>
                    <a:pt x="739156" y="47773"/>
                    <a:pt x="850566" y="114260"/>
                    <a:pt x="1069108" y="53785"/>
                  </a:cubicBezTo>
                  <a:cubicBezTo>
                    <a:pt x="1249421" y="37902"/>
                    <a:pt x="1409018" y="122516"/>
                    <a:pt x="1683275" y="58585"/>
                  </a:cubicBezTo>
                  <a:cubicBezTo>
                    <a:pt x="1955616" y="-23993"/>
                    <a:pt x="2022461" y="139230"/>
                    <a:pt x="2274697" y="63206"/>
                  </a:cubicBezTo>
                  <a:cubicBezTo>
                    <a:pt x="2174844" y="186611"/>
                    <a:pt x="2089724" y="253785"/>
                    <a:pt x="2063096" y="370371"/>
                  </a:cubicBezTo>
                  <a:cubicBezTo>
                    <a:pt x="1995601" y="467362"/>
                    <a:pt x="2077071" y="491627"/>
                    <a:pt x="1971380" y="685176"/>
                  </a:cubicBezTo>
                  <a:cubicBezTo>
                    <a:pt x="1779400" y="656962"/>
                    <a:pt x="1461741" y="611269"/>
                    <a:pt x="1366580" y="696851"/>
                  </a:cubicBezTo>
                  <a:cubicBezTo>
                    <a:pt x="1154773" y="792668"/>
                    <a:pt x="1059990" y="636412"/>
                    <a:pt x="952197" y="691281"/>
                  </a:cubicBezTo>
                  <a:cubicBezTo>
                    <a:pt x="861278" y="820743"/>
                    <a:pt x="649899" y="663327"/>
                    <a:pt x="511364" y="685356"/>
                  </a:cubicBezTo>
                  <a:close/>
                </a:path>
                <a:path w="2274706" h="765561" fill="none" stroke="0" extrusionOk="0">
                  <a:moveTo>
                    <a:pt x="511364" y="685356"/>
                  </a:moveTo>
                  <a:cubicBezTo>
                    <a:pt x="378363" y="637493"/>
                    <a:pt x="311841" y="456311"/>
                    <a:pt x="265909" y="378191"/>
                  </a:cubicBezTo>
                  <a:cubicBezTo>
                    <a:pt x="209461" y="277552"/>
                    <a:pt x="196719" y="86307"/>
                    <a:pt x="0" y="45431"/>
                  </a:cubicBezTo>
                  <a:cubicBezTo>
                    <a:pt x="135368" y="77305"/>
                    <a:pt x="252228" y="29171"/>
                    <a:pt x="500432" y="49341"/>
                  </a:cubicBezTo>
                  <a:cubicBezTo>
                    <a:pt x="711604" y="-67206"/>
                    <a:pt x="903932" y="174590"/>
                    <a:pt x="1069108" y="53785"/>
                  </a:cubicBezTo>
                  <a:cubicBezTo>
                    <a:pt x="1221537" y="83435"/>
                    <a:pt x="1363597" y="301798"/>
                    <a:pt x="1683275" y="58585"/>
                  </a:cubicBezTo>
                  <a:cubicBezTo>
                    <a:pt x="1925734" y="-45371"/>
                    <a:pt x="2017803" y="100679"/>
                    <a:pt x="2274697" y="63206"/>
                  </a:cubicBezTo>
                  <a:cubicBezTo>
                    <a:pt x="2197918" y="204663"/>
                    <a:pt x="2123023" y="228659"/>
                    <a:pt x="2063096" y="370371"/>
                  </a:cubicBezTo>
                  <a:cubicBezTo>
                    <a:pt x="1997481" y="469435"/>
                    <a:pt x="1960839" y="534845"/>
                    <a:pt x="1833862" y="703133"/>
                  </a:cubicBezTo>
                  <a:cubicBezTo>
                    <a:pt x="1704255" y="756050"/>
                    <a:pt x="1516779" y="673256"/>
                    <a:pt x="1366580" y="696851"/>
                  </a:cubicBezTo>
                  <a:cubicBezTo>
                    <a:pt x="1218259" y="772088"/>
                    <a:pt x="1050298" y="587741"/>
                    <a:pt x="952197" y="691281"/>
                  </a:cubicBezTo>
                  <a:cubicBezTo>
                    <a:pt x="925849" y="742304"/>
                    <a:pt x="674316" y="738149"/>
                    <a:pt x="511364" y="685356"/>
                  </a:cubicBezTo>
                  <a:close/>
                </a:path>
                <a:path w="2274706" h="765561" fill="none" stroke="0" extrusionOk="0">
                  <a:moveTo>
                    <a:pt x="511364" y="685356"/>
                  </a:moveTo>
                  <a:cubicBezTo>
                    <a:pt x="396223" y="632364"/>
                    <a:pt x="308645" y="453089"/>
                    <a:pt x="265909" y="378191"/>
                  </a:cubicBezTo>
                  <a:cubicBezTo>
                    <a:pt x="218694" y="267680"/>
                    <a:pt x="190169" y="113479"/>
                    <a:pt x="0" y="45431"/>
                  </a:cubicBezTo>
                  <a:cubicBezTo>
                    <a:pt x="120002" y="49575"/>
                    <a:pt x="274998" y="75965"/>
                    <a:pt x="500432" y="49341"/>
                  </a:cubicBezTo>
                  <a:cubicBezTo>
                    <a:pt x="730018" y="-56478"/>
                    <a:pt x="846973" y="150945"/>
                    <a:pt x="1069108" y="53785"/>
                  </a:cubicBezTo>
                  <a:cubicBezTo>
                    <a:pt x="1216168" y="99532"/>
                    <a:pt x="1379707" y="234039"/>
                    <a:pt x="1683275" y="58585"/>
                  </a:cubicBezTo>
                  <a:cubicBezTo>
                    <a:pt x="1885599" y="-74963"/>
                    <a:pt x="1997038" y="86321"/>
                    <a:pt x="2274697" y="63206"/>
                  </a:cubicBezTo>
                  <a:cubicBezTo>
                    <a:pt x="2186049" y="218602"/>
                    <a:pt x="2112711" y="249235"/>
                    <a:pt x="2063096" y="370371"/>
                  </a:cubicBezTo>
                  <a:cubicBezTo>
                    <a:pt x="2005005" y="440764"/>
                    <a:pt x="1959355" y="536530"/>
                    <a:pt x="1833862" y="703133"/>
                  </a:cubicBezTo>
                  <a:cubicBezTo>
                    <a:pt x="1629714" y="735205"/>
                    <a:pt x="1458910" y="635031"/>
                    <a:pt x="1366580" y="696851"/>
                  </a:cubicBezTo>
                  <a:cubicBezTo>
                    <a:pt x="1188655" y="765651"/>
                    <a:pt x="1109010" y="605661"/>
                    <a:pt x="952197" y="691281"/>
                  </a:cubicBezTo>
                  <a:cubicBezTo>
                    <a:pt x="896920" y="765832"/>
                    <a:pt x="685554" y="667821"/>
                    <a:pt x="511364" y="685356"/>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212079" y="2756549"/>
              <a:ext cx="1990578"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2702256"/>
            <a:ext cx="2312904" cy="2687020"/>
            <a:chOff x="5058567" y="2033712"/>
            <a:chExt cx="2312904" cy="2687020"/>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106573" y="4320622"/>
              <a:ext cx="2025747"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061246"/>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628280"/>
              <a:ext cx="2025747" cy="369332"/>
            </a:xfrm>
            <a:prstGeom prst="rect">
              <a:avLst/>
            </a:prstGeom>
            <a:noFill/>
          </p:spPr>
          <p:txBody>
            <a:bodyPr wrap="square" rtlCol="0">
              <a:spAutoFit/>
            </a:bodyPr>
            <a:lstStyle/>
            <a:p>
              <a:pPr algn="ctr"/>
              <a:endParaRPr lang="en-US" b="1"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870072" y="719700"/>
            <a:ext cx="2651463" cy="2736015"/>
            <a:chOff x="634649" y="-362161"/>
            <a:chExt cx="2965533" cy="3060102"/>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29"/>
              <a:ext cx="2858648" cy="2207362"/>
            </a:xfrm>
            <a:custGeom>
              <a:avLst/>
              <a:gdLst>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392581 h 2207362"/>
                <a:gd name="connsiteX8" fmla="*/ 2858648 w 2858648"/>
                <a:gd name="connsiteY8" fmla="*/ 1953388 h 2207362"/>
                <a:gd name="connsiteX9" fmla="*/ 2382197 w 2858648"/>
                <a:gd name="connsiteY9" fmla="*/ 2207362 h 2207362"/>
                <a:gd name="connsiteX10" fmla="*/ 1467437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562523 h 2207362"/>
                <a:gd name="connsiteX14" fmla="*/ 0 w 2858648"/>
                <a:gd name="connsiteY14" fmla="*/ 1120675 h 2207362"/>
                <a:gd name="connsiteX15" fmla="*/ 0 w 2858648"/>
                <a:gd name="connsiteY15" fmla="*/ 74680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58648" h="2207362" fill="none" extrusionOk="0">
                  <a:moveTo>
                    <a:pt x="0" y="253972"/>
                  </a:moveTo>
                  <a:cubicBezTo>
                    <a:pt x="110363" y="147148"/>
                    <a:pt x="173566" y="12908"/>
                    <a:pt x="476449" y="0"/>
                  </a:cubicBezTo>
                  <a:cubicBezTo>
                    <a:pt x="797830" y="37200"/>
                    <a:pt x="1123254" y="-29519"/>
                    <a:pt x="1467437" y="0"/>
                  </a:cubicBezTo>
                  <a:cubicBezTo>
                    <a:pt x="1847762" y="-35314"/>
                    <a:pt x="1960502" y="127665"/>
                    <a:pt x="2382197" y="0"/>
                  </a:cubicBezTo>
                  <a:cubicBezTo>
                    <a:pt x="2719663" y="34976"/>
                    <a:pt x="2900375" y="97839"/>
                    <a:pt x="2858648" y="253972"/>
                  </a:cubicBezTo>
                  <a:cubicBezTo>
                    <a:pt x="2919965" y="312628"/>
                    <a:pt x="2877993" y="527614"/>
                    <a:pt x="2858648" y="644837"/>
                  </a:cubicBezTo>
                  <a:cubicBezTo>
                    <a:pt x="2911219" y="779623"/>
                    <a:pt x="2832045" y="816560"/>
                    <a:pt x="2858648" y="1018709"/>
                  </a:cubicBezTo>
                  <a:cubicBezTo>
                    <a:pt x="2885211" y="1218493"/>
                    <a:pt x="2830498" y="1241252"/>
                    <a:pt x="2858648" y="1477552"/>
                  </a:cubicBezTo>
                  <a:cubicBezTo>
                    <a:pt x="2849154" y="1690615"/>
                    <a:pt x="2758536" y="1858849"/>
                    <a:pt x="2858648" y="1953388"/>
                  </a:cubicBezTo>
                  <a:cubicBezTo>
                    <a:pt x="2726463" y="2059579"/>
                    <a:pt x="2548916" y="2181595"/>
                    <a:pt x="2382197" y="2207362"/>
                  </a:cubicBezTo>
                  <a:cubicBezTo>
                    <a:pt x="2085765" y="2176095"/>
                    <a:pt x="1767175" y="2174289"/>
                    <a:pt x="1429324" y="2207362"/>
                  </a:cubicBezTo>
                  <a:cubicBezTo>
                    <a:pt x="1068082" y="2259564"/>
                    <a:pt x="943550" y="2183985"/>
                    <a:pt x="476449" y="2207362"/>
                  </a:cubicBezTo>
                  <a:cubicBezTo>
                    <a:pt x="211235" y="2193294"/>
                    <a:pt x="13328" y="2141303"/>
                    <a:pt x="0" y="1953388"/>
                  </a:cubicBezTo>
                  <a:cubicBezTo>
                    <a:pt x="-135197" y="1898332"/>
                    <a:pt x="-62117" y="1722872"/>
                    <a:pt x="0" y="1494545"/>
                  </a:cubicBezTo>
                  <a:cubicBezTo>
                    <a:pt x="4245" y="1270828"/>
                    <a:pt x="97923" y="1211952"/>
                    <a:pt x="0" y="1035703"/>
                  </a:cubicBezTo>
                  <a:cubicBezTo>
                    <a:pt x="-110243" y="794139"/>
                    <a:pt x="31294" y="825874"/>
                    <a:pt x="0" y="661832"/>
                  </a:cubicBezTo>
                  <a:cubicBezTo>
                    <a:pt x="-100271" y="559633"/>
                    <a:pt x="59079" y="379281"/>
                    <a:pt x="0" y="253972"/>
                  </a:cubicBezTo>
                  <a:close/>
                </a:path>
                <a:path w="2858648" h="2207362" stroke="0" extrusionOk="0">
                  <a:moveTo>
                    <a:pt x="0" y="253972"/>
                  </a:moveTo>
                  <a:cubicBezTo>
                    <a:pt x="57376" y="159690"/>
                    <a:pt x="231801" y="15713"/>
                    <a:pt x="476449" y="0"/>
                  </a:cubicBezTo>
                  <a:cubicBezTo>
                    <a:pt x="849219" y="-108646"/>
                    <a:pt x="1073285" y="-32854"/>
                    <a:pt x="1467437" y="0"/>
                  </a:cubicBezTo>
                  <a:cubicBezTo>
                    <a:pt x="1703508" y="-31846"/>
                    <a:pt x="2211687" y="-45392"/>
                    <a:pt x="2382197" y="0"/>
                  </a:cubicBezTo>
                  <a:cubicBezTo>
                    <a:pt x="2622123" y="13006"/>
                    <a:pt x="2924982" y="141108"/>
                    <a:pt x="2858648" y="253972"/>
                  </a:cubicBezTo>
                  <a:cubicBezTo>
                    <a:pt x="2884591" y="381974"/>
                    <a:pt x="2803335" y="568854"/>
                    <a:pt x="2858648" y="644837"/>
                  </a:cubicBezTo>
                  <a:cubicBezTo>
                    <a:pt x="2919638" y="680093"/>
                    <a:pt x="2727028" y="882879"/>
                    <a:pt x="2858648" y="1018709"/>
                  </a:cubicBezTo>
                  <a:cubicBezTo>
                    <a:pt x="2885132" y="1156676"/>
                    <a:pt x="2745370" y="1311420"/>
                    <a:pt x="2858648" y="1392581"/>
                  </a:cubicBezTo>
                  <a:cubicBezTo>
                    <a:pt x="2885450" y="1540853"/>
                    <a:pt x="2801702" y="1831682"/>
                    <a:pt x="2858648" y="1953388"/>
                  </a:cubicBezTo>
                  <a:cubicBezTo>
                    <a:pt x="2877880" y="2135052"/>
                    <a:pt x="2712319" y="2287956"/>
                    <a:pt x="2382197" y="2207362"/>
                  </a:cubicBezTo>
                  <a:cubicBezTo>
                    <a:pt x="1984012" y="2298943"/>
                    <a:pt x="1739582" y="2189141"/>
                    <a:pt x="1467437" y="2207362"/>
                  </a:cubicBezTo>
                  <a:cubicBezTo>
                    <a:pt x="1271555" y="2291746"/>
                    <a:pt x="1045805" y="2104668"/>
                    <a:pt x="476449" y="2207362"/>
                  </a:cubicBezTo>
                  <a:cubicBezTo>
                    <a:pt x="206496" y="2117342"/>
                    <a:pt x="49294" y="2114338"/>
                    <a:pt x="0" y="1953388"/>
                  </a:cubicBezTo>
                  <a:cubicBezTo>
                    <a:pt x="22198" y="1814778"/>
                    <a:pt x="23338" y="1661212"/>
                    <a:pt x="0" y="1562523"/>
                  </a:cubicBezTo>
                  <a:cubicBezTo>
                    <a:pt x="5534" y="1387138"/>
                    <a:pt x="76856" y="1355408"/>
                    <a:pt x="0" y="1120675"/>
                  </a:cubicBezTo>
                  <a:cubicBezTo>
                    <a:pt x="-170094" y="905202"/>
                    <a:pt x="103950" y="863274"/>
                    <a:pt x="0" y="746802"/>
                  </a:cubicBezTo>
                  <a:cubicBezTo>
                    <a:pt x="-43235" y="594551"/>
                    <a:pt x="-66829" y="410914"/>
                    <a:pt x="0" y="253972"/>
                  </a:cubicBezTo>
                  <a:close/>
                </a:path>
                <a:path w="2858648" h="2207362" fill="none" stroke="0" extrusionOk="0">
                  <a:moveTo>
                    <a:pt x="0" y="253972"/>
                  </a:moveTo>
                  <a:cubicBezTo>
                    <a:pt x="73397" y="38759"/>
                    <a:pt x="281584" y="48867"/>
                    <a:pt x="476449" y="0"/>
                  </a:cubicBezTo>
                  <a:cubicBezTo>
                    <a:pt x="817656" y="3921"/>
                    <a:pt x="1148932" y="90439"/>
                    <a:pt x="1467437" y="0"/>
                  </a:cubicBezTo>
                  <a:cubicBezTo>
                    <a:pt x="1783798" y="15161"/>
                    <a:pt x="2059914" y="40244"/>
                    <a:pt x="2382197" y="0"/>
                  </a:cubicBezTo>
                  <a:cubicBezTo>
                    <a:pt x="2648586" y="25606"/>
                    <a:pt x="2864015" y="148848"/>
                    <a:pt x="2858648" y="253972"/>
                  </a:cubicBezTo>
                  <a:cubicBezTo>
                    <a:pt x="2912554" y="411086"/>
                    <a:pt x="2839866" y="519030"/>
                    <a:pt x="2858648" y="644837"/>
                  </a:cubicBezTo>
                  <a:cubicBezTo>
                    <a:pt x="2902868" y="808739"/>
                    <a:pt x="2830041" y="845891"/>
                    <a:pt x="2858648" y="1018709"/>
                  </a:cubicBezTo>
                  <a:cubicBezTo>
                    <a:pt x="2883958" y="1188009"/>
                    <a:pt x="2851581" y="1253707"/>
                    <a:pt x="2858648" y="1477552"/>
                  </a:cubicBezTo>
                  <a:cubicBezTo>
                    <a:pt x="2883736" y="1689181"/>
                    <a:pt x="2802470" y="1808048"/>
                    <a:pt x="2858648" y="1953388"/>
                  </a:cubicBezTo>
                  <a:cubicBezTo>
                    <a:pt x="2795340" y="2114432"/>
                    <a:pt x="2634797" y="2142336"/>
                    <a:pt x="2382197" y="2207362"/>
                  </a:cubicBezTo>
                  <a:cubicBezTo>
                    <a:pt x="2116745" y="2189126"/>
                    <a:pt x="1842132" y="2099203"/>
                    <a:pt x="1429324" y="2207362"/>
                  </a:cubicBezTo>
                  <a:cubicBezTo>
                    <a:pt x="1026811" y="2134506"/>
                    <a:pt x="870370" y="2154559"/>
                    <a:pt x="476449" y="2207362"/>
                  </a:cubicBezTo>
                  <a:cubicBezTo>
                    <a:pt x="111847" y="2252331"/>
                    <a:pt x="-20611" y="2113654"/>
                    <a:pt x="0" y="1953388"/>
                  </a:cubicBezTo>
                  <a:cubicBezTo>
                    <a:pt x="-87914" y="1802773"/>
                    <a:pt x="52246" y="1702211"/>
                    <a:pt x="0" y="1494545"/>
                  </a:cubicBezTo>
                  <a:cubicBezTo>
                    <a:pt x="-11539" y="1223425"/>
                    <a:pt x="88864" y="1187689"/>
                    <a:pt x="0" y="1035703"/>
                  </a:cubicBezTo>
                  <a:cubicBezTo>
                    <a:pt x="-50244" y="862399"/>
                    <a:pt x="53443" y="809082"/>
                    <a:pt x="0" y="661832"/>
                  </a:cubicBezTo>
                  <a:cubicBezTo>
                    <a:pt x="13590" y="540533"/>
                    <a:pt x="85693" y="409395"/>
                    <a:pt x="0" y="253972"/>
                  </a:cubicBezTo>
                  <a:close/>
                </a:path>
                <a:path w="2858648" h="2207362" fill="none" stroke="0" extrusionOk="0">
                  <a:moveTo>
                    <a:pt x="0" y="253972"/>
                  </a:moveTo>
                  <a:cubicBezTo>
                    <a:pt x="100571" y="136779"/>
                    <a:pt x="212639" y="-4017"/>
                    <a:pt x="476449" y="0"/>
                  </a:cubicBezTo>
                  <a:cubicBezTo>
                    <a:pt x="787958" y="-17029"/>
                    <a:pt x="1073925" y="7377"/>
                    <a:pt x="1467437" y="0"/>
                  </a:cubicBezTo>
                  <a:cubicBezTo>
                    <a:pt x="1833292" y="11459"/>
                    <a:pt x="2024370" y="67944"/>
                    <a:pt x="2382197" y="0"/>
                  </a:cubicBezTo>
                  <a:cubicBezTo>
                    <a:pt x="2698566" y="29240"/>
                    <a:pt x="2872824" y="135197"/>
                    <a:pt x="2858648" y="253972"/>
                  </a:cubicBezTo>
                  <a:cubicBezTo>
                    <a:pt x="2920012" y="343195"/>
                    <a:pt x="2845117" y="513382"/>
                    <a:pt x="2858648" y="644837"/>
                  </a:cubicBezTo>
                  <a:cubicBezTo>
                    <a:pt x="2904680" y="805537"/>
                    <a:pt x="2836768" y="825781"/>
                    <a:pt x="2858648" y="1018709"/>
                  </a:cubicBezTo>
                  <a:cubicBezTo>
                    <a:pt x="2886499" y="1201800"/>
                    <a:pt x="2845630" y="1251022"/>
                    <a:pt x="2858648" y="1477552"/>
                  </a:cubicBezTo>
                  <a:cubicBezTo>
                    <a:pt x="2891522" y="1691652"/>
                    <a:pt x="2771958" y="1848705"/>
                    <a:pt x="2858648" y="1953388"/>
                  </a:cubicBezTo>
                  <a:cubicBezTo>
                    <a:pt x="2775215" y="2044099"/>
                    <a:pt x="2587139" y="2174506"/>
                    <a:pt x="2382197" y="2207362"/>
                  </a:cubicBezTo>
                  <a:cubicBezTo>
                    <a:pt x="2129765" y="2156285"/>
                    <a:pt x="1791585" y="2135001"/>
                    <a:pt x="1429324" y="2207362"/>
                  </a:cubicBezTo>
                  <a:cubicBezTo>
                    <a:pt x="1058421" y="2242522"/>
                    <a:pt x="901950" y="2180381"/>
                    <a:pt x="476449" y="2207362"/>
                  </a:cubicBezTo>
                  <a:cubicBezTo>
                    <a:pt x="150451" y="2215531"/>
                    <a:pt x="37221" y="2117181"/>
                    <a:pt x="0" y="1953388"/>
                  </a:cubicBezTo>
                  <a:cubicBezTo>
                    <a:pt x="-111765" y="1868596"/>
                    <a:pt x="-2194" y="1705982"/>
                    <a:pt x="0" y="1494545"/>
                  </a:cubicBezTo>
                  <a:cubicBezTo>
                    <a:pt x="1167" y="1243068"/>
                    <a:pt x="97672" y="1197473"/>
                    <a:pt x="0" y="1035703"/>
                  </a:cubicBezTo>
                  <a:cubicBezTo>
                    <a:pt x="-79489" y="826759"/>
                    <a:pt x="26051" y="814185"/>
                    <a:pt x="0" y="661832"/>
                  </a:cubicBezTo>
                  <a:cubicBezTo>
                    <a:pt x="-63981" y="537237"/>
                    <a:pt x="78413" y="383442"/>
                    <a:pt x="0" y="253972"/>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custGeom>
                      <a:avLst/>
                      <a:gdLst>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321069 h 1973587"/>
                        <a:gd name="connsiteX8" fmla="*/ 2555898 w 2555898"/>
                        <a:gd name="connsiteY8" fmla="*/ 1746511 h 1973587"/>
                        <a:gd name="connsiteX9" fmla="*/ 2129907 w 2555898"/>
                        <a:gd name="connsiteY9" fmla="*/ 1973587 h 1973587"/>
                        <a:gd name="connsiteX10" fmla="*/ 1277949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36263 h 1973587"/>
                        <a:gd name="connsiteX14" fmla="*/ 0 w 2555898"/>
                        <a:gd name="connsiteY14" fmla="*/ 926015 h 1973587"/>
                        <a:gd name="connsiteX15" fmla="*/ 0 w 2555898"/>
                        <a:gd name="connsiteY15" fmla="*/ 591740 h 1973587"/>
                        <a:gd name="connsiteX16" fmla="*/ 0 w 2555898"/>
                        <a:gd name="connsiteY16" fmla="*/ 227075 h 1973587"/>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245097 h 1973587"/>
                        <a:gd name="connsiteX8" fmla="*/ 2555898 w 2555898"/>
                        <a:gd name="connsiteY8" fmla="*/ 1746511 h 1973587"/>
                        <a:gd name="connsiteX9" fmla="*/ 2129907 w 2555898"/>
                        <a:gd name="connsiteY9" fmla="*/ 1973587 h 1973587"/>
                        <a:gd name="connsiteX10" fmla="*/ 1312026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97041 h 1973587"/>
                        <a:gd name="connsiteX14" fmla="*/ 0 w 2555898"/>
                        <a:gd name="connsiteY14" fmla="*/ 1001988 h 1973587"/>
                        <a:gd name="connsiteX15" fmla="*/ 0 w 2555898"/>
                        <a:gd name="connsiteY15" fmla="*/ 667711 h 1973587"/>
                        <a:gd name="connsiteX16" fmla="*/ 0 w 2555898"/>
                        <a:gd name="connsiteY16" fmla="*/ 227075 h 197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5898" h="1973587" fill="none" extrusionOk="0">
                          <a:moveTo>
                            <a:pt x="0" y="227075"/>
                          </a:moveTo>
                          <a:cubicBezTo>
                            <a:pt x="85765" y="125472"/>
                            <a:pt x="179420" y="6994"/>
                            <a:pt x="425990" y="0"/>
                          </a:cubicBezTo>
                          <a:cubicBezTo>
                            <a:pt x="718943" y="19544"/>
                            <a:pt x="1019020" y="-3405"/>
                            <a:pt x="1312026" y="0"/>
                          </a:cubicBezTo>
                          <a:cubicBezTo>
                            <a:pt x="1609533" y="-20897"/>
                            <a:pt x="1776079" y="90504"/>
                            <a:pt x="2129907" y="0"/>
                          </a:cubicBezTo>
                          <a:cubicBezTo>
                            <a:pt x="2422773" y="17220"/>
                            <a:pt x="2561716" y="100719"/>
                            <a:pt x="2555898" y="227075"/>
                          </a:cubicBezTo>
                          <a:cubicBezTo>
                            <a:pt x="2602526" y="292427"/>
                            <a:pt x="2542865" y="452588"/>
                            <a:pt x="2555898" y="576545"/>
                          </a:cubicBezTo>
                          <a:cubicBezTo>
                            <a:pt x="2599621" y="713196"/>
                            <a:pt x="2536243" y="736667"/>
                            <a:pt x="2555898" y="910821"/>
                          </a:cubicBezTo>
                          <a:cubicBezTo>
                            <a:pt x="2572692" y="1079449"/>
                            <a:pt x="2539995" y="1114237"/>
                            <a:pt x="2555898" y="1321069"/>
                          </a:cubicBezTo>
                          <a:cubicBezTo>
                            <a:pt x="2551264" y="1514584"/>
                            <a:pt x="2473056" y="1653983"/>
                            <a:pt x="2555898" y="1746511"/>
                          </a:cubicBezTo>
                          <a:cubicBezTo>
                            <a:pt x="2477570" y="1851806"/>
                            <a:pt x="2304354" y="1954432"/>
                            <a:pt x="2129907" y="1973587"/>
                          </a:cubicBezTo>
                          <a:cubicBezTo>
                            <a:pt x="1941607" y="1978464"/>
                            <a:pt x="1599977" y="1954157"/>
                            <a:pt x="1277949" y="1973587"/>
                          </a:cubicBezTo>
                          <a:cubicBezTo>
                            <a:pt x="946951" y="2009170"/>
                            <a:pt x="808371" y="1952238"/>
                            <a:pt x="425990" y="1973587"/>
                          </a:cubicBezTo>
                          <a:cubicBezTo>
                            <a:pt x="147371" y="1959979"/>
                            <a:pt x="8365" y="1889074"/>
                            <a:pt x="0" y="1746511"/>
                          </a:cubicBezTo>
                          <a:cubicBezTo>
                            <a:pt x="-106741" y="1673815"/>
                            <a:pt x="-19606" y="1533570"/>
                            <a:pt x="0" y="1336263"/>
                          </a:cubicBezTo>
                          <a:cubicBezTo>
                            <a:pt x="-2568" y="1139176"/>
                            <a:pt x="82445" y="1084504"/>
                            <a:pt x="0" y="926015"/>
                          </a:cubicBezTo>
                          <a:cubicBezTo>
                            <a:pt x="-80171" y="735966"/>
                            <a:pt x="37967" y="728889"/>
                            <a:pt x="0" y="591740"/>
                          </a:cubicBezTo>
                          <a:cubicBezTo>
                            <a:pt x="-68169" y="481591"/>
                            <a:pt x="50013" y="344145"/>
                            <a:pt x="0" y="227075"/>
                          </a:cubicBezTo>
                          <a:close/>
                        </a:path>
                        <a:path w="2555898" h="1973587" stroke="0" extrusionOk="0">
                          <a:moveTo>
                            <a:pt x="0" y="227075"/>
                          </a:moveTo>
                          <a:cubicBezTo>
                            <a:pt x="43851" y="116020"/>
                            <a:pt x="201940" y="-1276"/>
                            <a:pt x="425990" y="0"/>
                          </a:cubicBezTo>
                          <a:cubicBezTo>
                            <a:pt x="786522" y="-53055"/>
                            <a:pt x="1003570" y="-15513"/>
                            <a:pt x="1312026" y="0"/>
                          </a:cubicBezTo>
                          <a:cubicBezTo>
                            <a:pt x="1554136" y="-8660"/>
                            <a:pt x="1938058" y="-15680"/>
                            <a:pt x="2129907" y="0"/>
                          </a:cubicBezTo>
                          <a:cubicBezTo>
                            <a:pt x="2340409" y="12559"/>
                            <a:pt x="2592970" y="119742"/>
                            <a:pt x="2555898" y="227075"/>
                          </a:cubicBezTo>
                          <a:cubicBezTo>
                            <a:pt x="2595603" y="355454"/>
                            <a:pt x="2507572" y="503130"/>
                            <a:pt x="2555898" y="576545"/>
                          </a:cubicBezTo>
                          <a:cubicBezTo>
                            <a:pt x="2602489" y="655430"/>
                            <a:pt x="2474282" y="766944"/>
                            <a:pt x="2555898" y="910821"/>
                          </a:cubicBezTo>
                          <a:cubicBezTo>
                            <a:pt x="2598543" y="1043969"/>
                            <a:pt x="2476785" y="1142125"/>
                            <a:pt x="2555898" y="1245097"/>
                          </a:cubicBezTo>
                          <a:cubicBezTo>
                            <a:pt x="2599062" y="1374802"/>
                            <a:pt x="2512745" y="1626644"/>
                            <a:pt x="2555898" y="1746511"/>
                          </a:cubicBezTo>
                          <a:cubicBezTo>
                            <a:pt x="2573707" y="1883521"/>
                            <a:pt x="2402950" y="2010174"/>
                            <a:pt x="2129907" y="1973587"/>
                          </a:cubicBezTo>
                          <a:cubicBezTo>
                            <a:pt x="1814506" y="2011921"/>
                            <a:pt x="1523779" y="1963900"/>
                            <a:pt x="1312026" y="1973587"/>
                          </a:cubicBezTo>
                          <a:cubicBezTo>
                            <a:pt x="1130970" y="2034168"/>
                            <a:pt x="895358" y="1912394"/>
                            <a:pt x="425990" y="1973587"/>
                          </a:cubicBezTo>
                          <a:cubicBezTo>
                            <a:pt x="166836" y="1930245"/>
                            <a:pt x="11096" y="1893359"/>
                            <a:pt x="0" y="1746511"/>
                          </a:cubicBezTo>
                          <a:cubicBezTo>
                            <a:pt x="5718" y="1641849"/>
                            <a:pt x="29848" y="1510748"/>
                            <a:pt x="0" y="1397041"/>
                          </a:cubicBezTo>
                          <a:cubicBezTo>
                            <a:pt x="-7786" y="1249954"/>
                            <a:pt x="68555" y="1191993"/>
                            <a:pt x="0" y="1001988"/>
                          </a:cubicBezTo>
                          <a:cubicBezTo>
                            <a:pt x="-108143" y="817272"/>
                            <a:pt x="77963" y="803179"/>
                            <a:pt x="0" y="667711"/>
                          </a:cubicBezTo>
                          <a:cubicBezTo>
                            <a:pt x="-47161" y="524990"/>
                            <a:pt x="-30768" y="373017"/>
                            <a:pt x="0" y="227075"/>
                          </a:cubicBezTo>
                          <a:close/>
                        </a:path>
                        <a:path w="2555898" h="1973587" fill="none" stroke="0" extrusionOk="0">
                          <a:moveTo>
                            <a:pt x="0" y="227075"/>
                          </a:moveTo>
                          <a:cubicBezTo>
                            <a:pt x="49900" y="85521"/>
                            <a:pt x="230824" y="-9235"/>
                            <a:pt x="425990" y="0"/>
                          </a:cubicBezTo>
                          <a:cubicBezTo>
                            <a:pt x="725700" y="-57711"/>
                            <a:pt x="971515" y="26806"/>
                            <a:pt x="1312026" y="0"/>
                          </a:cubicBezTo>
                          <a:cubicBezTo>
                            <a:pt x="1616863" y="9340"/>
                            <a:pt x="1829817" y="36982"/>
                            <a:pt x="2129907" y="0"/>
                          </a:cubicBezTo>
                          <a:cubicBezTo>
                            <a:pt x="2383668" y="16191"/>
                            <a:pt x="2555043" y="141848"/>
                            <a:pt x="2555898" y="227075"/>
                          </a:cubicBezTo>
                          <a:cubicBezTo>
                            <a:pt x="2618974" y="336767"/>
                            <a:pt x="2514874" y="444249"/>
                            <a:pt x="2555898" y="576545"/>
                          </a:cubicBezTo>
                          <a:cubicBezTo>
                            <a:pt x="2597437" y="721803"/>
                            <a:pt x="2545803" y="760978"/>
                            <a:pt x="2555898" y="910821"/>
                          </a:cubicBezTo>
                          <a:cubicBezTo>
                            <a:pt x="2574712" y="1065664"/>
                            <a:pt x="2552535" y="1122070"/>
                            <a:pt x="2555898" y="1321069"/>
                          </a:cubicBezTo>
                          <a:cubicBezTo>
                            <a:pt x="2582623" y="1522322"/>
                            <a:pt x="2519524" y="1621467"/>
                            <a:pt x="2555898" y="1746511"/>
                          </a:cubicBezTo>
                          <a:cubicBezTo>
                            <a:pt x="2504247" y="1840679"/>
                            <a:pt x="2357478" y="1923623"/>
                            <a:pt x="2129907" y="1973587"/>
                          </a:cubicBezTo>
                          <a:cubicBezTo>
                            <a:pt x="1920684" y="1935744"/>
                            <a:pt x="1636195" y="1883562"/>
                            <a:pt x="1277949" y="1973587"/>
                          </a:cubicBezTo>
                          <a:cubicBezTo>
                            <a:pt x="917398" y="1937196"/>
                            <a:pt x="770979" y="1938587"/>
                            <a:pt x="425990" y="1973587"/>
                          </a:cubicBezTo>
                          <a:cubicBezTo>
                            <a:pt x="122208" y="1988386"/>
                            <a:pt x="19767" y="1878875"/>
                            <a:pt x="0" y="1746511"/>
                          </a:cubicBezTo>
                          <a:cubicBezTo>
                            <a:pt x="-78456" y="1634405"/>
                            <a:pt x="35487" y="1518034"/>
                            <a:pt x="0" y="1336263"/>
                          </a:cubicBezTo>
                          <a:cubicBezTo>
                            <a:pt x="-13959" y="1120178"/>
                            <a:pt x="69084" y="1064149"/>
                            <a:pt x="0" y="926015"/>
                          </a:cubicBezTo>
                          <a:cubicBezTo>
                            <a:pt x="-42887" y="769912"/>
                            <a:pt x="41941" y="721349"/>
                            <a:pt x="0" y="591740"/>
                          </a:cubicBezTo>
                          <a:cubicBezTo>
                            <a:pt x="-7627" y="457560"/>
                            <a:pt x="75617" y="350266"/>
                            <a:pt x="0" y="227075"/>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693094" y="360305"/>
              <a:ext cx="2907088" cy="2337636"/>
            </a:xfrm>
            <a:custGeom>
              <a:avLst/>
              <a:gdLst>
                <a:gd name="connsiteX0" fmla="*/ 0 w 2907088"/>
                <a:gd name="connsiteY0" fmla="*/ 268961 h 2337636"/>
                <a:gd name="connsiteX1" fmla="*/ 484523 w 2907088"/>
                <a:gd name="connsiteY1" fmla="*/ 0 h 2337636"/>
                <a:gd name="connsiteX2" fmla="*/ 1169297 w 2907088"/>
                <a:gd name="connsiteY2" fmla="*/ 0 h 2337636"/>
                <a:gd name="connsiteX3" fmla="*/ 1776549 w 2907088"/>
                <a:gd name="connsiteY3" fmla="*/ 0 h 2337636"/>
                <a:gd name="connsiteX4" fmla="*/ 2422563 w 2907088"/>
                <a:gd name="connsiteY4" fmla="*/ 0 h 2337636"/>
                <a:gd name="connsiteX5" fmla="*/ 2907088 w 2907088"/>
                <a:gd name="connsiteY5" fmla="*/ 268961 h 2337636"/>
                <a:gd name="connsiteX6" fmla="*/ 2907088 w 2907088"/>
                <a:gd name="connsiteY6" fmla="*/ 736886 h 2337636"/>
                <a:gd name="connsiteX7" fmla="*/ 2907088 w 2907088"/>
                <a:gd name="connsiteY7" fmla="*/ 1132822 h 2337636"/>
                <a:gd name="connsiteX8" fmla="*/ 2907088 w 2907088"/>
                <a:gd name="connsiteY8" fmla="*/ 1582751 h 2337636"/>
                <a:gd name="connsiteX9" fmla="*/ 2907088 w 2907088"/>
                <a:gd name="connsiteY9" fmla="*/ 2068672 h 2337636"/>
                <a:gd name="connsiteX10" fmla="*/ 2422563 w 2907088"/>
                <a:gd name="connsiteY10" fmla="*/ 2337634 h 2337636"/>
                <a:gd name="connsiteX11" fmla="*/ 1834692 w 2907088"/>
                <a:gd name="connsiteY11" fmla="*/ 2337634 h 2337636"/>
                <a:gd name="connsiteX12" fmla="*/ 1246819 w 2907088"/>
                <a:gd name="connsiteY12" fmla="*/ 2337634 h 2337636"/>
                <a:gd name="connsiteX13" fmla="*/ 484523 w 2907088"/>
                <a:gd name="connsiteY13" fmla="*/ 2337634 h 2337636"/>
                <a:gd name="connsiteX14" fmla="*/ 0 w 2907088"/>
                <a:gd name="connsiteY14" fmla="*/ 2068672 h 2337636"/>
                <a:gd name="connsiteX15" fmla="*/ 0 w 2907088"/>
                <a:gd name="connsiteY15" fmla="*/ 1672736 h 2337636"/>
                <a:gd name="connsiteX16" fmla="*/ 0 w 2907088"/>
                <a:gd name="connsiteY16" fmla="*/ 1240806 h 2337636"/>
                <a:gd name="connsiteX17" fmla="*/ 0 w 2907088"/>
                <a:gd name="connsiteY17" fmla="*/ 772880 h 2337636"/>
                <a:gd name="connsiteX18" fmla="*/ 0 w 2907088"/>
                <a:gd name="connsiteY18" fmla="*/ 268961 h 233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07088" h="2337636" extrusionOk="0">
                  <a:moveTo>
                    <a:pt x="0" y="268961"/>
                  </a:moveTo>
                  <a:cubicBezTo>
                    <a:pt x="74911" y="66282"/>
                    <a:pt x="287250" y="-57652"/>
                    <a:pt x="484523" y="0"/>
                  </a:cubicBezTo>
                  <a:cubicBezTo>
                    <a:pt x="790395" y="-73993"/>
                    <a:pt x="859137" y="36787"/>
                    <a:pt x="1169297" y="0"/>
                  </a:cubicBezTo>
                  <a:cubicBezTo>
                    <a:pt x="1467366" y="6864"/>
                    <a:pt x="1641158" y="-10018"/>
                    <a:pt x="1776549" y="0"/>
                  </a:cubicBezTo>
                  <a:cubicBezTo>
                    <a:pt x="1918893" y="4332"/>
                    <a:pt x="2133578" y="50557"/>
                    <a:pt x="2422563" y="0"/>
                  </a:cubicBezTo>
                  <a:cubicBezTo>
                    <a:pt x="2710376" y="32892"/>
                    <a:pt x="2906303" y="159882"/>
                    <a:pt x="2907088" y="268961"/>
                  </a:cubicBezTo>
                  <a:cubicBezTo>
                    <a:pt x="2927574" y="487207"/>
                    <a:pt x="2816346" y="632322"/>
                    <a:pt x="2907088" y="736886"/>
                  </a:cubicBezTo>
                  <a:cubicBezTo>
                    <a:pt x="3016916" y="890779"/>
                    <a:pt x="2879947" y="1074227"/>
                    <a:pt x="2907088" y="1132822"/>
                  </a:cubicBezTo>
                  <a:cubicBezTo>
                    <a:pt x="3016980" y="1210567"/>
                    <a:pt x="2934862" y="1371248"/>
                    <a:pt x="2907088" y="1582751"/>
                  </a:cubicBezTo>
                  <a:cubicBezTo>
                    <a:pt x="2936691" y="1751802"/>
                    <a:pt x="2930829" y="1863201"/>
                    <a:pt x="2907088" y="2068672"/>
                  </a:cubicBezTo>
                  <a:cubicBezTo>
                    <a:pt x="2938365" y="2181103"/>
                    <a:pt x="2615108" y="2294381"/>
                    <a:pt x="2422563" y="2337634"/>
                  </a:cubicBezTo>
                  <a:cubicBezTo>
                    <a:pt x="2253733" y="2336209"/>
                    <a:pt x="1941515" y="2288810"/>
                    <a:pt x="1834692" y="2337634"/>
                  </a:cubicBezTo>
                  <a:cubicBezTo>
                    <a:pt x="1670953" y="2384567"/>
                    <a:pt x="1572061" y="2309754"/>
                    <a:pt x="1246819" y="2337634"/>
                  </a:cubicBezTo>
                  <a:cubicBezTo>
                    <a:pt x="1086708" y="2321905"/>
                    <a:pt x="773897" y="2289449"/>
                    <a:pt x="484523" y="2337634"/>
                  </a:cubicBezTo>
                  <a:cubicBezTo>
                    <a:pt x="254716" y="2285917"/>
                    <a:pt x="34040" y="2173165"/>
                    <a:pt x="0" y="2068672"/>
                  </a:cubicBezTo>
                  <a:cubicBezTo>
                    <a:pt x="31462" y="2003468"/>
                    <a:pt x="37804" y="1816615"/>
                    <a:pt x="0" y="1672736"/>
                  </a:cubicBezTo>
                  <a:cubicBezTo>
                    <a:pt x="-41655" y="1526028"/>
                    <a:pt x="118018" y="1326282"/>
                    <a:pt x="0" y="1240806"/>
                  </a:cubicBezTo>
                  <a:cubicBezTo>
                    <a:pt x="-28756" y="1164301"/>
                    <a:pt x="20444" y="935972"/>
                    <a:pt x="0" y="772880"/>
                  </a:cubicBezTo>
                  <a:cubicBezTo>
                    <a:pt x="-90681" y="677295"/>
                    <a:pt x="57884" y="357609"/>
                    <a:pt x="0" y="26896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2599208"/>
                        <a:gd name="connsiteY0" fmla="*/ 240477 h 2090064"/>
                        <a:gd name="connsiteX1" fmla="*/ 433209 w 2599208"/>
                        <a:gd name="connsiteY1" fmla="*/ 0 h 2090064"/>
                        <a:gd name="connsiteX2" fmla="*/ 1045461 w 2599208"/>
                        <a:gd name="connsiteY2" fmla="*/ 0 h 2090064"/>
                        <a:gd name="connsiteX3" fmla="*/ 1588401 w 2599208"/>
                        <a:gd name="connsiteY3" fmla="*/ 0 h 2090064"/>
                        <a:gd name="connsiteX4" fmla="*/ 2165998 w 2599208"/>
                        <a:gd name="connsiteY4" fmla="*/ 0 h 2090064"/>
                        <a:gd name="connsiteX5" fmla="*/ 2599208 w 2599208"/>
                        <a:gd name="connsiteY5" fmla="*/ 240477 h 2090064"/>
                        <a:gd name="connsiteX6" fmla="*/ 2599208 w 2599208"/>
                        <a:gd name="connsiteY6" fmla="*/ 658845 h 2090064"/>
                        <a:gd name="connsiteX7" fmla="*/ 2599208 w 2599208"/>
                        <a:gd name="connsiteY7" fmla="*/ 1012849 h 2090064"/>
                        <a:gd name="connsiteX8" fmla="*/ 2599208 w 2599208"/>
                        <a:gd name="connsiteY8" fmla="*/ 1415127 h 2090064"/>
                        <a:gd name="connsiteX9" fmla="*/ 2599208 w 2599208"/>
                        <a:gd name="connsiteY9" fmla="*/ 1849586 h 2090064"/>
                        <a:gd name="connsiteX10" fmla="*/ 2165998 w 2599208"/>
                        <a:gd name="connsiteY10" fmla="*/ 2090063 h 2090064"/>
                        <a:gd name="connsiteX11" fmla="*/ 1640386 w 2599208"/>
                        <a:gd name="connsiteY11" fmla="*/ 2090063 h 2090064"/>
                        <a:gd name="connsiteX12" fmla="*/ 1114773 w 2599208"/>
                        <a:gd name="connsiteY12" fmla="*/ 2090063 h 2090064"/>
                        <a:gd name="connsiteX13" fmla="*/ 433209 w 2599208"/>
                        <a:gd name="connsiteY13" fmla="*/ 2090063 h 2090064"/>
                        <a:gd name="connsiteX14" fmla="*/ 0 w 2599208"/>
                        <a:gd name="connsiteY14" fmla="*/ 1849586 h 2090064"/>
                        <a:gd name="connsiteX15" fmla="*/ 0 w 2599208"/>
                        <a:gd name="connsiteY15" fmla="*/ 1495582 h 2090064"/>
                        <a:gd name="connsiteX16" fmla="*/ 0 w 2599208"/>
                        <a:gd name="connsiteY16" fmla="*/ 1109396 h 2090064"/>
                        <a:gd name="connsiteX17" fmla="*/ 0 w 2599208"/>
                        <a:gd name="connsiteY17" fmla="*/ 691027 h 2090064"/>
                        <a:gd name="connsiteX18" fmla="*/ 0 w 2599208"/>
                        <a:gd name="connsiteY18" fmla="*/ 240477 h 2090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9208" h="2090064" extrusionOk="0">
                          <a:moveTo>
                            <a:pt x="0" y="240477"/>
                          </a:moveTo>
                          <a:cubicBezTo>
                            <a:pt x="59105" y="65284"/>
                            <a:pt x="225544" y="-20596"/>
                            <a:pt x="433209" y="0"/>
                          </a:cubicBezTo>
                          <a:cubicBezTo>
                            <a:pt x="716626" y="-42215"/>
                            <a:pt x="791687" y="28890"/>
                            <a:pt x="1045461" y="0"/>
                          </a:cubicBezTo>
                          <a:cubicBezTo>
                            <a:pt x="1293245" y="-13555"/>
                            <a:pt x="1464979" y="-6875"/>
                            <a:pt x="1588401" y="0"/>
                          </a:cubicBezTo>
                          <a:cubicBezTo>
                            <a:pt x="1731828" y="-10542"/>
                            <a:pt x="1903811" y="34009"/>
                            <a:pt x="2165998" y="0"/>
                          </a:cubicBezTo>
                          <a:cubicBezTo>
                            <a:pt x="2410325" y="6640"/>
                            <a:pt x="2597339" y="134925"/>
                            <a:pt x="2599208" y="240477"/>
                          </a:cubicBezTo>
                          <a:cubicBezTo>
                            <a:pt x="2621336" y="425168"/>
                            <a:pt x="2517011" y="546400"/>
                            <a:pt x="2599208" y="658845"/>
                          </a:cubicBezTo>
                          <a:cubicBezTo>
                            <a:pt x="2686421" y="803115"/>
                            <a:pt x="2562291" y="947722"/>
                            <a:pt x="2599208" y="1012849"/>
                          </a:cubicBezTo>
                          <a:cubicBezTo>
                            <a:pt x="2689618" y="1082842"/>
                            <a:pt x="2600086" y="1230821"/>
                            <a:pt x="2599208" y="1415127"/>
                          </a:cubicBezTo>
                          <a:cubicBezTo>
                            <a:pt x="2625150" y="1569688"/>
                            <a:pt x="2604765" y="1684099"/>
                            <a:pt x="2599208" y="1849586"/>
                          </a:cubicBezTo>
                          <a:cubicBezTo>
                            <a:pt x="2631096" y="1955412"/>
                            <a:pt x="2337794" y="2060032"/>
                            <a:pt x="2165998" y="2090063"/>
                          </a:cubicBezTo>
                          <a:cubicBezTo>
                            <a:pt x="2015560" y="2092193"/>
                            <a:pt x="1746364" y="2061362"/>
                            <a:pt x="1640386" y="2090063"/>
                          </a:cubicBezTo>
                          <a:cubicBezTo>
                            <a:pt x="1503837" y="2116002"/>
                            <a:pt x="1400624" y="2064365"/>
                            <a:pt x="1114773" y="2090063"/>
                          </a:cubicBezTo>
                          <a:cubicBezTo>
                            <a:pt x="915403" y="2101712"/>
                            <a:pt x="674254" y="2055262"/>
                            <a:pt x="433209" y="2090063"/>
                          </a:cubicBezTo>
                          <a:cubicBezTo>
                            <a:pt x="227312" y="2047114"/>
                            <a:pt x="24537" y="1959741"/>
                            <a:pt x="0" y="1849586"/>
                          </a:cubicBezTo>
                          <a:cubicBezTo>
                            <a:pt x="8318" y="1784248"/>
                            <a:pt x="46101" y="1625005"/>
                            <a:pt x="0" y="1495582"/>
                          </a:cubicBezTo>
                          <a:cubicBezTo>
                            <a:pt x="-43165" y="1365087"/>
                            <a:pt x="74608" y="1187838"/>
                            <a:pt x="0" y="1109396"/>
                          </a:cubicBezTo>
                          <a:cubicBezTo>
                            <a:pt x="-37954" y="1035216"/>
                            <a:pt x="31110" y="834439"/>
                            <a:pt x="0" y="691027"/>
                          </a:cubicBezTo>
                          <a:cubicBezTo>
                            <a:pt x="-67321" y="571918"/>
                            <a:pt x="72133" y="351549"/>
                            <a:pt x="0" y="24047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9</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634649" y="700385"/>
              <a:ext cx="2947982" cy="447504"/>
            </a:xfrm>
            <a:prstGeom prst="rect">
              <a:avLst/>
            </a:prstGeom>
            <a:noFill/>
          </p:spPr>
          <p:txBody>
            <a:bodyPr wrap="square" rtlCol="0">
              <a:spAutoFit/>
            </a:bodyPr>
            <a:lstStyle/>
            <a:p>
              <a:pPr algn="r"/>
              <a:r>
                <a:rPr lang="ar-SY" sz="2000" b="1" dirty="0">
                  <a:latin typeface="Hand Of Sean" panose="02000500000000000000" pitchFamily="2" charset="-128"/>
                  <a:ea typeface="Hand Of Sean" panose="02000500000000000000" pitchFamily="2" charset="-128"/>
                </a:rPr>
                <a:t>ما هي مراحل غسل الملابس ؟</a:t>
              </a:r>
              <a:endParaRPr lang="en-US" sz="2400" b="1"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8548827" y="1200556"/>
            <a:ext cx="3226807" cy="3200433"/>
            <a:chOff x="1093874" y="-66891"/>
            <a:chExt cx="3197996" cy="3579529"/>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230616" y="456327"/>
              <a:ext cx="3013635" cy="3056311"/>
            </a:xfrm>
            <a:custGeom>
              <a:avLst/>
              <a:gdLst>
                <a:gd name="connsiteX0" fmla="*/ 0 w 3013635"/>
                <a:gd name="connsiteY0" fmla="*/ 351650 h 3056311"/>
                <a:gd name="connsiteX1" fmla="*/ 502281 w 3013635"/>
                <a:gd name="connsiteY1" fmla="*/ 0 h 3056311"/>
                <a:gd name="connsiteX2" fmla="*/ 1546997 w 3013635"/>
                <a:gd name="connsiteY2" fmla="*/ 0 h 3056311"/>
                <a:gd name="connsiteX3" fmla="*/ 2511352 w 3013635"/>
                <a:gd name="connsiteY3" fmla="*/ 0 h 3056311"/>
                <a:gd name="connsiteX4" fmla="*/ 3013635 w 3013635"/>
                <a:gd name="connsiteY4" fmla="*/ 351650 h 3056311"/>
                <a:gd name="connsiteX5" fmla="*/ 3013635 w 3013635"/>
                <a:gd name="connsiteY5" fmla="*/ 892842 h 3056311"/>
                <a:gd name="connsiteX6" fmla="*/ 3013635 w 3013635"/>
                <a:gd name="connsiteY6" fmla="*/ 1410505 h 3056311"/>
                <a:gd name="connsiteX7" fmla="*/ 3013635 w 3013635"/>
                <a:gd name="connsiteY7" fmla="*/ 2045817 h 3056311"/>
                <a:gd name="connsiteX8" fmla="*/ 3013635 w 3013635"/>
                <a:gd name="connsiteY8" fmla="*/ 2704659 h 3056311"/>
                <a:gd name="connsiteX9" fmla="*/ 2511352 w 3013635"/>
                <a:gd name="connsiteY9" fmla="*/ 3056311 h 3056311"/>
                <a:gd name="connsiteX10" fmla="*/ 1506817 w 3013635"/>
                <a:gd name="connsiteY10" fmla="*/ 3056311 h 3056311"/>
                <a:gd name="connsiteX11" fmla="*/ 502281 w 3013635"/>
                <a:gd name="connsiteY11" fmla="*/ 3056311 h 3056311"/>
                <a:gd name="connsiteX12" fmla="*/ 0 w 3013635"/>
                <a:gd name="connsiteY12" fmla="*/ 2704659 h 3056311"/>
                <a:gd name="connsiteX13" fmla="*/ 0 w 3013635"/>
                <a:gd name="connsiteY13" fmla="*/ 2069346 h 3056311"/>
                <a:gd name="connsiteX14" fmla="*/ 0 w 3013635"/>
                <a:gd name="connsiteY14" fmla="*/ 1434033 h 3056311"/>
                <a:gd name="connsiteX15" fmla="*/ 0 w 3013635"/>
                <a:gd name="connsiteY15" fmla="*/ 916373 h 3056311"/>
                <a:gd name="connsiteX16" fmla="*/ 0 w 3013635"/>
                <a:gd name="connsiteY16" fmla="*/ 351650 h 3056311"/>
                <a:gd name="connsiteX0" fmla="*/ 0 w 3013635"/>
                <a:gd name="connsiteY0" fmla="*/ 351650 h 3056311"/>
                <a:gd name="connsiteX1" fmla="*/ 502281 w 3013635"/>
                <a:gd name="connsiteY1" fmla="*/ 0 h 3056311"/>
                <a:gd name="connsiteX2" fmla="*/ 1546997 w 3013635"/>
                <a:gd name="connsiteY2" fmla="*/ 0 h 3056311"/>
                <a:gd name="connsiteX3" fmla="*/ 2511352 w 3013635"/>
                <a:gd name="connsiteY3" fmla="*/ 0 h 3056311"/>
                <a:gd name="connsiteX4" fmla="*/ 3013635 w 3013635"/>
                <a:gd name="connsiteY4" fmla="*/ 351650 h 3056311"/>
                <a:gd name="connsiteX5" fmla="*/ 3013635 w 3013635"/>
                <a:gd name="connsiteY5" fmla="*/ 892842 h 3056311"/>
                <a:gd name="connsiteX6" fmla="*/ 3013635 w 3013635"/>
                <a:gd name="connsiteY6" fmla="*/ 1410505 h 3056311"/>
                <a:gd name="connsiteX7" fmla="*/ 3013635 w 3013635"/>
                <a:gd name="connsiteY7" fmla="*/ 1928165 h 3056311"/>
                <a:gd name="connsiteX8" fmla="*/ 3013635 w 3013635"/>
                <a:gd name="connsiteY8" fmla="*/ 2704659 h 3056311"/>
                <a:gd name="connsiteX9" fmla="*/ 2511352 w 3013635"/>
                <a:gd name="connsiteY9" fmla="*/ 3056311 h 3056311"/>
                <a:gd name="connsiteX10" fmla="*/ 1546997 w 3013635"/>
                <a:gd name="connsiteY10" fmla="*/ 3056311 h 3056311"/>
                <a:gd name="connsiteX11" fmla="*/ 502281 w 3013635"/>
                <a:gd name="connsiteY11" fmla="*/ 3056311 h 3056311"/>
                <a:gd name="connsiteX12" fmla="*/ 0 w 3013635"/>
                <a:gd name="connsiteY12" fmla="*/ 2704659 h 3056311"/>
                <a:gd name="connsiteX13" fmla="*/ 0 w 3013635"/>
                <a:gd name="connsiteY13" fmla="*/ 2163467 h 3056311"/>
                <a:gd name="connsiteX14" fmla="*/ 0 w 3013635"/>
                <a:gd name="connsiteY14" fmla="*/ 1551684 h 3056311"/>
                <a:gd name="connsiteX15" fmla="*/ 0 w 3013635"/>
                <a:gd name="connsiteY15" fmla="*/ 1034023 h 3056311"/>
                <a:gd name="connsiteX16" fmla="*/ 0 w 3013635"/>
                <a:gd name="connsiteY16" fmla="*/ 351650 h 3056311"/>
                <a:gd name="connsiteX0" fmla="*/ 0 w 3013635"/>
                <a:gd name="connsiteY0" fmla="*/ 351650 h 3056311"/>
                <a:gd name="connsiteX1" fmla="*/ 502281 w 3013635"/>
                <a:gd name="connsiteY1" fmla="*/ 0 h 3056311"/>
                <a:gd name="connsiteX2" fmla="*/ 1546997 w 3013635"/>
                <a:gd name="connsiteY2" fmla="*/ 0 h 3056311"/>
                <a:gd name="connsiteX3" fmla="*/ 2511352 w 3013635"/>
                <a:gd name="connsiteY3" fmla="*/ 0 h 3056311"/>
                <a:gd name="connsiteX4" fmla="*/ 3013635 w 3013635"/>
                <a:gd name="connsiteY4" fmla="*/ 351650 h 3056311"/>
                <a:gd name="connsiteX5" fmla="*/ 3013635 w 3013635"/>
                <a:gd name="connsiteY5" fmla="*/ 892842 h 3056311"/>
                <a:gd name="connsiteX6" fmla="*/ 3013635 w 3013635"/>
                <a:gd name="connsiteY6" fmla="*/ 1410505 h 3056311"/>
                <a:gd name="connsiteX7" fmla="*/ 3013635 w 3013635"/>
                <a:gd name="connsiteY7" fmla="*/ 2045817 h 3056311"/>
                <a:gd name="connsiteX8" fmla="*/ 3013635 w 3013635"/>
                <a:gd name="connsiteY8" fmla="*/ 2704659 h 3056311"/>
                <a:gd name="connsiteX9" fmla="*/ 2511352 w 3013635"/>
                <a:gd name="connsiteY9" fmla="*/ 3056311 h 3056311"/>
                <a:gd name="connsiteX10" fmla="*/ 1506817 w 3013635"/>
                <a:gd name="connsiteY10" fmla="*/ 3056311 h 3056311"/>
                <a:gd name="connsiteX11" fmla="*/ 502281 w 3013635"/>
                <a:gd name="connsiteY11" fmla="*/ 3056311 h 3056311"/>
                <a:gd name="connsiteX12" fmla="*/ 0 w 3013635"/>
                <a:gd name="connsiteY12" fmla="*/ 2704659 h 3056311"/>
                <a:gd name="connsiteX13" fmla="*/ 0 w 3013635"/>
                <a:gd name="connsiteY13" fmla="*/ 2069346 h 3056311"/>
                <a:gd name="connsiteX14" fmla="*/ 0 w 3013635"/>
                <a:gd name="connsiteY14" fmla="*/ 1434033 h 3056311"/>
                <a:gd name="connsiteX15" fmla="*/ 0 w 3013635"/>
                <a:gd name="connsiteY15" fmla="*/ 916373 h 3056311"/>
                <a:gd name="connsiteX16" fmla="*/ 0 w 3013635"/>
                <a:gd name="connsiteY16" fmla="*/ 351650 h 305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13635" h="3056311" fill="none" extrusionOk="0">
                  <a:moveTo>
                    <a:pt x="0" y="351650"/>
                  </a:moveTo>
                  <a:cubicBezTo>
                    <a:pt x="87083" y="180187"/>
                    <a:pt x="184888" y="13458"/>
                    <a:pt x="502281" y="0"/>
                  </a:cubicBezTo>
                  <a:cubicBezTo>
                    <a:pt x="810216" y="111872"/>
                    <a:pt x="1137882" y="-107910"/>
                    <a:pt x="1546997" y="0"/>
                  </a:cubicBezTo>
                  <a:cubicBezTo>
                    <a:pt x="1958240" y="-47841"/>
                    <a:pt x="2071118" y="151914"/>
                    <a:pt x="2511352" y="0"/>
                  </a:cubicBezTo>
                  <a:cubicBezTo>
                    <a:pt x="2874613" y="50127"/>
                    <a:pt x="3074065" y="133974"/>
                    <a:pt x="3013635" y="351650"/>
                  </a:cubicBezTo>
                  <a:cubicBezTo>
                    <a:pt x="3096277" y="406888"/>
                    <a:pt x="3025219" y="712568"/>
                    <a:pt x="3013635" y="892842"/>
                  </a:cubicBezTo>
                  <a:cubicBezTo>
                    <a:pt x="3067107" y="1095405"/>
                    <a:pt x="2988174" y="1140044"/>
                    <a:pt x="3013635" y="1410505"/>
                  </a:cubicBezTo>
                  <a:cubicBezTo>
                    <a:pt x="3035162" y="1671928"/>
                    <a:pt x="2983542" y="1720893"/>
                    <a:pt x="3013635" y="2045817"/>
                  </a:cubicBezTo>
                  <a:cubicBezTo>
                    <a:pt x="2995800" y="2338851"/>
                    <a:pt x="2891247" y="2584717"/>
                    <a:pt x="3013635" y="2704659"/>
                  </a:cubicBezTo>
                  <a:cubicBezTo>
                    <a:pt x="2907369" y="2865880"/>
                    <a:pt x="2686220" y="3022583"/>
                    <a:pt x="2511352" y="3056311"/>
                  </a:cubicBezTo>
                  <a:cubicBezTo>
                    <a:pt x="2181722" y="3015375"/>
                    <a:pt x="1874998" y="3024231"/>
                    <a:pt x="1506817" y="3056311"/>
                  </a:cubicBezTo>
                  <a:cubicBezTo>
                    <a:pt x="1123096" y="3112981"/>
                    <a:pt x="988319" y="3023638"/>
                    <a:pt x="502281" y="3056311"/>
                  </a:cubicBezTo>
                  <a:cubicBezTo>
                    <a:pt x="275961" y="3037862"/>
                    <a:pt x="21113" y="3007622"/>
                    <a:pt x="0" y="2704659"/>
                  </a:cubicBezTo>
                  <a:cubicBezTo>
                    <a:pt x="-139681" y="2604096"/>
                    <a:pt x="-17089" y="2371312"/>
                    <a:pt x="0" y="2069346"/>
                  </a:cubicBezTo>
                  <a:cubicBezTo>
                    <a:pt x="20445" y="1755236"/>
                    <a:pt x="84671" y="1682970"/>
                    <a:pt x="0" y="1434033"/>
                  </a:cubicBezTo>
                  <a:cubicBezTo>
                    <a:pt x="-96873" y="1143736"/>
                    <a:pt x="6490" y="1165342"/>
                    <a:pt x="0" y="916373"/>
                  </a:cubicBezTo>
                  <a:cubicBezTo>
                    <a:pt x="-111590" y="767677"/>
                    <a:pt x="81473" y="493199"/>
                    <a:pt x="0" y="351650"/>
                  </a:cubicBezTo>
                  <a:close/>
                </a:path>
                <a:path w="3013635" h="3056311" stroke="0" extrusionOk="0">
                  <a:moveTo>
                    <a:pt x="0" y="351650"/>
                  </a:moveTo>
                  <a:cubicBezTo>
                    <a:pt x="70020" y="242056"/>
                    <a:pt x="280756" y="127853"/>
                    <a:pt x="502281" y="0"/>
                  </a:cubicBezTo>
                  <a:cubicBezTo>
                    <a:pt x="903217" y="-112493"/>
                    <a:pt x="1133630" y="-34418"/>
                    <a:pt x="1546997" y="0"/>
                  </a:cubicBezTo>
                  <a:cubicBezTo>
                    <a:pt x="1750117" y="-68598"/>
                    <a:pt x="2309838" y="-28676"/>
                    <a:pt x="2511352" y="0"/>
                  </a:cubicBezTo>
                  <a:cubicBezTo>
                    <a:pt x="2790232" y="12239"/>
                    <a:pt x="3097182" y="195060"/>
                    <a:pt x="3013635" y="351650"/>
                  </a:cubicBezTo>
                  <a:cubicBezTo>
                    <a:pt x="3032279" y="527599"/>
                    <a:pt x="2949630" y="810426"/>
                    <a:pt x="3013635" y="892842"/>
                  </a:cubicBezTo>
                  <a:cubicBezTo>
                    <a:pt x="3077065" y="964392"/>
                    <a:pt x="2848373" y="1230424"/>
                    <a:pt x="3013635" y="1410505"/>
                  </a:cubicBezTo>
                  <a:cubicBezTo>
                    <a:pt x="3041260" y="1610202"/>
                    <a:pt x="2909789" y="1775547"/>
                    <a:pt x="3013635" y="1928165"/>
                  </a:cubicBezTo>
                  <a:cubicBezTo>
                    <a:pt x="3055259" y="2129621"/>
                    <a:pt x="2946624" y="2536975"/>
                    <a:pt x="3013635" y="2704659"/>
                  </a:cubicBezTo>
                  <a:cubicBezTo>
                    <a:pt x="3033192" y="2977152"/>
                    <a:pt x="2811266" y="3058918"/>
                    <a:pt x="2511352" y="3056311"/>
                  </a:cubicBezTo>
                  <a:cubicBezTo>
                    <a:pt x="2127224" y="3125813"/>
                    <a:pt x="1832702" y="3033916"/>
                    <a:pt x="1546997" y="3056311"/>
                  </a:cubicBezTo>
                  <a:cubicBezTo>
                    <a:pt x="1347265" y="3168061"/>
                    <a:pt x="1041686" y="2986537"/>
                    <a:pt x="502281" y="3056311"/>
                  </a:cubicBezTo>
                  <a:cubicBezTo>
                    <a:pt x="205576" y="2975859"/>
                    <a:pt x="-14286" y="2935693"/>
                    <a:pt x="0" y="2704659"/>
                  </a:cubicBezTo>
                  <a:cubicBezTo>
                    <a:pt x="43179" y="2496370"/>
                    <a:pt x="29856" y="2328754"/>
                    <a:pt x="0" y="2163467"/>
                  </a:cubicBezTo>
                  <a:cubicBezTo>
                    <a:pt x="7337" y="1928298"/>
                    <a:pt x="81084" y="1877059"/>
                    <a:pt x="0" y="1551684"/>
                  </a:cubicBezTo>
                  <a:cubicBezTo>
                    <a:pt x="-126530" y="1267782"/>
                    <a:pt x="109034" y="1211265"/>
                    <a:pt x="0" y="1034023"/>
                  </a:cubicBezTo>
                  <a:cubicBezTo>
                    <a:pt x="-26942" y="832469"/>
                    <a:pt x="-72492" y="572876"/>
                    <a:pt x="0" y="351650"/>
                  </a:cubicBezTo>
                  <a:close/>
                </a:path>
                <a:path w="3013635" h="3056311" fill="none" stroke="0" extrusionOk="0">
                  <a:moveTo>
                    <a:pt x="0" y="351650"/>
                  </a:moveTo>
                  <a:cubicBezTo>
                    <a:pt x="66216" y="114086"/>
                    <a:pt x="294579" y="-28270"/>
                    <a:pt x="502281" y="0"/>
                  </a:cubicBezTo>
                  <a:cubicBezTo>
                    <a:pt x="870026" y="-1795"/>
                    <a:pt x="1174381" y="97644"/>
                    <a:pt x="1546997" y="0"/>
                  </a:cubicBezTo>
                  <a:cubicBezTo>
                    <a:pt x="1855967" y="20693"/>
                    <a:pt x="2243400" y="42645"/>
                    <a:pt x="2511352" y="0"/>
                  </a:cubicBezTo>
                  <a:cubicBezTo>
                    <a:pt x="2786115" y="28355"/>
                    <a:pt x="3033189" y="169933"/>
                    <a:pt x="3013635" y="351650"/>
                  </a:cubicBezTo>
                  <a:cubicBezTo>
                    <a:pt x="3046636" y="530168"/>
                    <a:pt x="2997257" y="708832"/>
                    <a:pt x="3013635" y="892842"/>
                  </a:cubicBezTo>
                  <a:cubicBezTo>
                    <a:pt x="3040617" y="1137701"/>
                    <a:pt x="2982090" y="1180041"/>
                    <a:pt x="3013635" y="1410505"/>
                  </a:cubicBezTo>
                  <a:cubicBezTo>
                    <a:pt x="3060505" y="1629968"/>
                    <a:pt x="2983384" y="1725795"/>
                    <a:pt x="3013635" y="2045817"/>
                  </a:cubicBezTo>
                  <a:cubicBezTo>
                    <a:pt x="3029093" y="2336176"/>
                    <a:pt x="2979372" y="2504662"/>
                    <a:pt x="3013635" y="2704659"/>
                  </a:cubicBezTo>
                  <a:cubicBezTo>
                    <a:pt x="2951801" y="2865529"/>
                    <a:pt x="2771112" y="2985977"/>
                    <a:pt x="2511352" y="3056311"/>
                  </a:cubicBezTo>
                  <a:cubicBezTo>
                    <a:pt x="2235539" y="3016315"/>
                    <a:pt x="1999140" y="2884383"/>
                    <a:pt x="1506817" y="3056311"/>
                  </a:cubicBezTo>
                  <a:cubicBezTo>
                    <a:pt x="1082834" y="2989109"/>
                    <a:pt x="927238" y="2987179"/>
                    <a:pt x="502281" y="3056311"/>
                  </a:cubicBezTo>
                  <a:cubicBezTo>
                    <a:pt x="117331" y="3101667"/>
                    <a:pt x="-8950" y="2923737"/>
                    <a:pt x="0" y="2704659"/>
                  </a:cubicBezTo>
                  <a:cubicBezTo>
                    <a:pt x="-49968" y="2472578"/>
                    <a:pt x="95972" y="2348124"/>
                    <a:pt x="0" y="2069346"/>
                  </a:cubicBezTo>
                  <a:cubicBezTo>
                    <a:pt x="-13672" y="1722011"/>
                    <a:pt x="103474" y="1655169"/>
                    <a:pt x="0" y="1434033"/>
                  </a:cubicBezTo>
                  <a:cubicBezTo>
                    <a:pt x="-70724" y="1188198"/>
                    <a:pt x="43629" y="1118823"/>
                    <a:pt x="0" y="916373"/>
                  </a:cubicBezTo>
                  <a:cubicBezTo>
                    <a:pt x="-18078" y="748473"/>
                    <a:pt x="104025" y="590648"/>
                    <a:pt x="0" y="351650"/>
                  </a:cubicBezTo>
                  <a:close/>
                </a:path>
                <a:path w="3013635" h="3056311" fill="none" stroke="0" extrusionOk="0">
                  <a:moveTo>
                    <a:pt x="0" y="351650"/>
                  </a:moveTo>
                  <a:cubicBezTo>
                    <a:pt x="79471" y="164855"/>
                    <a:pt x="259205" y="-18450"/>
                    <a:pt x="502281" y="0"/>
                  </a:cubicBezTo>
                  <a:cubicBezTo>
                    <a:pt x="842344" y="10258"/>
                    <a:pt x="1127960" y="-62106"/>
                    <a:pt x="1546997" y="0"/>
                  </a:cubicBezTo>
                  <a:cubicBezTo>
                    <a:pt x="1964118" y="-13479"/>
                    <a:pt x="2122519" y="101719"/>
                    <a:pt x="2511352" y="0"/>
                  </a:cubicBezTo>
                  <a:cubicBezTo>
                    <a:pt x="2828129" y="47220"/>
                    <a:pt x="3044264" y="156155"/>
                    <a:pt x="3013635" y="351650"/>
                  </a:cubicBezTo>
                  <a:cubicBezTo>
                    <a:pt x="3095795" y="432331"/>
                    <a:pt x="2990827" y="742114"/>
                    <a:pt x="3013635" y="892842"/>
                  </a:cubicBezTo>
                  <a:cubicBezTo>
                    <a:pt x="3065034" y="1102165"/>
                    <a:pt x="2990486" y="1163754"/>
                    <a:pt x="3013635" y="1410505"/>
                  </a:cubicBezTo>
                  <a:cubicBezTo>
                    <a:pt x="3042335" y="1661035"/>
                    <a:pt x="3002085" y="1734743"/>
                    <a:pt x="3013635" y="2045817"/>
                  </a:cubicBezTo>
                  <a:cubicBezTo>
                    <a:pt x="3063713" y="2354209"/>
                    <a:pt x="2956367" y="2545476"/>
                    <a:pt x="3013635" y="2704659"/>
                  </a:cubicBezTo>
                  <a:cubicBezTo>
                    <a:pt x="2938175" y="2843382"/>
                    <a:pt x="2721781" y="3012750"/>
                    <a:pt x="2511352" y="3056311"/>
                  </a:cubicBezTo>
                  <a:cubicBezTo>
                    <a:pt x="2175257" y="2972875"/>
                    <a:pt x="1890674" y="3023920"/>
                    <a:pt x="1506817" y="3056311"/>
                  </a:cubicBezTo>
                  <a:cubicBezTo>
                    <a:pt x="1107562" y="3055226"/>
                    <a:pt x="960306" y="3016385"/>
                    <a:pt x="502281" y="3056311"/>
                  </a:cubicBezTo>
                  <a:cubicBezTo>
                    <a:pt x="181111" y="3090335"/>
                    <a:pt x="25511" y="2961933"/>
                    <a:pt x="0" y="2704659"/>
                  </a:cubicBezTo>
                  <a:cubicBezTo>
                    <a:pt x="-85123" y="2545764"/>
                    <a:pt x="37630" y="2354319"/>
                    <a:pt x="0" y="2069346"/>
                  </a:cubicBezTo>
                  <a:cubicBezTo>
                    <a:pt x="-9659" y="1762130"/>
                    <a:pt x="80220" y="1678956"/>
                    <a:pt x="0" y="1434033"/>
                  </a:cubicBezTo>
                  <a:cubicBezTo>
                    <a:pt x="-75546" y="1161263"/>
                    <a:pt x="11528" y="1140771"/>
                    <a:pt x="0" y="916373"/>
                  </a:cubicBezTo>
                  <a:cubicBezTo>
                    <a:pt x="-63650" y="731046"/>
                    <a:pt x="98449" y="521910"/>
                    <a:pt x="0" y="351650"/>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custGeom>
                      <a:avLst/>
                      <a:gdLst>
                        <a:gd name="connsiteX0" fmla="*/ 0 w 3040786"/>
                        <a:gd name="connsiteY0" fmla="*/ 314408 h 2732627"/>
                        <a:gd name="connsiteX1" fmla="*/ 506807 w 3040786"/>
                        <a:gd name="connsiteY1" fmla="*/ 0 h 2732627"/>
                        <a:gd name="connsiteX2" fmla="*/ 1560935 w 3040786"/>
                        <a:gd name="connsiteY2" fmla="*/ 0 h 2732627"/>
                        <a:gd name="connsiteX3" fmla="*/ 2533978 w 3040786"/>
                        <a:gd name="connsiteY3" fmla="*/ 0 h 2732627"/>
                        <a:gd name="connsiteX4" fmla="*/ 3040786 w 3040786"/>
                        <a:gd name="connsiteY4" fmla="*/ 314408 h 2732627"/>
                        <a:gd name="connsiteX5" fmla="*/ 3040786 w 3040786"/>
                        <a:gd name="connsiteY5" fmla="*/ 798284 h 2732627"/>
                        <a:gd name="connsiteX6" fmla="*/ 3040786 w 3040786"/>
                        <a:gd name="connsiteY6" fmla="*/ 1261123 h 2732627"/>
                        <a:gd name="connsiteX7" fmla="*/ 3040786 w 3040786"/>
                        <a:gd name="connsiteY7" fmla="*/ 1829152 h 2732627"/>
                        <a:gd name="connsiteX8" fmla="*/ 3040786 w 3040786"/>
                        <a:gd name="connsiteY8" fmla="*/ 2418218 h 2732627"/>
                        <a:gd name="connsiteX9" fmla="*/ 2533978 w 3040786"/>
                        <a:gd name="connsiteY9" fmla="*/ 2732627 h 2732627"/>
                        <a:gd name="connsiteX10" fmla="*/ 1520393 w 3040786"/>
                        <a:gd name="connsiteY10" fmla="*/ 2732627 h 2732627"/>
                        <a:gd name="connsiteX11" fmla="*/ 506807 w 3040786"/>
                        <a:gd name="connsiteY11" fmla="*/ 2732627 h 2732627"/>
                        <a:gd name="connsiteX12" fmla="*/ 0 w 3040786"/>
                        <a:gd name="connsiteY12" fmla="*/ 2418218 h 2732627"/>
                        <a:gd name="connsiteX13" fmla="*/ 0 w 3040786"/>
                        <a:gd name="connsiteY13" fmla="*/ 1850189 h 2732627"/>
                        <a:gd name="connsiteX14" fmla="*/ 0 w 3040786"/>
                        <a:gd name="connsiteY14" fmla="*/ 1282160 h 2732627"/>
                        <a:gd name="connsiteX15" fmla="*/ 0 w 3040786"/>
                        <a:gd name="connsiteY15" fmla="*/ 819323 h 2732627"/>
                        <a:gd name="connsiteX16" fmla="*/ 0 w 3040786"/>
                        <a:gd name="connsiteY16" fmla="*/ 314408 h 2732627"/>
                        <a:gd name="connsiteX0" fmla="*/ 0 w 3040786"/>
                        <a:gd name="connsiteY0" fmla="*/ 314408 h 2732627"/>
                        <a:gd name="connsiteX1" fmla="*/ 506807 w 3040786"/>
                        <a:gd name="connsiteY1" fmla="*/ 0 h 2732627"/>
                        <a:gd name="connsiteX2" fmla="*/ 1560935 w 3040786"/>
                        <a:gd name="connsiteY2" fmla="*/ 0 h 2732627"/>
                        <a:gd name="connsiteX3" fmla="*/ 2533978 w 3040786"/>
                        <a:gd name="connsiteY3" fmla="*/ 0 h 2732627"/>
                        <a:gd name="connsiteX4" fmla="*/ 3040786 w 3040786"/>
                        <a:gd name="connsiteY4" fmla="*/ 314408 h 2732627"/>
                        <a:gd name="connsiteX5" fmla="*/ 3040786 w 3040786"/>
                        <a:gd name="connsiteY5" fmla="*/ 798284 h 2732627"/>
                        <a:gd name="connsiteX6" fmla="*/ 3040786 w 3040786"/>
                        <a:gd name="connsiteY6" fmla="*/ 1261123 h 2732627"/>
                        <a:gd name="connsiteX7" fmla="*/ 3040786 w 3040786"/>
                        <a:gd name="connsiteY7" fmla="*/ 1723960 h 2732627"/>
                        <a:gd name="connsiteX8" fmla="*/ 3040786 w 3040786"/>
                        <a:gd name="connsiteY8" fmla="*/ 2418218 h 2732627"/>
                        <a:gd name="connsiteX9" fmla="*/ 2533978 w 3040786"/>
                        <a:gd name="connsiteY9" fmla="*/ 2732627 h 2732627"/>
                        <a:gd name="connsiteX10" fmla="*/ 1560935 w 3040786"/>
                        <a:gd name="connsiteY10" fmla="*/ 2732627 h 2732627"/>
                        <a:gd name="connsiteX11" fmla="*/ 506807 w 3040786"/>
                        <a:gd name="connsiteY11" fmla="*/ 2732627 h 2732627"/>
                        <a:gd name="connsiteX12" fmla="*/ 0 w 3040786"/>
                        <a:gd name="connsiteY12" fmla="*/ 2418218 h 2732627"/>
                        <a:gd name="connsiteX13" fmla="*/ 0 w 3040786"/>
                        <a:gd name="connsiteY13" fmla="*/ 1934342 h 2732627"/>
                        <a:gd name="connsiteX14" fmla="*/ 0 w 3040786"/>
                        <a:gd name="connsiteY14" fmla="*/ 1387351 h 2732627"/>
                        <a:gd name="connsiteX15" fmla="*/ 0 w 3040786"/>
                        <a:gd name="connsiteY15" fmla="*/ 924513 h 2732627"/>
                        <a:gd name="connsiteX16" fmla="*/ 0 w 3040786"/>
                        <a:gd name="connsiteY16" fmla="*/ 314408 h 273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40786" h="2732627" fill="none" extrusionOk="0">
                          <a:moveTo>
                            <a:pt x="0" y="314408"/>
                          </a:moveTo>
                          <a:cubicBezTo>
                            <a:pt x="70609" y="153888"/>
                            <a:pt x="238932" y="3325"/>
                            <a:pt x="506807" y="0"/>
                          </a:cubicBezTo>
                          <a:cubicBezTo>
                            <a:pt x="854719" y="19387"/>
                            <a:pt x="1173850" y="-60910"/>
                            <a:pt x="1560935" y="0"/>
                          </a:cubicBezTo>
                          <a:cubicBezTo>
                            <a:pt x="1954063" y="-37921"/>
                            <a:pt x="2126127" y="103015"/>
                            <a:pt x="2533978" y="0"/>
                          </a:cubicBezTo>
                          <a:cubicBezTo>
                            <a:pt x="2882444" y="19425"/>
                            <a:pt x="3068795" y="132070"/>
                            <a:pt x="3040786" y="314408"/>
                          </a:cubicBezTo>
                          <a:cubicBezTo>
                            <a:pt x="3116198" y="374927"/>
                            <a:pt x="3009484" y="613051"/>
                            <a:pt x="3040786" y="798284"/>
                          </a:cubicBezTo>
                          <a:cubicBezTo>
                            <a:pt x="3094240" y="981576"/>
                            <a:pt x="3016182" y="1020841"/>
                            <a:pt x="3040786" y="1261123"/>
                          </a:cubicBezTo>
                          <a:cubicBezTo>
                            <a:pt x="3059284" y="1490754"/>
                            <a:pt x="3019642" y="1542555"/>
                            <a:pt x="3040786" y="1829152"/>
                          </a:cubicBezTo>
                          <a:cubicBezTo>
                            <a:pt x="3046135" y="2107341"/>
                            <a:pt x="2943737" y="2282862"/>
                            <a:pt x="3040786" y="2418218"/>
                          </a:cubicBezTo>
                          <a:cubicBezTo>
                            <a:pt x="2960082" y="2568467"/>
                            <a:pt x="2734593" y="2705747"/>
                            <a:pt x="2533978" y="2732627"/>
                          </a:cubicBezTo>
                          <a:cubicBezTo>
                            <a:pt x="2238261" y="2710010"/>
                            <a:pt x="1907371" y="2710914"/>
                            <a:pt x="1520393" y="2732627"/>
                          </a:cubicBezTo>
                          <a:cubicBezTo>
                            <a:pt x="1124491" y="2772599"/>
                            <a:pt x="973874" y="2703152"/>
                            <a:pt x="506807" y="2732627"/>
                          </a:cubicBezTo>
                          <a:cubicBezTo>
                            <a:pt x="216234" y="2714764"/>
                            <a:pt x="14626" y="2646710"/>
                            <a:pt x="0" y="2418218"/>
                          </a:cubicBezTo>
                          <a:cubicBezTo>
                            <a:pt x="-112940" y="2287114"/>
                            <a:pt x="14089" y="2114890"/>
                            <a:pt x="0" y="1850189"/>
                          </a:cubicBezTo>
                          <a:cubicBezTo>
                            <a:pt x="-10723" y="1582167"/>
                            <a:pt x="79121" y="1505725"/>
                            <a:pt x="0" y="1282160"/>
                          </a:cubicBezTo>
                          <a:cubicBezTo>
                            <a:pt x="-88223" y="1034500"/>
                            <a:pt x="31253" y="1021060"/>
                            <a:pt x="0" y="819323"/>
                          </a:cubicBezTo>
                          <a:cubicBezTo>
                            <a:pt x="-71213" y="654331"/>
                            <a:pt x="64774" y="468637"/>
                            <a:pt x="0" y="314408"/>
                          </a:cubicBezTo>
                          <a:close/>
                        </a:path>
                        <a:path w="3040786" h="2732627" stroke="0" extrusionOk="0">
                          <a:moveTo>
                            <a:pt x="0" y="314408"/>
                          </a:moveTo>
                          <a:cubicBezTo>
                            <a:pt x="58505" y="177756"/>
                            <a:pt x="260978" y="57277"/>
                            <a:pt x="506807" y="0"/>
                          </a:cubicBezTo>
                          <a:cubicBezTo>
                            <a:pt x="938186" y="-62103"/>
                            <a:pt x="1228836" y="-7021"/>
                            <a:pt x="1560935" y="0"/>
                          </a:cubicBezTo>
                          <a:cubicBezTo>
                            <a:pt x="1799498" y="-42321"/>
                            <a:pt x="2270901" y="7828"/>
                            <a:pt x="2533978" y="0"/>
                          </a:cubicBezTo>
                          <a:cubicBezTo>
                            <a:pt x="2793421" y="15449"/>
                            <a:pt x="3087350" y="164744"/>
                            <a:pt x="3040786" y="314408"/>
                          </a:cubicBezTo>
                          <a:cubicBezTo>
                            <a:pt x="3078995" y="486229"/>
                            <a:pt x="2980346" y="706784"/>
                            <a:pt x="3040786" y="798284"/>
                          </a:cubicBezTo>
                          <a:cubicBezTo>
                            <a:pt x="3100684" y="883944"/>
                            <a:pt x="2932183" y="1068065"/>
                            <a:pt x="3040786" y="1261123"/>
                          </a:cubicBezTo>
                          <a:cubicBezTo>
                            <a:pt x="3118068" y="1462278"/>
                            <a:pt x="2960522" y="1557705"/>
                            <a:pt x="3040786" y="1723960"/>
                          </a:cubicBezTo>
                          <a:cubicBezTo>
                            <a:pt x="3102130" y="1901523"/>
                            <a:pt x="2984993" y="2253378"/>
                            <a:pt x="3040786" y="2418218"/>
                          </a:cubicBezTo>
                          <a:cubicBezTo>
                            <a:pt x="3061285" y="2633806"/>
                            <a:pt x="2823710" y="2716647"/>
                            <a:pt x="2533978" y="2732627"/>
                          </a:cubicBezTo>
                          <a:cubicBezTo>
                            <a:pt x="2153945" y="2787590"/>
                            <a:pt x="1823952" y="2717287"/>
                            <a:pt x="1560935" y="2732627"/>
                          </a:cubicBezTo>
                          <a:cubicBezTo>
                            <a:pt x="1329685" y="2766394"/>
                            <a:pt x="1013428" y="2695980"/>
                            <a:pt x="506807" y="2732627"/>
                          </a:cubicBezTo>
                          <a:cubicBezTo>
                            <a:pt x="194155" y="2685250"/>
                            <a:pt x="-22467" y="2625420"/>
                            <a:pt x="0" y="2418218"/>
                          </a:cubicBezTo>
                          <a:cubicBezTo>
                            <a:pt x="10930" y="2271429"/>
                            <a:pt x="39646" y="2106048"/>
                            <a:pt x="0" y="1934342"/>
                          </a:cubicBezTo>
                          <a:cubicBezTo>
                            <a:pt x="-17358" y="1740831"/>
                            <a:pt x="81743" y="1670475"/>
                            <a:pt x="0" y="1387351"/>
                          </a:cubicBezTo>
                          <a:cubicBezTo>
                            <a:pt x="-110889" y="1136202"/>
                            <a:pt x="99161" y="1103104"/>
                            <a:pt x="0" y="924513"/>
                          </a:cubicBezTo>
                          <a:cubicBezTo>
                            <a:pt x="-49886" y="728711"/>
                            <a:pt x="-18332" y="521625"/>
                            <a:pt x="0" y="314408"/>
                          </a:cubicBezTo>
                          <a:close/>
                        </a:path>
                        <a:path w="3040786" h="2732627" fill="none" stroke="0" extrusionOk="0">
                          <a:moveTo>
                            <a:pt x="0" y="314408"/>
                          </a:moveTo>
                          <a:cubicBezTo>
                            <a:pt x="60395" y="120401"/>
                            <a:pt x="294662" y="-31035"/>
                            <a:pt x="506807" y="0"/>
                          </a:cubicBezTo>
                          <a:cubicBezTo>
                            <a:pt x="872996" y="-50861"/>
                            <a:pt x="1129453" y="39602"/>
                            <a:pt x="1560935" y="0"/>
                          </a:cubicBezTo>
                          <a:cubicBezTo>
                            <a:pt x="1925210" y="9576"/>
                            <a:pt x="2187067" y="43810"/>
                            <a:pt x="2533978" y="0"/>
                          </a:cubicBezTo>
                          <a:cubicBezTo>
                            <a:pt x="2840160" y="14321"/>
                            <a:pt x="3037582" y="183436"/>
                            <a:pt x="3040786" y="314408"/>
                          </a:cubicBezTo>
                          <a:cubicBezTo>
                            <a:pt x="3098645" y="428994"/>
                            <a:pt x="2991535" y="610051"/>
                            <a:pt x="3040786" y="798284"/>
                          </a:cubicBezTo>
                          <a:cubicBezTo>
                            <a:pt x="3087582" y="1006072"/>
                            <a:pt x="3029270" y="1060500"/>
                            <a:pt x="3040786" y="1261123"/>
                          </a:cubicBezTo>
                          <a:cubicBezTo>
                            <a:pt x="3067924" y="1473595"/>
                            <a:pt x="3035497" y="1551643"/>
                            <a:pt x="3040786" y="1829152"/>
                          </a:cubicBezTo>
                          <a:cubicBezTo>
                            <a:pt x="3064351" y="2108550"/>
                            <a:pt x="3015640" y="2242358"/>
                            <a:pt x="3040786" y="2418218"/>
                          </a:cubicBezTo>
                          <a:cubicBezTo>
                            <a:pt x="2980024" y="2547531"/>
                            <a:pt x="2798028" y="2677938"/>
                            <a:pt x="2533978" y="2732627"/>
                          </a:cubicBezTo>
                          <a:cubicBezTo>
                            <a:pt x="2278691" y="2681247"/>
                            <a:pt x="1946922" y="2617238"/>
                            <a:pt x="1520393" y="2732627"/>
                          </a:cubicBezTo>
                          <a:cubicBezTo>
                            <a:pt x="1092033" y="2693833"/>
                            <a:pt x="921200" y="2692407"/>
                            <a:pt x="506807" y="2732627"/>
                          </a:cubicBezTo>
                          <a:cubicBezTo>
                            <a:pt x="148237" y="2742916"/>
                            <a:pt x="35121" y="2602900"/>
                            <a:pt x="0" y="2418218"/>
                          </a:cubicBezTo>
                          <a:cubicBezTo>
                            <a:pt x="-50175" y="2243812"/>
                            <a:pt x="69152" y="2090915"/>
                            <a:pt x="0" y="1850189"/>
                          </a:cubicBezTo>
                          <a:cubicBezTo>
                            <a:pt x="-17870" y="1565734"/>
                            <a:pt x="79924" y="1484572"/>
                            <a:pt x="0" y="1282160"/>
                          </a:cubicBezTo>
                          <a:cubicBezTo>
                            <a:pt x="-65776" y="1059555"/>
                            <a:pt x="36395" y="997967"/>
                            <a:pt x="0" y="819323"/>
                          </a:cubicBezTo>
                          <a:cubicBezTo>
                            <a:pt x="-44904" y="638471"/>
                            <a:pt x="101846" y="484587"/>
                            <a:pt x="0" y="31440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230615" y="452546"/>
              <a:ext cx="3061255" cy="3043564"/>
            </a:xfrm>
            <a:custGeom>
              <a:avLst/>
              <a:gdLst>
                <a:gd name="connsiteX0" fmla="*/ 0 w 3061255"/>
                <a:gd name="connsiteY0" fmla="*/ 350183 h 3043564"/>
                <a:gd name="connsiteX1" fmla="*/ 510218 w 3061255"/>
                <a:gd name="connsiteY1" fmla="*/ 0 h 3043564"/>
                <a:gd name="connsiteX2" fmla="*/ 1231307 w 3061255"/>
                <a:gd name="connsiteY2" fmla="*/ 0 h 3043564"/>
                <a:gd name="connsiteX3" fmla="*/ 1870762 w 3061255"/>
                <a:gd name="connsiteY3" fmla="*/ 0 h 3043564"/>
                <a:gd name="connsiteX4" fmla="*/ 2551035 w 3061255"/>
                <a:gd name="connsiteY4" fmla="*/ 0 h 3043564"/>
                <a:gd name="connsiteX5" fmla="*/ 3061255 w 3061255"/>
                <a:gd name="connsiteY5" fmla="*/ 350183 h 3043564"/>
                <a:gd name="connsiteX6" fmla="*/ 3061255 w 3061255"/>
                <a:gd name="connsiteY6" fmla="*/ 959414 h 3043564"/>
                <a:gd name="connsiteX7" fmla="*/ 3061255 w 3061255"/>
                <a:gd name="connsiteY7" fmla="*/ 1474916 h 3043564"/>
                <a:gd name="connsiteX8" fmla="*/ 3061255 w 3061255"/>
                <a:gd name="connsiteY8" fmla="*/ 2060715 h 3043564"/>
                <a:gd name="connsiteX9" fmla="*/ 3061255 w 3061255"/>
                <a:gd name="connsiteY9" fmla="*/ 2693379 h 3043564"/>
                <a:gd name="connsiteX10" fmla="*/ 2551035 w 3061255"/>
                <a:gd name="connsiteY10" fmla="*/ 3043563 h 3043564"/>
                <a:gd name="connsiteX11" fmla="*/ 1931987 w 3061255"/>
                <a:gd name="connsiteY11" fmla="*/ 3043563 h 3043564"/>
                <a:gd name="connsiteX12" fmla="*/ 1312940 w 3061255"/>
                <a:gd name="connsiteY12" fmla="*/ 3043563 h 3043564"/>
                <a:gd name="connsiteX13" fmla="*/ 510218 w 3061255"/>
                <a:gd name="connsiteY13" fmla="*/ 3043563 h 3043564"/>
                <a:gd name="connsiteX14" fmla="*/ 0 w 3061255"/>
                <a:gd name="connsiteY14" fmla="*/ 2693379 h 3043564"/>
                <a:gd name="connsiteX15" fmla="*/ 0 w 3061255"/>
                <a:gd name="connsiteY15" fmla="*/ 2177875 h 3043564"/>
                <a:gd name="connsiteX16" fmla="*/ 0 w 3061255"/>
                <a:gd name="connsiteY16" fmla="*/ 1615509 h 3043564"/>
                <a:gd name="connsiteX17" fmla="*/ 0 w 3061255"/>
                <a:gd name="connsiteY17" fmla="*/ 1006278 h 3043564"/>
                <a:gd name="connsiteX18" fmla="*/ 0 w 3061255"/>
                <a:gd name="connsiteY18" fmla="*/ 350183 h 3043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61255" h="3043564" extrusionOk="0">
                  <a:moveTo>
                    <a:pt x="0" y="350183"/>
                  </a:moveTo>
                  <a:cubicBezTo>
                    <a:pt x="45397" y="122176"/>
                    <a:pt x="299426" y="-64100"/>
                    <a:pt x="510218" y="0"/>
                  </a:cubicBezTo>
                  <a:cubicBezTo>
                    <a:pt x="836323" y="-76355"/>
                    <a:pt x="933678" y="41354"/>
                    <a:pt x="1231307" y="0"/>
                  </a:cubicBezTo>
                  <a:cubicBezTo>
                    <a:pt x="1540531" y="-2277"/>
                    <a:pt x="1744557" y="-22529"/>
                    <a:pt x="1870762" y="0"/>
                  </a:cubicBezTo>
                  <a:cubicBezTo>
                    <a:pt x="2016920" y="3232"/>
                    <a:pt x="2243004" y="45451"/>
                    <a:pt x="2551035" y="0"/>
                  </a:cubicBezTo>
                  <a:cubicBezTo>
                    <a:pt x="2865168" y="56571"/>
                    <a:pt x="3062419" y="214158"/>
                    <a:pt x="3061255" y="350183"/>
                  </a:cubicBezTo>
                  <a:cubicBezTo>
                    <a:pt x="3073696" y="658219"/>
                    <a:pt x="2966927" y="834469"/>
                    <a:pt x="3061255" y="959414"/>
                  </a:cubicBezTo>
                  <a:cubicBezTo>
                    <a:pt x="3191690" y="1152009"/>
                    <a:pt x="3024325" y="1385253"/>
                    <a:pt x="3061255" y="1474916"/>
                  </a:cubicBezTo>
                  <a:cubicBezTo>
                    <a:pt x="3176435" y="1576638"/>
                    <a:pt x="3126641" y="1779215"/>
                    <a:pt x="3061255" y="2060715"/>
                  </a:cubicBezTo>
                  <a:cubicBezTo>
                    <a:pt x="3094757" y="2271438"/>
                    <a:pt x="3088177" y="2433333"/>
                    <a:pt x="3061255" y="2693379"/>
                  </a:cubicBezTo>
                  <a:cubicBezTo>
                    <a:pt x="3102454" y="2862616"/>
                    <a:pt x="2753024" y="3017555"/>
                    <a:pt x="2551035" y="3043563"/>
                  </a:cubicBezTo>
                  <a:cubicBezTo>
                    <a:pt x="2366167" y="2995476"/>
                    <a:pt x="2060144" y="3012808"/>
                    <a:pt x="1931987" y="3043563"/>
                  </a:cubicBezTo>
                  <a:cubicBezTo>
                    <a:pt x="1762202" y="3092149"/>
                    <a:pt x="1657534" y="3005900"/>
                    <a:pt x="1312940" y="3043563"/>
                  </a:cubicBezTo>
                  <a:cubicBezTo>
                    <a:pt x="1121797" y="3043838"/>
                    <a:pt x="858539" y="2963369"/>
                    <a:pt x="510218" y="3043563"/>
                  </a:cubicBezTo>
                  <a:cubicBezTo>
                    <a:pt x="271491" y="2956440"/>
                    <a:pt x="37683" y="2830471"/>
                    <a:pt x="0" y="2693379"/>
                  </a:cubicBezTo>
                  <a:cubicBezTo>
                    <a:pt x="18379" y="2600556"/>
                    <a:pt x="-10216" y="2362200"/>
                    <a:pt x="0" y="2177875"/>
                  </a:cubicBezTo>
                  <a:cubicBezTo>
                    <a:pt x="-34972" y="1985964"/>
                    <a:pt x="108521" y="1728751"/>
                    <a:pt x="0" y="1615509"/>
                  </a:cubicBezTo>
                  <a:cubicBezTo>
                    <a:pt x="4004" y="1530247"/>
                    <a:pt x="14233" y="1218391"/>
                    <a:pt x="0" y="1006278"/>
                  </a:cubicBezTo>
                  <a:cubicBezTo>
                    <a:pt x="-85682" y="844000"/>
                    <a:pt x="63195" y="475952"/>
                    <a:pt x="0" y="350183"/>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3088835"/>
                        <a:gd name="connsiteY0" fmla="*/ 313097 h 2721230"/>
                        <a:gd name="connsiteX1" fmla="*/ 514815 w 3088835"/>
                        <a:gd name="connsiteY1" fmla="*/ 0 h 2721230"/>
                        <a:gd name="connsiteX2" fmla="*/ 1242401 w 3088835"/>
                        <a:gd name="connsiteY2" fmla="*/ 0 h 2721230"/>
                        <a:gd name="connsiteX3" fmla="*/ 1887617 w 3088835"/>
                        <a:gd name="connsiteY3" fmla="*/ 0 h 2721230"/>
                        <a:gd name="connsiteX4" fmla="*/ 2574019 w 3088835"/>
                        <a:gd name="connsiteY4" fmla="*/ 0 h 2721230"/>
                        <a:gd name="connsiteX5" fmla="*/ 3088835 w 3088835"/>
                        <a:gd name="connsiteY5" fmla="*/ 313097 h 2721230"/>
                        <a:gd name="connsiteX6" fmla="*/ 3088835 w 3088835"/>
                        <a:gd name="connsiteY6" fmla="*/ 857806 h 2721230"/>
                        <a:gd name="connsiteX7" fmla="*/ 3088835 w 3088835"/>
                        <a:gd name="connsiteY7" fmla="*/ 1318713 h 2721230"/>
                        <a:gd name="connsiteX8" fmla="*/ 3088835 w 3088835"/>
                        <a:gd name="connsiteY8" fmla="*/ 1842472 h 2721230"/>
                        <a:gd name="connsiteX9" fmla="*/ 3088835 w 3088835"/>
                        <a:gd name="connsiteY9" fmla="*/ 2408132 h 2721230"/>
                        <a:gd name="connsiteX10" fmla="*/ 2574019 w 3088835"/>
                        <a:gd name="connsiteY10" fmla="*/ 2721230 h 2721230"/>
                        <a:gd name="connsiteX11" fmla="*/ 1949394 w 3088835"/>
                        <a:gd name="connsiteY11" fmla="*/ 2721230 h 2721230"/>
                        <a:gd name="connsiteX12" fmla="*/ 1324769 w 3088835"/>
                        <a:gd name="connsiteY12" fmla="*/ 2721230 h 2721230"/>
                        <a:gd name="connsiteX13" fmla="*/ 514815 w 3088835"/>
                        <a:gd name="connsiteY13" fmla="*/ 2721230 h 2721230"/>
                        <a:gd name="connsiteX14" fmla="*/ 0 w 3088835"/>
                        <a:gd name="connsiteY14" fmla="*/ 2408132 h 2721230"/>
                        <a:gd name="connsiteX15" fmla="*/ 0 w 3088835"/>
                        <a:gd name="connsiteY15" fmla="*/ 1947224 h 2721230"/>
                        <a:gd name="connsiteX16" fmla="*/ 0 w 3088835"/>
                        <a:gd name="connsiteY16" fmla="*/ 1444416 h 2721230"/>
                        <a:gd name="connsiteX17" fmla="*/ 0 w 3088835"/>
                        <a:gd name="connsiteY17" fmla="*/ 899707 h 2721230"/>
                        <a:gd name="connsiteX18" fmla="*/ 0 w 3088835"/>
                        <a:gd name="connsiteY18" fmla="*/ 313097 h 2721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8835" h="2721230" extrusionOk="0">
                          <a:moveTo>
                            <a:pt x="0" y="313097"/>
                          </a:moveTo>
                          <a:cubicBezTo>
                            <a:pt x="32775" y="118069"/>
                            <a:pt x="280792" y="-38610"/>
                            <a:pt x="514815" y="0"/>
                          </a:cubicBezTo>
                          <a:cubicBezTo>
                            <a:pt x="855992" y="-42370"/>
                            <a:pt x="946309" y="36339"/>
                            <a:pt x="1242401" y="0"/>
                          </a:cubicBezTo>
                          <a:cubicBezTo>
                            <a:pt x="1542289" y="-13336"/>
                            <a:pt x="1732581" y="1400"/>
                            <a:pt x="1887617" y="0"/>
                          </a:cubicBezTo>
                          <a:cubicBezTo>
                            <a:pt x="2063138" y="-19282"/>
                            <a:pt x="2255442" y="20394"/>
                            <a:pt x="2574019" y="0"/>
                          </a:cubicBezTo>
                          <a:cubicBezTo>
                            <a:pt x="2875823" y="27061"/>
                            <a:pt x="3084020" y="155002"/>
                            <a:pt x="3088835" y="313097"/>
                          </a:cubicBezTo>
                          <a:cubicBezTo>
                            <a:pt x="3108213" y="571946"/>
                            <a:pt x="2990685" y="699237"/>
                            <a:pt x="3088835" y="857806"/>
                          </a:cubicBezTo>
                          <a:cubicBezTo>
                            <a:pt x="3203931" y="1038897"/>
                            <a:pt x="3041501" y="1229560"/>
                            <a:pt x="3088835" y="1318713"/>
                          </a:cubicBezTo>
                          <a:cubicBezTo>
                            <a:pt x="3199837" y="1409945"/>
                            <a:pt x="3121596" y="1596679"/>
                            <a:pt x="3088835" y="1842472"/>
                          </a:cubicBezTo>
                          <a:cubicBezTo>
                            <a:pt x="3117778" y="2058800"/>
                            <a:pt x="3083591" y="2209025"/>
                            <a:pt x="3088835" y="2408132"/>
                          </a:cubicBezTo>
                          <a:cubicBezTo>
                            <a:pt x="3156468" y="2590659"/>
                            <a:pt x="2776611" y="2724111"/>
                            <a:pt x="2574019" y="2721230"/>
                          </a:cubicBezTo>
                          <a:cubicBezTo>
                            <a:pt x="2392489" y="2707710"/>
                            <a:pt x="2092649" y="2711380"/>
                            <a:pt x="1949394" y="2721230"/>
                          </a:cubicBezTo>
                          <a:cubicBezTo>
                            <a:pt x="1791958" y="2744661"/>
                            <a:pt x="1631583" y="2681909"/>
                            <a:pt x="1324769" y="2721230"/>
                          </a:cubicBezTo>
                          <a:cubicBezTo>
                            <a:pt x="1076245" y="2744033"/>
                            <a:pt x="811559" y="2672233"/>
                            <a:pt x="514815" y="2721230"/>
                          </a:cubicBezTo>
                          <a:cubicBezTo>
                            <a:pt x="270268" y="2668318"/>
                            <a:pt x="31042" y="2548250"/>
                            <a:pt x="0" y="2408132"/>
                          </a:cubicBezTo>
                          <a:cubicBezTo>
                            <a:pt x="13931" y="2323687"/>
                            <a:pt x="45110" y="2115146"/>
                            <a:pt x="0" y="1947224"/>
                          </a:cubicBezTo>
                          <a:cubicBezTo>
                            <a:pt x="-39170" y="1776030"/>
                            <a:pt x="69091" y="1548003"/>
                            <a:pt x="0" y="1444416"/>
                          </a:cubicBezTo>
                          <a:cubicBezTo>
                            <a:pt x="-36466" y="1351246"/>
                            <a:pt x="47442" y="1083855"/>
                            <a:pt x="0" y="899707"/>
                          </a:cubicBezTo>
                          <a:cubicBezTo>
                            <a:pt x="-73388" y="726296"/>
                            <a:pt x="68781" y="432484"/>
                            <a:pt x="0" y="31309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85196"/>
            </a:xfrm>
            <a:prstGeom prst="rect">
              <a:avLst/>
            </a:prstGeom>
            <a:noFill/>
          </p:spPr>
          <p:txBody>
            <a:bodyPr wrap="square" rtlCol="0">
              <a:spAutoFit/>
            </a:bodyPr>
            <a:lstStyle/>
            <a:p>
              <a:pPr algn="ctr"/>
              <a:endParaRPr lang="en-US" sz="2800" dirty="0">
                <a:solidFill>
                  <a:schemeClr val="bg1"/>
                </a:solidFill>
                <a:latin typeface="Hand Of Sean" panose="02000500000000000000" pitchFamily="2" charset="-128"/>
                <a:ea typeface="Hand Of Sean" panose="02000500000000000000" pitchFamily="2" charset="-128"/>
              </a:endParaRPr>
            </a:p>
          </p:txBody>
        </p:sp>
        <p:sp>
          <p:nvSpPr>
            <p:cNvPr id="225" name="TextBox 64">
              <a:extLst>
                <a:ext uri="{FF2B5EF4-FFF2-40B4-BE49-F238E27FC236}">
                  <a16:creationId xmlns:a16="http://schemas.microsoft.com/office/drawing/2014/main" id="{92AC5195-109E-4399-B96D-ED879F2F197A}"/>
                </a:ext>
              </a:extLst>
            </p:cNvPr>
            <p:cNvSpPr txBox="1"/>
            <p:nvPr/>
          </p:nvSpPr>
          <p:spPr>
            <a:xfrm>
              <a:off x="1093874" y="480205"/>
              <a:ext cx="3117971" cy="2994829"/>
            </a:xfrm>
            <a:prstGeom prst="rect">
              <a:avLst/>
            </a:prstGeom>
            <a:noFill/>
          </p:spPr>
          <p:txBody>
            <a:bodyPr wrap="square" rtlCol="0">
              <a:spAutoFit/>
            </a:bodyPr>
            <a:lstStyle/>
            <a:p>
              <a:pPr algn="r"/>
              <a:r>
                <a:rPr lang="ar-SY" sz="2400" b="1" dirty="0">
                  <a:solidFill>
                    <a:schemeClr val="bg1"/>
                  </a:solidFill>
                  <a:latin typeface="Hand Of Sean" panose="02000500000000000000" pitchFamily="2" charset="-128"/>
                  <a:ea typeface="Hand Of Sean" panose="02000500000000000000" pitchFamily="2" charset="-128"/>
                </a:rPr>
                <a:t>1- مرحلة الإعداد </a:t>
              </a:r>
            </a:p>
            <a:p>
              <a:pPr algn="r"/>
              <a:r>
                <a:rPr lang="ar-SY" sz="2400" b="1" dirty="0">
                  <a:solidFill>
                    <a:schemeClr val="bg1"/>
                  </a:solidFill>
                  <a:latin typeface="Hand Of Sean" panose="02000500000000000000" pitchFamily="2" charset="-128"/>
                  <a:ea typeface="Hand Of Sean" panose="02000500000000000000" pitchFamily="2" charset="-128"/>
                </a:rPr>
                <a:t>2- الغسيل</a:t>
              </a:r>
            </a:p>
            <a:p>
              <a:pPr algn="r"/>
              <a:r>
                <a:rPr lang="ar-SY" sz="2400" b="1" dirty="0">
                  <a:solidFill>
                    <a:schemeClr val="bg1"/>
                  </a:solidFill>
                  <a:latin typeface="Hand Of Sean" panose="02000500000000000000" pitchFamily="2" charset="-128"/>
                  <a:ea typeface="Hand Of Sean" panose="02000500000000000000" pitchFamily="2" charset="-128"/>
                </a:rPr>
                <a:t>3- التبييض</a:t>
              </a:r>
            </a:p>
            <a:p>
              <a:pPr algn="r"/>
              <a:r>
                <a:rPr lang="ar-SY" sz="2400" b="1" dirty="0">
                  <a:solidFill>
                    <a:schemeClr val="bg1"/>
                  </a:solidFill>
                  <a:latin typeface="Hand Of Sean" panose="02000500000000000000" pitchFamily="2" charset="-128"/>
                  <a:ea typeface="Hand Of Sean" panose="02000500000000000000" pitchFamily="2" charset="-128"/>
                </a:rPr>
                <a:t>4-الشطف</a:t>
              </a:r>
            </a:p>
            <a:p>
              <a:pPr algn="r"/>
              <a:r>
                <a:rPr lang="ar-SY" sz="2400" b="1" dirty="0">
                  <a:solidFill>
                    <a:schemeClr val="bg1"/>
                  </a:solidFill>
                  <a:latin typeface="Hand Of Sean" panose="02000500000000000000" pitchFamily="2" charset="-128"/>
                  <a:ea typeface="Hand Of Sean" panose="02000500000000000000" pitchFamily="2" charset="-128"/>
                </a:rPr>
                <a:t>5- التزهير 6</a:t>
              </a:r>
            </a:p>
            <a:p>
              <a:pPr algn="r"/>
              <a:r>
                <a:rPr lang="ar-SY" sz="2400" b="1" dirty="0">
                  <a:solidFill>
                    <a:schemeClr val="bg1"/>
                  </a:solidFill>
                  <a:latin typeface="Hand Of Sean" panose="02000500000000000000" pitchFamily="2" charset="-128"/>
                  <a:ea typeface="Hand Of Sean" panose="02000500000000000000" pitchFamily="2" charset="-128"/>
                </a:rPr>
                <a:t>- التجفيف </a:t>
              </a:r>
            </a:p>
            <a:p>
              <a:pPr algn="r"/>
              <a:r>
                <a:rPr lang="ar-SY" sz="2400" b="1" dirty="0">
                  <a:solidFill>
                    <a:schemeClr val="bg1"/>
                  </a:solidFill>
                  <a:latin typeface="Hand Of Sean" panose="02000500000000000000" pitchFamily="2" charset="-128"/>
                  <a:ea typeface="Hand Of Sean" panose="02000500000000000000" pitchFamily="2" charset="-128"/>
                </a:rPr>
                <a:t>7- الكي</a:t>
              </a: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67427" y="1793959"/>
            <a:ext cx="3052689"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079866"/>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284267"/>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7862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fill="hold"/>
                                        <p:tgtEl>
                                          <p:spTgt spid="179"/>
                                        </p:tgtEl>
                                        <p:attrNameLst>
                                          <p:attrName>ppt_x</p:attrName>
                                        </p:attrNameLst>
                                      </p:cBhvr>
                                      <p:tavLst>
                                        <p:tav tm="0">
                                          <p:val>
                                            <p:strVal val="#ppt_x"/>
                                          </p:val>
                                        </p:tav>
                                        <p:tav tm="100000">
                                          <p:val>
                                            <p:strVal val="#ppt_x"/>
                                          </p:val>
                                        </p:tav>
                                      </p:tavLst>
                                    </p:anim>
                                    <p:anim calcmode="lin" valueType="num">
                                      <p:cBhvr additive="base">
                                        <p:cTn id="8" dur="500" fill="hold"/>
                                        <p:tgtEl>
                                          <p:spTgt spid="1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29"/>
                                        </p:tgtEl>
                                        <p:attrNameLst>
                                          <p:attrName>style.visibility</p:attrName>
                                        </p:attrNameLst>
                                      </p:cBhvr>
                                      <p:to>
                                        <p:strVal val="visible"/>
                                      </p:to>
                                    </p:set>
                                    <p:animEffect transition="in" filter="wipe(down)">
                                      <p:cBhvr>
                                        <p:cTn id="12" dur="500"/>
                                        <p:tgtEl>
                                          <p:spTgt spid="22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8"/>
                                        </p:tgtEl>
                                        <p:attrNameLst>
                                          <p:attrName>style.visibility</p:attrName>
                                        </p:attrNameLst>
                                      </p:cBhvr>
                                      <p:to>
                                        <p:strVal val="visible"/>
                                      </p:to>
                                    </p:set>
                                  </p:childTnLst>
                                </p:cTn>
                              </p:par>
                            </p:childTnLst>
                          </p:cTn>
                        </p:par>
                        <p:par>
                          <p:cTn id="21" fill="hold">
                            <p:stCondLst>
                              <p:cond delay="0"/>
                            </p:stCondLst>
                            <p:childTnLst>
                              <p:par>
                                <p:cTn id="22" presetID="22" presetClass="entr" presetSubtype="2" fill="hold" grpId="0" nodeType="afterEffect">
                                  <p:stCondLst>
                                    <p:cond delay="0"/>
                                  </p:stCondLst>
                                  <p:childTnLst>
                                    <p:set>
                                      <p:cBhvr>
                                        <p:cTn id="23" dur="1" fill="hold">
                                          <p:stCondLst>
                                            <p:cond delay="0"/>
                                          </p:stCondLst>
                                        </p:cTn>
                                        <p:tgtEl>
                                          <p:spTgt spid="227"/>
                                        </p:tgtEl>
                                        <p:attrNameLst>
                                          <p:attrName>style.visibility</p:attrName>
                                        </p:attrNameLst>
                                      </p:cBhvr>
                                      <p:to>
                                        <p:strVal val="visible"/>
                                      </p:to>
                                    </p:set>
                                    <p:animEffect transition="in" filter="wipe(right)">
                                      <p:cBhvr>
                                        <p:cTn id="24" dur="500"/>
                                        <p:tgtEl>
                                          <p:spTgt spid="227"/>
                                        </p:tgtEl>
                                      </p:cBhvr>
                                    </p:animEffect>
                                  </p:childTnLst>
                                </p:cTn>
                              </p:par>
                            </p:childTnLst>
                          </p:cTn>
                        </p:par>
                        <p:par>
                          <p:cTn id="25" fill="hold">
                            <p:stCondLst>
                              <p:cond delay="500"/>
                            </p:stCondLst>
                            <p:childTnLst>
                              <p:par>
                                <p:cTn id="26" presetID="17" presetClass="entr" presetSubtype="2" fill="hold" nodeType="afterEffect">
                                  <p:stCondLst>
                                    <p:cond delay="0"/>
                                  </p:stCondLst>
                                  <p:childTnLst>
                                    <p:set>
                                      <p:cBhvr>
                                        <p:cTn id="27" dur="1" fill="hold">
                                          <p:stCondLst>
                                            <p:cond delay="0"/>
                                          </p:stCondLst>
                                        </p:cTn>
                                        <p:tgtEl>
                                          <p:spTgt spid="207"/>
                                        </p:tgtEl>
                                        <p:attrNameLst>
                                          <p:attrName>style.visibility</p:attrName>
                                        </p:attrNameLst>
                                      </p:cBhvr>
                                      <p:to>
                                        <p:strVal val="visible"/>
                                      </p:to>
                                    </p:set>
                                    <p:anim calcmode="lin" valueType="num">
                                      <p:cBhvr>
                                        <p:cTn id="28" dur="500" fill="hold"/>
                                        <p:tgtEl>
                                          <p:spTgt spid="207"/>
                                        </p:tgtEl>
                                        <p:attrNameLst>
                                          <p:attrName>ppt_x</p:attrName>
                                        </p:attrNameLst>
                                      </p:cBhvr>
                                      <p:tavLst>
                                        <p:tav tm="0">
                                          <p:val>
                                            <p:strVal val="#ppt_x+#ppt_w/2"/>
                                          </p:val>
                                        </p:tav>
                                        <p:tav tm="100000">
                                          <p:val>
                                            <p:strVal val="#ppt_x"/>
                                          </p:val>
                                        </p:tav>
                                      </p:tavLst>
                                    </p:anim>
                                    <p:anim calcmode="lin" valueType="num">
                                      <p:cBhvr>
                                        <p:cTn id="29" dur="500" fill="hold"/>
                                        <p:tgtEl>
                                          <p:spTgt spid="207"/>
                                        </p:tgtEl>
                                        <p:attrNameLst>
                                          <p:attrName>ppt_y</p:attrName>
                                        </p:attrNameLst>
                                      </p:cBhvr>
                                      <p:tavLst>
                                        <p:tav tm="0">
                                          <p:val>
                                            <p:strVal val="#ppt_y"/>
                                          </p:val>
                                        </p:tav>
                                        <p:tav tm="100000">
                                          <p:val>
                                            <p:strVal val="#ppt_y"/>
                                          </p:val>
                                        </p:tav>
                                      </p:tavLst>
                                    </p:anim>
                                    <p:anim calcmode="lin" valueType="num">
                                      <p:cBhvr>
                                        <p:cTn id="30" dur="500" fill="hold"/>
                                        <p:tgtEl>
                                          <p:spTgt spid="207"/>
                                        </p:tgtEl>
                                        <p:attrNameLst>
                                          <p:attrName>ppt_w</p:attrName>
                                        </p:attrNameLst>
                                      </p:cBhvr>
                                      <p:tavLst>
                                        <p:tav tm="0">
                                          <p:val>
                                            <p:fltVal val="0"/>
                                          </p:val>
                                        </p:tav>
                                        <p:tav tm="100000">
                                          <p:val>
                                            <p:strVal val="#ppt_w"/>
                                          </p:val>
                                        </p:tav>
                                      </p:tavLst>
                                    </p:anim>
                                    <p:anim calcmode="lin" valueType="num">
                                      <p:cBhvr>
                                        <p:cTn id="31"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4"/>
                                        </p:tgtEl>
                                        <p:attrNameLst>
                                          <p:attrName>style.visibility</p:attrName>
                                        </p:attrNameLst>
                                      </p:cBhvr>
                                      <p:to>
                                        <p:strVal val="visible"/>
                                      </p:to>
                                    </p:set>
                                  </p:childTnLst>
                                </p:cTn>
                              </p:par>
                            </p:childTnLst>
                          </p:cTn>
                        </p:par>
                        <p:par>
                          <p:cTn id="40" fill="hold">
                            <p:stCondLst>
                              <p:cond delay="0"/>
                            </p:stCondLst>
                            <p:childTnLst>
                              <p:par>
                                <p:cTn id="41" presetID="22" presetClass="entr" presetSubtype="8" fill="hold" grpId="0" nodeType="afterEffect">
                                  <p:stCondLst>
                                    <p:cond delay="0"/>
                                  </p:stCondLst>
                                  <p:childTnLst>
                                    <p:set>
                                      <p:cBhvr>
                                        <p:cTn id="42" dur="1" fill="hold">
                                          <p:stCondLst>
                                            <p:cond delay="0"/>
                                          </p:stCondLst>
                                        </p:cTn>
                                        <p:tgtEl>
                                          <p:spTgt spid="226"/>
                                        </p:tgtEl>
                                        <p:attrNameLst>
                                          <p:attrName>style.visibility</p:attrName>
                                        </p:attrNameLst>
                                      </p:cBhvr>
                                      <p:to>
                                        <p:strVal val="visible"/>
                                      </p:to>
                                    </p:set>
                                    <p:animEffect transition="in" filter="wipe(left)">
                                      <p:cBhvr>
                                        <p:cTn id="43" dur="500"/>
                                        <p:tgtEl>
                                          <p:spTgt spid="226"/>
                                        </p:tgtEl>
                                      </p:cBhvr>
                                    </p:animEffect>
                                  </p:childTnLst>
                                </p:cTn>
                              </p:par>
                            </p:childTnLst>
                          </p:cTn>
                        </p:par>
                        <p:par>
                          <p:cTn id="44" fill="hold">
                            <p:stCondLst>
                              <p:cond delay="500"/>
                            </p:stCondLst>
                            <p:childTnLst>
                              <p:par>
                                <p:cTn id="45" presetID="17" presetClass="entr" presetSubtype="8" fill="hold" nodeType="afterEffect">
                                  <p:stCondLst>
                                    <p:cond delay="0"/>
                                  </p:stCondLst>
                                  <p:childTnLst>
                                    <p:set>
                                      <p:cBhvr>
                                        <p:cTn id="46" dur="1" fill="hold">
                                          <p:stCondLst>
                                            <p:cond delay="0"/>
                                          </p:stCondLst>
                                        </p:cTn>
                                        <p:tgtEl>
                                          <p:spTgt spid="220"/>
                                        </p:tgtEl>
                                        <p:attrNameLst>
                                          <p:attrName>style.visibility</p:attrName>
                                        </p:attrNameLst>
                                      </p:cBhvr>
                                      <p:to>
                                        <p:strVal val="visible"/>
                                      </p:to>
                                    </p:set>
                                    <p:anim calcmode="lin" valueType="num">
                                      <p:cBhvr>
                                        <p:cTn id="47" dur="500" fill="hold"/>
                                        <p:tgtEl>
                                          <p:spTgt spid="220"/>
                                        </p:tgtEl>
                                        <p:attrNameLst>
                                          <p:attrName>ppt_x</p:attrName>
                                        </p:attrNameLst>
                                      </p:cBhvr>
                                      <p:tavLst>
                                        <p:tav tm="0">
                                          <p:val>
                                            <p:strVal val="#ppt_x-#ppt_w/2"/>
                                          </p:val>
                                        </p:tav>
                                        <p:tav tm="100000">
                                          <p:val>
                                            <p:strVal val="#ppt_x"/>
                                          </p:val>
                                        </p:tav>
                                      </p:tavLst>
                                    </p:anim>
                                    <p:anim calcmode="lin" valueType="num">
                                      <p:cBhvr>
                                        <p:cTn id="48" dur="500" fill="hold"/>
                                        <p:tgtEl>
                                          <p:spTgt spid="220"/>
                                        </p:tgtEl>
                                        <p:attrNameLst>
                                          <p:attrName>ppt_y</p:attrName>
                                        </p:attrNameLst>
                                      </p:cBhvr>
                                      <p:tavLst>
                                        <p:tav tm="0">
                                          <p:val>
                                            <p:strVal val="#ppt_y"/>
                                          </p:val>
                                        </p:tav>
                                        <p:tav tm="100000">
                                          <p:val>
                                            <p:strVal val="#ppt_y"/>
                                          </p:val>
                                        </p:tav>
                                      </p:tavLst>
                                    </p:anim>
                                    <p:anim calcmode="lin" valueType="num">
                                      <p:cBhvr>
                                        <p:cTn id="49" dur="500" fill="hold"/>
                                        <p:tgtEl>
                                          <p:spTgt spid="220"/>
                                        </p:tgtEl>
                                        <p:attrNameLst>
                                          <p:attrName>ppt_w</p:attrName>
                                        </p:attrNameLst>
                                      </p:cBhvr>
                                      <p:tavLst>
                                        <p:tav tm="0">
                                          <p:val>
                                            <p:fltVal val="0"/>
                                          </p:val>
                                        </p:tav>
                                        <p:tav tm="100000">
                                          <p:val>
                                            <p:strVal val="#ppt_w"/>
                                          </p:val>
                                        </p:tav>
                                      </p:tavLst>
                                    </p:anim>
                                    <p:anim calcmode="lin" valueType="num">
                                      <p:cBhvr>
                                        <p:cTn id="50"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 name="Group 20">
            <a:extLst>
              <a:ext uri="{FF2B5EF4-FFF2-40B4-BE49-F238E27FC236}">
                <a16:creationId xmlns:a16="http://schemas.microsoft.com/office/drawing/2014/main" id="{9495562D-A7AB-40B6-9D9B-68732AD1C8F9}"/>
              </a:ext>
            </a:extLst>
          </p:cNvPr>
          <p:cNvGrpSpPr/>
          <p:nvPr/>
        </p:nvGrpSpPr>
        <p:grpSpPr>
          <a:xfrm>
            <a:off x="3900668" y="1691089"/>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dirty="0"/>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endParaRPr lang="en-US" sz="2400" b="1"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268349" y="2787173"/>
              <a:ext cx="1842868" cy="308084"/>
            </a:xfrm>
            <a:custGeom>
              <a:avLst/>
              <a:gdLst>
                <a:gd name="connsiteX0" fmla="*/ 0 w 1842868"/>
                <a:gd name="connsiteY0" fmla="*/ 0 h 308084"/>
                <a:gd name="connsiteX1" fmla="*/ 460717 w 1842868"/>
                <a:gd name="connsiteY1" fmla="*/ 77021 h 308084"/>
                <a:gd name="connsiteX2" fmla="*/ 921434 w 1842868"/>
                <a:gd name="connsiteY2" fmla="*/ 154042 h 308084"/>
                <a:gd name="connsiteX3" fmla="*/ 1363722 w 1842868"/>
                <a:gd name="connsiteY3" fmla="*/ 227982 h 308084"/>
                <a:gd name="connsiteX4" fmla="*/ 1842868 w 1842868"/>
                <a:gd name="connsiteY4" fmla="*/ 308084 h 308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308084" fill="none" extrusionOk="0">
                  <a:moveTo>
                    <a:pt x="0" y="0"/>
                  </a:moveTo>
                  <a:cubicBezTo>
                    <a:pt x="108125" y="-9259"/>
                    <a:pt x="304140" y="62169"/>
                    <a:pt x="460717" y="77021"/>
                  </a:cubicBezTo>
                  <a:cubicBezTo>
                    <a:pt x="617294" y="91873"/>
                    <a:pt x="781269" y="137606"/>
                    <a:pt x="921434" y="154042"/>
                  </a:cubicBezTo>
                  <a:cubicBezTo>
                    <a:pt x="1061599" y="170478"/>
                    <a:pt x="1249180" y="211687"/>
                    <a:pt x="1363722" y="227982"/>
                  </a:cubicBezTo>
                  <a:cubicBezTo>
                    <a:pt x="1478264" y="244277"/>
                    <a:pt x="1672782" y="300196"/>
                    <a:pt x="1842868" y="308084"/>
                  </a:cubicBezTo>
                </a:path>
                <a:path w="1842868" h="308084" stroke="0" extrusionOk="0">
                  <a:moveTo>
                    <a:pt x="0" y="0"/>
                  </a:moveTo>
                  <a:cubicBezTo>
                    <a:pt x="197321" y="-25809"/>
                    <a:pt x="341259" y="87350"/>
                    <a:pt x="497574" y="83183"/>
                  </a:cubicBezTo>
                  <a:cubicBezTo>
                    <a:pt x="653889" y="79016"/>
                    <a:pt x="890607" y="174171"/>
                    <a:pt x="995149" y="166365"/>
                  </a:cubicBezTo>
                  <a:cubicBezTo>
                    <a:pt x="1099691" y="158560"/>
                    <a:pt x="1650029" y="334945"/>
                    <a:pt x="1842868" y="308084"/>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err="1"/>
                <a:t>ممممالففضيال</a:t>
              </a:r>
              <a:endParaRPr lang="en-US" dirty="0"/>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3953777"/>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4" y="3308431"/>
            <a:ext cx="2274706" cy="765561"/>
            <a:chOff x="5044509" y="2639887"/>
            <a:chExt cx="2274706" cy="765561"/>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09" y="2639887"/>
              <a:ext cx="2274706" cy="765561"/>
            </a:xfrm>
            <a:custGeom>
              <a:avLst/>
              <a:gdLst>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401350 w 2274706"/>
                <a:gd name="connsiteY0" fmla="*/ 685356 h 765561"/>
                <a:gd name="connsiteX1" fmla="*/ 250568 w 2274706"/>
                <a:gd name="connsiteY1" fmla="*/ 358995 h 765561"/>
                <a:gd name="connsiteX2" fmla="*/ 0 w 2274706"/>
                <a:gd name="connsiteY2" fmla="*/ 45431 h 765561"/>
                <a:gd name="connsiteX3" fmla="*/ 614167 w 2274706"/>
                <a:gd name="connsiteY3" fmla="*/ 50230 h 765561"/>
                <a:gd name="connsiteX4" fmla="*/ 1228336 w 2274706"/>
                <a:gd name="connsiteY4" fmla="*/ 55029 h 765561"/>
                <a:gd name="connsiteX5" fmla="*/ 1774264 w 2274706"/>
                <a:gd name="connsiteY5" fmla="*/ 59296 h 765561"/>
                <a:gd name="connsiteX6" fmla="*/ 2274697 w 2274706"/>
                <a:gd name="connsiteY6" fmla="*/ 63206 h 765561"/>
                <a:gd name="connsiteX7" fmla="*/ 2054280 w 2274706"/>
                <a:gd name="connsiteY7" fmla="*/ 383170 h 765561"/>
                <a:gd name="connsiteX8" fmla="*/ 1833862 w 2274706"/>
                <a:gd name="connsiteY8" fmla="*/ 703133 h 765561"/>
                <a:gd name="connsiteX9" fmla="*/ 1419479 w 2274706"/>
                <a:gd name="connsiteY9" fmla="*/ 697563 h 765561"/>
                <a:gd name="connsiteX10" fmla="*/ 978647 w 2274706"/>
                <a:gd name="connsiteY10" fmla="*/ 691638 h 765561"/>
                <a:gd name="connsiteX11" fmla="*/ 401350 w 2274706"/>
                <a:gd name="connsiteY11" fmla="*/ 685356 h 765561"/>
                <a:gd name="connsiteX0" fmla="*/ 511364 w 2274706"/>
                <a:gd name="connsiteY0" fmla="*/ 685356 h 765561"/>
                <a:gd name="connsiteX1" fmla="*/ 210902 w 2274706"/>
                <a:gd name="connsiteY1" fmla="*/ 396150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971380 w 2274706"/>
                <a:gd name="connsiteY8" fmla="*/ 685176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74706" h="765561" fill="none" extrusionOk="0">
                  <a:moveTo>
                    <a:pt x="511364" y="685356"/>
                  </a:moveTo>
                  <a:cubicBezTo>
                    <a:pt x="389832" y="639297"/>
                    <a:pt x="310728" y="435741"/>
                    <a:pt x="265909" y="378191"/>
                  </a:cubicBezTo>
                  <a:cubicBezTo>
                    <a:pt x="136303" y="254490"/>
                    <a:pt x="176384" y="67216"/>
                    <a:pt x="0" y="45431"/>
                  </a:cubicBezTo>
                  <a:cubicBezTo>
                    <a:pt x="145125" y="53158"/>
                    <a:pt x="242162" y="101545"/>
                    <a:pt x="500432" y="49341"/>
                  </a:cubicBezTo>
                  <a:cubicBezTo>
                    <a:pt x="699157" y="-73689"/>
                    <a:pt x="853982" y="195924"/>
                    <a:pt x="1069108" y="53785"/>
                  </a:cubicBezTo>
                  <a:cubicBezTo>
                    <a:pt x="1207685" y="71580"/>
                    <a:pt x="1393047" y="218181"/>
                    <a:pt x="1683275" y="58585"/>
                  </a:cubicBezTo>
                  <a:cubicBezTo>
                    <a:pt x="1900192" y="-117157"/>
                    <a:pt x="1979813" y="49433"/>
                    <a:pt x="2274697" y="63206"/>
                  </a:cubicBezTo>
                  <a:cubicBezTo>
                    <a:pt x="2163203" y="221862"/>
                    <a:pt x="2128688" y="240131"/>
                    <a:pt x="2063096" y="370371"/>
                  </a:cubicBezTo>
                  <a:cubicBezTo>
                    <a:pt x="2016045" y="430416"/>
                    <a:pt x="1984882" y="559592"/>
                    <a:pt x="1833862" y="703133"/>
                  </a:cubicBezTo>
                  <a:cubicBezTo>
                    <a:pt x="1623392" y="739041"/>
                    <a:pt x="1467775" y="651548"/>
                    <a:pt x="1366580" y="696851"/>
                  </a:cubicBezTo>
                  <a:cubicBezTo>
                    <a:pt x="1219070" y="790698"/>
                    <a:pt x="1058903" y="587714"/>
                    <a:pt x="952197" y="691281"/>
                  </a:cubicBezTo>
                  <a:cubicBezTo>
                    <a:pt x="940688" y="745067"/>
                    <a:pt x="631614" y="691321"/>
                    <a:pt x="511364" y="685356"/>
                  </a:cubicBezTo>
                  <a:close/>
                </a:path>
                <a:path w="2274706" h="765561" stroke="0" extrusionOk="0">
                  <a:moveTo>
                    <a:pt x="401350" y="685356"/>
                  </a:moveTo>
                  <a:cubicBezTo>
                    <a:pt x="320382" y="604128"/>
                    <a:pt x="351624" y="504073"/>
                    <a:pt x="250568" y="358995"/>
                  </a:cubicBezTo>
                  <a:cubicBezTo>
                    <a:pt x="194344" y="331554"/>
                    <a:pt x="93845" y="139987"/>
                    <a:pt x="0" y="45431"/>
                  </a:cubicBezTo>
                  <a:cubicBezTo>
                    <a:pt x="47976" y="-154537"/>
                    <a:pt x="146546" y="286299"/>
                    <a:pt x="614167" y="50230"/>
                  </a:cubicBezTo>
                  <a:cubicBezTo>
                    <a:pt x="875641" y="-51731"/>
                    <a:pt x="968554" y="1746"/>
                    <a:pt x="1228336" y="55029"/>
                  </a:cubicBezTo>
                  <a:cubicBezTo>
                    <a:pt x="1440949" y="80519"/>
                    <a:pt x="1591455" y="255455"/>
                    <a:pt x="1774264" y="59296"/>
                  </a:cubicBezTo>
                  <a:cubicBezTo>
                    <a:pt x="1976083" y="56396"/>
                    <a:pt x="2211358" y="158733"/>
                    <a:pt x="2274697" y="63206"/>
                  </a:cubicBezTo>
                  <a:cubicBezTo>
                    <a:pt x="2293941" y="94065"/>
                    <a:pt x="2100367" y="264003"/>
                    <a:pt x="2054280" y="383170"/>
                  </a:cubicBezTo>
                  <a:cubicBezTo>
                    <a:pt x="2011988" y="501705"/>
                    <a:pt x="1949617" y="602787"/>
                    <a:pt x="1833862" y="703133"/>
                  </a:cubicBezTo>
                  <a:cubicBezTo>
                    <a:pt x="1696153" y="827303"/>
                    <a:pt x="1542691" y="751866"/>
                    <a:pt x="1419479" y="697563"/>
                  </a:cubicBezTo>
                  <a:cubicBezTo>
                    <a:pt x="1275192" y="850648"/>
                    <a:pt x="1147784" y="745398"/>
                    <a:pt x="978647" y="691638"/>
                  </a:cubicBezTo>
                  <a:cubicBezTo>
                    <a:pt x="761968" y="704357"/>
                    <a:pt x="577642" y="607677"/>
                    <a:pt x="401350" y="685356"/>
                  </a:cubicBezTo>
                  <a:close/>
                </a:path>
                <a:path w="2274706" h="765561" fill="none" stroke="0" extrusionOk="0">
                  <a:moveTo>
                    <a:pt x="511364" y="685356"/>
                  </a:moveTo>
                  <a:cubicBezTo>
                    <a:pt x="411020" y="625137"/>
                    <a:pt x="267520" y="444289"/>
                    <a:pt x="210902" y="396150"/>
                  </a:cubicBezTo>
                  <a:cubicBezTo>
                    <a:pt x="141502" y="451813"/>
                    <a:pt x="123502" y="228636"/>
                    <a:pt x="0" y="45431"/>
                  </a:cubicBezTo>
                  <a:cubicBezTo>
                    <a:pt x="186422" y="69684"/>
                    <a:pt x="274876" y="68607"/>
                    <a:pt x="500432" y="49341"/>
                  </a:cubicBezTo>
                  <a:cubicBezTo>
                    <a:pt x="710048" y="19214"/>
                    <a:pt x="839530" y="167095"/>
                    <a:pt x="1069108" y="53785"/>
                  </a:cubicBezTo>
                  <a:cubicBezTo>
                    <a:pt x="1214590" y="114340"/>
                    <a:pt x="1339620" y="162896"/>
                    <a:pt x="1683275" y="58585"/>
                  </a:cubicBezTo>
                  <a:cubicBezTo>
                    <a:pt x="1915349" y="-56296"/>
                    <a:pt x="1999011" y="120222"/>
                    <a:pt x="2274697" y="63206"/>
                  </a:cubicBezTo>
                  <a:cubicBezTo>
                    <a:pt x="2249031" y="260567"/>
                    <a:pt x="2136681" y="280984"/>
                    <a:pt x="2063096" y="370371"/>
                  </a:cubicBezTo>
                  <a:cubicBezTo>
                    <a:pt x="2029440" y="467471"/>
                    <a:pt x="1974731" y="539653"/>
                    <a:pt x="1833862" y="703133"/>
                  </a:cubicBezTo>
                  <a:cubicBezTo>
                    <a:pt x="1676463" y="717982"/>
                    <a:pt x="1495295" y="551577"/>
                    <a:pt x="1366580" y="696851"/>
                  </a:cubicBezTo>
                  <a:cubicBezTo>
                    <a:pt x="1210829" y="716868"/>
                    <a:pt x="1053045" y="610830"/>
                    <a:pt x="952197" y="691281"/>
                  </a:cubicBezTo>
                  <a:cubicBezTo>
                    <a:pt x="855045" y="784427"/>
                    <a:pt x="797949" y="616709"/>
                    <a:pt x="511364" y="685356"/>
                  </a:cubicBezTo>
                  <a:close/>
                </a:path>
                <a:path w="2274706" h="765561" fill="none" stroke="0" extrusionOk="0">
                  <a:moveTo>
                    <a:pt x="511364" y="685356"/>
                  </a:moveTo>
                  <a:cubicBezTo>
                    <a:pt x="425503" y="622589"/>
                    <a:pt x="318038" y="419922"/>
                    <a:pt x="265909" y="378191"/>
                  </a:cubicBezTo>
                  <a:cubicBezTo>
                    <a:pt x="219649" y="290733"/>
                    <a:pt x="153306" y="161885"/>
                    <a:pt x="0" y="45431"/>
                  </a:cubicBezTo>
                  <a:cubicBezTo>
                    <a:pt x="163987" y="29988"/>
                    <a:pt x="278932" y="91551"/>
                    <a:pt x="500432" y="49341"/>
                  </a:cubicBezTo>
                  <a:cubicBezTo>
                    <a:pt x="739156" y="47773"/>
                    <a:pt x="850566" y="114260"/>
                    <a:pt x="1069108" y="53785"/>
                  </a:cubicBezTo>
                  <a:cubicBezTo>
                    <a:pt x="1249421" y="37902"/>
                    <a:pt x="1409018" y="122516"/>
                    <a:pt x="1683275" y="58585"/>
                  </a:cubicBezTo>
                  <a:cubicBezTo>
                    <a:pt x="1955616" y="-23993"/>
                    <a:pt x="2022461" y="139230"/>
                    <a:pt x="2274697" y="63206"/>
                  </a:cubicBezTo>
                  <a:cubicBezTo>
                    <a:pt x="2174844" y="186611"/>
                    <a:pt x="2089724" y="253785"/>
                    <a:pt x="2063096" y="370371"/>
                  </a:cubicBezTo>
                  <a:cubicBezTo>
                    <a:pt x="1995601" y="467362"/>
                    <a:pt x="2077071" y="491627"/>
                    <a:pt x="1971380" y="685176"/>
                  </a:cubicBezTo>
                  <a:cubicBezTo>
                    <a:pt x="1779400" y="656962"/>
                    <a:pt x="1461741" y="611269"/>
                    <a:pt x="1366580" y="696851"/>
                  </a:cubicBezTo>
                  <a:cubicBezTo>
                    <a:pt x="1154773" y="792668"/>
                    <a:pt x="1059990" y="636412"/>
                    <a:pt x="952197" y="691281"/>
                  </a:cubicBezTo>
                  <a:cubicBezTo>
                    <a:pt x="861278" y="820743"/>
                    <a:pt x="649899" y="663327"/>
                    <a:pt x="511364" y="685356"/>
                  </a:cubicBezTo>
                  <a:close/>
                </a:path>
                <a:path w="2274706" h="765561" fill="none" stroke="0" extrusionOk="0">
                  <a:moveTo>
                    <a:pt x="511364" y="685356"/>
                  </a:moveTo>
                  <a:cubicBezTo>
                    <a:pt x="378363" y="637493"/>
                    <a:pt x="311841" y="456311"/>
                    <a:pt x="265909" y="378191"/>
                  </a:cubicBezTo>
                  <a:cubicBezTo>
                    <a:pt x="209461" y="277552"/>
                    <a:pt x="196719" y="86307"/>
                    <a:pt x="0" y="45431"/>
                  </a:cubicBezTo>
                  <a:cubicBezTo>
                    <a:pt x="135368" y="77305"/>
                    <a:pt x="252228" y="29171"/>
                    <a:pt x="500432" y="49341"/>
                  </a:cubicBezTo>
                  <a:cubicBezTo>
                    <a:pt x="711604" y="-67206"/>
                    <a:pt x="903932" y="174590"/>
                    <a:pt x="1069108" y="53785"/>
                  </a:cubicBezTo>
                  <a:cubicBezTo>
                    <a:pt x="1221537" y="83435"/>
                    <a:pt x="1363597" y="301798"/>
                    <a:pt x="1683275" y="58585"/>
                  </a:cubicBezTo>
                  <a:cubicBezTo>
                    <a:pt x="1925734" y="-45371"/>
                    <a:pt x="2017803" y="100679"/>
                    <a:pt x="2274697" y="63206"/>
                  </a:cubicBezTo>
                  <a:cubicBezTo>
                    <a:pt x="2197918" y="204663"/>
                    <a:pt x="2123023" y="228659"/>
                    <a:pt x="2063096" y="370371"/>
                  </a:cubicBezTo>
                  <a:cubicBezTo>
                    <a:pt x="1997481" y="469435"/>
                    <a:pt x="1960839" y="534845"/>
                    <a:pt x="1833862" y="703133"/>
                  </a:cubicBezTo>
                  <a:cubicBezTo>
                    <a:pt x="1704255" y="756050"/>
                    <a:pt x="1516779" y="673256"/>
                    <a:pt x="1366580" y="696851"/>
                  </a:cubicBezTo>
                  <a:cubicBezTo>
                    <a:pt x="1218259" y="772088"/>
                    <a:pt x="1050298" y="587741"/>
                    <a:pt x="952197" y="691281"/>
                  </a:cubicBezTo>
                  <a:cubicBezTo>
                    <a:pt x="925849" y="742304"/>
                    <a:pt x="674316" y="738149"/>
                    <a:pt x="511364" y="685356"/>
                  </a:cubicBezTo>
                  <a:close/>
                </a:path>
                <a:path w="2274706" h="765561" fill="none" stroke="0" extrusionOk="0">
                  <a:moveTo>
                    <a:pt x="511364" y="685356"/>
                  </a:moveTo>
                  <a:cubicBezTo>
                    <a:pt x="396223" y="632364"/>
                    <a:pt x="308645" y="453089"/>
                    <a:pt x="265909" y="378191"/>
                  </a:cubicBezTo>
                  <a:cubicBezTo>
                    <a:pt x="218694" y="267680"/>
                    <a:pt x="190169" y="113479"/>
                    <a:pt x="0" y="45431"/>
                  </a:cubicBezTo>
                  <a:cubicBezTo>
                    <a:pt x="120002" y="49575"/>
                    <a:pt x="274998" y="75965"/>
                    <a:pt x="500432" y="49341"/>
                  </a:cubicBezTo>
                  <a:cubicBezTo>
                    <a:pt x="730018" y="-56478"/>
                    <a:pt x="846973" y="150945"/>
                    <a:pt x="1069108" y="53785"/>
                  </a:cubicBezTo>
                  <a:cubicBezTo>
                    <a:pt x="1216168" y="99532"/>
                    <a:pt x="1379707" y="234039"/>
                    <a:pt x="1683275" y="58585"/>
                  </a:cubicBezTo>
                  <a:cubicBezTo>
                    <a:pt x="1885599" y="-74963"/>
                    <a:pt x="1997038" y="86321"/>
                    <a:pt x="2274697" y="63206"/>
                  </a:cubicBezTo>
                  <a:cubicBezTo>
                    <a:pt x="2186049" y="218602"/>
                    <a:pt x="2112711" y="249235"/>
                    <a:pt x="2063096" y="370371"/>
                  </a:cubicBezTo>
                  <a:cubicBezTo>
                    <a:pt x="2005005" y="440764"/>
                    <a:pt x="1959355" y="536530"/>
                    <a:pt x="1833862" y="703133"/>
                  </a:cubicBezTo>
                  <a:cubicBezTo>
                    <a:pt x="1629714" y="735205"/>
                    <a:pt x="1458910" y="635031"/>
                    <a:pt x="1366580" y="696851"/>
                  </a:cubicBezTo>
                  <a:cubicBezTo>
                    <a:pt x="1188655" y="765651"/>
                    <a:pt x="1109010" y="605661"/>
                    <a:pt x="952197" y="691281"/>
                  </a:cubicBezTo>
                  <a:cubicBezTo>
                    <a:pt x="896920" y="765832"/>
                    <a:pt x="685554" y="667821"/>
                    <a:pt x="511364" y="685356"/>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212079" y="2756549"/>
              <a:ext cx="1990578"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2702256"/>
            <a:ext cx="2312904" cy="2687020"/>
            <a:chOff x="5058567" y="2033712"/>
            <a:chExt cx="2312904" cy="2687020"/>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106573" y="4320622"/>
              <a:ext cx="2025747"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061246"/>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628280"/>
              <a:ext cx="2025747" cy="369332"/>
            </a:xfrm>
            <a:prstGeom prst="rect">
              <a:avLst/>
            </a:prstGeom>
            <a:noFill/>
          </p:spPr>
          <p:txBody>
            <a:bodyPr wrap="square" rtlCol="0">
              <a:spAutoFit/>
            </a:bodyPr>
            <a:lstStyle/>
            <a:p>
              <a:pPr algn="ctr"/>
              <a:endParaRPr lang="en-US" b="1"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870072" y="719700"/>
            <a:ext cx="2651463" cy="2736015"/>
            <a:chOff x="634649" y="-362161"/>
            <a:chExt cx="2965533" cy="3060102"/>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29"/>
              <a:ext cx="2858648" cy="2207362"/>
            </a:xfrm>
            <a:custGeom>
              <a:avLst/>
              <a:gdLst>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392581 h 2207362"/>
                <a:gd name="connsiteX8" fmla="*/ 2858648 w 2858648"/>
                <a:gd name="connsiteY8" fmla="*/ 1953388 h 2207362"/>
                <a:gd name="connsiteX9" fmla="*/ 2382197 w 2858648"/>
                <a:gd name="connsiteY9" fmla="*/ 2207362 h 2207362"/>
                <a:gd name="connsiteX10" fmla="*/ 1467437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562523 h 2207362"/>
                <a:gd name="connsiteX14" fmla="*/ 0 w 2858648"/>
                <a:gd name="connsiteY14" fmla="*/ 1120675 h 2207362"/>
                <a:gd name="connsiteX15" fmla="*/ 0 w 2858648"/>
                <a:gd name="connsiteY15" fmla="*/ 74680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58648" h="2207362" fill="none" extrusionOk="0">
                  <a:moveTo>
                    <a:pt x="0" y="253972"/>
                  </a:moveTo>
                  <a:cubicBezTo>
                    <a:pt x="110363" y="147148"/>
                    <a:pt x="173566" y="12908"/>
                    <a:pt x="476449" y="0"/>
                  </a:cubicBezTo>
                  <a:cubicBezTo>
                    <a:pt x="797830" y="37200"/>
                    <a:pt x="1123254" y="-29519"/>
                    <a:pt x="1467437" y="0"/>
                  </a:cubicBezTo>
                  <a:cubicBezTo>
                    <a:pt x="1847762" y="-35314"/>
                    <a:pt x="1960502" y="127665"/>
                    <a:pt x="2382197" y="0"/>
                  </a:cubicBezTo>
                  <a:cubicBezTo>
                    <a:pt x="2719663" y="34976"/>
                    <a:pt x="2900375" y="97839"/>
                    <a:pt x="2858648" y="253972"/>
                  </a:cubicBezTo>
                  <a:cubicBezTo>
                    <a:pt x="2919965" y="312628"/>
                    <a:pt x="2877993" y="527614"/>
                    <a:pt x="2858648" y="644837"/>
                  </a:cubicBezTo>
                  <a:cubicBezTo>
                    <a:pt x="2911219" y="779623"/>
                    <a:pt x="2832045" y="816560"/>
                    <a:pt x="2858648" y="1018709"/>
                  </a:cubicBezTo>
                  <a:cubicBezTo>
                    <a:pt x="2885211" y="1218493"/>
                    <a:pt x="2830498" y="1241252"/>
                    <a:pt x="2858648" y="1477552"/>
                  </a:cubicBezTo>
                  <a:cubicBezTo>
                    <a:pt x="2849154" y="1690615"/>
                    <a:pt x="2758536" y="1858849"/>
                    <a:pt x="2858648" y="1953388"/>
                  </a:cubicBezTo>
                  <a:cubicBezTo>
                    <a:pt x="2726463" y="2059579"/>
                    <a:pt x="2548916" y="2181595"/>
                    <a:pt x="2382197" y="2207362"/>
                  </a:cubicBezTo>
                  <a:cubicBezTo>
                    <a:pt x="2085765" y="2176095"/>
                    <a:pt x="1767175" y="2174289"/>
                    <a:pt x="1429324" y="2207362"/>
                  </a:cubicBezTo>
                  <a:cubicBezTo>
                    <a:pt x="1068082" y="2259564"/>
                    <a:pt x="943550" y="2183985"/>
                    <a:pt x="476449" y="2207362"/>
                  </a:cubicBezTo>
                  <a:cubicBezTo>
                    <a:pt x="211235" y="2193294"/>
                    <a:pt x="13328" y="2141303"/>
                    <a:pt x="0" y="1953388"/>
                  </a:cubicBezTo>
                  <a:cubicBezTo>
                    <a:pt x="-135197" y="1898332"/>
                    <a:pt x="-62117" y="1722872"/>
                    <a:pt x="0" y="1494545"/>
                  </a:cubicBezTo>
                  <a:cubicBezTo>
                    <a:pt x="4245" y="1270828"/>
                    <a:pt x="97923" y="1211952"/>
                    <a:pt x="0" y="1035703"/>
                  </a:cubicBezTo>
                  <a:cubicBezTo>
                    <a:pt x="-110243" y="794139"/>
                    <a:pt x="31294" y="825874"/>
                    <a:pt x="0" y="661832"/>
                  </a:cubicBezTo>
                  <a:cubicBezTo>
                    <a:pt x="-100271" y="559633"/>
                    <a:pt x="59079" y="379281"/>
                    <a:pt x="0" y="253972"/>
                  </a:cubicBezTo>
                  <a:close/>
                </a:path>
                <a:path w="2858648" h="2207362" stroke="0" extrusionOk="0">
                  <a:moveTo>
                    <a:pt x="0" y="253972"/>
                  </a:moveTo>
                  <a:cubicBezTo>
                    <a:pt x="57376" y="159690"/>
                    <a:pt x="231801" y="15713"/>
                    <a:pt x="476449" y="0"/>
                  </a:cubicBezTo>
                  <a:cubicBezTo>
                    <a:pt x="849219" y="-108646"/>
                    <a:pt x="1073285" y="-32854"/>
                    <a:pt x="1467437" y="0"/>
                  </a:cubicBezTo>
                  <a:cubicBezTo>
                    <a:pt x="1703508" y="-31846"/>
                    <a:pt x="2211687" y="-45392"/>
                    <a:pt x="2382197" y="0"/>
                  </a:cubicBezTo>
                  <a:cubicBezTo>
                    <a:pt x="2622123" y="13006"/>
                    <a:pt x="2924982" y="141108"/>
                    <a:pt x="2858648" y="253972"/>
                  </a:cubicBezTo>
                  <a:cubicBezTo>
                    <a:pt x="2884591" y="381974"/>
                    <a:pt x="2803335" y="568854"/>
                    <a:pt x="2858648" y="644837"/>
                  </a:cubicBezTo>
                  <a:cubicBezTo>
                    <a:pt x="2919638" y="680093"/>
                    <a:pt x="2727028" y="882879"/>
                    <a:pt x="2858648" y="1018709"/>
                  </a:cubicBezTo>
                  <a:cubicBezTo>
                    <a:pt x="2885132" y="1156676"/>
                    <a:pt x="2745370" y="1311420"/>
                    <a:pt x="2858648" y="1392581"/>
                  </a:cubicBezTo>
                  <a:cubicBezTo>
                    <a:pt x="2885450" y="1540853"/>
                    <a:pt x="2801702" y="1831682"/>
                    <a:pt x="2858648" y="1953388"/>
                  </a:cubicBezTo>
                  <a:cubicBezTo>
                    <a:pt x="2877880" y="2135052"/>
                    <a:pt x="2712319" y="2287956"/>
                    <a:pt x="2382197" y="2207362"/>
                  </a:cubicBezTo>
                  <a:cubicBezTo>
                    <a:pt x="1984012" y="2298943"/>
                    <a:pt x="1739582" y="2189141"/>
                    <a:pt x="1467437" y="2207362"/>
                  </a:cubicBezTo>
                  <a:cubicBezTo>
                    <a:pt x="1271555" y="2291746"/>
                    <a:pt x="1045805" y="2104668"/>
                    <a:pt x="476449" y="2207362"/>
                  </a:cubicBezTo>
                  <a:cubicBezTo>
                    <a:pt x="206496" y="2117342"/>
                    <a:pt x="49294" y="2114338"/>
                    <a:pt x="0" y="1953388"/>
                  </a:cubicBezTo>
                  <a:cubicBezTo>
                    <a:pt x="22198" y="1814778"/>
                    <a:pt x="23338" y="1661212"/>
                    <a:pt x="0" y="1562523"/>
                  </a:cubicBezTo>
                  <a:cubicBezTo>
                    <a:pt x="5534" y="1387138"/>
                    <a:pt x="76856" y="1355408"/>
                    <a:pt x="0" y="1120675"/>
                  </a:cubicBezTo>
                  <a:cubicBezTo>
                    <a:pt x="-170094" y="905202"/>
                    <a:pt x="103950" y="863274"/>
                    <a:pt x="0" y="746802"/>
                  </a:cubicBezTo>
                  <a:cubicBezTo>
                    <a:pt x="-43235" y="594551"/>
                    <a:pt x="-66829" y="410914"/>
                    <a:pt x="0" y="253972"/>
                  </a:cubicBezTo>
                  <a:close/>
                </a:path>
                <a:path w="2858648" h="2207362" fill="none" stroke="0" extrusionOk="0">
                  <a:moveTo>
                    <a:pt x="0" y="253972"/>
                  </a:moveTo>
                  <a:cubicBezTo>
                    <a:pt x="73397" y="38759"/>
                    <a:pt x="281584" y="48867"/>
                    <a:pt x="476449" y="0"/>
                  </a:cubicBezTo>
                  <a:cubicBezTo>
                    <a:pt x="817656" y="3921"/>
                    <a:pt x="1148932" y="90439"/>
                    <a:pt x="1467437" y="0"/>
                  </a:cubicBezTo>
                  <a:cubicBezTo>
                    <a:pt x="1783798" y="15161"/>
                    <a:pt x="2059914" y="40244"/>
                    <a:pt x="2382197" y="0"/>
                  </a:cubicBezTo>
                  <a:cubicBezTo>
                    <a:pt x="2648586" y="25606"/>
                    <a:pt x="2864015" y="148848"/>
                    <a:pt x="2858648" y="253972"/>
                  </a:cubicBezTo>
                  <a:cubicBezTo>
                    <a:pt x="2912554" y="411086"/>
                    <a:pt x="2839866" y="519030"/>
                    <a:pt x="2858648" y="644837"/>
                  </a:cubicBezTo>
                  <a:cubicBezTo>
                    <a:pt x="2902868" y="808739"/>
                    <a:pt x="2830041" y="845891"/>
                    <a:pt x="2858648" y="1018709"/>
                  </a:cubicBezTo>
                  <a:cubicBezTo>
                    <a:pt x="2883958" y="1188009"/>
                    <a:pt x="2851581" y="1253707"/>
                    <a:pt x="2858648" y="1477552"/>
                  </a:cubicBezTo>
                  <a:cubicBezTo>
                    <a:pt x="2883736" y="1689181"/>
                    <a:pt x="2802470" y="1808048"/>
                    <a:pt x="2858648" y="1953388"/>
                  </a:cubicBezTo>
                  <a:cubicBezTo>
                    <a:pt x="2795340" y="2114432"/>
                    <a:pt x="2634797" y="2142336"/>
                    <a:pt x="2382197" y="2207362"/>
                  </a:cubicBezTo>
                  <a:cubicBezTo>
                    <a:pt x="2116745" y="2189126"/>
                    <a:pt x="1842132" y="2099203"/>
                    <a:pt x="1429324" y="2207362"/>
                  </a:cubicBezTo>
                  <a:cubicBezTo>
                    <a:pt x="1026811" y="2134506"/>
                    <a:pt x="870370" y="2154559"/>
                    <a:pt x="476449" y="2207362"/>
                  </a:cubicBezTo>
                  <a:cubicBezTo>
                    <a:pt x="111847" y="2252331"/>
                    <a:pt x="-20611" y="2113654"/>
                    <a:pt x="0" y="1953388"/>
                  </a:cubicBezTo>
                  <a:cubicBezTo>
                    <a:pt x="-87914" y="1802773"/>
                    <a:pt x="52246" y="1702211"/>
                    <a:pt x="0" y="1494545"/>
                  </a:cubicBezTo>
                  <a:cubicBezTo>
                    <a:pt x="-11539" y="1223425"/>
                    <a:pt x="88864" y="1187689"/>
                    <a:pt x="0" y="1035703"/>
                  </a:cubicBezTo>
                  <a:cubicBezTo>
                    <a:pt x="-50244" y="862399"/>
                    <a:pt x="53443" y="809082"/>
                    <a:pt x="0" y="661832"/>
                  </a:cubicBezTo>
                  <a:cubicBezTo>
                    <a:pt x="13590" y="540533"/>
                    <a:pt x="85693" y="409395"/>
                    <a:pt x="0" y="253972"/>
                  </a:cubicBezTo>
                  <a:close/>
                </a:path>
                <a:path w="2858648" h="2207362" fill="none" stroke="0" extrusionOk="0">
                  <a:moveTo>
                    <a:pt x="0" y="253972"/>
                  </a:moveTo>
                  <a:cubicBezTo>
                    <a:pt x="100571" y="136779"/>
                    <a:pt x="212639" y="-4017"/>
                    <a:pt x="476449" y="0"/>
                  </a:cubicBezTo>
                  <a:cubicBezTo>
                    <a:pt x="787958" y="-17029"/>
                    <a:pt x="1073925" y="7377"/>
                    <a:pt x="1467437" y="0"/>
                  </a:cubicBezTo>
                  <a:cubicBezTo>
                    <a:pt x="1833292" y="11459"/>
                    <a:pt x="2024370" y="67944"/>
                    <a:pt x="2382197" y="0"/>
                  </a:cubicBezTo>
                  <a:cubicBezTo>
                    <a:pt x="2698566" y="29240"/>
                    <a:pt x="2872824" y="135197"/>
                    <a:pt x="2858648" y="253972"/>
                  </a:cubicBezTo>
                  <a:cubicBezTo>
                    <a:pt x="2920012" y="343195"/>
                    <a:pt x="2845117" y="513382"/>
                    <a:pt x="2858648" y="644837"/>
                  </a:cubicBezTo>
                  <a:cubicBezTo>
                    <a:pt x="2904680" y="805537"/>
                    <a:pt x="2836768" y="825781"/>
                    <a:pt x="2858648" y="1018709"/>
                  </a:cubicBezTo>
                  <a:cubicBezTo>
                    <a:pt x="2886499" y="1201800"/>
                    <a:pt x="2845630" y="1251022"/>
                    <a:pt x="2858648" y="1477552"/>
                  </a:cubicBezTo>
                  <a:cubicBezTo>
                    <a:pt x="2891522" y="1691652"/>
                    <a:pt x="2771958" y="1848705"/>
                    <a:pt x="2858648" y="1953388"/>
                  </a:cubicBezTo>
                  <a:cubicBezTo>
                    <a:pt x="2775215" y="2044099"/>
                    <a:pt x="2587139" y="2174506"/>
                    <a:pt x="2382197" y="2207362"/>
                  </a:cubicBezTo>
                  <a:cubicBezTo>
                    <a:pt x="2129765" y="2156285"/>
                    <a:pt x="1791585" y="2135001"/>
                    <a:pt x="1429324" y="2207362"/>
                  </a:cubicBezTo>
                  <a:cubicBezTo>
                    <a:pt x="1058421" y="2242522"/>
                    <a:pt x="901950" y="2180381"/>
                    <a:pt x="476449" y="2207362"/>
                  </a:cubicBezTo>
                  <a:cubicBezTo>
                    <a:pt x="150451" y="2215531"/>
                    <a:pt x="37221" y="2117181"/>
                    <a:pt x="0" y="1953388"/>
                  </a:cubicBezTo>
                  <a:cubicBezTo>
                    <a:pt x="-111765" y="1868596"/>
                    <a:pt x="-2194" y="1705982"/>
                    <a:pt x="0" y="1494545"/>
                  </a:cubicBezTo>
                  <a:cubicBezTo>
                    <a:pt x="1167" y="1243068"/>
                    <a:pt x="97672" y="1197473"/>
                    <a:pt x="0" y="1035703"/>
                  </a:cubicBezTo>
                  <a:cubicBezTo>
                    <a:pt x="-79489" y="826759"/>
                    <a:pt x="26051" y="814185"/>
                    <a:pt x="0" y="661832"/>
                  </a:cubicBezTo>
                  <a:cubicBezTo>
                    <a:pt x="-63981" y="537237"/>
                    <a:pt x="78413" y="383442"/>
                    <a:pt x="0" y="253972"/>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custGeom>
                      <a:avLst/>
                      <a:gdLst>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321069 h 1973587"/>
                        <a:gd name="connsiteX8" fmla="*/ 2555898 w 2555898"/>
                        <a:gd name="connsiteY8" fmla="*/ 1746511 h 1973587"/>
                        <a:gd name="connsiteX9" fmla="*/ 2129907 w 2555898"/>
                        <a:gd name="connsiteY9" fmla="*/ 1973587 h 1973587"/>
                        <a:gd name="connsiteX10" fmla="*/ 1277949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36263 h 1973587"/>
                        <a:gd name="connsiteX14" fmla="*/ 0 w 2555898"/>
                        <a:gd name="connsiteY14" fmla="*/ 926015 h 1973587"/>
                        <a:gd name="connsiteX15" fmla="*/ 0 w 2555898"/>
                        <a:gd name="connsiteY15" fmla="*/ 591740 h 1973587"/>
                        <a:gd name="connsiteX16" fmla="*/ 0 w 2555898"/>
                        <a:gd name="connsiteY16" fmla="*/ 227075 h 1973587"/>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245097 h 1973587"/>
                        <a:gd name="connsiteX8" fmla="*/ 2555898 w 2555898"/>
                        <a:gd name="connsiteY8" fmla="*/ 1746511 h 1973587"/>
                        <a:gd name="connsiteX9" fmla="*/ 2129907 w 2555898"/>
                        <a:gd name="connsiteY9" fmla="*/ 1973587 h 1973587"/>
                        <a:gd name="connsiteX10" fmla="*/ 1312026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97041 h 1973587"/>
                        <a:gd name="connsiteX14" fmla="*/ 0 w 2555898"/>
                        <a:gd name="connsiteY14" fmla="*/ 1001988 h 1973587"/>
                        <a:gd name="connsiteX15" fmla="*/ 0 w 2555898"/>
                        <a:gd name="connsiteY15" fmla="*/ 667711 h 1973587"/>
                        <a:gd name="connsiteX16" fmla="*/ 0 w 2555898"/>
                        <a:gd name="connsiteY16" fmla="*/ 227075 h 197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5898" h="1973587" fill="none" extrusionOk="0">
                          <a:moveTo>
                            <a:pt x="0" y="227075"/>
                          </a:moveTo>
                          <a:cubicBezTo>
                            <a:pt x="85765" y="125472"/>
                            <a:pt x="179420" y="6994"/>
                            <a:pt x="425990" y="0"/>
                          </a:cubicBezTo>
                          <a:cubicBezTo>
                            <a:pt x="718943" y="19544"/>
                            <a:pt x="1019020" y="-3405"/>
                            <a:pt x="1312026" y="0"/>
                          </a:cubicBezTo>
                          <a:cubicBezTo>
                            <a:pt x="1609533" y="-20897"/>
                            <a:pt x="1776079" y="90504"/>
                            <a:pt x="2129907" y="0"/>
                          </a:cubicBezTo>
                          <a:cubicBezTo>
                            <a:pt x="2422773" y="17220"/>
                            <a:pt x="2561716" y="100719"/>
                            <a:pt x="2555898" y="227075"/>
                          </a:cubicBezTo>
                          <a:cubicBezTo>
                            <a:pt x="2602526" y="292427"/>
                            <a:pt x="2542865" y="452588"/>
                            <a:pt x="2555898" y="576545"/>
                          </a:cubicBezTo>
                          <a:cubicBezTo>
                            <a:pt x="2599621" y="713196"/>
                            <a:pt x="2536243" y="736667"/>
                            <a:pt x="2555898" y="910821"/>
                          </a:cubicBezTo>
                          <a:cubicBezTo>
                            <a:pt x="2572692" y="1079449"/>
                            <a:pt x="2539995" y="1114237"/>
                            <a:pt x="2555898" y="1321069"/>
                          </a:cubicBezTo>
                          <a:cubicBezTo>
                            <a:pt x="2551264" y="1514584"/>
                            <a:pt x="2473056" y="1653983"/>
                            <a:pt x="2555898" y="1746511"/>
                          </a:cubicBezTo>
                          <a:cubicBezTo>
                            <a:pt x="2477570" y="1851806"/>
                            <a:pt x="2304354" y="1954432"/>
                            <a:pt x="2129907" y="1973587"/>
                          </a:cubicBezTo>
                          <a:cubicBezTo>
                            <a:pt x="1941607" y="1978464"/>
                            <a:pt x="1599977" y="1954157"/>
                            <a:pt x="1277949" y="1973587"/>
                          </a:cubicBezTo>
                          <a:cubicBezTo>
                            <a:pt x="946951" y="2009170"/>
                            <a:pt x="808371" y="1952238"/>
                            <a:pt x="425990" y="1973587"/>
                          </a:cubicBezTo>
                          <a:cubicBezTo>
                            <a:pt x="147371" y="1959979"/>
                            <a:pt x="8365" y="1889074"/>
                            <a:pt x="0" y="1746511"/>
                          </a:cubicBezTo>
                          <a:cubicBezTo>
                            <a:pt x="-106741" y="1673815"/>
                            <a:pt x="-19606" y="1533570"/>
                            <a:pt x="0" y="1336263"/>
                          </a:cubicBezTo>
                          <a:cubicBezTo>
                            <a:pt x="-2568" y="1139176"/>
                            <a:pt x="82445" y="1084504"/>
                            <a:pt x="0" y="926015"/>
                          </a:cubicBezTo>
                          <a:cubicBezTo>
                            <a:pt x="-80171" y="735966"/>
                            <a:pt x="37967" y="728889"/>
                            <a:pt x="0" y="591740"/>
                          </a:cubicBezTo>
                          <a:cubicBezTo>
                            <a:pt x="-68169" y="481591"/>
                            <a:pt x="50013" y="344145"/>
                            <a:pt x="0" y="227075"/>
                          </a:cubicBezTo>
                          <a:close/>
                        </a:path>
                        <a:path w="2555898" h="1973587" stroke="0" extrusionOk="0">
                          <a:moveTo>
                            <a:pt x="0" y="227075"/>
                          </a:moveTo>
                          <a:cubicBezTo>
                            <a:pt x="43851" y="116020"/>
                            <a:pt x="201940" y="-1276"/>
                            <a:pt x="425990" y="0"/>
                          </a:cubicBezTo>
                          <a:cubicBezTo>
                            <a:pt x="786522" y="-53055"/>
                            <a:pt x="1003570" y="-15513"/>
                            <a:pt x="1312026" y="0"/>
                          </a:cubicBezTo>
                          <a:cubicBezTo>
                            <a:pt x="1554136" y="-8660"/>
                            <a:pt x="1938058" y="-15680"/>
                            <a:pt x="2129907" y="0"/>
                          </a:cubicBezTo>
                          <a:cubicBezTo>
                            <a:pt x="2340409" y="12559"/>
                            <a:pt x="2592970" y="119742"/>
                            <a:pt x="2555898" y="227075"/>
                          </a:cubicBezTo>
                          <a:cubicBezTo>
                            <a:pt x="2595603" y="355454"/>
                            <a:pt x="2507572" y="503130"/>
                            <a:pt x="2555898" y="576545"/>
                          </a:cubicBezTo>
                          <a:cubicBezTo>
                            <a:pt x="2602489" y="655430"/>
                            <a:pt x="2474282" y="766944"/>
                            <a:pt x="2555898" y="910821"/>
                          </a:cubicBezTo>
                          <a:cubicBezTo>
                            <a:pt x="2598543" y="1043969"/>
                            <a:pt x="2476785" y="1142125"/>
                            <a:pt x="2555898" y="1245097"/>
                          </a:cubicBezTo>
                          <a:cubicBezTo>
                            <a:pt x="2599062" y="1374802"/>
                            <a:pt x="2512745" y="1626644"/>
                            <a:pt x="2555898" y="1746511"/>
                          </a:cubicBezTo>
                          <a:cubicBezTo>
                            <a:pt x="2573707" y="1883521"/>
                            <a:pt x="2402950" y="2010174"/>
                            <a:pt x="2129907" y="1973587"/>
                          </a:cubicBezTo>
                          <a:cubicBezTo>
                            <a:pt x="1814506" y="2011921"/>
                            <a:pt x="1523779" y="1963900"/>
                            <a:pt x="1312026" y="1973587"/>
                          </a:cubicBezTo>
                          <a:cubicBezTo>
                            <a:pt x="1130970" y="2034168"/>
                            <a:pt x="895358" y="1912394"/>
                            <a:pt x="425990" y="1973587"/>
                          </a:cubicBezTo>
                          <a:cubicBezTo>
                            <a:pt x="166836" y="1930245"/>
                            <a:pt x="11096" y="1893359"/>
                            <a:pt x="0" y="1746511"/>
                          </a:cubicBezTo>
                          <a:cubicBezTo>
                            <a:pt x="5718" y="1641849"/>
                            <a:pt x="29848" y="1510748"/>
                            <a:pt x="0" y="1397041"/>
                          </a:cubicBezTo>
                          <a:cubicBezTo>
                            <a:pt x="-7786" y="1249954"/>
                            <a:pt x="68555" y="1191993"/>
                            <a:pt x="0" y="1001988"/>
                          </a:cubicBezTo>
                          <a:cubicBezTo>
                            <a:pt x="-108143" y="817272"/>
                            <a:pt x="77963" y="803179"/>
                            <a:pt x="0" y="667711"/>
                          </a:cubicBezTo>
                          <a:cubicBezTo>
                            <a:pt x="-47161" y="524990"/>
                            <a:pt x="-30768" y="373017"/>
                            <a:pt x="0" y="227075"/>
                          </a:cubicBezTo>
                          <a:close/>
                        </a:path>
                        <a:path w="2555898" h="1973587" fill="none" stroke="0" extrusionOk="0">
                          <a:moveTo>
                            <a:pt x="0" y="227075"/>
                          </a:moveTo>
                          <a:cubicBezTo>
                            <a:pt x="49900" y="85521"/>
                            <a:pt x="230824" y="-9235"/>
                            <a:pt x="425990" y="0"/>
                          </a:cubicBezTo>
                          <a:cubicBezTo>
                            <a:pt x="725700" y="-57711"/>
                            <a:pt x="971515" y="26806"/>
                            <a:pt x="1312026" y="0"/>
                          </a:cubicBezTo>
                          <a:cubicBezTo>
                            <a:pt x="1616863" y="9340"/>
                            <a:pt x="1829817" y="36982"/>
                            <a:pt x="2129907" y="0"/>
                          </a:cubicBezTo>
                          <a:cubicBezTo>
                            <a:pt x="2383668" y="16191"/>
                            <a:pt x="2555043" y="141848"/>
                            <a:pt x="2555898" y="227075"/>
                          </a:cubicBezTo>
                          <a:cubicBezTo>
                            <a:pt x="2618974" y="336767"/>
                            <a:pt x="2514874" y="444249"/>
                            <a:pt x="2555898" y="576545"/>
                          </a:cubicBezTo>
                          <a:cubicBezTo>
                            <a:pt x="2597437" y="721803"/>
                            <a:pt x="2545803" y="760978"/>
                            <a:pt x="2555898" y="910821"/>
                          </a:cubicBezTo>
                          <a:cubicBezTo>
                            <a:pt x="2574712" y="1065664"/>
                            <a:pt x="2552535" y="1122070"/>
                            <a:pt x="2555898" y="1321069"/>
                          </a:cubicBezTo>
                          <a:cubicBezTo>
                            <a:pt x="2582623" y="1522322"/>
                            <a:pt x="2519524" y="1621467"/>
                            <a:pt x="2555898" y="1746511"/>
                          </a:cubicBezTo>
                          <a:cubicBezTo>
                            <a:pt x="2504247" y="1840679"/>
                            <a:pt x="2357478" y="1923623"/>
                            <a:pt x="2129907" y="1973587"/>
                          </a:cubicBezTo>
                          <a:cubicBezTo>
                            <a:pt x="1920684" y="1935744"/>
                            <a:pt x="1636195" y="1883562"/>
                            <a:pt x="1277949" y="1973587"/>
                          </a:cubicBezTo>
                          <a:cubicBezTo>
                            <a:pt x="917398" y="1937196"/>
                            <a:pt x="770979" y="1938587"/>
                            <a:pt x="425990" y="1973587"/>
                          </a:cubicBezTo>
                          <a:cubicBezTo>
                            <a:pt x="122208" y="1988386"/>
                            <a:pt x="19767" y="1878875"/>
                            <a:pt x="0" y="1746511"/>
                          </a:cubicBezTo>
                          <a:cubicBezTo>
                            <a:pt x="-78456" y="1634405"/>
                            <a:pt x="35487" y="1518034"/>
                            <a:pt x="0" y="1336263"/>
                          </a:cubicBezTo>
                          <a:cubicBezTo>
                            <a:pt x="-13959" y="1120178"/>
                            <a:pt x="69084" y="1064149"/>
                            <a:pt x="0" y="926015"/>
                          </a:cubicBezTo>
                          <a:cubicBezTo>
                            <a:pt x="-42887" y="769912"/>
                            <a:pt x="41941" y="721349"/>
                            <a:pt x="0" y="591740"/>
                          </a:cubicBezTo>
                          <a:cubicBezTo>
                            <a:pt x="-7627" y="457560"/>
                            <a:pt x="75617" y="350266"/>
                            <a:pt x="0" y="227075"/>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693094" y="360305"/>
              <a:ext cx="2907088" cy="2337636"/>
            </a:xfrm>
            <a:custGeom>
              <a:avLst/>
              <a:gdLst>
                <a:gd name="connsiteX0" fmla="*/ 0 w 2907088"/>
                <a:gd name="connsiteY0" fmla="*/ 268961 h 2337636"/>
                <a:gd name="connsiteX1" fmla="*/ 484523 w 2907088"/>
                <a:gd name="connsiteY1" fmla="*/ 0 h 2337636"/>
                <a:gd name="connsiteX2" fmla="*/ 1169297 w 2907088"/>
                <a:gd name="connsiteY2" fmla="*/ 0 h 2337636"/>
                <a:gd name="connsiteX3" fmla="*/ 1776549 w 2907088"/>
                <a:gd name="connsiteY3" fmla="*/ 0 h 2337636"/>
                <a:gd name="connsiteX4" fmla="*/ 2422563 w 2907088"/>
                <a:gd name="connsiteY4" fmla="*/ 0 h 2337636"/>
                <a:gd name="connsiteX5" fmla="*/ 2907088 w 2907088"/>
                <a:gd name="connsiteY5" fmla="*/ 268961 h 2337636"/>
                <a:gd name="connsiteX6" fmla="*/ 2907088 w 2907088"/>
                <a:gd name="connsiteY6" fmla="*/ 736886 h 2337636"/>
                <a:gd name="connsiteX7" fmla="*/ 2907088 w 2907088"/>
                <a:gd name="connsiteY7" fmla="*/ 1132822 h 2337636"/>
                <a:gd name="connsiteX8" fmla="*/ 2907088 w 2907088"/>
                <a:gd name="connsiteY8" fmla="*/ 1582751 h 2337636"/>
                <a:gd name="connsiteX9" fmla="*/ 2907088 w 2907088"/>
                <a:gd name="connsiteY9" fmla="*/ 2068672 h 2337636"/>
                <a:gd name="connsiteX10" fmla="*/ 2422563 w 2907088"/>
                <a:gd name="connsiteY10" fmla="*/ 2337634 h 2337636"/>
                <a:gd name="connsiteX11" fmla="*/ 1834692 w 2907088"/>
                <a:gd name="connsiteY11" fmla="*/ 2337634 h 2337636"/>
                <a:gd name="connsiteX12" fmla="*/ 1246819 w 2907088"/>
                <a:gd name="connsiteY12" fmla="*/ 2337634 h 2337636"/>
                <a:gd name="connsiteX13" fmla="*/ 484523 w 2907088"/>
                <a:gd name="connsiteY13" fmla="*/ 2337634 h 2337636"/>
                <a:gd name="connsiteX14" fmla="*/ 0 w 2907088"/>
                <a:gd name="connsiteY14" fmla="*/ 2068672 h 2337636"/>
                <a:gd name="connsiteX15" fmla="*/ 0 w 2907088"/>
                <a:gd name="connsiteY15" fmla="*/ 1672736 h 2337636"/>
                <a:gd name="connsiteX16" fmla="*/ 0 w 2907088"/>
                <a:gd name="connsiteY16" fmla="*/ 1240806 h 2337636"/>
                <a:gd name="connsiteX17" fmla="*/ 0 w 2907088"/>
                <a:gd name="connsiteY17" fmla="*/ 772880 h 2337636"/>
                <a:gd name="connsiteX18" fmla="*/ 0 w 2907088"/>
                <a:gd name="connsiteY18" fmla="*/ 268961 h 233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07088" h="2337636" extrusionOk="0">
                  <a:moveTo>
                    <a:pt x="0" y="268961"/>
                  </a:moveTo>
                  <a:cubicBezTo>
                    <a:pt x="74911" y="66282"/>
                    <a:pt x="287250" y="-57652"/>
                    <a:pt x="484523" y="0"/>
                  </a:cubicBezTo>
                  <a:cubicBezTo>
                    <a:pt x="790395" y="-73993"/>
                    <a:pt x="859137" y="36787"/>
                    <a:pt x="1169297" y="0"/>
                  </a:cubicBezTo>
                  <a:cubicBezTo>
                    <a:pt x="1467366" y="6864"/>
                    <a:pt x="1641158" y="-10018"/>
                    <a:pt x="1776549" y="0"/>
                  </a:cubicBezTo>
                  <a:cubicBezTo>
                    <a:pt x="1918893" y="4332"/>
                    <a:pt x="2133578" y="50557"/>
                    <a:pt x="2422563" y="0"/>
                  </a:cubicBezTo>
                  <a:cubicBezTo>
                    <a:pt x="2710376" y="32892"/>
                    <a:pt x="2906303" y="159882"/>
                    <a:pt x="2907088" y="268961"/>
                  </a:cubicBezTo>
                  <a:cubicBezTo>
                    <a:pt x="2927574" y="487207"/>
                    <a:pt x="2816346" y="632322"/>
                    <a:pt x="2907088" y="736886"/>
                  </a:cubicBezTo>
                  <a:cubicBezTo>
                    <a:pt x="3016916" y="890779"/>
                    <a:pt x="2879947" y="1074227"/>
                    <a:pt x="2907088" y="1132822"/>
                  </a:cubicBezTo>
                  <a:cubicBezTo>
                    <a:pt x="3016980" y="1210567"/>
                    <a:pt x="2934862" y="1371248"/>
                    <a:pt x="2907088" y="1582751"/>
                  </a:cubicBezTo>
                  <a:cubicBezTo>
                    <a:pt x="2936691" y="1751802"/>
                    <a:pt x="2930829" y="1863201"/>
                    <a:pt x="2907088" y="2068672"/>
                  </a:cubicBezTo>
                  <a:cubicBezTo>
                    <a:pt x="2938365" y="2181103"/>
                    <a:pt x="2615108" y="2294381"/>
                    <a:pt x="2422563" y="2337634"/>
                  </a:cubicBezTo>
                  <a:cubicBezTo>
                    <a:pt x="2253733" y="2336209"/>
                    <a:pt x="1941515" y="2288810"/>
                    <a:pt x="1834692" y="2337634"/>
                  </a:cubicBezTo>
                  <a:cubicBezTo>
                    <a:pt x="1670953" y="2384567"/>
                    <a:pt x="1572061" y="2309754"/>
                    <a:pt x="1246819" y="2337634"/>
                  </a:cubicBezTo>
                  <a:cubicBezTo>
                    <a:pt x="1086708" y="2321905"/>
                    <a:pt x="773897" y="2289449"/>
                    <a:pt x="484523" y="2337634"/>
                  </a:cubicBezTo>
                  <a:cubicBezTo>
                    <a:pt x="254716" y="2285917"/>
                    <a:pt x="34040" y="2173165"/>
                    <a:pt x="0" y="2068672"/>
                  </a:cubicBezTo>
                  <a:cubicBezTo>
                    <a:pt x="31462" y="2003468"/>
                    <a:pt x="37804" y="1816615"/>
                    <a:pt x="0" y="1672736"/>
                  </a:cubicBezTo>
                  <a:cubicBezTo>
                    <a:pt x="-41655" y="1526028"/>
                    <a:pt x="118018" y="1326282"/>
                    <a:pt x="0" y="1240806"/>
                  </a:cubicBezTo>
                  <a:cubicBezTo>
                    <a:pt x="-28756" y="1164301"/>
                    <a:pt x="20444" y="935972"/>
                    <a:pt x="0" y="772880"/>
                  </a:cubicBezTo>
                  <a:cubicBezTo>
                    <a:pt x="-90681" y="677295"/>
                    <a:pt x="57884" y="357609"/>
                    <a:pt x="0" y="26896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2599208"/>
                        <a:gd name="connsiteY0" fmla="*/ 240477 h 2090064"/>
                        <a:gd name="connsiteX1" fmla="*/ 433209 w 2599208"/>
                        <a:gd name="connsiteY1" fmla="*/ 0 h 2090064"/>
                        <a:gd name="connsiteX2" fmla="*/ 1045461 w 2599208"/>
                        <a:gd name="connsiteY2" fmla="*/ 0 h 2090064"/>
                        <a:gd name="connsiteX3" fmla="*/ 1588401 w 2599208"/>
                        <a:gd name="connsiteY3" fmla="*/ 0 h 2090064"/>
                        <a:gd name="connsiteX4" fmla="*/ 2165998 w 2599208"/>
                        <a:gd name="connsiteY4" fmla="*/ 0 h 2090064"/>
                        <a:gd name="connsiteX5" fmla="*/ 2599208 w 2599208"/>
                        <a:gd name="connsiteY5" fmla="*/ 240477 h 2090064"/>
                        <a:gd name="connsiteX6" fmla="*/ 2599208 w 2599208"/>
                        <a:gd name="connsiteY6" fmla="*/ 658845 h 2090064"/>
                        <a:gd name="connsiteX7" fmla="*/ 2599208 w 2599208"/>
                        <a:gd name="connsiteY7" fmla="*/ 1012849 h 2090064"/>
                        <a:gd name="connsiteX8" fmla="*/ 2599208 w 2599208"/>
                        <a:gd name="connsiteY8" fmla="*/ 1415127 h 2090064"/>
                        <a:gd name="connsiteX9" fmla="*/ 2599208 w 2599208"/>
                        <a:gd name="connsiteY9" fmla="*/ 1849586 h 2090064"/>
                        <a:gd name="connsiteX10" fmla="*/ 2165998 w 2599208"/>
                        <a:gd name="connsiteY10" fmla="*/ 2090063 h 2090064"/>
                        <a:gd name="connsiteX11" fmla="*/ 1640386 w 2599208"/>
                        <a:gd name="connsiteY11" fmla="*/ 2090063 h 2090064"/>
                        <a:gd name="connsiteX12" fmla="*/ 1114773 w 2599208"/>
                        <a:gd name="connsiteY12" fmla="*/ 2090063 h 2090064"/>
                        <a:gd name="connsiteX13" fmla="*/ 433209 w 2599208"/>
                        <a:gd name="connsiteY13" fmla="*/ 2090063 h 2090064"/>
                        <a:gd name="connsiteX14" fmla="*/ 0 w 2599208"/>
                        <a:gd name="connsiteY14" fmla="*/ 1849586 h 2090064"/>
                        <a:gd name="connsiteX15" fmla="*/ 0 w 2599208"/>
                        <a:gd name="connsiteY15" fmla="*/ 1495582 h 2090064"/>
                        <a:gd name="connsiteX16" fmla="*/ 0 w 2599208"/>
                        <a:gd name="connsiteY16" fmla="*/ 1109396 h 2090064"/>
                        <a:gd name="connsiteX17" fmla="*/ 0 w 2599208"/>
                        <a:gd name="connsiteY17" fmla="*/ 691027 h 2090064"/>
                        <a:gd name="connsiteX18" fmla="*/ 0 w 2599208"/>
                        <a:gd name="connsiteY18" fmla="*/ 240477 h 2090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9208" h="2090064" extrusionOk="0">
                          <a:moveTo>
                            <a:pt x="0" y="240477"/>
                          </a:moveTo>
                          <a:cubicBezTo>
                            <a:pt x="59105" y="65284"/>
                            <a:pt x="225544" y="-20596"/>
                            <a:pt x="433209" y="0"/>
                          </a:cubicBezTo>
                          <a:cubicBezTo>
                            <a:pt x="716626" y="-42215"/>
                            <a:pt x="791687" y="28890"/>
                            <a:pt x="1045461" y="0"/>
                          </a:cubicBezTo>
                          <a:cubicBezTo>
                            <a:pt x="1293245" y="-13555"/>
                            <a:pt x="1464979" y="-6875"/>
                            <a:pt x="1588401" y="0"/>
                          </a:cubicBezTo>
                          <a:cubicBezTo>
                            <a:pt x="1731828" y="-10542"/>
                            <a:pt x="1903811" y="34009"/>
                            <a:pt x="2165998" y="0"/>
                          </a:cubicBezTo>
                          <a:cubicBezTo>
                            <a:pt x="2410325" y="6640"/>
                            <a:pt x="2597339" y="134925"/>
                            <a:pt x="2599208" y="240477"/>
                          </a:cubicBezTo>
                          <a:cubicBezTo>
                            <a:pt x="2621336" y="425168"/>
                            <a:pt x="2517011" y="546400"/>
                            <a:pt x="2599208" y="658845"/>
                          </a:cubicBezTo>
                          <a:cubicBezTo>
                            <a:pt x="2686421" y="803115"/>
                            <a:pt x="2562291" y="947722"/>
                            <a:pt x="2599208" y="1012849"/>
                          </a:cubicBezTo>
                          <a:cubicBezTo>
                            <a:pt x="2689618" y="1082842"/>
                            <a:pt x="2600086" y="1230821"/>
                            <a:pt x="2599208" y="1415127"/>
                          </a:cubicBezTo>
                          <a:cubicBezTo>
                            <a:pt x="2625150" y="1569688"/>
                            <a:pt x="2604765" y="1684099"/>
                            <a:pt x="2599208" y="1849586"/>
                          </a:cubicBezTo>
                          <a:cubicBezTo>
                            <a:pt x="2631096" y="1955412"/>
                            <a:pt x="2337794" y="2060032"/>
                            <a:pt x="2165998" y="2090063"/>
                          </a:cubicBezTo>
                          <a:cubicBezTo>
                            <a:pt x="2015560" y="2092193"/>
                            <a:pt x="1746364" y="2061362"/>
                            <a:pt x="1640386" y="2090063"/>
                          </a:cubicBezTo>
                          <a:cubicBezTo>
                            <a:pt x="1503837" y="2116002"/>
                            <a:pt x="1400624" y="2064365"/>
                            <a:pt x="1114773" y="2090063"/>
                          </a:cubicBezTo>
                          <a:cubicBezTo>
                            <a:pt x="915403" y="2101712"/>
                            <a:pt x="674254" y="2055262"/>
                            <a:pt x="433209" y="2090063"/>
                          </a:cubicBezTo>
                          <a:cubicBezTo>
                            <a:pt x="227312" y="2047114"/>
                            <a:pt x="24537" y="1959741"/>
                            <a:pt x="0" y="1849586"/>
                          </a:cubicBezTo>
                          <a:cubicBezTo>
                            <a:pt x="8318" y="1784248"/>
                            <a:pt x="46101" y="1625005"/>
                            <a:pt x="0" y="1495582"/>
                          </a:cubicBezTo>
                          <a:cubicBezTo>
                            <a:pt x="-43165" y="1365087"/>
                            <a:pt x="74608" y="1187838"/>
                            <a:pt x="0" y="1109396"/>
                          </a:cubicBezTo>
                          <a:cubicBezTo>
                            <a:pt x="-37954" y="1035216"/>
                            <a:pt x="31110" y="834439"/>
                            <a:pt x="0" y="691027"/>
                          </a:cubicBezTo>
                          <a:cubicBezTo>
                            <a:pt x="-67321" y="571918"/>
                            <a:pt x="72133" y="351549"/>
                            <a:pt x="0" y="24047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10</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634649" y="700385"/>
              <a:ext cx="2947982" cy="791737"/>
            </a:xfrm>
            <a:prstGeom prst="rect">
              <a:avLst/>
            </a:prstGeom>
            <a:noFill/>
          </p:spPr>
          <p:txBody>
            <a:bodyPr wrap="square" rtlCol="0">
              <a:spAutoFit/>
            </a:bodyPr>
            <a:lstStyle/>
            <a:p>
              <a:pPr algn="r"/>
              <a:r>
                <a:rPr lang="ar-SY" sz="2000" b="1" dirty="0">
                  <a:latin typeface="Hand Of Sean" panose="02000500000000000000" pitchFamily="2" charset="-128"/>
                  <a:ea typeface="Hand Of Sean" panose="02000500000000000000" pitchFamily="2" charset="-128"/>
                </a:rPr>
                <a:t>أيهما أفضل الغسيل اليدوي أو الآلي؟</a:t>
              </a:r>
              <a:endParaRPr lang="en-US" sz="2400" b="1"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8889940" y="-18268"/>
            <a:ext cx="3226807" cy="3200433"/>
            <a:chOff x="1093874" y="-66891"/>
            <a:chExt cx="3197996" cy="3579529"/>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230616" y="456327"/>
              <a:ext cx="3013635" cy="3056311"/>
            </a:xfrm>
            <a:custGeom>
              <a:avLst/>
              <a:gdLst>
                <a:gd name="connsiteX0" fmla="*/ 0 w 3013635"/>
                <a:gd name="connsiteY0" fmla="*/ 351650 h 3056311"/>
                <a:gd name="connsiteX1" fmla="*/ 502281 w 3013635"/>
                <a:gd name="connsiteY1" fmla="*/ 0 h 3056311"/>
                <a:gd name="connsiteX2" fmla="*/ 1546997 w 3013635"/>
                <a:gd name="connsiteY2" fmla="*/ 0 h 3056311"/>
                <a:gd name="connsiteX3" fmla="*/ 2511352 w 3013635"/>
                <a:gd name="connsiteY3" fmla="*/ 0 h 3056311"/>
                <a:gd name="connsiteX4" fmla="*/ 3013635 w 3013635"/>
                <a:gd name="connsiteY4" fmla="*/ 351650 h 3056311"/>
                <a:gd name="connsiteX5" fmla="*/ 3013635 w 3013635"/>
                <a:gd name="connsiteY5" fmla="*/ 892842 h 3056311"/>
                <a:gd name="connsiteX6" fmla="*/ 3013635 w 3013635"/>
                <a:gd name="connsiteY6" fmla="*/ 1410505 h 3056311"/>
                <a:gd name="connsiteX7" fmla="*/ 3013635 w 3013635"/>
                <a:gd name="connsiteY7" fmla="*/ 2045817 h 3056311"/>
                <a:gd name="connsiteX8" fmla="*/ 3013635 w 3013635"/>
                <a:gd name="connsiteY8" fmla="*/ 2704659 h 3056311"/>
                <a:gd name="connsiteX9" fmla="*/ 2511352 w 3013635"/>
                <a:gd name="connsiteY9" fmla="*/ 3056311 h 3056311"/>
                <a:gd name="connsiteX10" fmla="*/ 1506817 w 3013635"/>
                <a:gd name="connsiteY10" fmla="*/ 3056311 h 3056311"/>
                <a:gd name="connsiteX11" fmla="*/ 502281 w 3013635"/>
                <a:gd name="connsiteY11" fmla="*/ 3056311 h 3056311"/>
                <a:gd name="connsiteX12" fmla="*/ 0 w 3013635"/>
                <a:gd name="connsiteY12" fmla="*/ 2704659 h 3056311"/>
                <a:gd name="connsiteX13" fmla="*/ 0 w 3013635"/>
                <a:gd name="connsiteY13" fmla="*/ 2069346 h 3056311"/>
                <a:gd name="connsiteX14" fmla="*/ 0 w 3013635"/>
                <a:gd name="connsiteY14" fmla="*/ 1434033 h 3056311"/>
                <a:gd name="connsiteX15" fmla="*/ 0 w 3013635"/>
                <a:gd name="connsiteY15" fmla="*/ 916373 h 3056311"/>
                <a:gd name="connsiteX16" fmla="*/ 0 w 3013635"/>
                <a:gd name="connsiteY16" fmla="*/ 351650 h 3056311"/>
                <a:gd name="connsiteX0" fmla="*/ 0 w 3013635"/>
                <a:gd name="connsiteY0" fmla="*/ 351650 h 3056311"/>
                <a:gd name="connsiteX1" fmla="*/ 502281 w 3013635"/>
                <a:gd name="connsiteY1" fmla="*/ 0 h 3056311"/>
                <a:gd name="connsiteX2" fmla="*/ 1546997 w 3013635"/>
                <a:gd name="connsiteY2" fmla="*/ 0 h 3056311"/>
                <a:gd name="connsiteX3" fmla="*/ 2511352 w 3013635"/>
                <a:gd name="connsiteY3" fmla="*/ 0 h 3056311"/>
                <a:gd name="connsiteX4" fmla="*/ 3013635 w 3013635"/>
                <a:gd name="connsiteY4" fmla="*/ 351650 h 3056311"/>
                <a:gd name="connsiteX5" fmla="*/ 3013635 w 3013635"/>
                <a:gd name="connsiteY5" fmla="*/ 892842 h 3056311"/>
                <a:gd name="connsiteX6" fmla="*/ 3013635 w 3013635"/>
                <a:gd name="connsiteY6" fmla="*/ 1410505 h 3056311"/>
                <a:gd name="connsiteX7" fmla="*/ 3013635 w 3013635"/>
                <a:gd name="connsiteY7" fmla="*/ 1928165 h 3056311"/>
                <a:gd name="connsiteX8" fmla="*/ 3013635 w 3013635"/>
                <a:gd name="connsiteY8" fmla="*/ 2704659 h 3056311"/>
                <a:gd name="connsiteX9" fmla="*/ 2511352 w 3013635"/>
                <a:gd name="connsiteY9" fmla="*/ 3056311 h 3056311"/>
                <a:gd name="connsiteX10" fmla="*/ 1546997 w 3013635"/>
                <a:gd name="connsiteY10" fmla="*/ 3056311 h 3056311"/>
                <a:gd name="connsiteX11" fmla="*/ 502281 w 3013635"/>
                <a:gd name="connsiteY11" fmla="*/ 3056311 h 3056311"/>
                <a:gd name="connsiteX12" fmla="*/ 0 w 3013635"/>
                <a:gd name="connsiteY12" fmla="*/ 2704659 h 3056311"/>
                <a:gd name="connsiteX13" fmla="*/ 0 w 3013635"/>
                <a:gd name="connsiteY13" fmla="*/ 2163467 h 3056311"/>
                <a:gd name="connsiteX14" fmla="*/ 0 w 3013635"/>
                <a:gd name="connsiteY14" fmla="*/ 1551684 h 3056311"/>
                <a:gd name="connsiteX15" fmla="*/ 0 w 3013635"/>
                <a:gd name="connsiteY15" fmla="*/ 1034023 h 3056311"/>
                <a:gd name="connsiteX16" fmla="*/ 0 w 3013635"/>
                <a:gd name="connsiteY16" fmla="*/ 351650 h 3056311"/>
                <a:gd name="connsiteX0" fmla="*/ 0 w 3013635"/>
                <a:gd name="connsiteY0" fmla="*/ 351650 h 3056311"/>
                <a:gd name="connsiteX1" fmla="*/ 502281 w 3013635"/>
                <a:gd name="connsiteY1" fmla="*/ 0 h 3056311"/>
                <a:gd name="connsiteX2" fmla="*/ 1546997 w 3013635"/>
                <a:gd name="connsiteY2" fmla="*/ 0 h 3056311"/>
                <a:gd name="connsiteX3" fmla="*/ 2511352 w 3013635"/>
                <a:gd name="connsiteY3" fmla="*/ 0 h 3056311"/>
                <a:gd name="connsiteX4" fmla="*/ 3013635 w 3013635"/>
                <a:gd name="connsiteY4" fmla="*/ 351650 h 3056311"/>
                <a:gd name="connsiteX5" fmla="*/ 3013635 w 3013635"/>
                <a:gd name="connsiteY5" fmla="*/ 892842 h 3056311"/>
                <a:gd name="connsiteX6" fmla="*/ 3013635 w 3013635"/>
                <a:gd name="connsiteY6" fmla="*/ 1410505 h 3056311"/>
                <a:gd name="connsiteX7" fmla="*/ 3013635 w 3013635"/>
                <a:gd name="connsiteY7" fmla="*/ 2045817 h 3056311"/>
                <a:gd name="connsiteX8" fmla="*/ 3013635 w 3013635"/>
                <a:gd name="connsiteY8" fmla="*/ 2704659 h 3056311"/>
                <a:gd name="connsiteX9" fmla="*/ 2511352 w 3013635"/>
                <a:gd name="connsiteY9" fmla="*/ 3056311 h 3056311"/>
                <a:gd name="connsiteX10" fmla="*/ 1506817 w 3013635"/>
                <a:gd name="connsiteY10" fmla="*/ 3056311 h 3056311"/>
                <a:gd name="connsiteX11" fmla="*/ 502281 w 3013635"/>
                <a:gd name="connsiteY11" fmla="*/ 3056311 h 3056311"/>
                <a:gd name="connsiteX12" fmla="*/ 0 w 3013635"/>
                <a:gd name="connsiteY12" fmla="*/ 2704659 h 3056311"/>
                <a:gd name="connsiteX13" fmla="*/ 0 w 3013635"/>
                <a:gd name="connsiteY13" fmla="*/ 2069346 h 3056311"/>
                <a:gd name="connsiteX14" fmla="*/ 0 w 3013635"/>
                <a:gd name="connsiteY14" fmla="*/ 1434033 h 3056311"/>
                <a:gd name="connsiteX15" fmla="*/ 0 w 3013635"/>
                <a:gd name="connsiteY15" fmla="*/ 916373 h 3056311"/>
                <a:gd name="connsiteX16" fmla="*/ 0 w 3013635"/>
                <a:gd name="connsiteY16" fmla="*/ 351650 h 305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13635" h="3056311" fill="none" extrusionOk="0">
                  <a:moveTo>
                    <a:pt x="0" y="351650"/>
                  </a:moveTo>
                  <a:cubicBezTo>
                    <a:pt x="87083" y="180187"/>
                    <a:pt x="184888" y="13458"/>
                    <a:pt x="502281" y="0"/>
                  </a:cubicBezTo>
                  <a:cubicBezTo>
                    <a:pt x="810216" y="111872"/>
                    <a:pt x="1137882" y="-107910"/>
                    <a:pt x="1546997" y="0"/>
                  </a:cubicBezTo>
                  <a:cubicBezTo>
                    <a:pt x="1958240" y="-47841"/>
                    <a:pt x="2071118" y="151914"/>
                    <a:pt x="2511352" y="0"/>
                  </a:cubicBezTo>
                  <a:cubicBezTo>
                    <a:pt x="2874613" y="50127"/>
                    <a:pt x="3074065" y="133974"/>
                    <a:pt x="3013635" y="351650"/>
                  </a:cubicBezTo>
                  <a:cubicBezTo>
                    <a:pt x="3096277" y="406888"/>
                    <a:pt x="3025219" y="712568"/>
                    <a:pt x="3013635" y="892842"/>
                  </a:cubicBezTo>
                  <a:cubicBezTo>
                    <a:pt x="3067107" y="1095405"/>
                    <a:pt x="2988174" y="1140044"/>
                    <a:pt x="3013635" y="1410505"/>
                  </a:cubicBezTo>
                  <a:cubicBezTo>
                    <a:pt x="3035162" y="1671928"/>
                    <a:pt x="2983542" y="1720893"/>
                    <a:pt x="3013635" y="2045817"/>
                  </a:cubicBezTo>
                  <a:cubicBezTo>
                    <a:pt x="2995800" y="2338851"/>
                    <a:pt x="2891247" y="2584717"/>
                    <a:pt x="3013635" y="2704659"/>
                  </a:cubicBezTo>
                  <a:cubicBezTo>
                    <a:pt x="2907369" y="2865880"/>
                    <a:pt x="2686220" y="3022583"/>
                    <a:pt x="2511352" y="3056311"/>
                  </a:cubicBezTo>
                  <a:cubicBezTo>
                    <a:pt x="2181722" y="3015375"/>
                    <a:pt x="1874998" y="3024231"/>
                    <a:pt x="1506817" y="3056311"/>
                  </a:cubicBezTo>
                  <a:cubicBezTo>
                    <a:pt x="1123096" y="3112981"/>
                    <a:pt x="988319" y="3023638"/>
                    <a:pt x="502281" y="3056311"/>
                  </a:cubicBezTo>
                  <a:cubicBezTo>
                    <a:pt x="275961" y="3037862"/>
                    <a:pt x="21113" y="3007622"/>
                    <a:pt x="0" y="2704659"/>
                  </a:cubicBezTo>
                  <a:cubicBezTo>
                    <a:pt x="-139681" y="2604096"/>
                    <a:pt x="-17089" y="2371312"/>
                    <a:pt x="0" y="2069346"/>
                  </a:cubicBezTo>
                  <a:cubicBezTo>
                    <a:pt x="20445" y="1755236"/>
                    <a:pt x="84671" y="1682970"/>
                    <a:pt x="0" y="1434033"/>
                  </a:cubicBezTo>
                  <a:cubicBezTo>
                    <a:pt x="-96873" y="1143736"/>
                    <a:pt x="6490" y="1165342"/>
                    <a:pt x="0" y="916373"/>
                  </a:cubicBezTo>
                  <a:cubicBezTo>
                    <a:pt x="-111590" y="767677"/>
                    <a:pt x="81473" y="493199"/>
                    <a:pt x="0" y="351650"/>
                  </a:cubicBezTo>
                  <a:close/>
                </a:path>
                <a:path w="3013635" h="3056311" stroke="0" extrusionOk="0">
                  <a:moveTo>
                    <a:pt x="0" y="351650"/>
                  </a:moveTo>
                  <a:cubicBezTo>
                    <a:pt x="70020" y="242056"/>
                    <a:pt x="280756" y="127853"/>
                    <a:pt x="502281" y="0"/>
                  </a:cubicBezTo>
                  <a:cubicBezTo>
                    <a:pt x="903217" y="-112493"/>
                    <a:pt x="1133630" y="-34418"/>
                    <a:pt x="1546997" y="0"/>
                  </a:cubicBezTo>
                  <a:cubicBezTo>
                    <a:pt x="1750117" y="-68598"/>
                    <a:pt x="2309838" y="-28676"/>
                    <a:pt x="2511352" y="0"/>
                  </a:cubicBezTo>
                  <a:cubicBezTo>
                    <a:pt x="2790232" y="12239"/>
                    <a:pt x="3097182" y="195060"/>
                    <a:pt x="3013635" y="351650"/>
                  </a:cubicBezTo>
                  <a:cubicBezTo>
                    <a:pt x="3032279" y="527599"/>
                    <a:pt x="2949630" y="810426"/>
                    <a:pt x="3013635" y="892842"/>
                  </a:cubicBezTo>
                  <a:cubicBezTo>
                    <a:pt x="3077065" y="964392"/>
                    <a:pt x="2848373" y="1230424"/>
                    <a:pt x="3013635" y="1410505"/>
                  </a:cubicBezTo>
                  <a:cubicBezTo>
                    <a:pt x="3041260" y="1610202"/>
                    <a:pt x="2909789" y="1775547"/>
                    <a:pt x="3013635" y="1928165"/>
                  </a:cubicBezTo>
                  <a:cubicBezTo>
                    <a:pt x="3055259" y="2129621"/>
                    <a:pt x="2946624" y="2536975"/>
                    <a:pt x="3013635" y="2704659"/>
                  </a:cubicBezTo>
                  <a:cubicBezTo>
                    <a:pt x="3033192" y="2977152"/>
                    <a:pt x="2811266" y="3058918"/>
                    <a:pt x="2511352" y="3056311"/>
                  </a:cubicBezTo>
                  <a:cubicBezTo>
                    <a:pt x="2127224" y="3125813"/>
                    <a:pt x="1832702" y="3033916"/>
                    <a:pt x="1546997" y="3056311"/>
                  </a:cubicBezTo>
                  <a:cubicBezTo>
                    <a:pt x="1347265" y="3168061"/>
                    <a:pt x="1041686" y="2986537"/>
                    <a:pt x="502281" y="3056311"/>
                  </a:cubicBezTo>
                  <a:cubicBezTo>
                    <a:pt x="205576" y="2975859"/>
                    <a:pt x="-14286" y="2935693"/>
                    <a:pt x="0" y="2704659"/>
                  </a:cubicBezTo>
                  <a:cubicBezTo>
                    <a:pt x="43179" y="2496370"/>
                    <a:pt x="29856" y="2328754"/>
                    <a:pt x="0" y="2163467"/>
                  </a:cubicBezTo>
                  <a:cubicBezTo>
                    <a:pt x="7337" y="1928298"/>
                    <a:pt x="81084" y="1877059"/>
                    <a:pt x="0" y="1551684"/>
                  </a:cubicBezTo>
                  <a:cubicBezTo>
                    <a:pt x="-126530" y="1267782"/>
                    <a:pt x="109034" y="1211265"/>
                    <a:pt x="0" y="1034023"/>
                  </a:cubicBezTo>
                  <a:cubicBezTo>
                    <a:pt x="-26942" y="832469"/>
                    <a:pt x="-72492" y="572876"/>
                    <a:pt x="0" y="351650"/>
                  </a:cubicBezTo>
                  <a:close/>
                </a:path>
                <a:path w="3013635" h="3056311" fill="none" stroke="0" extrusionOk="0">
                  <a:moveTo>
                    <a:pt x="0" y="351650"/>
                  </a:moveTo>
                  <a:cubicBezTo>
                    <a:pt x="66216" y="114086"/>
                    <a:pt x="294579" y="-28270"/>
                    <a:pt x="502281" y="0"/>
                  </a:cubicBezTo>
                  <a:cubicBezTo>
                    <a:pt x="870026" y="-1795"/>
                    <a:pt x="1174381" y="97644"/>
                    <a:pt x="1546997" y="0"/>
                  </a:cubicBezTo>
                  <a:cubicBezTo>
                    <a:pt x="1855967" y="20693"/>
                    <a:pt x="2243400" y="42645"/>
                    <a:pt x="2511352" y="0"/>
                  </a:cubicBezTo>
                  <a:cubicBezTo>
                    <a:pt x="2786115" y="28355"/>
                    <a:pt x="3033189" y="169933"/>
                    <a:pt x="3013635" y="351650"/>
                  </a:cubicBezTo>
                  <a:cubicBezTo>
                    <a:pt x="3046636" y="530168"/>
                    <a:pt x="2997257" y="708832"/>
                    <a:pt x="3013635" y="892842"/>
                  </a:cubicBezTo>
                  <a:cubicBezTo>
                    <a:pt x="3040617" y="1137701"/>
                    <a:pt x="2982090" y="1180041"/>
                    <a:pt x="3013635" y="1410505"/>
                  </a:cubicBezTo>
                  <a:cubicBezTo>
                    <a:pt x="3060505" y="1629968"/>
                    <a:pt x="2983384" y="1725795"/>
                    <a:pt x="3013635" y="2045817"/>
                  </a:cubicBezTo>
                  <a:cubicBezTo>
                    <a:pt x="3029093" y="2336176"/>
                    <a:pt x="2979372" y="2504662"/>
                    <a:pt x="3013635" y="2704659"/>
                  </a:cubicBezTo>
                  <a:cubicBezTo>
                    <a:pt x="2951801" y="2865529"/>
                    <a:pt x="2771112" y="2985977"/>
                    <a:pt x="2511352" y="3056311"/>
                  </a:cubicBezTo>
                  <a:cubicBezTo>
                    <a:pt x="2235539" y="3016315"/>
                    <a:pt x="1999140" y="2884383"/>
                    <a:pt x="1506817" y="3056311"/>
                  </a:cubicBezTo>
                  <a:cubicBezTo>
                    <a:pt x="1082834" y="2989109"/>
                    <a:pt x="927238" y="2987179"/>
                    <a:pt x="502281" y="3056311"/>
                  </a:cubicBezTo>
                  <a:cubicBezTo>
                    <a:pt x="117331" y="3101667"/>
                    <a:pt x="-8950" y="2923737"/>
                    <a:pt x="0" y="2704659"/>
                  </a:cubicBezTo>
                  <a:cubicBezTo>
                    <a:pt x="-49968" y="2472578"/>
                    <a:pt x="95972" y="2348124"/>
                    <a:pt x="0" y="2069346"/>
                  </a:cubicBezTo>
                  <a:cubicBezTo>
                    <a:pt x="-13672" y="1722011"/>
                    <a:pt x="103474" y="1655169"/>
                    <a:pt x="0" y="1434033"/>
                  </a:cubicBezTo>
                  <a:cubicBezTo>
                    <a:pt x="-70724" y="1188198"/>
                    <a:pt x="43629" y="1118823"/>
                    <a:pt x="0" y="916373"/>
                  </a:cubicBezTo>
                  <a:cubicBezTo>
                    <a:pt x="-18078" y="748473"/>
                    <a:pt x="104025" y="590648"/>
                    <a:pt x="0" y="351650"/>
                  </a:cubicBezTo>
                  <a:close/>
                </a:path>
                <a:path w="3013635" h="3056311" fill="none" stroke="0" extrusionOk="0">
                  <a:moveTo>
                    <a:pt x="0" y="351650"/>
                  </a:moveTo>
                  <a:cubicBezTo>
                    <a:pt x="79471" y="164855"/>
                    <a:pt x="259205" y="-18450"/>
                    <a:pt x="502281" y="0"/>
                  </a:cubicBezTo>
                  <a:cubicBezTo>
                    <a:pt x="842344" y="10258"/>
                    <a:pt x="1127960" y="-62106"/>
                    <a:pt x="1546997" y="0"/>
                  </a:cubicBezTo>
                  <a:cubicBezTo>
                    <a:pt x="1964118" y="-13479"/>
                    <a:pt x="2122519" y="101719"/>
                    <a:pt x="2511352" y="0"/>
                  </a:cubicBezTo>
                  <a:cubicBezTo>
                    <a:pt x="2828129" y="47220"/>
                    <a:pt x="3044264" y="156155"/>
                    <a:pt x="3013635" y="351650"/>
                  </a:cubicBezTo>
                  <a:cubicBezTo>
                    <a:pt x="3095795" y="432331"/>
                    <a:pt x="2990827" y="742114"/>
                    <a:pt x="3013635" y="892842"/>
                  </a:cubicBezTo>
                  <a:cubicBezTo>
                    <a:pt x="3065034" y="1102165"/>
                    <a:pt x="2990486" y="1163754"/>
                    <a:pt x="3013635" y="1410505"/>
                  </a:cubicBezTo>
                  <a:cubicBezTo>
                    <a:pt x="3042335" y="1661035"/>
                    <a:pt x="3002085" y="1734743"/>
                    <a:pt x="3013635" y="2045817"/>
                  </a:cubicBezTo>
                  <a:cubicBezTo>
                    <a:pt x="3063713" y="2354209"/>
                    <a:pt x="2956367" y="2545476"/>
                    <a:pt x="3013635" y="2704659"/>
                  </a:cubicBezTo>
                  <a:cubicBezTo>
                    <a:pt x="2938175" y="2843382"/>
                    <a:pt x="2721781" y="3012750"/>
                    <a:pt x="2511352" y="3056311"/>
                  </a:cubicBezTo>
                  <a:cubicBezTo>
                    <a:pt x="2175257" y="2972875"/>
                    <a:pt x="1890674" y="3023920"/>
                    <a:pt x="1506817" y="3056311"/>
                  </a:cubicBezTo>
                  <a:cubicBezTo>
                    <a:pt x="1107562" y="3055226"/>
                    <a:pt x="960306" y="3016385"/>
                    <a:pt x="502281" y="3056311"/>
                  </a:cubicBezTo>
                  <a:cubicBezTo>
                    <a:pt x="181111" y="3090335"/>
                    <a:pt x="25511" y="2961933"/>
                    <a:pt x="0" y="2704659"/>
                  </a:cubicBezTo>
                  <a:cubicBezTo>
                    <a:pt x="-85123" y="2545764"/>
                    <a:pt x="37630" y="2354319"/>
                    <a:pt x="0" y="2069346"/>
                  </a:cubicBezTo>
                  <a:cubicBezTo>
                    <a:pt x="-9659" y="1762130"/>
                    <a:pt x="80220" y="1678956"/>
                    <a:pt x="0" y="1434033"/>
                  </a:cubicBezTo>
                  <a:cubicBezTo>
                    <a:pt x="-75546" y="1161263"/>
                    <a:pt x="11528" y="1140771"/>
                    <a:pt x="0" y="916373"/>
                  </a:cubicBezTo>
                  <a:cubicBezTo>
                    <a:pt x="-63650" y="731046"/>
                    <a:pt x="98449" y="521910"/>
                    <a:pt x="0" y="351650"/>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custGeom>
                      <a:avLst/>
                      <a:gdLst>
                        <a:gd name="connsiteX0" fmla="*/ 0 w 3040786"/>
                        <a:gd name="connsiteY0" fmla="*/ 314408 h 2732627"/>
                        <a:gd name="connsiteX1" fmla="*/ 506807 w 3040786"/>
                        <a:gd name="connsiteY1" fmla="*/ 0 h 2732627"/>
                        <a:gd name="connsiteX2" fmla="*/ 1560935 w 3040786"/>
                        <a:gd name="connsiteY2" fmla="*/ 0 h 2732627"/>
                        <a:gd name="connsiteX3" fmla="*/ 2533978 w 3040786"/>
                        <a:gd name="connsiteY3" fmla="*/ 0 h 2732627"/>
                        <a:gd name="connsiteX4" fmla="*/ 3040786 w 3040786"/>
                        <a:gd name="connsiteY4" fmla="*/ 314408 h 2732627"/>
                        <a:gd name="connsiteX5" fmla="*/ 3040786 w 3040786"/>
                        <a:gd name="connsiteY5" fmla="*/ 798284 h 2732627"/>
                        <a:gd name="connsiteX6" fmla="*/ 3040786 w 3040786"/>
                        <a:gd name="connsiteY6" fmla="*/ 1261123 h 2732627"/>
                        <a:gd name="connsiteX7" fmla="*/ 3040786 w 3040786"/>
                        <a:gd name="connsiteY7" fmla="*/ 1829152 h 2732627"/>
                        <a:gd name="connsiteX8" fmla="*/ 3040786 w 3040786"/>
                        <a:gd name="connsiteY8" fmla="*/ 2418218 h 2732627"/>
                        <a:gd name="connsiteX9" fmla="*/ 2533978 w 3040786"/>
                        <a:gd name="connsiteY9" fmla="*/ 2732627 h 2732627"/>
                        <a:gd name="connsiteX10" fmla="*/ 1520393 w 3040786"/>
                        <a:gd name="connsiteY10" fmla="*/ 2732627 h 2732627"/>
                        <a:gd name="connsiteX11" fmla="*/ 506807 w 3040786"/>
                        <a:gd name="connsiteY11" fmla="*/ 2732627 h 2732627"/>
                        <a:gd name="connsiteX12" fmla="*/ 0 w 3040786"/>
                        <a:gd name="connsiteY12" fmla="*/ 2418218 h 2732627"/>
                        <a:gd name="connsiteX13" fmla="*/ 0 w 3040786"/>
                        <a:gd name="connsiteY13" fmla="*/ 1850189 h 2732627"/>
                        <a:gd name="connsiteX14" fmla="*/ 0 w 3040786"/>
                        <a:gd name="connsiteY14" fmla="*/ 1282160 h 2732627"/>
                        <a:gd name="connsiteX15" fmla="*/ 0 w 3040786"/>
                        <a:gd name="connsiteY15" fmla="*/ 819323 h 2732627"/>
                        <a:gd name="connsiteX16" fmla="*/ 0 w 3040786"/>
                        <a:gd name="connsiteY16" fmla="*/ 314408 h 2732627"/>
                        <a:gd name="connsiteX0" fmla="*/ 0 w 3040786"/>
                        <a:gd name="connsiteY0" fmla="*/ 314408 h 2732627"/>
                        <a:gd name="connsiteX1" fmla="*/ 506807 w 3040786"/>
                        <a:gd name="connsiteY1" fmla="*/ 0 h 2732627"/>
                        <a:gd name="connsiteX2" fmla="*/ 1560935 w 3040786"/>
                        <a:gd name="connsiteY2" fmla="*/ 0 h 2732627"/>
                        <a:gd name="connsiteX3" fmla="*/ 2533978 w 3040786"/>
                        <a:gd name="connsiteY3" fmla="*/ 0 h 2732627"/>
                        <a:gd name="connsiteX4" fmla="*/ 3040786 w 3040786"/>
                        <a:gd name="connsiteY4" fmla="*/ 314408 h 2732627"/>
                        <a:gd name="connsiteX5" fmla="*/ 3040786 w 3040786"/>
                        <a:gd name="connsiteY5" fmla="*/ 798284 h 2732627"/>
                        <a:gd name="connsiteX6" fmla="*/ 3040786 w 3040786"/>
                        <a:gd name="connsiteY6" fmla="*/ 1261123 h 2732627"/>
                        <a:gd name="connsiteX7" fmla="*/ 3040786 w 3040786"/>
                        <a:gd name="connsiteY7" fmla="*/ 1723960 h 2732627"/>
                        <a:gd name="connsiteX8" fmla="*/ 3040786 w 3040786"/>
                        <a:gd name="connsiteY8" fmla="*/ 2418218 h 2732627"/>
                        <a:gd name="connsiteX9" fmla="*/ 2533978 w 3040786"/>
                        <a:gd name="connsiteY9" fmla="*/ 2732627 h 2732627"/>
                        <a:gd name="connsiteX10" fmla="*/ 1560935 w 3040786"/>
                        <a:gd name="connsiteY10" fmla="*/ 2732627 h 2732627"/>
                        <a:gd name="connsiteX11" fmla="*/ 506807 w 3040786"/>
                        <a:gd name="connsiteY11" fmla="*/ 2732627 h 2732627"/>
                        <a:gd name="connsiteX12" fmla="*/ 0 w 3040786"/>
                        <a:gd name="connsiteY12" fmla="*/ 2418218 h 2732627"/>
                        <a:gd name="connsiteX13" fmla="*/ 0 w 3040786"/>
                        <a:gd name="connsiteY13" fmla="*/ 1934342 h 2732627"/>
                        <a:gd name="connsiteX14" fmla="*/ 0 w 3040786"/>
                        <a:gd name="connsiteY14" fmla="*/ 1387351 h 2732627"/>
                        <a:gd name="connsiteX15" fmla="*/ 0 w 3040786"/>
                        <a:gd name="connsiteY15" fmla="*/ 924513 h 2732627"/>
                        <a:gd name="connsiteX16" fmla="*/ 0 w 3040786"/>
                        <a:gd name="connsiteY16" fmla="*/ 314408 h 273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40786" h="2732627" fill="none" extrusionOk="0">
                          <a:moveTo>
                            <a:pt x="0" y="314408"/>
                          </a:moveTo>
                          <a:cubicBezTo>
                            <a:pt x="70609" y="153888"/>
                            <a:pt x="238932" y="3325"/>
                            <a:pt x="506807" y="0"/>
                          </a:cubicBezTo>
                          <a:cubicBezTo>
                            <a:pt x="854719" y="19387"/>
                            <a:pt x="1173850" y="-60910"/>
                            <a:pt x="1560935" y="0"/>
                          </a:cubicBezTo>
                          <a:cubicBezTo>
                            <a:pt x="1954063" y="-37921"/>
                            <a:pt x="2126127" y="103015"/>
                            <a:pt x="2533978" y="0"/>
                          </a:cubicBezTo>
                          <a:cubicBezTo>
                            <a:pt x="2882444" y="19425"/>
                            <a:pt x="3068795" y="132070"/>
                            <a:pt x="3040786" y="314408"/>
                          </a:cubicBezTo>
                          <a:cubicBezTo>
                            <a:pt x="3116198" y="374927"/>
                            <a:pt x="3009484" y="613051"/>
                            <a:pt x="3040786" y="798284"/>
                          </a:cubicBezTo>
                          <a:cubicBezTo>
                            <a:pt x="3094240" y="981576"/>
                            <a:pt x="3016182" y="1020841"/>
                            <a:pt x="3040786" y="1261123"/>
                          </a:cubicBezTo>
                          <a:cubicBezTo>
                            <a:pt x="3059284" y="1490754"/>
                            <a:pt x="3019642" y="1542555"/>
                            <a:pt x="3040786" y="1829152"/>
                          </a:cubicBezTo>
                          <a:cubicBezTo>
                            <a:pt x="3046135" y="2107341"/>
                            <a:pt x="2943737" y="2282862"/>
                            <a:pt x="3040786" y="2418218"/>
                          </a:cubicBezTo>
                          <a:cubicBezTo>
                            <a:pt x="2960082" y="2568467"/>
                            <a:pt x="2734593" y="2705747"/>
                            <a:pt x="2533978" y="2732627"/>
                          </a:cubicBezTo>
                          <a:cubicBezTo>
                            <a:pt x="2238261" y="2710010"/>
                            <a:pt x="1907371" y="2710914"/>
                            <a:pt x="1520393" y="2732627"/>
                          </a:cubicBezTo>
                          <a:cubicBezTo>
                            <a:pt x="1124491" y="2772599"/>
                            <a:pt x="973874" y="2703152"/>
                            <a:pt x="506807" y="2732627"/>
                          </a:cubicBezTo>
                          <a:cubicBezTo>
                            <a:pt x="216234" y="2714764"/>
                            <a:pt x="14626" y="2646710"/>
                            <a:pt x="0" y="2418218"/>
                          </a:cubicBezTo>
                          <a:cubicBezTo>
                            <a:pt x="-112940" y="2287114"/>
                            <a:pt x="14089" y="2114890"/>
                            <a:pt x="0" y="1850189"/>
                          </a:cubicBezTo>
                          <a:cubicBezTo>
                            <a:pt x="-10723" y="1582167"/>
                            <a:pt x="79121" y="1505725"/>
                            <a:pt x="0" y="1282160"/>
                          </a:cubicBezTo>
                          <a:cubicBezTo>
                            <a:pt x="-88223" y="1034500"/>
                            <a:pt x="31253" y="1021060"/>
                            <a:pt x="0" y="819323"/>
                          </a:cubicBezTo>
                          <a:cubicBezTo>
                            <a:pt x="-71213" y="654331"/>
                            <a:pt x="64774" y="468637"/>
                            <a:pt x="0" y="314408"/>
                          </a:cubicBezTo>
                          <a:close/>
                        </a:path>
                        <a:path w="3040786" h="2732627" stroke="0" extrusionOk="0">
                          <a:moveTo>
                            <a:pt x="0" y="314408"/>
                          </a:moveTo>
                          <a:cubicBezTo>
                            <a:pt x="58505" y="177756"/>
                            <a:pt x="260978" y="57277"/>
                            <a:pt x="506807" y="0"/>
                          </a:cubicBezTo>
                          <a:cubicBezTo>
                            <a:pt x="938186" y="-62103"/>
                            <a:pt x="1228836" y="-7021"/>
                            <a:pt x="1560935" y="0"/>
                          </a:cubicBezTo>
                          <a:cubicBezTo>
                            <a:pt x="1799498" y="-42321"/>
                            <a:pt x="2270901" y="7828"/>
                            <a:pt x="2533978" y="0"/>
                          </a:cubicBezTo>
                          <a:cubicBezTo>
                            <a:pt x="2793421" y="15449"/>
                            <a:pt x="3087350" y="164744"/>
                            <a:pt x="3040786" y="314408"/>
                          </a:cubicBezTo>
                          <a:cubicBezTo>
                            <a:pt x="3078995" y="486229"/>
                            <a:pt x="2980346" y="706784"/>
                            <a:pt x="3040786" y="798284"/>
                          </a:cubicBezTo>
                          <a:cubicBezTo>
                            <a:pt x="3100684" y="883944"/>
                            <a:pt x="2932183" y="1068065"/>
                            <a:pt x="3040786" y="1261123"/>
                          </a:cubicBezTo>
                          <a:cubicBezTo>
                            <a:pt x="3118068" y="1462278"/>
                            <a:pt x="2960522" y="1557705"/>
                            <a:pt x="3040786" y="1723960"/>
                          </a:cubicBezTo>
                          <a:cubicBezTo>
                            <a:pt x="3102130" y="1901523"/>
                            <a:pt x="2984993" y="2253378"/>
                            <a:pt x="3040786" y="2418218"/>
                          </a:cubicBezTo>
                          <a:cubicBezTo>
                            <a:pt x="3061285" y="2633806"/>
                            <a:pt x="2823710" y="2716647"/>
                            <a:pt x="2533978" y="2732627"/>
                          </a:cubicBezTo>
                          <a:cubicBezTo>
                            <a:pt x="2153945" y="2787590"/>
                            <a:pt x="1823952" y="2717287"/>
                            <a:pt x="1560935" y="2732627"/>
                          </a:cubicBezTo>
                          <a:cubicBezTo>
                            <a:pt x="1329685" y="2766394"/>
                            <a:pt x="1013428" y="2695980"/>
                            <a:pt x="506807" y="2732627"/>
                          </a:cubicBezTo>
                          <a:cubicBezTo>
                            <a:pt x="194155" y="2685250"/>
                            <a:pt x="-22467" y="2625420"/>
                            <a:pt x="0" y="2418218"/>
                          </a:cubicBezTo>
                          <a:cubicBezTo>
                            <a:pt x="10930" y="2271429"/>
                            <a:pt x="39646" y="2106048"/>
                            <a:pt x="0" y="1934342"/>
                          </a:cubicBezTo>
                          <a:cubicBezTo>
                            <a:pt x="-17358" y="1740831"/>
                            <a:pt x="81743" y="1670475"/>
                            <a:pt x="0" y="1387351"/>
                          </a:cubicBezTo>
                          <a:cubicBezTo>
                            <a:pt x="-110889" y="1136202"/>
                            <a:pt x="99161" y="1103104"/>
                            <a:pt x="0" y="924513"/>
                          </a:cubicBezTo>
                          <a:cubicBezTo>
                            <a:pt x="-49886" y="728711"/>
                            <a:pt x="-18332" y="521625"/>
                            <a:pt x="0" y="314408"/>
                          </a:cubicBezTo>
                          <a:close/>
                        </a:path>
                        <a:path w="3040786" h="2732627" fill="none" stroke="0" extrusionOk="0">
                          <a:moveTo>
                            <a:pt x="0" y="314408"/>
                          </a:moveTo>
                          <a:cubicBezTo>
                            <a:pt x="60395" y="120401"/>
                            <a:pt x="294662" y="-31035"/>
                            <a:pt x="506807" y="0"/>
                          </a:cubicBezTo>
                          <a:cubicBezTo>
                            <a:pt x="872996" y="-50861"/>
                            <a:pt x="1129453" y="39602"/>
                            <a:pt x="1560935" y="0"/>
                          </a:cubicBezTo>
                          <a:cubicBezTo>
                            <a:pt x="1925210" y="9576"/>
                            <a:pt x="2187067" y="43810"/>
                            <a:pt x="2533978" y="0"/>
                          </a:cubicBezTo>
                          <a:cubicBezTo>
                            <a:pt x="2840160" y="14321"/>
                            <a:pt x="3037582" y="183436"/>
                            <a:pt x="3040786" y="314408"/>
                          </a:cubicBezTo>
                          <a:cubicBezTo>
                            <a:pt x="3098645" y="428994"/>
                            <a:pt x="2991535" y="610051"/>
                            <a:pt x="3040786" y="798284"/>
                          </a:cubicBezTo>
                          <a:cubicBezTo>
                            <a:pt x="3087582" y="1006072"/>
                            <a:pt x="3029270" y="1060500"/>
                            <a:pt x="3040786" y="1261123"/>
                          </a:cubicBezTo>
                          <a:cubicBezTo>
                            <a:pt x="3067924" y="1473595"/>
                            <a:pt x="3035497" y="1551643"/>
                            <a:pt x="3040786" y="1829152"/>
                          </a:cubicBezTo>
                          <a:cubicBezTo>
                            <a:pt x="3064351" y="2108550"/>
                            <a:pt x="3015640" y="2242358"/>
                            <a:pt x="3040786" y="2418218"/>
                          </a:cubicBezTo>
                          <a:cubicBezTo>
                            <a:pt x="2980024" y="2547531"/>
                            <a:pt x="2798028" y="2677938"/>
                            <a:pt x="2533978" y="2732627"/>
                          </a:cubicBezTo>
                          <a:cubicBezTo>
                            <a:pt x="2278691" y="2681247"/>
                            <a:pt x="1946922" y="2617238"/>
                            <a:pt x="1520393" y="2732627"/>
                          </a:cubicBezTo>
                          <a:cubicBezTo>
                            <a:pt x="1092033" y="2693833"/>
                            <a:pt x="921200" y="2692407"/>
                            <a:pt x="506807" y="2732627"/>
                          </a:cubicBezTo>
                          <a:cubicBezTo>
                            <a:pt x="148237" y="2742916"/>
                            <a:pt x="35121" y="2602900"/>
                            <a:pt x="0" y="2418218"/>
                          </a:cubicBezTo>
                          <a:cubicBezTo>
                            <a:pt x="-50175" y="2243812"/>
                            <a:pt x="69152" y="2090915"/>
                            <a:pt x="0" y="1850189"/>
                          </a:cubicBezTo>
                          <a:cubicBezTo>
                            <a:pt x="-17870" y="1565734"/>
                            <a:pt x="79924" y="1484572"/>
                            <a:pt x="0" y="1282160"/>
                          </a:cubicBezTo>
                          <a:cubicBezTo>
                            <a:pt x="-65776" y="1059555"/>
                            <a:pt x="36395" y="997967"/>
                            <a:pt x="0" y="819323"/>
                          </a:cubicBezTo>
                          <a:cubicBezTo>
                            <a:pt x="-44904" y="638471"/>
                            <a:pt x="101846" y="484587"/>
                            <a:pt x="0" y="31440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230615" y="452546"/>
              <a:ext cx="3061255" cy="3043564"/>
            </a:xfrm>
            <a:custGeom>
              <a:avLst/>
              <a:gdLst>
                <a:gd name="connsiteX0" fmla="*/ 0 w 3061255"/>
                <a:gd name="connsiteY0" fmla="*/ 350183 h 3043564"/>
                <a:gd name="connsiteX1" fmla="*/ 510218 w 3061255"/>
                <a:gd name="connsiteY1" fmla="*/ 0 h 3043564"/>
                <a:gd name="connsiteX2" fmla="*/ 1231307 w 3061255"/>
                <a:gd name="connsiteY2" fmla="*/ 0 h 3043564"/>
                <a:gd name="connsiteX3" fmla="*/ 1870762 w 3061255"/>
                <a:gd name="connsiteY3" fmla="*/ 0 h 3043564"/>
                <a:gd name="connsiteX4" fmla="*/ 2551035 w 3061255"/>
                <a:gd name="connsiteY4" fmla="*/ 0 h 3043564"/>
                <a:gd name="connsiteX5" fmla="*/ 3061255 w 3061255"/>
                <a:gd name="connsiteY5" fmla="*/ 350183 h 3043564"/>
                <a:gd name="connsiteX6" fmla="*/ 3061255 w 3061255"/>
                <a:gd name="connsiteY6" fmla="*/ 959414 h 3043564"/>
                <a:gd name="connsiteX7" fmla="*/ 3061255 w 3061255"/>
                <a:gd name="connsiteY7" fmla="*/ 1474916 h 3043564"/>
                <a:gd name="connsiteX8" fmla="*/ 3061255 w 3061255"/>
                <a:gd name="connsiteY8" fmla="*/ 2060715 h 3043564"/>
                <a:gd name="connsiteX9" fmla="*/ 3061255 w 3061255"/>
                <a:gd name="connsiteY9" fmla="*/ 2693379 h 3043564"/>
                <a:gd name="connsiteX10" fmla="*/ 2551035 w 3061255"/>
                <a:gd name="connsiteY10" fmla="*/ 3043563 h 3043564"/>
                <a:gd name="connsiteX11" fmla="*/ 1931987 w 3061255"/>
                <a:gd name="connsiteY11" fmla="*/ 3043563 h 3043564"/>
                <a:gd name="connsiteX12" fmla="*/ 1312940 w 3061255"/>
                <a:gd name="connsiteY12" fmla="*/ 3043563 h 3043564"/>
                <a:gd name="connsiteX13" fmla="*/ 510218 w 3061255"/>
                <a:gd name="connsiteY13" fmla="*/ 3043563 h 3043564"/>
                <a:gd name="connsiteX14" fmla="*/ 0 w 3061255"/>
                <a:gd name="connsiteY14" fmla="*/ 2693379 h 3043564"/>
                <a:gd name="connsiteX15" fmla="*/ 0 w 3061255"/>
                <a:gd name="connsiteY15" fmla="*/ 2177875 h 3043564"/>
                <a:gd name="connsiteX16" fmla="*/ 0 w 3061255"/>
                <a:gd name="connsiteY16" fmla="*/ 1615509 h 3043564"/>
                <a:gd name="connsiteX17" fmla="*/ 0 w 3061255"/>
                <a:gd name="connsiteY17" fmla="*/ 1006278 h 3043564"/>
                <a:gd name="connsiteX18" fmla="*/ 0 w 3061255"/>
                <a:gd name="connsiteY18" fmla="*/ 350183 h 3043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61255" h="3043564" extrusionOk="0">
                  <a:moveTo>
                    <a:pt x="0" y="350183"/>
                  </a:moveTo>
                  <a:cubicBezTo>
                    <a:pt x="45397" y="122176"/>
                    <a:pt x="299426" y="-64100"/>
                    <a:pt x="510218" y="0"/>
                  </a:cubicBezTo>
                  <a:cubicBezTo>
                    <a:pt x="836323" y="-76355"/>
                    <a:pt x="933678" y="41354"/>
                    <a:pt x="1231307" y="0"/>
                  </a:cubicBezTo>
                  <a:cubicBezTo>
                    <a:pt x="1540531" y="-2277"/>
                    <a:pt x="1744557" y="-22529"/>
                    <a:pt x="1870762" y="0"/>
                  </a:cubicBezTo>
                  <a:cubicBezTo>
                    <a:pt x="2016920" y="3232"/>
                    <a:pt x="2243004" y="45451"/>
                    <a:pt x="2551035" y="0"/>
                  </a:cubicBezTo>
                  <a:cubicBezTo>
                    <a:pt x="2865168" y="56571"/>
                    <a:pt x="3062419" y="214158"/>
                    <a:pt x="3061255" y="350183"/>
                  </a:cubicBezTo>
                  <a:cubicBezTo>
                    <a:pt x="3073696" y="658219"/>
                    <a:pt x="2966927" y="834469"/>
                    <a:pt x="3061255" y="959414"/>
                  </a:cubicBezTo>
                  <a:cubicBezTo>
                    <a:pt x="3191690" y="1152009"/>
                    <a:pt x="3024325" y="1385253"/>
                    <a:pt x="3061255" y="1474916"/>
                  </a:cubicBezTo>
                  <a:cubicBezTo>
                    <a:pt x="3176435" y="1576638"/>
                    <a:pt x="3126641" y="1779215"/>
                    <a:pt x="3061255" y="2060715"/>
                  </a:cubicBezTo>
                  <a:cubicBezTo>
                    <a:pt x="3094757" y="2271438"/>
                    <a:pt x="3088177" y="2433333"/>
                    <a:pt x="3061255" y="2693379"/>
                  </a:cubicBezTo>
                  <a:cubicBezTo>
                    <a:pt x="3102454" y="2862616"/>
                    <a:pt x="2753024" y="3017555"/>
                    <a:pt x="2551035" y="3043563"/>
                  </a:cubicBezTo>
                  <a:cubicBezTo>
                    <a:pt x="2366167" y="2995476"/>
                    <a:pt x="2060144" y="3012808"/>
                    <a:pt x="1931987" y="3043563"/>
                  </a:cubicBezTo>
                  <a:cubicBezTo>
                    <a:pt x="1762202" y="3092149"/>
                    <a:pt x="1657534" y="3005900"/>
                    <a:pt x="1312940" y="3043563"/>
                  </a:cubicBezTo>
                  <a:cubicBezTo>
                    <a:pt x="1121797" y="3043838"/>
                    <a:pt x="858539" y="2963369"/>
                    <a:pt x="510218" y="3043563"/>
                  </a:cubicBezTo>
                  <a:cubicBezTo>
                    <a:pt x="271491" y="2956440"/>
                    <a:pt x="37683" y="2830471"/>
                    <a:pt x="0" y="2693379"/>
                  </a:cubicBezTo>
                  <a:cubicBezTo>
                    <a:pt x="18379" y="2600556"/>
                    <a:pt x="-10216" y="2362200"/>
                    <a:pt x="0" y="2177875"/>
                  </a:cubicBezTo>
                  <a:cubicBezTo>
                    <a:pt x="-34972" y="1985964"/>
                    <a:pt x="108521" y="1728751"/>
                    <a:pt x="0" y="1615509"/>
                  </a:cubicBezTo>
                  <a:cubicBezTo>
                    <a:pt x="4004" y="1530247"/>
                    <a:pt x="14233" y="1218391"/>
                    <a:pt x="0" y="1006278"/>
                  </a:cubicBezTo>
                  <a:cubicBezTo>
                    <a:pt x="-85682" y="844000"/>
                    <a:pt x="63195" y="475952"/>
                    <a:pt x="0" y="350183"/>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3088835"/>
                        <a:gd name="connsiteY0" fmla="*/ 313097 h 2721230"/>
                        <a:gd name="connsiteX1" fmla="*/ 514815 w 3088835"/>
                        <a:gd name="connsiteY1" fmla="*/ 0 h 2721230"/>
                        <a:gd name="connsiteX2" fmla="*/ 1242401 w 3088835"/>
                        <a:gd name="connsiteY2" fmla="*/ 0 h 2721230"/>
                        <a:gd name="connsiteX3" fmla="*/ 1887617 w 3088835"/>
                        <a:gd name="connsiteY3" fmla="*/ 0 h 2721230"/>
                        <a:gd name="connsiteX4" fmla="*/ 2574019 w 3088835"/>
                        <a:gd name="connsiteY4" fmla="*/ 0 h 2721230"/>
                        <a:gd name="connsiteX5" fmla="*/ 3088835 w 3088835"/>
                        <a:gd name="connsiteY5" fmla="*/ 313097 h 2721230"/>
                        <a:gd name="connsiteX6" fmla="*/ 3088835 w 3088835"/>
                        <a:gd name="connsiteY6" fmla="*/ 857806 h 2721230"/>
                        <a:gd name="connsiteX7" fmla="*/ 3088835 w 3088835"/>
                        <a:gd name="connsiteY7" fmla="*/ 1318713 h 2721230"/>
                        <a:gd name="connsiteX8" fmla="*/ 3088835 w 3088835"/>
                        <a:gd name="connsiteY8" fmla="*/ 1842472 h 2721230"/>
                        <a:gd name="connsiteX9" fmla="*/ 3088835 w 3088835"/>
                        <a:gd name="connsiteY9" fmla="*/ 2408132 h 2721230"/>
                        <a:gd name="connsiteX10" fmla="*/ 2574019 w 3088835"/>
                        <a:gd name="connsiteY10" fmla="*/ 2721230 h 2721230"/>
                        <a:gd name="connsiteX11" fmla="*/ 1949394 w 3088835"/>
                        <a:gd name="connsiteY11" fmla="*/ 2721230 h 2721230"/>
                        <a:gd name="connsiteX12" fmla="*/ 1324769 w 3088835"/>
                        <a:gd name="connsiteY12" fmla="*/ 2721230 h 2721230"/>
                        <a:gd name="connsiteX13" fmla="*/ 514815 w 3088835"/>
                        <a:gd name="connsiteY13" fmla="*/ 2721230 h 2721230"/>
                        <a:gd name="connsiteX14" fmla="*/ 0 w 3088835"/>
                        <a:gd name="connsiteY14" fmla="*/ 2408132 h 2721230"/>
                        <a:gd name="connsiteX15" fmla="*/ 0 w 3088835"/>
                        <a:gd name="connsiteY15" fmla="*/ 1947224 h 2721230"/>
                        <a:gd name="connsiteX16" fmla="*/ 0 w 3088835"/>
                        <a:gd name="connsiteY16" fmla="*/ 1444416 h 2721230"/>
                        <a:gd name="connsiteX17" fmla="*/ 0 w 3088835"/>
                        <a:gd name="connsiteY17" fmla="*/ 899707 h 2721230"/>
                        <a:gd name="connsiteX18" fmla="*/ 0 w 3088835"/>
                        <a:gd name="connsiteY18" fmla="*/ 313097 h 2721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8835" h="2721230" extrusionOk="0">
                          <a:moveTo>
                            <a:pt x="0" y="313097"/>
                          </a:moveTo>
                          <a:cubicBezTo>
                            <a:pt x="32775" y="118069"/>
                            <a:pt x="280792" y="-38610"/>
                            <a:pt x="514815" y="0"/>
                          </a:cubicBezTo>
                          <a:cubicBezTo>
                            <a:pt x="855992" y="-42370"/>
                            <a:pt x="946309" y="36339"/>
                            <a:pt x="1242401" y="0"/>
                          </a:cubicBezTo>
                          <a:cubicBezTo>
                            <a:pt x="1542289" y="-13336"/>
                            <a:pt x="1732581" y="1400"/>
                            <a:pt x="1887617" y="0"/>
                          </a:cubicBezTo>
                          <a:cubicBezTo>
                            <a:pt x="2063138" y="-19282"/>
                            <a:pt x="2255442" y="20394"/>
                            <a:pt x="2574019" y="0"/>
                          </a:cubicBezTo>
                          <a:cubicBezTo>
                            <a:pt x="2875823" y="27061"/>
                            <a:pt x="3084020" y="155002"/>
                            <a:pt x="3088835" y="313097"/>
                          </a:cubicBezTo>
                          <a:cubicBezTo>
                            <a:pt x="3108213" y="571946"/>
                            <a:pt x="2990685" y="699237"/>
                            <a:pt x="3088835" y="857806"/>
                          </a:cubicBezTo>
                          <a:cubicBezTo>
                            <a:pt x="3203931" y="1038897"/>
                            <a:pt x="3041501" y="1229560"/>
                            <a:pt x="3088835" y="1318713"/>
                          </a:cubicBezTo>
                          <a:cubicBezTo>
                            <a:pt x="3199837" y="1409945"/>
                            <a:pt x="3121596" y="1596679"/>
                            <a:pt x="3088835" y="1842472"/>
                          </a:cubicBezTo>
                          <a:cubicBezTo>
                            <a:pt x="3117778" y="2058800"/>
                            <a:pt x="3083591" y="2209025"/>
                            <a:pt x="3088835" y="2408132"/>
                          </a:cubicBezTo>
                          <a:cubicBezTo>
                            <a:pt x="3156468" y="2590659"/>
                            <a:pt x="2776611" y="2724111"/>
                            <a:pt x="2574019" y="2721230"/>
                          </a:cubicBezTo>
                          <a:cubicBezTo>
                            <a:pt x="2392489" y="2707710"/>
                            <a:pt x="2092649" y="2711380"/>
                            <a:pt x="1949394" y="2721230"/>
                          </a:cubicBezTo>
                          <a:cubicBezTo>
                            <a:pt x="1791958" y="2744661"/>
                            <a:pt x="1631583" y="2681909"/>
                            <a:pt x="1324769" y="2721230"/>
                          </a:cubicBezTo>
                          <a:cubicBezTo>
                            <a:pt x="1076245" y="2744033"/>
                            <a:pt x="811559" y="2672233"/>
                            <a:pt x="514815" y="2721230"/>
                          </a:cubicBezTo>
                          <a:cubicBezTo>
                            <a:pt x="270268" y="2668318"/>
                            <a:pt x="31042" y="2548250"/>
                            <a:pt x="0" y="2408132"/>
                          </a:cubicBezTo>
                          <a:cubicBezTo>
                            <a:pt x="13931" y="2323687"/>
                            <a:pt x="45110" y="2115146"/>
                            <a:pt x="0" y="1947224"/>
                          </a:cubicBezTo>
                          <a:cubicBezTo>
                            <a:pt x="-39170" y="1776030"/>
                            <a:pt x="69091" y="1548003"/>
                            <a:pt x="0" y="1444416"/>
                          </a:cubicBezTo>
                          <a:cubicBezTo>
                            <a:pt x="-36466" y="1351246"/>
                            <a:pt x="47442" y="1083855"/>
                            <a:pt x="0" y="899707"/>
                          </a:cubicBezTo>
                          <a:cubicBezTo>
                            <a:pt x="-73388" y="726296"/>
                            <a:pt x="68781" y="432484"/>
                            <a:pt x="0" y="31309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85196"/>
            </a:xfrm>
            <a:prstGeom prst="rect">
              <a:avLst/>
            </a:prstGeom>
            <a:noFill/>
          </p:spPr>
          <p:txBody>
            <a:bodyPr wrap="square" rtlCol="0">
              <a:spAutoFit/>
            </a:bodyPr>
            <a:lstStyle/>
            <a:p>
              <a:pPr algn="ctr"/>
              <a:endParaRPr lang="en-US" sz="2800" dirty="0">
                <a:solidFill>
                  <a:schemeClr val="bg1"/>
                </a:solidFill>
                <a:latin typeface="Hand Of Sean" panose="02000500000000000000" pitchFamily="2" charset="-128"/>
                <a:ea typeface="Hand Of Sean" panose="02000500000000000000" pitchFamily="2" charset="-128"/>
              </a:endParaRPr>
            </a:p>
          </p:txBody>
        </p:sp>
        <p:sp>
          <p:nvSpPr>
            <p:cNvPr id="225" name="TextBox 64">
              <a:extLst>
                <a:ext uri="{FF2B5EF4-FFF2-40B4-BE49-F238E27FC236}">
                  <a16:creationId xmlns:a16="http://schemas.microsoft.com/office/drawing/2014/main" id="{92AC5195-109E-4399-B96D-ED879F2F197A}"/>
                </a:ext>
              </a:extLst>
            </p:cNvPr>
            <p:cNvSpPr txBox="1"/>
            <p:nvPr/>
          </p:nvSpPr>
          <p:spPr>
            <a:xfrm>
              <a:off x="1093874" y="480205"/>
              <a:ext cx="3117971" cy="1342510"/>
            </a:xfrm>
            <a:prstGeom prst="rect">
              <a:avLst/>
            </a:prstGeom>
            <a:noFill/>
          </p:spPr>
          <p:txBody>
            <a:bodyPr wrap="square" rtlCol="0">
              <a:spAutoFit/>
            </a:bodyPr>
            <a:lstStyle/>
            <a:p>
              <a:pPr algn="r"/>
              <a:r>
                <a:rPr lang="ar-SY" sz="2400" b="1" dirty="0">
                  <a:solidFill>
                    <a:schemeClr val="bg1"/>
                  </a:solidFill>
                  <a:latin typeface="Hand Of Sean" panose="02000500000000000000" pitchFamily="2" charset="-128"/>
                  <a:ea typeface="Hand Of Sean" panose="02000500000000000000" pitchFamily="2" charset="-128"/>
                </a:rPr>
                <a:t>الغسيل الآلي أفضل و لكن يجب اتباع إرشادات الغسل الموجودة على القطع الملبسية</a:t>
              </a: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67427" y="1793959"/>
            <a:ext cx="3052689"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079866"/>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284267"/>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9884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fill="hold"/>
                                        <p:tgtEl>
                                          <p:spTgt spid="179"/>
                                        </p:tgtEl>
                                        <p:attrNameLst>
                                          <p:attrName>ppt_x</p:attrName>
                                        </p:attrNameLst>
                                      </p:cBhvr>
                                      <p:tavLst>
                                        <p:tav tm="0">
                                          <p:val>
                                            <p:strVal val="#ppt_x"/>
                                          </p:val>
                                        </p:tav>
                                        <p:tav tm="100000">
                                          <p:val>
                                            <p:strVal val="#ppt_x"/>
                                          </p:val>
                                        </p:tav>
                                      </p:tavLst>
                                    </p:anim>
                                    <p:anim calcmode="lin" valueType="num">
                                      <p:cBhvr additive="base">
                                        <p:cTn id="8" dur="500" fill="hold"/>
                                        <p:tgtEl>
                                          <p:spTgt spid="1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29"/>
                                        </p:tgtEl>
                                        <p:attrNameLst>
                                          <p:attrName>style.visibility</p:attrName>
                                        </p:attrNameLst>
                                      </p:cBhvr>
                                      <p:to>
                                        <p:strVal val="visible"/>
                                      </p:to>
                                    </p:set>
                                    <p:animEffect transition="in" filter="wipe(down)">
                                      <p:cBhvr>
                                        <p:cTn id="12" dur="500"/>
                                        <p:tgtEl>
                                          <p:spTgt spid="22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8"/>
                                        </p:tgtEl>
                                        <p:attrNameLst>
                                          <p:attrName>style.visibility</p:attrName>
                                        </p:attrNameLst>
                                      </p:cBhvr>
                                      <p:to>
                                        <p:strVal val="visible"/>
                                      </p:to>
                                    </p:set>
                                  </p:childTnLst>
                                </p:cTn>
                              </p:par>
                            </p:childTnLst>
                          </p:cTn>
                        </p:par>
                        <p:par>
                          <p:cTn id="21" fill="hold">
                            <p:stCondLst>
                              <p:cond delay="0"/>
                            </p:stCondLst>
                            <p:childTnLst>
                              <p:par>
                                <p:cTn id="22" presetID="22" presetClass="entr" presetSubtype="2" fill="hold" grpId="0" nodeType="afterEffect">
                                  <p:stCondLst>
                                    <p:cond delay="0"/>
                                  </p:stCondLst>
                                  <p:childTnLst>
                                    <p:set>
                                      <p:cBhvr>
                                        <p:cTn id="23" dur="1" fill="hold">
                                          <p:stCondLst>
                                            <p:cond delay="0"/>
                                          </p:stCondLst>
                                        </p:cTn>
                                        <p:tgtEl>
                                          <p:spTgt spid="227"/>
                                        </p:tgtEl>
                                        <p:attrNameLst>
                                          <p:attrName>style.visibility</p:attrName>
                                        </p:attrNameLst>
                                      </p:cBhvr>
                                      <p:to>
                                        <p:strVal val="visible"/>
                                      </p:to>
                                    </p:set>
                                    <p:animEffect transition="in" filter="wipe(right)">
                                      <p:cBhvr>
                                        <p:cTn id="24" dur="500"/>
                                        <p:tgtEl>
                                          <p:spTgt spid="227"/>
                                        </p:tgtEl>
                                      </p:cBhvr>
                                    </p:animEffect>
                                  </p:childTnLst>
                                </p:cTn>
                              </p:par>
                            </p:childTnLst>
                          </p:cTn>
                        </p:par>
                        <p:par>
                          <p:cTn id="25" fill="hold">
                            <p:stCondLst>
                              <p:cond delay="500"/>
                            </p:stCondLst>
                            <p:childTnLst>
                              <p:par>
                                <p:cTn id="26" presetID="17" presetClass="entr" presetSubtype="2" fill="hold" nodeType="afterEffect">
                                  <p:stCondLst>
                                    <p:cond delay="0"/>
                                  </p:stCondLst>
                                  <p:childTnLst>
                                    <p:set>
                                      <p:cBhvr>
                                        <p:cTn id="27" dur="1" fill="hold">
                                          <p:stCondLst>
                                            <p:cond delay="0"/>
                                          </p:stCondLst>
                                        </p:cTn>
                                        <p:tgtEl>
                                          <p:spTgt spid="207"/>
                                        </p:tgtEl>
                                        <p:attrNameLst>
                                          <p:attrName>style.visibility</p:attrName>
                                        </p:attrNameLst>
                                      </p:cBhvr>
                                      <p:to>
                                        <p:strVal val="visible"/>
                                      </p:to>
                                    </p:set>
                                    <p:anim calcmode="lin" valueType="num">
                                      <p:cBhvr>
                                        <p:cTn id="28" dur="500" fill="hold"/>
                                        <p:tgtEl>
                                          <p:spTgt spid="207"/>
                                        </p:tgtEl>
                                        <p:attrNameLst>
                                          <p:attrName>ppt_x</p:attrName>
                                        </p:attrNameLst>
                                      </p:cBhvr>
                                      <p:tavLst>
                                        <p:tav tm="0">
                                          <p:val>
                                            <p:strVal val="#ppt_x+#ppt_w/2"/>
                                          </p:val>
                                        </p:tav>
                                        <p:tav tm="100000">
                                          <p:val>
                                            <p:strVal val="#ppt_x"/>
                                          </p:val>
                                        </p:tav>
                                      </p:tavLst>
                                    </p:anim>
                                    <p:anim calcmode="lin" valueType="num">
                                      <p:cBhvr>
                                        <p:cTn id="29" dur="500" fill="hold"/>
                                        <p:tgtEl>
                                          <p:spTgt spid="207"/>
                                        </p:tgtEl>
                                        <p:attrNameLst>
                                          <p:attrName>ppt_y</p:attrName>
                                        </p:attrNameLst>
                                      </p:cBhvr>
                                      <p:tavLst>
                                        <p:tav tm="0">
                                          <p:val>
                                            <p:strVal val="#ppt_y"/>
                                          </p:val>
                                        </p:tav>
                                        <p:tav tm="100000">
                                          <p:val>
                                            <p:strVal val="#ppt_y"/>
                                          </p:val>
                                        </p:tav>
                                      </p:tavLst>
                                    </p:anim>
                                    <p:anim calcmode="lin" valueType="num">
                                      <p:cBhvr>
                                        <p:cTn id="30" dur="500" fill="hold"/>
                                        <p:tgtEl>
                                          <p:spTgt spid="207"/>
                                        </p:tgtEl>
                                        <p:attrNameLst>
                                          <p:attrName>ppt_w</p:attrName>
                                        </p:attrNameLst>
                                      </p:cBhvr>
                                      <p:tavLst>
                                        <p:tav tm="0">
                                          <p:val>
                                            <p:fltVal val="0"/>
                                          </p:val>
                                        </p:tav>
                                        <p:tav tm="100000">
                                          <p:val>
                                            <p:strVal val="#ppt_w"/>
                                          </p:val>
                                        </p:tav>
                                      </p:tavLst>
                                    </p:anim>
                                    <p:anim calcmode="lin" valueType="num">
                                      <p:cBhvr>
                                        <p:cTn id="31"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4"/>
                                        </p:tgtEl>
                                        <p:attrNameLst>
                                          <p:attrName>style.visibility</p:attrName>
                                        </p:attrNameLst>
                                      </p:cBhvr>
                                      <p:to>
                                        <p:strVal val="visible"/>
                                      </p:to>
                                    </p:set>
                                  </p:childTnLst>
                                </p:cTn>
                              </p:par>
                            </p:childTnLst>
                          </p:cTn>
                        </p:par>
                        <p:par>
                          <p:cTn id="40" fill="hold">
                            <p:stCondLst>
                              <p:cond delay="0"/>
                            </p:stCondLst>
                            <p:childTnLst>
                              <p:par>
                                <p:cTn id="41" presetID="22" presetClass="entr" presetSubtype="8" fill="hold" grpId="0" nodeType="afterEffect">
                                  <p:stCondLst>
                                    <p:cond delay="0"/>
                                  </p:stCondLst>
                                  <p:childTnLst>
                                    <p:set>
                                      <p:cBhvr>
                                        <p:cTn id="42" dur="1" fill="hold">
                                          <p:stCondLst>
                                            <p:cond delay="0"/>
                                          </p:stCondLst>
                                        </p:cTn>
                                        <p:tgtEl>
                                          <p:spTgt spid="226"/>
                                        </p:tgtEl>
                                        <p:attrNameLst>
                                          <p:attrName>style.visibility</p:attrName>
                                        </p:attrNameLst>
                                      </p:cBhvr>
                                      <p:to>
                                        <p:strVal val="visible"/>
                                      </p:to>
                                    </p:set>
                                    <p:animEffect transition="in" filter="wipe(left)">
                                      <p:cBhvr>
                                        <p:cTn id="43" dur="500"/>
                                        <p:tgtEl>
                                          <p:spTgt spid="226"/>
                                        </p:tgtEl>
                                      </p:cBhvr>
                                    </p:animEffect>
                                  </p:childTnLst>
                                </p:cTn>
                              </p:par>
                            </p:childTnLst>
                          </p:cTn>
                        </p:par>
                        <p:par>
                          <p:cTn id="44" fill="hold">
                            <p:stCondLst>
                              <p:cond delay="500"/>
                            </p:stCondLst>
                            <p:childTnLst>
                              <p:par>
                                <p:cTn id="45" presetID="17" presetClass="entr" presetSubtype="8" fill="hold" nodeType="afterEffect">
                                  <p:stCondLst>
                                    <p:cond delay="0"/>
                                  </p:stCondLst>
                                  <p:childTnLst>
                                    <p:set>
                                      <p:cBhvr>
                                        <p:cTn id="46" dur="1" fill="hold">
                                          <p:stCondLst>
                                            <p:cond delay="0"/>
                                          </p:stCondLst>
                                        </p:cTn>
                                        <p:tgtEl>
                                          <p:spTgt spid="220"/>
                                        </p:tgtEl>
                                        <p:attrNameLst>
                                          <p:attrName>style.visibility</p:attrName>
                                        </p:attrNameLst>
                                      </p:cBhvr>
                                      <p:to>
                                        <p:strVal val="visible"/>
                                      </p:to>
                                    </p:set>
                                    <p:anim calcmode="lin" valueType="num">
                                      <p:cBhvr>
                                        <p:cTn id="47" dur="500" fill="hold"/>
                                        <p:tgtEl>
                                          <p:spTgt spid="220"/>
                                        </p:tgtEl>
                                        <p:attrNameLst>
                                          <p:attrName>ppt_x</p:attrName>
                                        </p:attrNameLst>
                                      </p:cBhvr>
                                      <p:tavLst>
                                        <p:tav tm="0">
                                          <p:val>
                                            <p:strVal val="#ppt_x-#ppt_w/2"/>
                                          </p:val>
                                        </p:tav>
                                        <p:tav tm="100000">
                                          <p:val>
                                            <p:strVal val="#ppt_x"/>
                                          </p:val>
                                        </p:tav>
                                      </p:tavLst>
                                    </p:anim>
                                    <p:anim calcmode="lin" valueType="num">
                                      <p:cBhvr>
                                        <p:cTn id="48" dur="500" fill="hold"/>
                                        <p:tgtEl>
                                          <p:spTgt spid="220"/>
                                        </p:tgtEl>
                                        <p:attrNameLst>
                                          <p:attrName>ppt_y</p:attrName>
                                        </p:attrNameLst>
                                      </p:cBhvr>
                                      <p:tavLst>
                                        <p:tav tm="0">
                                          <p:val>
                                            <p:strVal val="#ppt_y"/>
                                          </p:val>
                                        </p:tav>
                                        <p:tav tm="100000">
                                          <p:val>
                                            <p:strVal val="#ppt_y"/>
                                          </p:val>
                                        </p:tav>
                                      </p:tavLst>
                                    </p:anim>
                                    <p:anim calcmode="lin" valueType="num">
                                      <p:cBhvr>
                                        <p:cTn id="49" dur="500" fill="hold"/>
                                        <p:tgtEl>
                                          <p:spTgt spid="220"/>
                                        </p:tgtEl>
                                        <p:attrNameLst>
                                          <p:attrName>ppt_w</p:attrName>
                                        </p:attrNameLst>
                                      </p:cBhvr>
                                      <p:tavLst>
                                        <p:tav tm="0">
                                          <p:val>
                                            <p:fltVal val="0"/>
                                          </p:val>
                                        </p:tav>
                                        <p:tav tm="100000">
                                          <p:val>
                                            <p:strVal val="#ppt_w"/>
                                          </p:val>
                                        </p:tav>
                                      </p:tavLst>
                                    </p:anim>
                                    <p:anim calcmode="lin" valueType="num">
                                      <p:cBhvr>
                                        <p:cTn id="50"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 name="Group 20">
            <a:extLst>
              <a:ext uri="{FF2B5EF4-FFF2-40B4-BE49-F238E27FC236}">
                <a16:creationId xmlns:a16="http://schemas.microsoft.com/office/drawing/2014/main" id="{9495562D-A7AB-40B6-9D9B-68732AD1C8F9}"/>
              </a:ext>
            </a:extLst>
          </p:cNvPr>
          <p:cNvGrpSpPr/>
          <p:nvPr/>
        </p:nvGrpSpPr>
        <p:grpSpPr>
          <a:xfrm>
            <a:off x="3900668" y="1691089"/>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dirty="0"/>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endParaRPr lang="en-US" sz="2400" b="1"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268349" y="2787173"/>
              <a:ext cx="1842868" cy="308084"/>
            </a:xfrm>
            <a:custGeom>
              <a:avLst/>
              <a:gdLst>
                <a:gd name="connsiteX0" fmla="*/ 0 w 1842868"/>
                <a:gd name="connsiteY0" fmla="*/ 0 h 308084"/>
                <a:gd name="connsiteX1" fmla="*/ 460717 w 1842868"/>
                <a:gd name="connsiteY1" fmla="*/ 77021 h 308084"/>
                <a:gd name="connsiteX2" fmla="*/ 921434 w 1842868"/>
                <a:gd name="connsiteY2" fmla="*/ 154042 h 308084"/>
                <a:gd name="connsiteX3" fmla="*/ 1363722 w 1842868"/>
                <a:gd name="connsiteY3" fmla="*/ 227982 h 308084"/>
                <a:gd name="connsiteX4" fmla="*/ 1842868 w 1842868"/>
                <a:gd name="connsiteY4" fmla="*/ 308084 h 308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308084" fill="none" extrusionOk="0">
                  <a:moveTo>
                    <a:pt x="0" y="0"/>
                  </a:moveTo>
                  <a:cubicBezTo>
                    <a:pt x="108125" y="-9259"/>
                    <a:pt x="304140" y="62169"/>
                    <a:pt x="460717" y="77021"/>
                  </a:cubicBezTo>
                  <a:cubicBezTo>
                    <a:pt x="617294" y="91873"/>
                    <a:pt x="781269" y="137606"/>
                    <a:pt x="921434" y="154042"/>
                  </a:cubicBezTo>
                  <a:cubicBezTo>
                    <a:pt x="1061599" y="170478"/>
                    <a:pt x="1249180" y="211687"/>
                    <a:pt x="1363722" y="227982"/>
                  </a:cubicBezTo>
                  <a:cubicBezTo>
                    <a:pt x="1478264" y="244277"/>
                    <a:pt x="1672782" y="300196"/>
                    <a:pt x="1842868" y="308084"/>
                  </a:cubicBezTo>
                </a:path>
                <a:path w="1842868" h="308084" stroke="0" extrusionOk="0">
                  <a:moveTo>
                    <a:pt x="0" y="0"/>
                  </a:moveTo>
                  <a:cubicBezTo>
                    <a:pt x="197321" y="-25809"/>
                    <a:pt x="341259" y="87350"/>
                    <a:pt x="497574" y="83183"/>
                  </a:cubicBezTo>
                  <a:cubicBezTo>
                    <a:pt x="653889" y="79016"/>
                    <a:pt x="890607" y="174171"/>
                    <a:pt x="995149" y="166365"/>
                  </a:cubicBezTo>
                  <a:cubicBezTo>
                    <a:pt x="1099691" y="158560"/>
                    <a:pt x="1650029" y="334945"/>
                    <a:pt x="1842868" y="308084"/>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err="1"/>
                <a:t>ممممالففضيال</a:t>
              </a:r>
              <a:endParaRPr lang="en-US" dirty="0"/>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3953777"/>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4" y="3308431"/>
            <a:ext cx="2274706" cy="765561"/>
            <a:chOff x="5044509" y="2639887"/>
            <a:chExt cx="2274706" cy="765561"/>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09" y="2639887"/>
              <a:ext cx="2274706" cy="765561"/>
            </a:xfrm>
            <a:custGeom>
              <a:avLst/>
              <a:gdLst>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401350 w 2274706"/>
                <a:gd name="connsiteY0" fmla="*/ 685356 h 765561"/>
                <a:gd name="connsiteX1" fmla="*/ 250568 w 2274706"/>
                <a:gd name="connsiteY1" fmla="*/ 358995 h 765561"/>
                <a:gd name="connsiteX2" fmla="*/ 0 w 2274706"/>
                <a:gd name="connsiteY2" fmla="*/ 45431 h 765561"/>
                <a:gd name="connsiteX3" fmla="*/ 614167 w 2274706"/>
                <a:gd name="connsiteY3" fmla="*/ 50230 h 765561"/>
                <a:gd name="connsiteX4" fmla="*/ 1228336 w 2274706"/>
                <a:gd name="connsiteY4" fmla="*/ 55029 h 765561"/>
                <a:gd name="connsiteX5" fmla="*/ 1774264 w 2274706"/>
                <a:gd name="connsiteY5" fmla="*/ 59296 h 765561"/>
                <a:gd name="connsiteX6" fmla="*/ 2274697 w 2274706"/>
                <a:gd name="connsiteY6" fmla="*/ 63206 h 765561"/>
                <a:gd name="connsiteX7" fmla="*/ 2054280 w 2274706"/>
                <a:gd name="connsiteY7" fmla="*/ 383170 h 765561"/>
                <a:gd name="connsiteX8" fmla="*/ 1833862 w 2274706"/>
                <a:gd name="connsiteY8" fmla="*/ 703133 h 765561"/>
                <a:gd name="connsiteX9" fmla="*/ 1419479 w 2274706"/>
                <a:gd name="connsiteY9" fmla="*/ 697563 h 765561"/>
                <a:gd name="connsiteX10" fmla="*/ 978647 w 2274706"/>
                <a:gd name="connsiteY10" fmla="*/ 691638 h 765561"/>
                <a:gd name="connsiteX11" fmla="*/ 401350 w 2274706"/>
                <a:gd name="connsiteY11" fmla="*/ 685356 h 765561"/>
                <a:gd name="connsiteX0" fmla="*/ 511364 w 2274706"/>
                <a:gd name="connsiteY0" fmla="*/ 685356 h 765561"/>
                <a:gd name="connsiteX1" fmla="*/ 210902 w 2274706"/>
                <a:gd name="connsiteY1" fmla="*/ 396150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971380 w 2274706"/>
                <a:gd name="connsiteY8" fmla="*/ 685176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74706" h="765561" fill="none" extrusionOk="0">
                  <a:moveTo>
                    <a:pt x="511364" y="685356"/>
                  </a:moveTo>
                  <a:cubicBezTo>
                    <a:pt x="389832" y="639297"/>
                    <a:pt x="310728" y="435741"/>
                    <a:pt x="265909" y="378191"/>
                  </a:cubicBezTo>
                  <a:cubicBezTo>
                    <a:pt x="136303" y="254490"/>
                    <a:pt x="176384" y="67216"/>
                    <a:pt x="0" y="45431"/>
                  </a:cubicBezTo>
                  <a:cubicBezTo>
                    <a:pt x="145125" y="53158"/>
                    <a:pt x="242162" y="101545"/>
                    <a:pt x="500432" y="49341"/>
                  </a:cubicBezTo>
                  <a:cubicBezTo>
                    <a:pt x="699157" y="-73689"/>
                    <a:pt x="853982" y="195924"/>
                    <a:pt x="1069108" y="53785"/>
                  </a:cubicBezTo>
                  <a:cubicBezTo>
                    <a:pt x="1207685" y="71580"/>
                    <a:pt x="1393047" y="218181"/>
                    <a:pt x="1683275" y="58585"/>
                  </a:cubicBezTo>
                  <a:cubicBezTo>
                    <a:pt x="1900192" y="-117157"/>
                    <a:pt x="1979813" y="49433"/>
                    <a:pt x="2274697" y="63206"/>
                  </a:cubicBezTo>
                  <a:cubicBezTo>
                    <a:pt x="2163203" y="221862"/>
                    <a:pt x="2128688" y="240131"/>
                    <a:pt x="2063096" y="370371"/>
                  </a:cubicBezTo>
                  <a:cubicBezTo>
                    <a:pt x="2016045" y="430416"/>
                    <a:pt x="1984882" y="559592"/>
                    <a:pt x="1833862" y="703133"/>
                  </a:cubicBezTo>
                  <a:cubicBezTo>
                    <a:pt x="1623392" y="739041"/>
                    <a:pt x="1467775" y="651548"/>
                    <a:pt x="1366580" y="696851"/>
                  </a:cubicBezTo>
                  <a:cubicBezTo>
                    <a:pt x="1219070" y="790698"/>
                    <a:pt x="1058903" y="587714"/>
                    <a:pt x="952197" y="691281"/>
                  </a:cubicBezTo>
                  <a:cubicBezTo>
                    <a:pt x="940688" y="745067"/>
                    <a:pt x="631614" y="691321"/>
                    <a:pt x="511364" y="685356"/>
                  </a:cubicBezTo>
                  <a:close/>
                </a:path>
                <a:path w="2274706" h="765561" stroke="0" extrusionOk="0">
                  <a:moveTo>
                    <a:pt x="401350" y="685356"/>
                  </a:moveTo>
                  <a:cubicBezTo>
                    <a:pt x="320382" y="604128"/>
                    <a:pt x="351624" y="504073"/>
                    <a:pt x="250568" y="358995"/>
                  </a:cubicBezTo>
                  <a:cubicBezTo>
                    <a:pt x="194344" y="331554"/>
                    <a:pt x="93845" y="139987"/>
                    <a:pt x="0" y="45431"/>
                  </a:cubicBezTo>
                  <a:cubicBezTo>
                    <a:pt x="47976" y="-154537"/>
                    <a:pt x="146546" y="286299"/>
                    <a:pt x="614167" y="50230"/>
                  </a:cubicBezTo>
                  <a:cubicBezTo>
                    <a:pt x="875641" y="-51731"/>
                    <a:pt x="968554" y="1746"/>
                    <a:pt x="1228336" y="55029"/>
                  </a:cubicBezTo>
                  <a:cubicBezTo>
                    <a:pt x="1440949" y="80519"/>
                    <a:pt x="1591455" y="255455"/>
                    <a:pt x="1774264" y="59296"/>
                  </a:cubicBezTo>
                  <a:cubicBezTo>
                    <a:pt x="1976083" y="56396"/>
                    <a:pt x="2211358" y="158733"/>
                    <a:pt x="2274697" y="63206"/>
                  </a:cubicBezTo>
                  <a:cubicBezTo>
                    <a:pt x="2293941" y="94065"/>
                    <a:pt x="2100367" y="264003"/>
                    <a:pt x="2054280" y="383170"/>
                  </a:cubicBezTo>
                  <a:cubicBezTo>
                    <a:pt x="2011988" y="501705"/>
                    <a:pt x="1949617" y="602787"/>
                    <a:pt x="1833862" y="703133"/>
                  </a:cubicBezTo>
                  <a:cubicBezTo>
                    <a:pt x="1696153" y="827303"/>
                    <a:pt x="1542691" y="751866"/>
                    <a:pt x="1419479" y="697563"/>
                  </a:cubicBezTo>
                  <a:cubicBezTo>
                    <a:pt x="1275192" y="850648"/>
                    <a:pt x="1147784" y="745398"/>
                    <a:pt x="978647" y="691638"/>
                  </a:cubicBezTo>
                  <a:cubicBezTo>
                    <a:pt x="761968" y="704357"/>
                    <a:pt x="577642" y="607677"/>
                    <a:pt x="401350" y="685356"/>
                  </a:cubicBezTo>
                  <a:close/>
                </a:path>
                <a:path w="2274706" h="765561" fill="none" stroke="0" extrusionOk="0">
                  <a:moveTo>
                    <a:pt x="511364" y="685356"/>
                  </a:moveTo>
                  <a:cubicBezTo>
                    <a:pt x="411020" y="625137"/>
                    <a:pt x="267520" y="444289"/>
                    <a:pt x="210902" y="396150"/>
                  </a:cubicBezTo>
                  <a:cubicBezTo>
                    <a:pt x="141502" y="451813"/>
                    <a:pt x="123502" y="228636"/>
                    <a:pt x="0" y="45431"/>
                  </a:cubicBezTo>
                  <a:cubicBezTo>
                    <a:pt x="186422" y="69684"/>
                    <a:pt x="274876" y="68607"/>
                    <a:pt x="500432" y="49341"/>
                  </a:cubicBezTo>
                  <a:cubicBezTo>
                    <a:pt x="710048" y="19214"/>
                    <a:pt x="839530" y="167095"/>
                    <a:pt x="1069108" y="53785"/>
                  </a:cubicBezTo>
                  <a:cubicBezTo>
                    <a:pt x="1214590" y="114340"/>
                    <a:pt x="1339620" y="162896"/>
                    <a:pt x="1683275" y="58585"/>
                  </a:cubicBezTo>
                  <a:cubicBezTo>
                    <a:pt x="1915349" y="-56296"/>
                    <a:pt x="1999011" y="120222"/>
                    <a:pt x="2274697" y="63206"/>
                  </a:cubicBezTo>
                  <a:cubicBezTo>
                    <a:pt x="2249031" y="260567"/>
                    <a:pt x="2136681" y="280984"/>
                    <a:pt x="2063096" y="370371"/>
                  </a:cubicBezTo>
                  <a:cubicBezTo>
                    <a:pt x="2029440" y="467471"/>
                    <a:pt x="1974731" y="539653"/>
                    <a:pt x="1833862" y="703133"/>
                  </a:cubicBezTo>
                  <a:cubicBezTo>
                    <a:pt x="1676463" y="717982"/>
                    <a:pt x="1495295" y="551577"/>
                    <a:pt x="1366580" y="696851"/>
                  </a:cubicBezTo>
                  <a:cubicBezTo>
                    <a:pt x="1210829" y="716868"/>
                    <a:pt x="1053045" y="610830"/>
                    <a:pt x="952197" y="691281"/>
                  </a:cubicBezTo>
                  <a:cubicBezTo>
                    <a:pt x="855045" y="784427"/>
                    <a:pt x="797949" y="616709"/>
                    <a:pt x="511364" y="685356"/>
                  </a:cubicBezTo>
                  <a:close/>
                </a:path>
                <a:path w="2274706" h="765561" fill="none" stroke="0" extrusionOk="0">
                  <a:moveTo>
                    <a:pt x="511364" y="685356"/>
                  </a:moveTo>
                  <a:cubicBezTo>
                    <a:pt x="425503" y="622589"/>
                    <a:pt x="318038" y="419922"/>
                    <a:pt x="265909" y="378191"/>
                  </a:cubicBezTo>
                  <a:cubicBezTo>
                    <a:pt x="219649" y="290733"/>
                    <a:pt x="153306" y="161885"/>
                    <a:pt x="0" y="45431"/>
                  </a:cubicBezTo>
                  <a:cubicBezTo>
                    <a:pt x="163987" y="29988"/>
                    <a:pt x="278932" y="91551"/>
                    <a:pt x="500432" y="49341"/>
                  </a:cubicBezTo>
                  <a:cubicBezTo>
                    <a:pt x="739156" y="47773"/>
                    <a:pt x="850566" y="114260"/>
                    <a:pt x="1069108" y="53785"/>
                  </a:cubicBezTo>
                  <a:cubicBezTo>
                    <a:pt x="1249421" y="37902"/>
                    <a:pt x="1409018" y="122516"/>
                    <a:pt x="1683275" y="58585"/>
                  </a:cubicBezTo>
                  <a:cubicBezTo>
                    <a:pt x="1955616" y="-23993"/>
                    <a:pt x="2022461" y="139230"/>
                    <a:pt x="2274697" y="63206"/>
                  </a:cubicBezTo>
                  <a:cubicBezTo>
                    <a:pt x="2174844" y="186611"/>
                    <a:pt x="2089724" y="253785"/>
                    <a:pt x="2063096" y="370371"/>
                  </a:cubicBezTo>
                  <a:cubicBezTo>
                    <a:pt x="1995601" y="467362"/>
                    <a:pt x="2077071" y="491627"/>
                    <a:pt x="1971380" y="685176"/>
                  </a:cubicBezTo>
                  <a:cubicBezTo>
                    <a:pt x="1779400" y="656962"/>
                    <a:pt x="1461741" y="611269"/>
                    <a:pt x="1366580" y="696851"/>
                  </a:cubicBezTo>
                  <a:cubicBezTo>
                    <a:pt x="1154773" y="792668"/>
                    <a:pt x="1059990" y="636412"/>
                    <a:pt x="952197" y="691281"/>
                  </a:cubicBezTo>
                  <a:cubicBezTo>
                    <a:pt x="861278" y="820743"/>
                    <a:pt x="649899" y="663327"/>
                    <a:pt x="511364" y="685356"/>
                  </a:cubicBezTo>
                  <a:close/>
                </a:path>
                <a:path w="2274706" h="765561" fill="none" stroke="0" extrusionOk="0">
                  <a:moveTo>
                    <a:pt x="511364" y="685356"/>
                  </a:moveTo>
                  <a:cubicBezTo>
                    <a:pt x="378363" y="637493"/>
                    <a:pt x="311841" y="456311"/>
                    <a:pt x="265909" y="378191"/>
                  </a:cubicBezTo>
                  <a:cubicBezTo>
                    <a:pt x="209461" y="277552"/>
                    <a:pt x="196719" y="86307"/>
                    <a:pt x="0" y="45431"/>
                  </a:cubicBezTo>
                  <a:cubicBezTo>
                    <a:pt x="135368" y="77305"/>
                    <a:pt x="252228" y="29171"/>
                    <a:pt x="500432" y="49341"/>
                  </a:cubicBezTo>
                  <a:cubicBezTo>
                    <a:pt x="711604" y="-67206"/>
                    <a:pt x="903932" y="174590"/>
                    <a:pt x="1069108" y="53785"/>
                  </a:cubicBezTo>
                  <a:cubicBezTo>
                    <a:pt x="1221537" y="83435"/>
                    <a:pt x="1363597" y="301798"/>
                    <a:pt x="1683275" y="58585"/>
                  </a:cubicBezTo>
                  <a:cubicBezTo>
                    <a:pt x="1925734" y="-45371"/>
                    <a:pt x="2017803" y="100679"/>
                    <a:pt x="2274697" y="63206"/>
                  </a:cubicBezTo>
                  <a:cubicBezTo>
                    <a:pt x="2197918" y="204663"/>
                    <a:pt x="2123023" y="228659"/>
                    <a:pt x="2063096" y="370371"/>
                  </a:cubicBezTo>
                  <a:cubicBezTo>
                    <a:pt x="1997481" y="469435"/>
                    <a:pt x="1960839" y="534845"/>
                    <a:pt x="1833862" y="703133"/>
                  </a:cubicBezTo>
                  <a:cubicBezTo>
                    <a:pt x="1704255" y="756050"/>
                    <a:pt x="1516779" y="673256"/>
                    <a:pt x="1366580" y="696851"/>
                  </a:cubicBezTo>
                  <a:cubicBezTo>
                    <a:pt x="1218259" y="772088"/>
                    <a:pt x="1050298" y="587741"/>
                    <a:pt x="952197" y="691281"/>
                  </a:cubicBezTo>
                  <a:cubicBezTo>
                    <a:pt x="925849" y="742304"/>
                    <a:pt x="674316" y="738149"/>
                    <a:pt x="511364" y="685356"/>
                  </a:cubicBezTo>
                  <a:close/>
                </a:path>
                <a:path w="2274706" h="765561" fill="none" stroke="0" extrusionOk="0">
                  <a:moveTo>
                    <a:pt x="511364" y="685356"/>
                  </a:moveTo>
                  <a:cubicBezTo>
                    <a:pt x="396223" y="632364"/>
                    <a:pt x="308645" y="453089"/>
                    <a:pt x="265909" y="378191"/>
                  </a:cubicBezTo>
                  <a:cubicBezTo>
                    <a:pt x="218694" y="267680"/>
                    <a:pt x="190169" y="113479"/>
                    <a:pt x="0" y="45431"/>
                  </a:cubicBezTo>
                  <a:cubicBezTo>
                    <a:pt x="120002" y="49575"/>
                    <a:pt x="274998" y="75965"/>
                    <a:pt x="500432" y="49341"/>
                  </a:cubicBezTo>
                  <a:cubicBezTo>
                    <a:pt x="730018" y="-56478"/>
                    <a:pt x="846973" y="150945"/>
                    <a:pt x="1069108" y="53785"/>
                  </a:cubicBezTo>
                  <a:cubicBezTo>
                    <a:pt x="1216168" y="99532"/>
                    <a:pt x="1379707" y="234039"/>
                    <a:pt x="1683275" y="58585"/>
                  </a:cubicBezTo>
                  <a:cubicBezTo>
                    <a:pt x="1885599" y="-74963"/>
                    <a:pt x="1997038" y="86321"/>
                    <a:pt x="2274697" y="63206"/>
                  </a:cubicBezTo>
                  <a:cubicBezTo>
                    <a:pt x="2186049" y="218602"/>
                    <a:pt x="2112711" y="249235"/>
                    <a:pt x="2063096" y="370371"/>
                  </a:cubicBezTo>
                  <a:cubicBezTo>
                    <a:pt x="2005005" y="440764"/>
                    <a:pt x="1959355" y="536530"/>
                    <a:pt x="1833862" y="703133"/>
                  </a:cubicBezTo>
                  <a:cubicBezTo>
                    <a:pt x="1629714" y="735205"/>
                    <a:pt x="1458910" y="635031"/>
                    <a:pt x="1366580" y="696851"/>
                  </a:cubicBezTo>
                  <a:cubicBezTo>
                    <a:pt x="1188655" y="765651"/>
                    <a:pt x="1109010" y="605661"/>
                    <a:pt x="952197" y="691281"/>
                  </a:cubicBezTo>
                  <a:cubicBezTo>
                    <a:pt x="896920" y="765832"/>
                    <a:pt x="685554" y="667821"/>
                    <a:pt x="511364" y="685356"/>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212079" y="2756549"/>
              <a:ext cx="1990578"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2702256"/>
            <a:ext cx="2312904" cy="2687020"/>
            <a:chOff x="5058567" y="2033712"/>
            <a:chExt cx="2312904" cy="2687020"/>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106573" y="4320622"/>
              <a:ext cx="2025747"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061246"/>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628280"/>
              <a:ext cx="2025747" cy="369332"/>
            </a:xfrm>
            <a:prstGeom prst="rect">
              <a:avLst/>
            </a:prstGeom>
            <a:noFill/>
          </p:spPr>
          <p:txBody>
            <a:bodyPr wrap="square" rtlCol="0">
              <a:spAutoFit/>
            </a:bodyPr>
            <a:lstStyle/>
            <a:p>
              <a:pPr algn="ctr"/>
              <a:endParaRPr lang="en-US" b="1"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870072" y="719700"/>
            <a:ext cx="2651463" cy="2736015"/>
            <a:chOff x="634649" y="-362161"/>
            <a:chExt cx="2965533" cy="3060102"/>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29"/>
              <a:ext cx="2858648" cy="2207362"/>
            </a:xfrm>
            <a:custGeom>
              <a:avLst/>
              <a:gdLst>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392581 h 2207362"/>
                <a:gd name="connsiteX8" fmla="*/ 2858648 w 2858648"/>
                <a:gd name="connsiteY8" fmla="*/ 1953388 h 2207362"/>
                <a:gd name="connsiteX9" fmla="*/ 2382197 w 2858648"/>
                <a:gd name="connsiteY9" fmla="*/ 2207362 h 2207362"/>
                <a:gd name="connsiteX10" fmla="*/ 1467437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562523 h 2207362"/>
                <a:gd name="connsiteX14" fmla="*/ 0 w 2858648"/>
                <a:gd name="connsiteY14" fmla="*/ 1120675 h 2207362"/>
                <a:gd name="connsiteX15" fmla="*/ 0 w 2858648"/>
                <a:gd name="connsiteY15" fmla="*/ 746802 h 2207362"/>
                <a:gd name="connsiteX16" fmla="*/ 0 w 2858648"/>
                <a:gd name="connsiteY16" fmla="*/ 253972 h 2207362"/>
                <a:gd name="connsiteX0" fmla="*/ 0 w 2858648"/>
                <a:gd name="connsiteY0" fmla="*/ 253972 h 2207362"/>
                <a:gd name="connsiteX1" fmla="*/ 476449 w 2858648"/>
                <a:gd name="connsiteY1" fmla="*/ 0 h 2207362"/>
                <a:gd name="connsiteX2" fmla="*/ 1467437 w 2858648"/>
                <a:gd name="connsiteY2" fmla="*/ 0 h 2207362"/>
                <a:gd name="connsiteX3" fmla="*/ 2382197 w 2858648"/>
                <a:gd name="connsiteY3" fmla="*/ 0 h 2207362"/>
                <a:gd name="connsiteX4" fmla="*/ 2858648 w 2858648"/>
                <a:gd name="connsiteY4" fmla="*/ 253972 h 2207362"/>
                <a:gd name="connsiteX5" fmla="*/ 2858648 w 2858648"/>
                <a:gd name="connsiteY5" fmla="*/ 644837 h 2207362"/>
                <a:gd name="connsiteX6" fmla="*/ 2858648 w 2858648"/>
                <a:gd name="connsiteY6" fmla="*/ 1018709 h 2207362"/>
                <a:gd name="connsiteX7" fmla="*/ 2858648 w 2858648"/>
                <a:gd name="connsiteY7" fmla="*/ 1477552 h 2207362"/>
                <a:gd name="connsiteX8" fmla="*/ 2858648 w 2858648"/>
                <a:gd name="connsiteY8" fmla="*/ 1953388 h 2207362"/>
                <a:gd name="connsiteX9" fmla="*/ 2382197 w 2858648"/>
                <a:gd name="connsiteY9" fmla="*/ 2207362 h 2207362"/>
                <a:gd name="connsiteX10" fmla="*/ 1429324 w 2858648"/>
                <a:gd name="connsiteY10" fmla="*/ 2207362 h 2207362"/>
                <a:gd name="connsiteX11" fmla="*/ 476449 w 2858648"/>
                <a:gd name="connsiteY11" fmla="*/ 2207362 h 2207362"/>
                <a:gd name="connsiteX12" fmla="*/ 0 w 2858648"/>
                <a:gd name="connsiteY12" fmla="*/ 1953388 h 2207362"/>
                <a:gd name="connsiteX13" fmla="*/ 0 w 2858648"/>
                <a:gd name="connsiteY13" fmla="*/ 1494545 h 2207362"/>
                <a:gd name="connsiteX14" fmla="*/ 0 w 2858648"/>
                <a:gd name="connsiteY14" fmla="*/ 1035703 h 2207362"/>
                <a:gd name="connsiteX15" fmla="*/ 0 w 2858648"/>
                <a:gd name="connsiteY15" fmla="*/ 661832 h 2207362"/>
                <a:gd name="connsiteX16" fmla="*/ 0 w 2858648"/>
                <a:gd name="connsiteY16" fmla="*/ 253972 h 220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58648" h="2207362" fill="none" extrusionOk="0">
                  <a:moveTo>
                    <a:pt x="0" y="253972"/>
                  </a:moveTo>
                  <a:cubicBezTo>
                    <a:pt x="110363" y="147148"/>
                    <a:pt x="173566" y="12908"/>
                    <a:pt x="476449" y="0"/>
                  </a:cubicBezTo>
                  <a:cubicBezTo>
                    <a:pt x="797830" y="37200"/>
                    <a:pt x="1123254" y="-29519"/>
                    <a:pt x="1467437" y="0"/>
                  </a:cubicBezTo>
                  <a:cubicBezTo>
                    <a:pt x="1847762" y="-35314"/>
                    <a:pt x="1960502" y="127665"/>
                    <a:pt x="2382197" y="0"/>
                  </a:cubicBezTo>
                  <a:cubicBezTo>
                    <a:pt x="2719663" y="34976"/>
                    <a:pt x="2900375" y="97839"/>
                    <a:pt x="2858648" y="253972"/>
                  </a:cubicBezTo>
                  <a:cubicBezTo>
                    <a:pt x="2919965" y="312628"/>
                    <a:pt x="2877993" y="527614"/>
                    <a:pt x="2858648" y="644837"/>
                  </a:cubicBezTo>
                  <a:cubicBezTo>
                    <a:pt x="2911219" y="779623"/>
                    <a:pt x="2832045" y="816560"/>
                    <a:pt x="2858648" y="1018709"/>
                  </a:cubicBezTo>
                  <a:cubicBezTo>
                    <a:pt x="2885211" y="1218493"/>
                    <a:pt x="2830498" y="1241252"/>
                    <a:pt x="2858648" y="1477552"/>
                  </a:cubicBezTo>
                  <a:cubicBezTo>
                    <a:pt x="2849154" y="1690615"/>
                    <a:pt x="2758536" y="1858849"/>
                    <a:pt x="2858648" y="1953388"/>
                  </a:cubicBezTo>
                  <a:cubicBezTo>
                    <a:pt x="2726463" y="2059579"/>
                    <a:pt x="2548916" y="2181595"/>
                    <a:pt x="2382197" y="2207362"/>
                  </a:cubicBezTo>
                  <a:cubicBezTo>
                    <a:pt x="2085765" y="2176095"/>
                    <a:pt x="1767175" y="2174289"/>
                    <a:pt x="1429324" y="2207362"/>
                  </a:cubicBezTo>
                  <a:cubicBezTo>
                    <a:pt x="1068082" y="2259564"/>
                    <a:pt x="943550" y="2183985"/>
                    <a:pt x="476449" y="2207362"/>
                  </a:cubicBezTo>
                  <a:cubicBezTo>
                    <a:pt x="211235" y="2193294"/>
                    <a:pt x="13328" y="2141303"/>
                    <a:pt x="0" y="1953388"/>
                  </a:cubicBezTo>
                  <a:cubicBezTo>
                    <a:pt x="-135197" y="1898332"/>
                    <a:pt x="-62117" y="1722872"/>
                    <a:pt x="0" y="1494545"/>
                  </a:cubicBezTo>
                  <a:cubicBezTo>
                    <a:pt x="4245" y="1270828"/>
                    <a:pt x="97923" y="1211952"/>
                    <a:pt x="0" y="1035703"/>
                  </a:cubicBezTo>
                  <a:cubicBezTo>
                    <a:pt x="-110243" y="794139"/>
                    <a:pt x="31294" y="825874"/>
                    <a:pt x="0" y="661832"/>
                  </a:cubicBezTo>
                  <a:cubicBezTo>
                    <a:pt x="-100271" y="559633"/>
                    <a:pt x="59079" y="379281"/>
                    <a:pt x="0" y="253972"/>
                  </a:cubicBezTo>
                  <a:close/>
                </a:path>
                <a:path w="2858648" h="2207362" stroke="0" extrusionOk="0">
                  <a:moveTo>
                    <a:pt x="0" y="253972"/>
                  </a:moveTo>
                  <a:cubicBezTo>
                    <a:pt x="57376" y="159690"/>
                    <a:pt x="231801" y="15713"/>
                    <a:pt x="476449" y="0"/>
                  </a:cubicBezTo>
                  <a:cubicBezTo>
                    <a:pt x="849219" y="-108646"/>
                    <a:pt x="1073285" y="-32854"/>
                    <a:pt x="1467437" y="0"/>
                  </a:cubicBezTo>
                  <a:cubicBezTo>
                    <a:pt x="1703508" y="-31846"/>
                    <a:pt x="2211687" y="-45392"/>
                    <a:pt x="2382197" y="0"/>
                  </a:cubicBezTo>
                  <a:cubicBezTo>
                    <a:pt x="2622123" y="13006"/>
                    <a:pt x="2924982" y="141108"/>
                    <a:pt x="2858648" y="253972"/>
                  </a:cubicBezTo>
                  <a:cubicBezTo>
                    <a:pt x="2884591" y="381974"/>
                    <a:pt x="2803335" y="568854"/>
                    <a:pt x="2858648" y="644837"/>
                  </a:cubicBezTo>
                  <a:cubicBezTo>
                    <a:pt x="2919638" y="680093"/>
                    <a:pt x="2727028" y="882879"/>
                    <a:pt x="2858648" y="1018709"/>
                  </a:cubicBezTo>
                  <a:cubicBezTo>
                    <a:pt x="2885132" y="1156676"/>
                    <a:pt x="2745370" y="1311420"/>
                    <a:pt x="2858648" y="1392581"/>
                  </a:cubicBezTo>
                  <a:cubicBezTo>
                    <a:pt x="2885450" y="1540853"/>
                    <a:pt x="2801702" y="1831682"/>
                    <a:pt x="2858648" y="1953388"/>
                  </a:cubicBezTo>
                  <a:cubicBezTo>
                    <a:pt x="2877880" y="2135052"/>
                    <a:pt x="2712319" y="2287956"/>
                    <a:pt x="2382197" y="2207362"/>
                  </a:cubicBezTo>
                  <a:cubicBezTo>
                    <a:pt x="1984012" y="2298943"/>
                    <a:pt x="1739582" y="2189141"/>
                    <a:pt x="1467437" y="2207362"/>
                  </a:cubicBezTo>
                  <a:cubicBezTo>
                    <a:pt x="1271555" y="2291746"/>
                    <a:pt x="1045805" y="2104668"/>
                    <a:pt x="476449" y="2207362"/>
                  </a:cubicBezTo>
                  <a:cubicBezTo>
                    <a:pt x="206496" y="2117342"/>
                    <a:pt x="49294" y="2114338"/>
                    <a:pt x="0" y="1953388"/>
                  </a:cubicBezTo>
                  <a:cubicBezTo>
                    <a:pt x="22198" y="1814778"/>
                    <a:pt x="23338" y="1661212"/>
                    <a:pt x="0" y="1562523"/>
                  </a:cubicBezTo>
                  <a:cubicBezTo>
                    <a:pt x="5534" y="1387138"/>
                    <a:pt x="76856" y="1355408"/>
                    <a:pt x="0" y="1120675"/>
                  </a:cubicBezTo>
                  <a:cubicBezTo>
                    <a:pt x="-170094" y="905202"/>
                    <a:pt x="103950" y="863274"/>
                    <a:pt x="0" y="746802"/>
                  </a:cubicBezTo>
                  <a:cubicBezTo>
                    <a:pt x="-43235" y="594551"/>
                    <a:pt x="-66829" y="410914"/>
                    <a:pt x="0" y="253972"/>
                  </a:cubicBezTo>
                  <a:close/>
                </a:path>
                <a:path w="2858648" h="2207362" fill="none" stroke="0" extrusionOk="0">
                  <a:moveTo>
                    <a:pt x="0" y="253972"/>
                  </a:moveTo>
                  <a:cubicBezTo>
                    <a:pt x="73397" y="38759"/>
                    <a:pt x="281584" y="48867"/>
                    <a:pt x="476449" y="0"/>
                  </a:cubicBezTo>
                  <a:cubicBezTo>
                    <a:pt x="817656" y="3921"/>
                    <a:pt x="1148932" y="90439"/>
                    <a:pt x="1467437" y="0"/>
                  </a:cubicBezTo>
                  <a:cubicBezTo>
                    <a:pt x="1783798" y="15161"/>
                    <a:pt x="2059914" y="40244"/>
                    <a:pt x="2382197" y="0"/>
                  </a:cubicBezTo>
                  <a:cubicBezTo>
                    <a:pt x="2648586" y="25606"/>
                    <a:pt x="2864015" y="148848"/>
                    <a:pt x="2858648" y="253972"/>
                  </a:cubicBezTo>
                  <a:cubicBezTo>
                    <a:pt x="2912554" y="411086"/>
                    <a:pt x="2839866" y="519030"/>
                    <a:pt x="2858648" y="644837"/>
                  </a:cubicBezTo>
                  <a:cubicBezTo>
                    <a:pt x="2902868" y="808739"/>
                    <a:pt x="2830041" y="845891"/>
                    <a:pt x="2858648" y="1018709"/>
                  </a:cubicBezTo>
                  <a:cubicBezTo>
                    <a:pt x="2883958" y="1188009"/>
                    <a:pt x="2851581" y="1253707"/>
                    <a:pt x="2858648" y="1477552"/>
                  </a:cubicBezTo>
                  <a:cubicBezTo>
                    <a:pt x="2883736" y="1689181"/>
                    <a:pt x="2802470" y="1808048"/>
                    <a:pt x="2858648" y="1953388"/>
                  </a:cubicBezTo>
                  <a:cubicBezTo>
                    <a:pt x="2795340" y="2114432"/>
                    <a:pt x="2634797" y="2142336"/>
                    <a:pt x="2382197" y="2207362"/>
                  </a:cubicBezTo>
                  <a:cubicBezTo>
                    <a:pt x="2116745" y="2189126"/>
                    <a:pt x="1842132" y="2099203"/>
                    <a:pt x="1429324" y="2207362"/>
                  </a:cubicBezTo>
                  <a:cubicBezTo>
                    <a:pt x="1026811" y="2134506"/>
                    <a:pt x="870370" y="2154559"/>
                    <a:pt x="476449" y="2207362"/>
                  </a:cubicBezTo>
                  <a:cubicBezTo>
                    <a:pt x="111847" y="2252331"/>
                    <a:pt x="-20611" y="2113654"/>
                    <a:pt x="0" y="1953388"/>
                  </a:cubicBezTo>
                  <a:cubicBezTo>
                    <a:pt x="-87914" y="1802773"/>
                    <a:pt x="52246" y="1702211"/>
                    <a:pt x="0" y="1494545"/>
                  </a:cubicBezTo>
                  <a:cubicBezTo>
                    <a:pt x="-11539" y="1223425"/>
                    <a:pt x="88864" y="1187689"/>
                    <a:pt x="0" y="1035703"/>
                  </a:cubicBezTo>
                  <a:cubicBezTo>
                    <a:pt x="-50244" y="862399"/>
                    <a:pt x="53443" y="809082"/>
                    <a:pt x="0" y="661832"/>
                  </a:cubicBezTo>
                  <a:cubicBezTo>
                    <a:pt x="13590" y="540533"/>
                    <a:pt x="85693" y="409395"/>
                    <a:pt x="0" y="253972"/>
                  </a:cubicBezTo>
                  <a:close/>
                </a:path>
                <a:path w="2858648" h="2207362" fill="none" stroke="0" extrusionOk="0">
                  <a:moveTo>
                    <a:pt x="0" y="253972"/>
                  </a:moveTo>
                  <a:cubicBezTo>
                    <a:pt x="100571" y="136779"/>
                    <a:pt x="212639" y="-4017"/>
                    <a:pt x="476449" y="0"/>
                  </a:cubicBezTo>
                  <a:cubicBezTo>
                    <a:pt x="787958" y="-17029"/>
                    <a:pt x="1073925" y="7377"/>
                    <a:pt x="1467437" y="0"/>
                  </a:cubicBezTo>
                  <a:cubicBezTo>
                    <a:pt x="1833292" y="11459"/>
                    <a:pt x="2024370" y="67944"/>
                    <a:pt x="2382197" y="0"/>
                  </a:cubicBezTo>
                  <a:cubicBezTo>
                    <a:pt x="2698566" y="29240"/>
                    <a:pt x="2872824" y="135197"/>
                    <a:pt x="2858648" y="253972"/>
                  </a:cubicBezTo>
                  <a:cubicBezTo>
                    <a:pt x="2920012" y="343195"/>
                    <a:pt x="2845117" y="513382"/>
                    <a:pt x="2858648" y="644837"/>
                  </a:cubicBezTo>
                  <a:cubicBezTo>
                    <a:pt x="2904680" y="805537"/>
                    <a:pt x="2836768" y="825781"/>
                    <a:pt x="2858648" y="1018709"/>
                  </a:cubicBezTo>
                  <a:cubicBezTo>
                    <a:pt x="2886499" y="1201800"/>
                    <a:pt x="2845630" y="1251022"/>
                    <a:pt x="2858648" y="1477552"/>
                  </a:cubicBezTo>
                  <a:cubicBezTo>
                    <a:pt x="2891522" y="1691652"/>
                    <a:pt x="2771958" y="1848705"/>
                    <a:pt x="2858648" y="1953388"/>
                  </a:cubicBezTo>
                  <a:cubicBezTo>
                    <a:pt x="2775215" y="2044099"/>
                    <a:pt x="2587139" y="2174506"/>
                    <a:pt x="2382197" y="2207362"/>
                  </a:cubicBezTo>
                  <a:cubicBezTo>
                    <a:pt x="2129765" y="2156285"/>
                    <a:pt x="1791585" y="2135001"/>
                    <a:pt x="1429324" y="2207362"/>
                  </a:cubicBezTo>
                  <a:cubicBezTo>
                    <a:pt x="1058421" y="2242522"/>
                    <a:pt x="901950" y="2180381"/>
                    <a:pt x="476449" y="2207362"/>
                  </a:cubicBezTo>
                  <a:cubicBezTo>
                    <a:pt x="150451" y="2215531"/>
                    <a:pt x="37221" y="2117181"/>
                    <a:pt x="0" y="1953388"/>
                  </a:cubicBezTo>
                  <a:cubicBezTo>
                    <a:pt x="-111765" y="1868596"/>
                    <a:pt x="-2194" y="1705982"/>
                    <a:pt x="0" y="1494545"/>
                  </a:cubicBezTo>
                  <a:cubicBezTo>
                    <a:pt x="1167" y="1243068"/>
                    <a:pt x="97672" y="1197473"/>
                    <a:pt x="0" y="1035703"/>
                  </a:cubicBezTo>
                  <a:cubicBezTo>
                    <a:pt x="-79489" y="826759"/>
                    <a:pt x="26051" y="814185"/>
                    <a:pt x="0" y="661832"/>
                  </a:cubicBezTo>
                  <a:cubicBezTo>
                    <a:pt x="-63981" y="537237"/>
                    <a:pt x="78413" y="383442"/>
                    <a:pt x="0" y="253972"/>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custGeom>
                      <a:avLst/>
                      <a:gdLst>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321069 h 1973587"/>
                        <a:gd name="connsiteX8" fmla="*/ 2555898 w 2555898"/>
                        <a:gd name="connsiteY8" fmla="*/ 1746511 h 1973587"/>
                        <a:gd name="connsiteX9" fmla="*/ 2129907 w 2555898"/>
                        <a:gd name="connsiteY9" fmla="*/ 1973587 h 1973587"/>
                        <a:gd name="connsiteX10" fmla="*/ 1277949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36263 h 1973587"/>
                        <a:gd name="connsiteX14" fmla="*/ 0 w 2555898"/>
                        <a:gd name="connsiteY14" fmla="*/ 926015 h 1973587"/>
                        <a:gd name="connsiteX15" fmla="*/ 0 w 2555898"/>
                        <a:gd name="connsiteY15" fmla="*/ 591740 h 1973587"/>
                        <a:gd name="connsiteX16" fmla="*/ 0 w 2555898"/>
                        <a:gd name="connsiteY16" fmla="*/ 227075 h 1973587"/>
                        <a:gd name="connsiteX0" fmla="*/ 0 w 2555898"/>
                        <a:gd name="connsiteY0" fmla="*/ 227075 h 1973587"/>
                        <a:gd name="connsiteX1" fmla="*/ 425990 w 2555898"/>
                        <a:gd name="connsiteY1" fmla="*/ 0 h 1973587"/>
                        <a:gd name="connsiteX2" fmla="*/ 1312026 w 2555898"/>
                        <a:gd name="connsiteY2" fmla="*/ 0 h 1973587"/>
                        <a:gd name="connsiteX3" fmla="*/ 2129907 w 2555898"/>
                        <a:gd name="connsiteY3" fmla="*/ 0 h 1973587"/>
                        <a:gd name="connsiteX4" fmla="*/ 2555898 w 2555898"/>
                        <a:gd name="connsiteY4" fmla="*/ 227075 h 1973587"/>
                        <a:gd name="connsiteX5" fmla="*/ 2555898 w 2555898"/>
                        <a:gd name="connsiteY5" fmla="*/ 576545 h 1973587"/>
                        <a:gd name="connsiteX6" fmla="*/ 2555898 w 2555898"/>
                        <a:gd name="connsiteY6" fmla="*/ 910821 h 1973587"/>
                        <a:gd name="connsiteX7" fmla="*/ 2555898 w 2555898"/>
                        <a:gd name="connsiteY7" fmla="*/ 1245097 h 1973587"/>
                        <a:gd name="connsiteX8" fmla="*/ 2555898 w 2555898"/>
                        <a:gd name="connsiteY8" fmla="*/ 1746511 h 1973587"/>
                        <a:gd name="connsiteX9" fmla="*/ 2129907 w 2555898"/>
                        <a:gd name="connsiteY9" fmla="*/ 1973587 h 1973587"/>
                        <a:gd name="connsiteX10" fmla="*/ 1312026 w 2555898"/>
                        <a:gd name="connsiteY10" fmla="*/ 1973587 h 1973587"/>
                        <a:gd name="connsiteX11" fmla="*/ 425990 w 2555898"/>
                        <a:gd name="connsiteY11" fmla="*/ 1973587 h 1973587"/>
                        <a:gd name="connsiteX12" fmla="*/ 0 w 2555898"/>
                        <a:gd name="connsiteY12" fmla="*/ 1746511 h 1973587"/>
                        <a:gd name="connsiteX13" fmla="*/ 0 w 2555898"/>
                        <a:gd name="connsiteY13" fmla="*/ 1397041 h 1973587"/>
                        <a:gd name="connsiteX14" fmla="*/ 0 w 2555898"/>
                        <a:gd name="connsiteY14" fmla="*/ 1001988 h 1973587"/>
                        <a:gd name="connsiteX15" fmla="*/ 0 w 2555898"/>
                        <a:gd name="connsiteY15" fmla="*/ 667711 h 1973587"/>
                        <a:gd name="connsiteX16" fmla="*/ 0 w 2555898"/>
                        <a:gd name="connsiteY16" fmla="*/ 227075 h 197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5898" h="1973587" fill="none" extrusionOk="0">
                          <a:moveTo>
                            <a:pt x="0" y="227075"/>
                          </a:moveTo>
                          <a:cubicBezTo>
                            <a:pt x="85765" y="125472"/>
                            <a:pt x="179420" y="6994"/>
                            <a:pt x="425990" y="0"/>
                          </a:cubicBezTo>
                          <a:cubicBezTo>
                            <a:pt x="718943" y="19544"/>
                            <a:pt x="1019020" y="-3405"/>
                            <a:pt x="1312026" y="0"/>
                          </a:cubicBezTo>
                          <a:cubicBezTo>
                            <a:pt x="1609533" y="-20897"/>
                            <a:pt x="1776079" y="90504"/>
                            <a:pt x="2129907" y="0"/>
                          </a:cubicBezTo>
                          <a:cubicBezTo>
                            <a:pt x="2422773" y="17220"/>
                            <a:pt x="2561716" y="100719"/>
                            <a:pt x="2555898" y="227075"/>
                          </a:cubicBezTo>
                          <a:cubicBezTo>
                            <a:pt x="2602526" y="292427"/>
                            <a:pt x="2542865" y="452588"/>
                            <a:pt x="2555898" y="576545"/>
                          </a:cubicBezTo>
                          <a:cubicBezTo>
                            <a:pt x="2599621" y="713196"/>
                            <a:pt x="2536243" y="736667"/>
                            <a:pt x="2555898" y="910821"/>
                          </a:cubicBezTo>
                          <a:cubicBezTo>
                            <a:pt x="2572692" y="1079449"/>
                            <a:pt x="2539995" y="1114237"/>
                            <a:pt x="2555898" y="1321069"/>
                          </a:cubicBezTo>
                          <a:cubicBezTo>
                            <a:pt x="2551264" y="1514584"/>
                            <a:pt x="2473056" y="1653983"/>
                            <a:pt x="2555898" y="1746511"/>
                          </a:cubicBezTo>
                          <a:cubicBezTo>
                            <a:pt x="2477570" y="1851806"/>
                            <a:pt x="2304354" y="1954432"/>
                            <a:pt x="2129907" y="1973587"/>
                          </a:cubicBezTo>
                          <a:cubicBezTo>
                            <a:pt x="1941607" y="1978464"/>
                            <a:pt x="1599977" y="1954157"/>
                            <a:pt x="1277949" y="1973587"/>
                          </a:cubicBezTo>
                          <a:cubicBezTo>
                            <a:pt x="946951" y="2009170"/>
                            <a:pt x="808371" y="1952238"/>
                            <a:pt x="425990" y="1973587"/>
                          </a:cubicBezTo>
                          <a:cubicBezTo>
                            <a:pt x="147371" y="1959979"/>
                            <a:pt x="8365" y="1889074"/>
                            <a:pt x="0" y="1746511"/>
                          </a:cubicBezTo>
                          <a:cubicBezTo>
                            <a:pt x="-106741" y="1673815"/>
                            <a:pt x="-19606" y="1533570"/>
                            <a:pt x="0" y="1336263"/>
                          </a:cubicBezTo>
                          <a:cubicBezTo>
                            <a:pt x="-2568" y="1139176"/>
                            <a:pt x="82445" y="1084504"/>
                            <a:pt x="0" y="926015"/>
                          </a:cubicBezTo>
                          <a:cubicBezTo>
                            <a:pt x="-80171" y="735966"/>
                            <a:pt x="37967" y="728889"/>
                            <a:pt x="0" y="591740"/>
                          </a:cubicBezTo>
                          <a:cubicBezTo>
                            <a:pt x="-68169" y="481591"/>
                            <a:pt x="50013" y="344145"/>
                            <a:pt x="0" y="227075"/>
                          </a:cubicBezTo>
                          <a:close/>
                        </a:path>
                        <a:path w="2555898" h="1973587" stroke="0" extrusionOk="0">
                          <a:moveTo>
                            <a:pt x="0" y="227075"/>
                          </a:moveTo>
                          <a:cubicBezTo>
                            <a:pt x="43851" y="116020"/>
                            <a:pt x="201940" y="-1276"/>
                            <a:pt x="425990" y="0"/>
                          </a:cubicBezTo>
                          <a:cubicBezTo>
                            <a:pt x="786522" y="-53055"/>
                            <a:pt x="1003570" y="-15513"/>
                            <a:pt x="1312026" y="0"/>
                          </a:cubicBezTo>
                          <a:cubicBezTo>
                            <a:pt x="1554136" y="-8660"/>
                            <a:pt x="1938058" y="-15680"/>
                            <a:pt x="2129907" y="0"/>
                          </a:cubicBezTo>
                          <a:cubicBezTo>
                            <a:pt x="2340409" y="12559"/>
                            <a:pt x="2592970" y="119742"/>
                            <a:pt x="2555898" y="227075"/>
                          </a:cubicBezTo>
                          <a:cubicBezTo>
                            <a:pt x="2595603" y="355454"/>
                            <a:pt x="2507572" y="503130"/>
                            <a:pt x="2555898" y="576545"/>
                          </a:cubicBezTo>
                          <a:cubicBezTo>
                            <a:pt x="2602489" y="655430"/>
                            <a:pt x="2474282" y="766944"/>
                            <a:pt x="2555898" y="910821"/>
                          </a:cubicBezTo>
                          <a:cubicBezTo>
                            <a:pt x="2598543" y="1043969"/>
                            <a:pt x="2476785" y="1142125"/>
                            <a:pt x="2555898" y="1245097"/>
                          </a:cubicBezTo>
                          <a:cubicBezTo>
                            <a:pt x="2599062" y="1374802"/>
                            <a:pt x="2512745" y="1626644"/>
                            <a:pt x="2555898" y="1746511"/>
                          </a:cubicBezTo>
                          <a:cubicBezTo>
                            <a:pt x="2573707" y="1883521"/>
                            <a:pt x="2402950" y="2010174"/>
                            <a:pt x="2129907" y="1973587"/>
                          </a:cubicBezTo>
                          <a:cubicBezTo>
                            <a:pt x="1814506" y="2011921"/>
                            <a:pt x="1523779" y="1963900"/>
                            <a:pt x="1312026" y="1973587"/>
                          </a:cubicBezTo>
                          <a:cubicBezTo>
                            <a:pt x="1130970" y="2034168"/>
                            <a:pt x="895358" y="1912394"/>
                            <a:pt x="425990" y="1973587"/>
                          </a:cubicBezTo>
                          <a:cubicBezTo>
                            <a:pt x="166836" y="1930245"/>
                            <a:pt x="11096" y="1893359"/>
                            <a:pt x="0" y="1746511"/>
                          </a:cubicBezTo>
                          <a:cubicBezTo>
                            <a:pt x="5718" y="1641849"/>
                            <a:pt x="29848" y="1510748"/>
                            <a:pt x="0" y="1397041"/>
                          </a:cubicBezTo>
                          <a:cubicBezTo>
                            <a:pt x="-7786" y="1249954"/>
                            <a:pt x="68555" y="1191993"/>
                            <a:pt x="0" y="1001988"/>
                          </a:cubicBezTo>
                          <a:cubicBezTo>
                            <a:pt x="-108143" y="817272"/>
                            <a:pt x="77963" y="803179"/>
                            <a:pt x="0" y="667711"/>
                          </a:cubicBezTo>
                          <a:cubicBezTo>
                            <a:pt x="-47161" y="524990"/>
                            <a:pt x="-30768" y="373017"/>
                            <a:pt x="0" y="227075"/>
                          </a:cubicBezTo>
                          <a:close/>
                        </a:path>
                        <a:path w="2555898" h="1973587" fill="none" stroke="0" extrusionOk="0">
                          <a:moveTo>
                            <a:pt x="0" y="227075"/>
                          </a:moveTo>
                          <a:cubicBezTo>
                            <a:pt x="49900" y="85521"/>
                            <a:pt x="230824" y="-9235"/>
                            <a:pt x="425990" y="0"/>
                          </a:cubicBezTo>
                          <a:cubicBezTo>
                            <a:pt x="725700" y="-57711"/>
                            <a:pt x="971515" y="26806"/>
                            <a:pt x="1312026" y="0"/>
                          </a:cubicBezTo>
                          <a:cubicBezTo>
                            <a:pt x="1616863" y="9340"/>
                            <a:pt x="1829817" y="36982"/>
                            <a:pt x="2129907" y="0"/>
                          </a:cubicBezTo>
                          <a:cubicBezTo>
                            <a:pt x="2383668" y="16191"/>
                            <a:pt x="2555043" y="141848"/>
                            <a:pt x="2555898" y="227075"/>
                          </a:cubicBezTo>
                          <a:cubicBezTo>
                            <a:pt x="2618974" y="336767"/>
                            <a:pt x="2514874" y="444249"/>
                            <a:pt x="2555898" y="576545"/>
                          </a:cubicBezTo>
                          <a:cubicBezTo>
                            <a:pt x="2597437" y="721803"/>
                            <a:pt x="2545803" y="760978"/>
                            <a:pt x="2555898" y="910821"/>
                          </a:cubicBezTo>
                          <a:cubicBezTo>
                            <a:pt x="2574712" y="1065664"/>
                            <a:pt x="2552535" y="1122070"/>
                            <a:pt x="2555898" y="1321069"/>
                          </a:cubicBezTo>
                          <a:cubicBezTo>
                            <a:pt x="2582623" y="1522322"/>
                            <a:pt x="2519524" y="1621467"/>
                            <a:pt x="2555898" y="1746511"/>
                          </a:cubicBezTo>
                          <a:cubicBezTo>
                            <a:pt x="2504247" y="1840679"/>
                            <a:pt x="2357478" y="1923623"/>
                            <a:pt x="2129907" y="1973587"/>
                          </a:cubicBezTo>
                          <a:cubicBezTo>
                            <a:pt x="1920684" y="1935744"/>
                            <a:pt x="1636195" y="1883562"/>
                            <a:pt x="1277949" y="1973587"/>
                          </a:cubicBezTo>
                          <a:cubicBezTo>
                            <a:pt x="917398" y="1937196"/>
                            <a:pt x="770979" y="1938587"/>
                            <a:pt x="425990" y="1973587"/>
                          </a:cubicBezTo>
                          <a:cubicBezTo>
                            <a:pt x="122208" y="1988386"/>
                            <a:pt x="19767" y="1878875"/>
                            <a:pt x="0" y="1746511"/>
                          </a:cubicBezTo>
                          <a:cubicBezTo>
                            <a:pt x="-78456" y="1634405"/>
                            <a:pt x="35487" y="1518034"/>
                            <a:pt x="0" y="1336263"/>
                          </a:cubicBezTo>
                          <a:cubicBezTo>
                            <a:pt x="-13959" y="1120178"/>
                            <a:pt x="69084" y="1064149"/>
                            <a:pt x="0" y="926015"/>
                          </a:cubicBezTo>
                          <a:cubicBezTo>
                            <a:pt x="-42887" y="769912"/>
                            <a:pt x="41941" y="721349"/>
                            <a:pt x="0" y="591740"/>
                          </a:cubicBezTo>
                          <a:cubicBezTo>
                            <a:pt x="-7627" y="457560"/>
                            <a:pt x="75617" y="350266"/>
                            <a:pt x="0" y="227075"/>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693094" y="360305"/>
              <a:ext cx="2907088" cy="2337636"/>
            </a:xfrm>
            <a:custGeom>
              <a:avLst/>
              <a:gdLst>
                <a:gd name="connsiteX0" fmla="*/ 0 w 2907088"/>
                <a:gd name="connsiteY0" fmla="*/ 268961 h 2337636"/>
                <a:gd name="connsiteX1" fmla="*/ 484523 w 2907088"/>
                <a:gd name="connsiteY1" fmla="*/ 0 h 2337636"/>
                <a:gd name="connsiteX2" fmla="*/ 1169297 w 2907088"/>
                <a:gd name="connsiteY2" fmla="*/ 0 h 2337636"/>
                <a:gd name="connsiteX3" fmla="*/ 1776549 w 2907088"/>
                <a:gd name="connsiteY3" fmla="*/ 0 h 2337636"/>
                <a:gd name="connsiteX4" fmla="*/ 2422563 w 2907088"/>
                <a:gd name="connsiteY4" fmla="*/ 0 h 2337636"/>
                <a:gd name="connsiteX5" fmla="*/ 2907088 w 2907088"/>
                <a:gd name="connsiteY5" fmla="*/ 268961 h 2337636"/>
                <a:gd name="connsiteX6" fmla="*/ 2907088 w 2907088"/>
                <a:gd name="connsiteY6" fmla="*/ 736886 h 2337636"/>
                <a:gd name="connsiteX7" fmla="*/ 2907088 w 2907088"/>
                <a:gd name="connsiteY7" fmla="*/ 1132822 h 2337636"/>
                <a:gd name="connsiteX8" fmla="*/ 2907088 w 2907088"/>
                <a:gd name="connsiteY8" fmla="*/ 1582751 h 2337636"/>
                <a:gd name="connsiteX9" fmla="*/ 2907088 w 2907088"/>
                <a:gd name="connsiteY9" fmla="*/ 2068672 h 2337636"/>
                <a:gd name="connsiteX10" fmla="*/ 2422563 w 2907088"/>
                <a:gd name="connsiteY10" fmla="*/ 2337634 h 2337636"/>
                <a:gd name="connsiteX11" fmla="*/ 1834692 w 2907088"/>
                <a:gd name="connsiteY11" fmla="*/ 2337634 h 2337636"/>
                <a:gd name="connsiteX12" fmla="*/ 1246819 w 2907088"/>
                <a:gd name="connsiteY12" fmla="*/ 2337634 h 2337636"/>
                <a:gd name="connsiteX13" fmla="*/ 484523 w 2907088"/>
                <a:gd name="connsiteY13" fmla="*/ 2337634 h 2337636"/>
                <a:gd name="connsiteX14" fmla="*/ 0 w 2907088"/>
                <a:gd name="connsiteY14" fmla="*/ 2068672 h 2337636"/>
                <a:gd name="connsiteX15" fmla="*/ 0 w 2907088"/>
                <a:gd name="connsiteY15" fmla="*/ 1672736 h 2337636"/>
                <a:gd name="connsiteX16" fmla="*/ 0 w 2907088"/>
                <a:gd name="connsiteY16" fmla="*/ 1240806 h 2337636"/>
                <a:gd name="connsiteX17" fmla="*/ 0 w 2907088"/>
                <a:gd name="connsiteY17" fmla="*/ 772880 h 2337636"/>
                <a:gd name="connsiteX18" fmla="*/ 0 w 2907088"/>
                <a:gd name="connsiteY18" fmla="*/ 268961 h 233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07088" h="2337636" extrusionOk="0">
                  <a:moveTo>
                    <a:pt x="0" y="268961"/>
                  </a:moveTo>
                  <a:cubicBezTo>
                    <a:pt x="74911" y="66282"/>
                    <a:pt x="287250" y="-57652"/>
                    <a:pt x="484523" y="0"/>
                  </a:cubicBezTo>
                  <a:cubicBezTo>
                    <a:pt x="790395" y="-73993"/>
                    <a:pt x="859137" y="36787"/>
                    <a:pt x="1169297" y="0"/>
                  </a:cubicBezTo>
                  <a:cubicBezTo>
                    <a:pt x="1467366" y="6864"/>
                    <a:pt x="1641158" y="-10018"/>
                    <a:pt x="1776549" y="0"/>
                  </a:cubicBezTo>
                  <a:cubicBezTo>
                    <a:pt x="1918893" y="4332"/>
                    <a:pt x="2133578" y="50557"/>
                    <a:pt x="2422563" y="0"/>
                  </a:cubicBezTo>
                  <a:cubicBezTo>
                    <a:pt x="2710376" y="32892"/>
                    <a:pt x="2906303" y="159882"/>
                    <a:pt x="2907088" y="268961"/>
                  </a:cubicBezTo>
                  <a:cubicBezTo>
                    <a:pt x="2927574" y="487207"/>
                    <a:pt x="2816346" y="632322"/>
                    <a:pt x="2907088" y="736886"/>
                  </a:cubicBezTo>
                  <a:cubicBezTo>
                    <a:pt x="3016916" y="890779"/>
                    <a:pt x="2879947" y="1074227"/>
                    <a:pt x="2907088" y="1132822"/>
                  </a:cubicBezTo>
                  <a:cubicBezTo>
                    <a:pt x="3016980" y="1210567"/>
                    <a:pt x="2934862" y="1371248"/>
                    <a:pt x="2907088" y="1582751"/>
                  </a:cubicBezTo>
                  <a:cubicBezTo>
                    <a:pt x="2936691" y="1751802"/>
                    <a:pt x="2930829" y="1863201"/>
                    <a:pt x="2907088" y="2068672"/>
                  </a:cubicBezTo>
                  <a:cubicBezTo>
                    <a:pt x="2938365" y="2181103"/>
                    <a:pt x="2615108" y="2294381"/>
                    <a:pt x="2422563" y="2337634"/>
                  </a:cubicBezTo>
                  <a:cubicBezTo>
                    <a:pt x="2253733" y="2336209"/>
                    <a:pt x="1941515" y="2288810"/>
                    <a:pt x="1834692" y="2337634"/>
                  </a:cubicBezTo>
                  <a:cubicBezTo>
                    <a:pt x="1670953" y="2384567"/>
                    <a:pt x="1572061" y="2309754"/>
                    <a:pt x="1246819" y="2337634"/>
                  </a:cubicBezTo>
                  <a:cubicBezTo>
                    <a:pt x="1086708" y="2321905"/>
                    <a:pt x="773897" y="2289449"/>
                    <a:pt x="484523" y="2337634"/>
                  </a:cubicBezTo>
                  <a:cubicBezTo>
                    <a:pt x="254716" y="2285917"/>
                    <a:pt x="34040" y="2173165"/>
                    <a:pt x="0" y="2068672"/>
                  </a:cubicBezTo>
                  <a:cubicBezTo>
                    <a:pt x="31462" y="2003468"/>
                    <a:pt x="37804" y="1816615"/>
                    <a:pt x="0" y="1672736"/>
                  </a:cubicBezTo>
                  <a:cubicBezTo>
                    <a:pt x="-41655" y="1526028"/>
                    <a:pt x="118018" y="1326282"/>
                    <a:pt x="0" y="1240806"/>
                  </a:cubicBezTo>
                  <a:cubicBezTo>
                    <a:pt x="-28756" y="1164301"/>
                    <a:pt x="20444" y="935972"/>
                    <a:pt x="0" y="772880"/>
                  </a:cubicBezTo>
                  <a:cubicBezTo>
                    <a:pt x="-90681" y="677295"/>
                    <a:pt x="57884" y="357609"/>
                    <a:pt x="0" y="26896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2599208"/>
                        <a:gd name="connsiteY0" fmla="*/ 240477 h 2090064"/>
                        <a:gd name="connsiteX1" fmla="*/ 433209 w 2599208"/>
                        <a:gd name="connsiteY1" fmla="*/ 0 h 2090064"/>
                        <a:gd name="connsiteX2" fmla="*/ 1045461 w 2599208"/>
                        <a:gd name="connsiteY2" fmla="*/ 0 h 2090064"/>
                        <a:gd name="connsiteX3" fmla="*/ 1588401 w 2599208"/>
                        <a:gd name="connsiteY3" fmla="*/ 0 h 2090064"/>
                        <a:gd name="connsiteX4" fmla="*/ 2165998 w 2599208"/>
                        <a:gd name="connsiteY4" fmla="*/ 0 h 2090064"/>
                        <a:gd name="connsiteX5" fmla="*/ 2599208 w 2599208"/>
                        <a:gd name="connsiteY5" fmla="*/ 240477 h 2090064"/>
                        <a:gd name="connsiteX6" fmla="*/ 2599208 w 2599208"/>
                        <a:gd name="connsiteY6" fmla="*/ 658845 h 2090064"/>
                        <a:gd name="connsiteX7" fmla="*/ 2599208 w 2599208"/>
                        <a:gd name="connsiteY7" fmla="*/ 1012849 h 2090064"/>
                        <a:gd name="connsiteX8" fmla="*/ 2599208 w 2599208"/>
                        <a:gd name="connsiteY8" fmla="*/ 1415127 h 2090064"/>
                        <a:gd name="connsiteX9" fmla="*/ 2599208 w 2599208"/>
                        <a:gd name="connsiteY9" fmla="*/ 1849586 h 2090064"/>
                        <a:gd name="connsiteX10" fmla="*/ 2165998 w 2599208"/>
                        <a:gd name="connsiteY10" fmla="*/ 2090063 h 2090064"/>
                        <a:gd name="connsiteX11" fmla="*/ 1640386 w 2599208"/>
                        <a:gd name="connsiteY11" fmla="*/ 2090063 h 2090064"/>
                        <a:gd name="connsiteX12" fmla="*/ 1114773 w 2599208"/>
                        <a:gd name="connsiteY12" fmla="*/ 2090063 h 2090064"/>
                        <a:gd name="connsiteX13" fmla="*/ 433209 w 2599208"/>
                        <a:gd name="connsiteY13" fmla="*/ 2090063 h 2090064"/>
                        <a:gd name="connsiteX14" fmla="*/ 0 w 2599208"/>
                        <a:gd name="connsiteY14" fmla="*/ 1849586 h 2090064"/>
                        <a:gd name="connsiteX15" fmla="*/ 0 w 2599208"/>
                        <a:gd name="connsiteY15" fmla="*/ 1495582 h 2090064"/>
                        <a:gd name="connsiteX16" fmla="*/ 0 w 2599208"/>
                        <a:gd name="connsiteY16" fmla="*/ 1109396 h 2090064"/>
                        <a:gd name="connsiteX17" fmla="*/ 0 w 2599208"/>
                        <a:gd name="connsiteY17" fmla="*/ 691027 h 2090064"/>
                        <a:gd name="connsiteX18" fmla="*/ 0 w 2599208"/>
                        <a:gd name="connsiteY18" fmla="*/ 240477 h 2090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9208" h="2090064" extrusionOk="0">
                          <a:moveTo>
                            <a:pt x="0" y="240477"/>
                          </a:moveTo>
                          <a:cubicBezTo>
                            <a:pt x="59105" y="65284"/>
                            <a:pt x="225544" y="-20596"/>
                            <a:pt x="433209" y="0"/>
                          </a:cubicBezTo>
                          <a:cubicBezTo>
                            <a:pt x="716626" y="-42215"/>
                            <a:pt x="791687" y="28890"/>
                            <a:pt x="1045461" y="0"/>
                          </a:cubicBezTo>
                          <a:cubicBezTo>
                            <a:pt x="1293245" y="-13555"/>
                            <a:pt x="1464979" y="-6875"/>
                            <a:pt x="1588401" y="0"/>
                          </a:cubicBezTo>
                          <a:cubicBezTo>
                            <a:pt x="1731828" y="-10542"/>
                            <a:pt x="1903811" y="34009"/>
                            <a:pt x="2165998" y="0"/>
                          </a:cubicBezTo>
                          <a:cubicBezTo>
                            <a:pt x="2410325" y="6640"/>
                            <a:pt x="2597339" y="134925"/>
                            <a:pt x="2599208" y="240477"/>
                          </a:cubicBezTo>
                          <a:cubicBezTo>
                            <a:pt x="2621336" y="425168"/>
                            <a:pt x="2517011" y="546400"/>
                            <a:pt x="2599208" y="658845"/>
                          </a:cubicBezTo>
                          <a:cubicBezTo>
                            <a:pt x="2686421" y="803115"/>
                            <a:pt x="2562291" y="947722"/>
                            <a:pt x="2599208" y="1012849"/>
                          </a:cubicBezTo>
                          <a:cubicBezTo>
                            <a:pt x="2689618" y="1082842"/>
                            <a:pt x="2600086" y="1230821"/>
                            <a:pt x="2599208" y="1415127"/>
                          </a:cubicBezTo>
                          <a:cubicBezTo>
                            <a:pt x="2625150" y="1569688"/>
                            <a:pt x="2604765" y="1684099"/>
                            <a:pt x="2599208" y="1849586"/>
                          </a:cubicBezTo>
                          <a:cubicBezTo>
                            <a:pt x="2631096" y="1955412"/>
                            <a:pt x="2337794" y="2060032"/>
                            <a:pt x="2165998" y="2090063"/>
                          </a:cubicBezTo>
                          <a:cubicBezTo>
                            <a:pt x="2015560" y="2092193"/>
                            <a:pt x="1746364" y="2061362"/>
                            <a:pt x="1640386" y="2090063"/>
                          </a:cubicBezTo>
                          <a:cubicBezTo>
                            <a:pt x="1503837" y="2116002"/>
                            <a:pt x="1400624" y="2064365"/>
                            <a:pt x="1114773" y="2090063"/>
                          </a:cubicBezTo>
                          <a:cubicBezTo>
                            <a:pt x="915403" y="2101712"/>
                            <a:pt x="674254" y="2055262"/>
                            <a:pt x="433209" y="2090063"/>
                          </a:cubicBezTo>
                          <a:cubicBezTo>
                            <a:pt x="227312" y="2047114"/>
                            <a:pt x="24537" y="1959741"/>
                            <a:pt x="0" y="1849586"/>
                          </a:cubicBezTo>
                          <a:cubicBezTo>
                            <a:pt x="8318" y="1784248"/>
                            <a:pt x="46101" y="1625005"/>
                            <a:pt x="0" y="1495582"/>
                          </a:cubicBezTo>
                          <a:cubicBezTo>
                            <a:pt x="-43165" y="1365087"/>
                            <a:pt x="74608" y="1187838"/>
                            <a:pt x="0" y="1109396"/>
                          </a:cubicBezTo>
                          <a:cubicBezTo>
                            <a:pt x="-37954" y="1035216"/>
                            <a:pt x="31110" y="834439"/>
                            <a:pt x="0" y="691027"/>
                          </a:cubicBezTo>
                          <a:cubicBezTo>
                            <a:pt x="-67321" y="571918"/>
                            <a:pt x="72133" y="351549"/>
                            <a:pt x="0" y="24047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11</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634649" y="700385"/>
              <a:ext cx="2947982" cy="791737"/>
            </a:xfrm>
            <a:prstGeom prst="rect">
              <a:avLst/>
            </a:prstGeom>
            <a:noFill/>
          </p:spPr>
          <p:txBody>
            <a:bodyPr wrap="square" rtlCol="0">
              <a:spAutoFit/>
            </a:bodyPr>
            <a:lstStyle/>
            <a:p>
              <a:pPr algn="r"/>
              <a:r>
                <a:rPr lang="ar-SY" sz="2000" b="1" dirty="0">
                  <a:latin typeface="Hand Of Sean" panose="02000500000000000000" pitchFamily="2" charset="-128"/>
                  <a:ea typeface="Hand Of Sean" panose="02000500000000000000" pitchFamily="2" charset="-128"/>
                </a:rPr>
                <a:t>كيف يمكن ترشيد استهلاك المياه أثناء عملية الغسل ؟</a:t>
              </a:r>
              <a:endParaRPr lang="en-US" sz="2400" b="1"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8889940" y="-18268"/>
            <a:ext cx="3226807" cy="3200433"/>
            <a:chOff x="1093874" y="-66891"/>
            <a:chExt cx="3197996" cy="3579529"/>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230616" y="456327"/>
              <a:ext cx="3013635" cy="3056311"/>
            </a:xfrm>
            <a:custGeom>
              <a:avLst/>
              <a:gdLst>
                <a:gd name="connsiteX0" fmla="*/ 0 w 3013635"/>
                <a:gd name="connsiteY0" fmla="*/ 351650 h 3056311"/>
                <a:gd name="connsiteX1" fmla="*/ 502281 w 3013635"/>
                <a:gd name="connsiteY1" fmla="*/ 0 h 3056311"/>
                <a:gd name="connsiteX2" fmla="*/ 1546997 w 3013635"/>
                <a:gd name="connsiteY2" fmla="*/ 0 h 3056311"/>
                <a:gd name="connsiteX3" fmla="*/ 2511352 w 3013635"/>
                <a:gd name="connsiteY3" fmla="*/ 0 h 3056311"/>
                <a:gd name="connsiteX4" fmla="*/ 3013635 w 3013635"/>
                <a:gd name="connsiteY4" fmla="*/ 351650 h 3056311"/>
                <a:gd name="connsiteX5" fmla="*/ 3013635 w 3013635"/>
                <a:gd name="connsiteY5" fmla="*/ 892842 h 3056311"/>
                <a:gd name="connsiteX6" fmla="*/ 3013635 w 3013635"/>
                <a:gd name="connsiteY6" fmla="*/ 1410505 h 3056311"/>
                <a:gd name="connsiteX7" fmla="*/ 3013635 w 3013635"/>
                <a:gd name="connsiteY7" fmla="*/ 2045817 h 3056311"/>
                <a:gd name="connsiteX8" fmla="*/ 3013635 w 3013635"/>
                <a:gd name="connsiteY8" fmla="*/ 2704659 h 3056311"/>
                <a:gd name="connsiteX9" fmla="*/ 2511352 w 3013635"/>
                <a:gd name="connsiteY9" fmla="*/ 3056311 h 3056311"/>
                <a:gd name="connsiteX10" fmla="*/ 1506817 w 3013635"/>
                <a:gd name="connsiteY10" fmla="*/ 3056311 h 3056311"/>
                <a:gd name="connsiteX11" fmla="*/ 502281 w 3013635"/>
                <a:gd name="connsiteY11" fmla="*/ 3056311 h 3056311"/>
                <a:gd name="connsiteX12" fmla="*/ 0 w 3013635"/>
                <a:gd name="connsiteY12" fmla="*/ 2704659 h 3056311"/>
                <a:gd name="connsiteX13" fmla="*/ 0 w 3013635"/>
                <a:gd name="connsiteY13" fmla="*/ 2069346 h 3056311"/>
                <a:gd name="connsiteX14" fmla="*/ 0 w 3013635"/>
                <a:gd name="connsiteY14" fmla="*/ 1434033 h 3056311"/>
                <a:gd name="connsiteX15" fmla="*/ 0 w 3013635"/>
                <a:gd name="connsiteY15" fmla="*/ 916373 h 3056311"/>
                <a:gd name="connsiteX16" fmla="*/ 0 w 3013635"/>
                <a:gd name="connsiteY16" fmla="*/ 351650 h 3056311"/>
                <a:gd name="connsiteX0" fmla="*/ 0 w 3013635"/>
                <a:gd name="connsiteY0" fmla="*/ 351650 h 3056311"/>
                <a:gd name="connsiteX1" fmla="*/ 502281 w 3013635"/>
                <a:gd name="connsiteY1" fmla="*/ 0 h 3056311"/>
                <a:gd name="connsiteX2" fmla="*/ 1546997 w 3013635"/>
                <a:gd name="connsiteY2" fmla="*/ 0 h 3056311"/>
                <a:gd name="connsiteX3" fmla="*/ 2511352 w 3013635"/>
                <a:gd name="connsiteY3" fmla="*/ 0 h 3056311"/>
                <a:gd name="connsiteX4" fmla="*/ 3013635 w 3013635"/>
                <a:gd name="connsiteY4" fmla="*/ 351650 h 3056311"/>
                <a:gd name="connsiteX5" fmla="*/ 3013635 w 3013635"/>
                <a:gd name="connsiteY5" fmla="*/ 892842 h 3056311"/>
                <a:gd name="connsiteX6" fmla="*/ 3013635 w 3013635"/>
                <a:gd name="connsiteY6" fmla="*/ 1410505 h 3056311"/>
                <a:gd name="connsiteX7" fmla="*/ 3013635 w 3013635"/>
                <a:gd name="connsiteY7" fmla="*/ 1928165 h 3056311"/>
                <a:gd name="connsiteX8" fmla="*/ 3013635 w 3013635"/>
                <a:gd name="connsiteY8" fmla="*/ 2704659 h 3056311"/>
                <a:gd name="connsiteX9" fmla="*/ 2511352 w 3013635"/>
                <a:gd name="connsiteY9" fmla="*/ 3056311 h 3056311"/>
                <a:gd name="connsiteX10" fmla="*/ 1546997 w 3013635"/>
                <a:gd name="connsiteY10" fmla="*/ 3056311 h 3056311"/>
                <a:gd name="connsiteX11" fmla="*/ 502281 w 3013635"/>
                <a:gd name="connsiteY11" fmla="*/ 3056311 h 3056311"/>
                <a:gd name="connsiteX12" fmla="*/ 0 w 3013635"/>
                <a:gd name="connsiteY12" fmla="*/ 2704659 h 3056311"/>
                <a:gd name="connsiteX13" fmla="*/ 0 w 3013635"/>
                <a:gd name="connsiteY13" fmla="*/ 2163467 h 3056311"/>
                <a:gd name="connsiteX14" fmla="*/ 0 w 3013635"/>
                <a:gd name="connsiteY14" fmla="*/ 1551684 h 3056311"/>
                <a:gd name="connsiteX15" fmla="*/ 0 w 3013635"/>
                <a:gd name="connsiteY15" fmla="*/ 1034023 h 3056311"/>
                <a:gd name="connsiteX16" fmla="*/ 0 w 3013635"/>
                <a:gd name="connsiteY16" fmla="*/ 351650 h 3056311"/>
                <a:gd name="connsiteX0" fmla="*/ 0 w 3013635"/>
                <a:gd name="connsiteY0" fmla="*/ 351650 h 3056311"/>
                <a:gd name="connsiteX1" fmla="*/ 502281 w 3013635"/>
                <a:gd name="connsiteY1" fmla="*/ 0 h 3056311"/>
                <a:gd name="connsiteX2" fmla="*/ 1546997 w 3013635"/>
                <a:gd name="connsiteY2" fmla="*/ 0 h 3056311"/>
                <a:gd name="connsiteX3" fmla="*/ 2511352 w 3013635"/>
                <a:gd name="connsiteY3" fmla="*/ 0 h 3056311"/>
                <a:gd name="connsiteX4" fmla="*/ 3013635 w 3013635"/>
                <a:gd name="connsiteY4" fmla="*/ 351650 h 3056311"/>
                <a:gd name="connsiteX5" fmla="*/ 3013635 w 3013635"/>
                <a:gd name="connsiteY5" fmla="*/ 892842 h 3056311"/>
                <a:gd name="connsiteX6" fmla="*/ 3013635 w 3013635"/>
                <a:gd name="connsiteY6" fmla="*/ 1410505 h 3056311"/>
                <a:gd name="connsiteX7" fmla="*/ 3013635 w 3013635"/>
                <a:gd name="connsiteY7" fmla="*/ 2045817 h 3056311"/>
                <a:gd name="connsiteX8" fmla="*/ 3013635 w 3013635"/>
                <a:gd name="connsiteY8" fmla="*/ 2704659 h 3056311"/>
                <a:gd name="connsiteX9" fmla="*/ 2511352 w 3013635"/>
                <a:gd name="connsiteY9" fmla="*/ 3056311 h 3056311"/>
                <a:gd name="connsiteX10" fmla="*/ 1506817 w 3013635"/>
                <a:gd name="connsiteY10" fmla="*/ 3056311 h 3056311"/>
                <a:gd name="connsiteX11" fmla="*/ 502281 w 3013635"/>
                <a:gd name="connsiteY11" fmla="*/ 3056311 h 3056311"/>
                <a:gd name="connsiteX12" fmla="*/ 0 w 3013635"/>
                <a:gd name="connsiteY12" fmla="*/ 2704659 h 3056311"/>
                <a:gd name="connsiteX13" fmla="*/ 0 w 3013635"/>
                <a:gd name="connsiteY13" fmla="*/ 2069346 h 3056311"/>
                <a:gd name="connsiteX14" fmla="*/ 0 w 3013635"/>
                <a:gd name="connsiteY14" fmla="*/ 1434033 h 3056311"/>
                <a:gd name="connsiteX15" fmla="*/ 0 w 3013635"/>
                <a:gd name="connsiteY15" fmla="*/ 916373 h 3056311"/>
                <a:gd name="connsiteX16" fmla="*/ 0 w 3013635"/>
                <a:gd name="connsiteY16" fmla="*/ 351650 h 305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13635" h="3056311" fill="none" extrusionOk="0">
                  <a:moveTo>
                    <a:pt x="0" y="351650"/>
                  </a:moveTo>
                  <a:cubicBezTo>
                    <a:pt x="87083" y="180187"/>
                    <a:pt x="184888" y="13458"/>
                    <a:pt x="502281" y="0"/>
                  </a:cubicBezTo>
                  <a:cubicBezTo>
                    <a:pt x="810216" y="111872"/>
                    <a:pt x="1137882" y="-107910"/>
                    <a:pt x="1546997" y="0"/>
                  </a:cubicBezTo>
                  <a:cubicBezTo>
                    <a:pt x="1958240" y="-47841"/>
                    <a:pt x="2071118" y="151914"/>
                    <a:pt x="2511352" y="0"/>
                  </a:cubicBezTo>
                  <a:cubicBezTo>
                    <a:pt x="2874613" y="50127"/>
                    <a:pt x="3074065" y="133974"/>
                    <a:pt x="3013635" y="351650"/>
                  </a:cubicBezTo>
                  <a:cubicBezTo>
                    <a:pt x="3096277" y="406888"/>
                    <a:pt x="3025219" y="712568"/>
                    <a:pt x="3013635" y="892842"/>
                  </a:cubicBezTo>
                  <a:cubicBezTo>
                    <a:pt x="3067107" y="1095405"/>
                    <a:pt x="2988174" y="1140044"/>
                    <a:pt x="3013635" y="1410505"/>
                  </a:cubicBezTo>
                  <a:cubicBezTo>
                    <a:pt x="3035162" y="1671928"/>
                    <a:pt x="2983542" y="1720893"/>
                    <a:pt x="3013635" y="2045817"/>
                  </a:cubicBezTo>
                  <a:cubicBezTo>
                    <a:pt x="2995800" y="2338851"/>
                    <a:pt x="2891247" y="2584717"/>
                    <a:pt x="3013635" y="2704659"/>
                  </a:cubicBezTo>
                  <a:cubicBezTo>
                    <a:pt x="2907369" y="2865880"/>
                    <a:pt x="2686220" y="3022583"/>
                    <a:pt x="2511352" y="3056311"/>
                  </a:cubicBezTo>
                  <a:cubicBezTo>
                    <a:pt x="2181722" y="3015375"/>
                    <a:pt x="1874998" y="3024231"/>
                    <a:pt x="1506817" y="3056311"/>
                  </a:cubicBezTo>
                  <a:cubicBezTo>
                    <a:pt x="1123096" y="3112981"/>
                    <a:pt x="988319" y="3023638"/>
                    <a:pt x="502281" y="3056311"/>
                  </a:cubicBezTo>
                  <a:cubicBezTo>
                    <a:pt x="275961" y="3037862"/>
                    <a:pt x="21113" y="3007622"/>
                    <a:pt x="0" y="2704659"/>
                  </a:cubicBezTo>
                  <a:cubicBezTo>
                    <a:pt x="-139681" y="2604096"/>
                    <a:pt x="-17089" y="2371312"/>
                    <a:pt x="0" y="2069346"/>
                  </a:cubicBezTo>
                  <a:cubicBezTo>
                    <a:pt x="20445" y="1755236"/>
                    <a:pt x="84671" y="1682970"/>
                    <a:pt x="0" y="1434033"/>
                  </a:cubicBezTo>
                  <a:cubicBezTo>
                    <a:pt x="-96873" y="1143736"/>
                    <a:pt x="6490" y="1165342"/>
                    <a:pt x="0" y="916373"/>
                  </a:cubicBezTo>
                  <a:cubicBezTo>
                    <a:pt x="-111590" y="767677"/>
                    <a:pt x="81473" y="493199"/>
                    <a:pt x="0" y="351650"/>
                  </a:cubicBezTo>
                  <a:close/>
                </a:path>
                <a:path w="3013635" h="3056311" stroke="0" extrusionOk="0">
                  <a:moveTo>
                    <a:pt x="0" y="351650"/>
                  </a:moveTo>
                  <a:cubicBezTo>
                    <a:pt x="70020" y="242056"/>
                    <a:pt x="280756" y="127853"/>
                    <a:pt x="502281" y="0"/>
                  </a:cubicBezTo>
                  <a:cubicBezTo>
                    <a:pt x="903217" y="-112493"/>
                    <a:pt x="1133630" y="-34418"/>
                    <a:pt x="1546997" y="0"/>
                  </a:cubicBezTo>
                  <a:cubicBezTo>
                    <a:pt x="1750117" y="-68598"/>
                    <a:pt x="2309838" y="-28676"/>
                    <a:pt x="2511352" y="0"/>
                  </a:cubicBezTo>
                  <a:cubicBezTo>
                    <a:pt x="2790232" y="12239"/>
                    <a:pt x="3097182" y="195060"/>
                    <a:pt x="3013635" y="351650"/>
                  </a:cubicBezTo>
                  <a:cubicBezTo>
                    <a:pt x="3032279" y="527599"/>
                    <a:pt x="2949630" y="810426"/>
                    <a:pt x="3013635" y="892842"/>
                  </a:cubicBezTo>
                  <a:cubicBezTo>
                    <a:pt x="3077065" y="964392"/>
                    <a:pt x="2848373" y="1230424"/>
                    <a:pt x="3013635" y="1410505"/>
                  </a:cubicBezTo>
                  <a:cubicBezTo>
                    <a:pt x="3041260" y="1610202"/>
                    <a:pt x="2909789" y="1775547"/>
                    <a:pt x="3013635" y="1928165"/>
                  </a:cubicBezTo>
                  <a:cubicBezTo>
                    <a:pt x="3055259" y="2129621"/>
                    <a:pt x="2946624" y="2536975"/>
                    <a:pt x="3013635" y="2704659"/>
                  </a:cubicBezTo>
                  <a:cubicBezTo>
                    <a:pt x="3033192" y="2977152"/>
                    <a:pt x="2811266" y="3058918"/>
                    <a:pt x="2511352" y="3056311"/>
                  </a:cubicBezTo>
                  <a:cubicBezTo>
                    <a:pt x="2127224" y="3125813"/>
                    <a:pt x="1832702" y="3033916"/>
                    <a:pt x="1546997" y="3056311"/>
                  </a:cubicBezTo>
                  <a:cubicBezTo>
                    <a:pt x="1347265" y="3168061"/>
                    <a:pt x="1041686" y="2986537"/>
                    <a:pt x="502281" y="3056311"/>
                  </a:cubicBezTo>
                  <a:cubicBezTo>
                    <a:pt x="205576" y="2975859"/>
                    <a:pt x="-14286" y="2935693"/>
                    <a:pt x="0" y="2704659"/>
                  </a:cubicBezTo>
                  <a:cubicBezTo>
                    <a:pt x="43179" y="2496370"/>
                    <a:pt x="29856" y="2328754"/>
                    <a:pt x="0" y="2163467"/>
                  </a:cubicBezTo>
                  <a:cubicBezTo>
                    <a:pt x="7337" y="1928298"/>
                    <a:pt x="81084" y="1877059"/>
                    <a:pt x="0" y="1551684"/>
                  </a:cubicBezTo>
                  <a:cubicBezTo>
                    <a:pt x="-126530" y="1267782"/>
                    <a:pt x="109034" y="1211265"/>
                    <a:pt x="0" y="1034023"/>
                  </a:cubicBezTo>
                  <a:cubicBezTo>
                    <a:pt x="-26942" y="832469"/>
                    <a:pt x="-72492" y="572876"/>
                    <a:pt x="0" y="351650"/>
                  </a:cubicBezTo>
                  <a:close/>
                </a:path>
                <a:path w="3013635" h="3056311" fill="none" stroke="0" extrusionOk="0">
                  <a:moveTo>
                    <a:pt x="0" y="351650"/>
                  </a:moveTo>
                  <a:cubicBezTo>
                    <a:pt x="66216" y="114086"/>
                    <a:pt x="294579" y="-28270"/>
                    <a:pt x="502281" y="0"/>
                  </a:cubicBezTo>
                  <a:cubicBezTo>
                    <a:pt x="870026" y="-1795"/>
                    <a:pt x="1174381" y="97644"/>
                    <a:pt x="1546997" y="0"/>
                  </a:cubicBezTo>
                  <a:cubicBezTo>
                    <a:pt x="1855967" y="20693"/>
                    <a:pt x="2243400" y="42645"/>
                    <a:pt x="2511352" y="0"/>
                  </a:cubicBezTo>
                  <a:cubicBezTo>
                    <a:pt x="2786115" y="28355"/>
                    <a:pt x="3033189" y="169933"/>
                    <a:pt x="3013635" y="351650"/>
                  </a:cubicBezTo>
                  <a:cubicBezTo>
                    <a:pt x="3046636" y="530168"/>
                    <a:pt x="2997257" y="708832"/>
                    <a:pt x="3013635" y="892842"/>
                  </a:cubicBezTo>
                  <a:cubicBezTo>
                    <a:pt x="3040617" y="1137701"/>
                    <a:pt x="2982090" y="1180041"/>
                    <a:pt x="3013635" y="1410505"/>
                  </a:cubicBezTo>
                  <a:cubicBezTo>
                    <a:pt x="3060505" y="1629968"/>
                    <a:pt x="2983384" y="1725795"/>
                    <a:pt x="3013635" y="2045817"/>
                  </a:cubicBezTo>
                  <a:cubicBezTo>
                    <a:pt x="3029093" y="2336176"/>
                    <a:pt x="2979372" y="2504662"/>
                    <a:pt x="3013635" y="2704659"/>
                  </a:cubicBezTo>
                  <a:cubicBezTo>
                    <a:pt x="2951801" y="2865529"/>
                    <a:pt x="2771112" y="2985977"/>
                    <a:pt x="2511352" y="3056311"/>
                  </a:cubicBezTo>
                  <a:cubicBezTo>
                    <a:pt x="2235539" y="3016315"/>
                    <a:pt x="1999140" y="2884383"/>
                    <a:pt x="1506817" y="3056311"/>
                  </a:cubicBezTo>
                  <a:cubicBezTo>
                    <a:pt x="1082834" y="2989109"/>
                    <a:pt x="927238" y="2987179"/>
                    <a:pt x="502281" y="3056311"/>
                  </a:cubicBezTo>
                  <a:cubicBezTo>
                    <a:pt x="117331" y="3101667"/>
                    <a:pt x="-8950" y="2923737"/>
                    <a:pt x="0" y="2704659"/>
                  </a:cubicBezTo>
                  <a:cubicBezTo>
                    <a:pt x="-49968" y="2472578"/>
                    <a:pt x="95972" y="2348124"/>
                    <a:pt x="0" y="2069346"/>
                  </a:cubicBezTo>
                  <a:cubicBezTo>
                    <a:pt x="-13672" y="1722011"/>
                    <a:pt x="103474" y="1655169"/>
                    <a:pt x="0" y="1434033"/>
                  </a:cubicBezTo>
                  <a:cubicBezTo>
                    <a:pt x="-70724" y="1188198"/>
                    <a:pt x="43629" y="1118823"/>
                    <a:pt x="0" y="916373"/>
                  </a:cubicBezTo>
                  <a:cubicBezTo>
                    <a:pt x="-18078" y="748473"/>
                    <a:pt x="104025" y="590648"/>
                    <a:pt x="0" y="351650"/>
                  </a:cubicBezTo>
                  <a:close/>
                </a:path>
                <a:path w="3013635" h="3056311" fill="none" stroke="0" extrusionOk="0">
                  <a:moveTo>
                    <a:pt x="0" y="351650"/>
                  </a:moveTo>
                  <a:cubicBezTo>
                    <a:pt x="79471" y="164855"/>
                    <a:pt x="259205" y="-18450"/>
                    <a:pt x="502281" y="0"/>
                  </a:cubicBezTo>
                  <a:cubicBezTo>
                    <a:pt x="842344" y="10258"/>
                    <a:pt x="1127960" y="-62106"/>
                    <a:pt x="1546997" y="0"/>
                  </a:cubicBezTo>
                  <a:cubicBezTo>
                    <a:pt x="1964118" y="-13479"/>
                    <a:pt x="2122519" y="101719"/>
                    <a:pt x="2511352" y="0"/>
                  </a:cubicBezTo>
                  <a:cubicBezTo>
                    <a:pt x="2828129" y="47220"/>
                    <a:pt x="3044264" y="156155"/>
                    <a:pt x="3013635" y="351650"/>
                  </a:cubicBezTo>
                  <a:cubicBezTo>
                    <a:pt x="3095795" y="432331"/>
                    <a:pt x="2990827" y="742114"/>
                    <a:pt x="3013635" y="892842"/>
                  </a:cubicBezTo>
                  <a:cubicBezTo>
                    <a:pt x="3065034" y="1102165"/>
                    <a:pt x="2990486" y="1163754"/>
                    <a:pt x="3013635" y="1410505"/>
                  </a:cubicBezTo>
                  <a:cubicBezTo>
                    <a:pt x="3042335" y="1661035"/>
                    <a:pt x="3002085" y="1734743"/>
                    <a:pt x="3013635" y="2045817"/>
                  </a:cubicBezTo>
                  <a:cubicBezTo>
                    <a:pt x="3063713" y="2354209"/>
                    <a:pt x="2956367" y="2545476"/>
                    <a:pt x="3013635" y="2704659"/>
                  </a:cubicBezTo>
                  <a:cubicBezTo>
                    <a:pt x="2938175" y="2843382"/>
                    <a:pt x="2721781" y="3012750"/>
                    <a:pt x="2511352" y="3056311"/>
                  </a:cubicBezTo>
                  <a:cubicBezTo>
                    <a:pt x="2175257" y="2972875"/>
                    <a:pt x="1890674" y="3023920"/>
                    <a:pt x="1506817" y="3056311"/>
                  </a:cubicBezTo>
                  <a:cubicBezTo>
                    <a:pt x="1107562" y="3055226"/>
                    <a:pt x="960306" y="3016385"/>
                    <a:pt x="502281" y="3056311"/>
                  </a:cubicBezTo>
                  <a:cubicBezTo>
                    <a:pt x="181111" y="3090335"/>
                    <a:pt x="25511" y="2961933"/>
                    <a:pt x="0" y="2704659"/>
                  </a:cubicBezTo>
                  <a:cubicBezTo>
                    <a:pt x="-85123" y="2545764"/>
                    <a:pt x="37630" y="2354319"/>
                    <a:pt x="0" y="2069346"/>
                  </a:cubicBezTo>
                  <a:cubicBezTo>
                    <a:pt x="-9659" y="1762130"/>
                    <a:pt x="80220" y="1678956"/>
                    <a:pt x="0" y="1434033"/>
                  </a:cubicBezTo>
                  <a:cubicBezTo>
                    <a:pt x="-75546" y="1161263"/>
                    <a:pt x="11528" y="1140771"/>
                    <a:pt x="0" y="916373"/>
                  </a:cubicBezTo>
                  <a:cubicBezTo>
                    <a:pt x="-63650" y="731046"/>
                    <a:pt x="98449" y="521910"/>
                    <a:pt x="0" y="351650"/>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custGeom>
                      <a:avLst/>
                      <a:gdLst>
                        <a:gd name="connsiteX0" fmla="*/ 0 w 3040786"/>
                        <a:gd name="connsiteY0" fmla="*/ 314408 h 2732627"/>
                        <a:gd name="connsiteX1" fmla="*/ 506807 w 3040786"/>
                        <a:gd name="connsiteY1" fmla="*/ 0 h 2732627"/>
                        <a:gd name="connsiteX2" fmla="*/ 1560935 w 3040786"/>
                        <a:gd name="connsiteY2" fmla="*/ 0 h 2732627"/>
                        <a:gd name="connsiteX3" fmla="*/ 2533978 w 3040786"/>
                        <a:gd name="connsiteY3" fmla="*/ 0 h 2732627"/>
                        <a:gd name="connsiteX4" fmla="*/ 3040786 w 3040786"/>
                        <a:gd name="connsiteY4" fmla="*/ 314408 h 2732627"/>
                        <a:gd name="connsiteX5" fmla="*/ 3040786 w 3040786"/>
                        <a:gd name="connsiteY5" fmla="*/ 798284 h 2732627"/>
                        <a:gd name="connsiteX6" fmla="*/ 3040786 w 3040786"/>
                        <a:gd name="connsiteY6" fmla="*/ 1261123 h 2732627"/>
                        <a:gd name="connsiteX7" fmla="*/ 3040786 w 3040786"/>
                        <a:gd name="connsiteY7" fmla="*/ 1829152 h 2732627"/>
                        <a:gd name="connsiteX8" fmla="*/ 3040786 w 3040786"/>
                        <a:gd name="connsiteY8" fmla="*/ 2418218 h 2732627"/>
                        <a:gd name="connsiteX9" fmla="*/ 2533978 w 3040786"/>
                        <a:gd name="connsiteY9" fmla="*/ 2732627 h 2732627"/>
                        <a:gd name="connsiteX10" fmla="*/ 1520393 w 3040786"/>
                        <a:gd name="connsiteY10" fmla="*/ 2732627 h 2732627"/>
                        <a:gd name="connsiteX11" fmla="*/ 506807 w 3040786"/>
                        <a:gd name="connsiteY11" fmla="*/ 2732627 h 2732627"/>
                        <a:gd name="connsiteX12" fmla="*/ 0 w 3040786"/>
                        <a:gd name="connsiteY12" fmla="*/ 2418218 h 2732627"/>
                        <a:gd name="connsiteX13" fmla="*/ 0 w 3040786"/>
                        <a:gd name="connsiteY13" fmla="*/ 1850189 h 2732627"/>
                        <a:gd name="connsiteX14" fmla="*/ 0 w 3040786"/>
                        <a:gd name="connsiteY14" fmla="*/ 1282160 h 2732627"/>
                        <a:gd name="connsiteX15" fmla="*/ 0 w 3040786"/>
                        <a:gd name="connsiteY15" fmla="*/ 819323 h 2732627"/>
                        <a:gd name="connsiteX16" fmla="*/ 0 w 3040786"/>
                        <a:gd name="connsiteY16" fmla="*/ 314408 h 2732627"/>
                        <a:gd name="connsiteX0" fmla="*/ 0 w 3040786"/>
                        <a:gd name="connsiteY0" fmla="*/ 314408 h 2732627"/>
                        <a:gd name="connsiteX1" fmla="*/ 506807 w 3040786"/>
                        <a:gd name="connsiteY1" fmla="*/ 0 h 2732627"/>
                        <a:gd name="connsiteX2" fmla="*/ 1560935 w 3040786"/>
                        <a:gd name="connsiteY2" fmla="*/ 0 h 2732627"/>
                        <a:gd name="connsiteX3" fmla="*/ 2533978 w 3040786"/>
                        <a:gd name="connsiteY3" fmla="*/ 0 h 2732627"/>
                        <a:gd name="connsiteX4" fmla="*/ 3040786 w 3040786"/>
                        <a:gd name="connsiteY4" fmla="*/ 314408 h 2732627"/>
                        <a:gd name="connsiteX5" fmla="*/ 3040786 w 3040786"/>
                        <a:gd name="connsiteY5" fmla="*/ 798284 h 2732627"/>
                        <a:gd name="connsiteX6" fmla="*/ 3040786 w 3040786"/>
                        <a:gd name="connsiteY6" fmla="*/ 1261123 h 2732627"/>
                        <a:gd name="connsiteX7" fmla="*/ 3040786 w 3040786"/>
                        <a:gd name="connsiteY7" fmla="*/ 1723960 h 2732627"/>
                        <a:gd name="connsiteX8" fmla="*/ 3040786 w 3040786"/>
                        <a:gd name="connsiteY8" fmla="*/ 2418218 h 2732627"/>
                        <a:gd name="connsiteX9" fmla="*/ 2533978 w 3040786"/>
                        <a:gd name="connsiteY9" fmla="*/ 2732627 h 2732627"/>
                        <a:gd name="connsiteX10" fmla="*/ 1560935 w 3040786"/>
                        <a:gd name="connsiteY10" fmla="*/ 2732627 h 2732627"/>
                        <a:gd name="connsiteX11" fmla="*/ 506807 w 3040786"/>
                        <a:gd name="connsiteY11" fmla="*/ 2732627 h 2732627"/>
                        <a:gd name="connsiteX12" fmla="*/ 0 w 3040786"/>
                        <a:gd name="connsiteY12" fmla="*/ 2418218 h 2732627"/>
                        <a:gd name="connsiteX13" fmla="*/ 0 w 3040786"/>
                        <a:gd name="connsiteY13" fmla="*/ 1934342 h 2732627"/>
                        <a:gd name="connsiteX14" fmla="*/ 0 w 3040786"/>
                        <a:gd name="connsiteY14" fmla="*/ 1387351 h 2732627"/>
                        <a:gd name="connsiteX15" fmla="*/ 0 w 3040786"/>
                        <a:gd name="connsiteY15" fmla="*/ 924513 h 2732627"/>
                        <a:gd name="connsiteX16" fmla="*/ 0 w 3040786"/>
                        <a:gd name="connsiteY16" fmla="*/ 314408 h 273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40786" h="2732627" fill="none" extrusionOk="0">
                          <a:moveTo>
                            <a:pt x="0" y="314408"/>
                          </a:moveTo>
                          <a:cubicBezTo>
                            <a:pt x="70609" y="153888"/>
                            <a:pt x="238932" y="3325"/>
                            <a:pt x="506807" y="0"/>
                          </a:cubicBezTo>
                          <a:cubicBezTo>
                            <a:pt x="854719" y="19387"/>
                            <a:pt x="1173850" y="-60910"/>
                            <a:pt x="1560935" y="0"/>
                          </a:cubicBezTo>
                          <a:cubicBezTo>
                            <a:pt x="1954063" y="-37921"/>
                            <a:pt x="2126127" y="103015"/>
                            <a:pt x="2533978" y="0"/>
                          </a:cubicBezTo>
                          <a:cubicBezTo>
                            <a:pt x="2882444" y="19425"/>
                            <a:pt x="3068795" y="132070"/>
                            <a:pt x="3040786" y="314408"/>
                          </a:cubicBezTo>
                          <a:cubicBezTo>
                            <a:pt x="3116198" y="374927"/>
                            <a:pt x="3009484" y="613051"/>
                            <a:pt x="3040786" y="798284"/>
                          </a:cubicBezTo>
                          <a:cubicBezTo>
                            <a:pt x="3094240" y="981576"/>
                            <a:pt x="3016182" y="1020841"/>
                            <a:pt x="3040786" y="1261123"/>
                          </a:cubicBezTo>
                          <a:cubicBezTo>
                            <a:pt x="3059284" y="1490754"/>
                            <a:pt x="3019642" y="1542555"/>
                            <a:pt x="3040786" y="1829152"/>
                          </a:cubicBezTo>
                          <a:cubicBezTo>
                            <a:pt x="3046135" y="2107341"/>
                            <a:pt x="2943737" y="2282862"/>
                            <a:pt x="3040786" y="2418218"/>
                          </a:cubicBezTo>
                          <a:cubicBezTo>
                            <a:pt x="2960082" y="2568467"/>
                            <a:pt x="2734593" y="2705747"/>
                            <a:pt x="2533978" y="2732627"/>
                          </a:cubicBezTo>
                          <a:cubicBezTo>
                            <a:pt x="2238261" y="2710010"/>
                            <a:pt x="1907371" y="2710914"/>
                            <a:pt x="1520393" y="2732627"/>
                          </a:cubicBezTo>
                          <a:cubicBezTo>
                            <a:pt x="1124491" y="2772599"/>
                            <a:pt x="973874" y="2703152"/>
                            <a:pt x="506807" y="2732627"/>
                          </a:cubicBezTo>
                          <a:cubicBezTo>
                            <a:pt x="216234" y="2714764"/>
                            <a:pt x="14626" y="2646710"/>
                            <a:pt x="0" y="2418218"/>
                          </a:cubicBezTo>
                          <a:cubicBezTo>
                            <a:pt x="-112940" y="2287114"/>
                            <a:pt x="14089" y="2114890"/>
                            <a:pt x="0" y="1850189"/>
                          </a:cubicBezTo>
                          <a:cubicBezTo>
                            <a:pt x="-10723" y="1582167"/>
                            <a:pt x="79121" y="1505725"/>
                            <a:pt x="0" y="1282160"/>
                          </a:cubicBezTo>
                          <a:cubicBezTo>
                            <a:pt x="-88223" y="1034500"/>
                            <a:pt x="31253" y="1021060"/>
                            <a:pt x="0" y="819323"/>
                          </a:cubicBezTo>
                          <a:cubicBezTo>
                            <a:pt x="-71213" y="654331"/>
                            <a:pt x="64774" y="468637"/>
                            <a:pt x="0" y="314408"/>
                          </a:cubicBezTo>
                          <a:close/>
                        </a:path>
                        <a:path w="3040786" h="2732627" stroke="0" extrusionOk="0">
                          <a:moveTo>
                            <a:pt x="0" y="314408"/>
                          </a:moveTo>
                          <a:cubicBezTo>
                            <a:pt x="58505" y="177756"/>
                            <a:pt x="260978" y="57277"/>
                            <a:pt x="506807" y="0"/>
                          </a:cubicBezTo>
                          <a:cubicBezTo>
                            <a:pt x="938186" y="-62103"/>
                            <a:pt x="1228836" y="-7021"/>
                            <a:pt x="1560935" y="0"/>
                          </a:cubicBezTo>
                          <a:cubicBezTo>
                            <a:pt x="1799498" y="-42321"/>
                            <a:pt x="2270901" y="7828"/>
                            <a:pt x="2533978" y="0"/>
                          </a:cubicBezTo>
                          <a:cubicBezTo>
                            <a:pt x="2793421" y="15449"/>
                            <a:pt x="3087350" y="164744"/>
                            <a:pt x="3040786" y="314408"/>
                          </a:cubicBezTo>
                          <a:cubicBezTo>
                            <a:pt x="3078995" y="486229"/>
                            <a:pt x="2980346" y="706784"/>
                            <a:pt x="3040786" y="798284"/>
                          </a:cubicBezTo>
                          <a:cubicBezTo>
                            <a:pt x="3100684" y="883944"/>
                            <a:pt x="2932183" y="1068065"/>
                            <a:pt x="3040786" y="1261123"/>
                          </a:cubicBezTo>
                          <a:cubicBezTo>
                            <a:pt x="3118068" y="1462278"/>
                            <a:pt x="2960522" y="1557705"/>
                            <a:pt x="3040786" y="1723960"/>
                          </a:cubicBezTo>
                          <a:cubicBezTo>
                            <a:pt x="3102130" y="1901523"/>
                            <a:pt x="2984993" y="2253378"/>
                            <a:pt x="3040786" y="2418218"/>
                          </a:cubicBezTo>
                          <a:cubicBezTo>
                            <a:pt x="3061285" y="2633806"/>
                            <a:pt x="2823710" y="2716647"/>
                            <a:pt x="2533978" y="2732627"/>
                          </a:cubicBezTo>
                          <a:cubicBezTo>
                            <a:pt x="2153945" y="2787590"/>
                            <a:pt x="1823952" y="2717287"/>
                            <a:pt x="1560935" y="2732627"/>
                          </a:cubicBezTo>
                          <a:cubicBezTo>
                            <a:pt x="1329685" y="2766394"/>
                            <a:pt x="1013428" y="2695980"/>
                            <a:pt x="506807" y="2732627"/>
                          </a:cubicBezTo>
                          <a:cubicBezTo>
                            <a:pt x="194155" y="2685250"/>
                            <a:pt x="-22467" y="2625420"/>
                            <a:pt x="0" y="2418218"/>
                          </a:cubicBezTo>
                          <a:cubicBezTo>
                            <a:pt x="10930" y="2271429"/>
                            <a:pt x="39646" y="2106048"/>
                            <a:pt x="0" y="1934342"/>
                          </a:cubicBezTo>
                          <a:cubicBezTo>
                            <a:pt x="-17358" y="1740831"/>
                            <a:pt x="81743" y="1670475"/>
                            <a:pt x="0" y="1387351"/>
                          </a:cubicBezTo>
                          <a:cubicBezTo>
                            <a:pt x="-110889" y="1136202"/>
                            <a:pt x="99161" y="1103104"/>
                            <a:pt x="0" y="924513"/>
                          </a:cubicBezTo>
                          <a:cubicBezTo>
                            <a:pt x="-49886" y="728711"/>
                            <a:pt x="-18332" y="521625"/>
                            <a:pt x="0" y="314408"/>
                          </a:cubicBezTo>
                          <a:close/>
                        </a:path>
                        <a:path w="3040786" h="2732627" fill="none" stroke="0" extrusionOk="0">
                          <a:moveTo>
                            <a:pt x="0" y="314408"/>
                          </a:moveTo>
                          <a:cubicBezTo>
                            <a:pt x="60395" y="120401"/>
                            <a:pt x="294662" y="-31035"/>
                            <a:pt x="506807" y="0"/>
                          </a:cubicBezTo>
                          <a:cubicBezTo>
                            <a:pt x="872996" y="-50861"/>
                            <a:pt x="1129453" y="39602"/>
                            <a:pt x="1560935" y="0"/>
                          </a:cubicBezTo>
                          <a:cubicBezTo>
                            <a:pt x="1925210" y="9576"/>
                            <a:pt x="2187067" y="43810"/>
                            <a:pt x="2533978" y="0"/>
                          </a:cubicBezTo>
                          <a:cubicBezTo>
                            <a:pt x="2840160" y="14321"/>
                            <a:pt x="3037582" y="183436"/>
                            <a:pt x="3040786" y="314408"/>
                          </a:cubicBezTo>
                          <a:cubicBezTo>
                            <a:pt x="3098645" y="428994"/>
                            <a:pt x="2991535" y="610051"/>
                            <a:pt x="3040786" y="798284"/>
                          </a:cubicBezTo>
                          <a:cubicBezTo>
                            <a:pt x="3087582" y="1006072"/>
                            <a:pt x="3029270" y="1060500"/>
                            <a:pt x="3040786" y="1261123"/>
                          </a:cubicBezTo>
                          <a:cubicBezTo>
                            <a:pt x="3067924" y="1473595"/>
                            <a:pt x="3035497" y="1551643"/>
                            <a:pt x="3040786" y="1829152"/>
                          </a:cubicBezTo>
                          <a:cubicBezTo>
                            <a:pt x="3064351" y="2108550"/>
                            <a:pt x="3015640" y="2242358"/>
                            <a:pt x="3040786" y="2418218"/>
                          </a:cubicBezTo>
                          <a:cubicBezTo>
                            <a:pt x="2980024" y="2547531"/>
                            <a:pt x="2798028" y="2677938"/>
                            <a:pt x="2533978" y="2732627"/>
                          </a:cubicBezTo>
                          <a:cubicBezTo>
                            <a:pt x="2278691" y="2681247"/>
                            <a:pt x="1946922" y="2617238"/>
                            <a:pt x="1520393" y="2732627"/>
                          </a:cubicBezTo>
                          <a:cubicBezTo>
                            <a:pt x="1092033" y="2693833"/>
                            <a:pt x="921200" y="2692407"/>
                            <a:pt x="506807" y="2732627"/>
                          </a:cubicBezTo>
                          <a:cubicBezTo>
                            <a:pt x="148237" y="2742916"/>
                            <a:pt x="35121" y="2602900"/>
                            <a:pt x="0" y="2418218"/>
                          </a:cubicBezTo>
                          <a:cubicBezTo>
                            <a:pt x="-50175" y="2243812"/>
                            <a:pt x="69152" y="2090915"/>
                            <a:pt x="0" y="1850189"/>
                          </a:cubicBezTo>
                          <a:cubicBezTo>
                            <a:pt x="-17870" y="1565734"/>
                            <a:pt x="79924" y="1484572"/>
                            <a:pt x="0" y="1282160"/>
                          </a:cubicBezTo>
                          <a:cubicBezTo>
                            <a:pt x="-65776" y="1059555"/>
                            <a:pt x="36395" y="997967"/>
                            <a:pt x="0" y="819323"/>
                          </a:cubicBezTo>
                          <a:cubicBezTo>
                            <a:pt x="-44904" y="638471"/>
                            <a:pt x="101846" y="484587"/>
                            <a:pt x="0" y="31440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230615" y="452546"/>
              <a:ext cx="3061255" cy="3043564"/>
            </a:xfrm>
            <a:custGeom>
              <a:avLst/>
              <a:gdLst>
                <a:gd name="connsiteX0" fmla="*/ 0 w 3061255"/>
                <a:gd name="connsiteY0" fmla="*/ 350183 h 3043564"/>
                <a:gd name="connsiteX1" fmla="*/ 510218 w 3061255"/>
                <a:gd name="connsiteY1" fmla="*/ 0 h 3043564"/>
                <a:gd name="connsiteX2" fmla="*/ 1231307 w 3061255"/>
                <a:gd name="connsiteY2" fmla="*/ 0 h 3043564"/>
                <a:gd name="connsiteX3" fmla="*/ 1870762 w 3061255"/>
                <a:gd name="connsiteY3" fmla="*/ 0 h 3043564"/>
                <a:gd name="connsiteX4" fmla="*/ 2551035 w 3061255"/>
                <a:gd name="connsiteY4" fmla="*/ 0 h 3043564"/>
                <a:gd name="connsiteX5" fmla="*/ 3061255 w 3061255"/>
                <a:gd name="connsiteY5" fmla="*/ 350183 h 3043564"/>
                <a:gd name="connsiteX6" fmla="*/ 3061255 w 3061255"/>
                <a:gd name="connsiteY6" fmla="*/ 959414 h 3043564"/>
                <a:gd name="connsiteX7" fmla="*/ 3061255 w 3061255"/>
                <a:gd name="connsiteY7" fmla="*/ 1474916 h 3043564"/>
                <a:gd name="connsiteX8" fmla="*/ 3061255 w 3061255"/>
                <a:gd name="connsiteY8" fmla="*/ 2060715 h 3043564"/>
                <a:gd name="connsiteX9" fmla="*/ 3061255 w 3061255"/>
                <a:gd name="connsiteY9" fmla="*/ 2693379 h 3043564"/>
                <a:gd name="connsiteX10" fmla="*/ 2551035 w 3061255"/>
                <a:gd name="connsiteY10" fmla="*/ 3043563 h 3043564"/>
                <a:gd name="connsiteX11" fmla="*/ 1931987 w 3061255"/>
                <a:gd name="connsiteY11" fmla="*/ 3043563 h 3043564"/>
                <a:gd name="connsiteX12" fmla="*/ 1312940 w 3061255"/>
                <a:gd name="connsiteY12" fmla="*/ 3043563 h 3043564"/>
                <a:gd name="connsiteX13" fmla="*/ 510218 w 3061255"/>
                <a:gd name="connsiteY13" fmla="*/ 3043563 h 3043564"/>
                <a:gd name="connsiteX14" fmla="*/ 0 w 3061255"/>
                <a:gd name="connsiteY14" fmla="*/ 2693379 h 3043564"/>
                <a:gd name="connsiteX15" fmla="*/ 0 w 3061255"/>
                <a:gd name="connsiteY15" fmla="*/ 2177875 h 3043564"/>
                <a:gd name="connsiteX16" fmla="*/ 0 w 3061255"/>
                <a:gd name="connsiteY16" fmla="*/ 1615509 h 3043564"/>
                <a:gd name="connsiteX17" fmla="*/ 0 w 3061255"/>
                <a:gd name="connsiteY17" fmla="*/ 1006278 h 3043564"/>
                <a:gd name="connsiteX18" fmla="*/ 0 w 3061255"/>
                <a:gd name="connsiteY18" fmla="*/ 350183 h 3043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61255" h="3043564" extrusionOk="0">
                  <a:moveTo>
                    <a:pt x="0" y="350183"/>
                  </a:moveTo>
                  <a:cubicBezTo>
                    <a:pt x="45397" y="122176"/>
                    <a:pt x="299426" y="-64100"/>
                    <a:pt x="510218" y="0"/>
                  </a:cubicBezTo>
                  <a:cubicBezTo>
                    <a:pt x="836323" y="-76355"/>
                    <a:pt x="933678" y="41354"/>
                    <a:pt x="1231307" y="0"/>
                  </a:cubicBezTo>
                  <a:cubicBezTo>
                    <a:pt x="1540531" y="-2277"/>
                    <a:pt x="1744557" y="-22529"/>
                    <a:pt x="1870762" y="0"/>
                  </a:cubicBezTo>
                  <a:cubicBezTo>
                    <a:pt x="2016920" y="3232"/>
                    <a:pt x="2243004" y="45451"/>
                    <a:pt x="2551035" y="0"/>
                  </a:cubicBezTo>
                  <a:cubicBezTo>
                    <a:pt x="2865168" y="56571"/>
                    <a:pt x="3062419" y="214158"/>
                    <a:pt x="3061255" y="350183"/>
                  </a:cubicBezTo>
                  <a:cubicBezTo>
                    <a:pt x="3073696" y="658219"/>
                    <a:pt x="2966927" y="834469"/>
                    <a:pt x="3061255" y="959414"/>
                  </a:cubicBezTo>
                  <a:cubicBezTo>
                    <a:pt x="3191690" y="1152009"/>
                    <a:pt x="3024325" y="1385253"/>
                    <a:pt x="3061255" y="1474916"/>
                  </a:cubicBezTo>
                  <a:cubicBezTo>
                    <a:pt x="3176435" y="1576638"/>
                    <a:pt x="3126641" y="1779215"/>
                    <a:pt x="3061255" y="2060715"/>
                  </a:cubicBezTo>
                  <a:cubicBezTo>
                    <a:pt x="3094757" y="2271438"/>
                    <a:pt x="3088177" y="2433333"/>
                    <a:pt x="3061255" y="2693379"/>
                  </a:cubicBezTo>
                  <a:cubicBezTo>
                    <a:pt x="3102454" y="2862616"/>
                    <a:pt x="2753024" y="3017555"/>
                    <a:pt x="2551035" y="3043563"/>
                  </a:cubicBezTo>
                  <a:cubicBezTo>
                    <a:pt x="2366167" y="2995476"/>
                    <a:pt x="2060144" y="3012808"/>
                    <a:pt x="1931987" y="3043563"/>
                  </a:cubicBezTo>
                  <a:cubicBezTo>
                    <a:pt x="1762202" y="3092149"/>
                    <a:pt x="1657534" y="3005900"/>
                    <a:pt x="1312940" y="3043563"/>
                  </a:cubicBezTo>
                  <a:cubicBezTo>
                    <a:pt x="1121797" y="3043838"/>
                    <a:pt x="858539" y="2963369"/>
                    <a:pt x="510218" y="3043563"/>
                  </a:cubicBezTo>
                  <a:cubicBezTo>
                    <a:pt x="271491" y="2956440"/>
                    <a:pt x="37683" y="2830471"/>
                    <a:pt x="0" y="2693379"/>
                  </a:cubicBezTo>
                  <a:cubicBezTo>
                    <a:pt x="18379" y="2600556"/>
                    <a:pt x="-10216" y="2362200"/>
                    <a:pt x="0" y="2177875"/>
                  </a:cubicBezTo>
                  <a:cubicBezTo>
                    <a:pt x="-34972" y="1985964"/>
                    <a:pt x="108521" y="1728751"/>
                    <a:pt x="0" y="1615509"/>
                  </a:cubicBezTo>
                  <a:cubicBezTo>
                    <a:pt x="4004" y="1530247"/>
                    <a:pt x="14233" y="1218391"/>
                    <a:pt x="0" y="1006278"/>
                  </a:cubicBezTo>
                  <a:cubicBezTo>
                    <a:pt x="-85682" y="844000"/>
                    <a:pt x="63195" y="475952"/>
                    <a:pt x="0" y="350183"/>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3088835"/>
                        <a:gd name="connsiteY0" fmla="*/ 313097 h 2721230"/>
                        <a:gd name="connsiteX1" fmla="*/ 514815 w 3088835"/>
                        <a:gd name="connsiteY1" fmla="*/ 0 h 2721230"/>
                        <a:gd name="connsiteX2" fmla="*/ 1242401 w 3088835"/>
                        <a:gd name="connsiteY2" fmla="*/ 0 h 2721230"/>
                        <a:gd name="connsiteX3" fmla="*/ 1887617 w 3088835"/>
                        <a:gd name="connsiteY3" fmla="*/ 0 h 2721230"/>
                        <a:gd name="connsiteX4" fmla="*/ 2574019 w 3088835"/>
                        <a:gd name="connsiteY4" fmla="*/ 0 h 2721230"/>
                        <a:gd name="connsiteX5" fmla="*/ 3088835 w 3088835"/>
                        <a:gd name="connsiteY5" fmla="*/ 313097 h 2721230"/>
                        <a:gd name="connsiteX6" fmla="*/ 3088835 w 3088835"/>
                        <a:gd name="connsiteY6" fmla="*/ 857806 h 2721230"/>
                        <a:gd name="connsiteX7" fmla="*/ 3088835 w 3088835"/>
                        <a:gd name="connsiteY7" fmla="*/ 1318713 h 2721230"/>
                        <a:gd name="connsiteX8" fmla="*/ 3088835 w 3088835"/>
                        <a:gd name="connsiteY8" fmla="*/ 1842472 h 2721230"/>
                        <a:gd name="connsiteX9" fmla="*/ 3088835 w 3088835"/>
                        <a:gd name="connsiteY9" fmla="*/ 2408132 h 2721230"/>
                        <a:gd name="connsiteX10" fmla="*/ 2574019 w 3088835"/>
                        <a:gd name="connsiteY10" fmla="*/ 2721230 h 2721230"/>
                        <a:gd name="connsiteX11" fmla="*/ 1949394 w 3088835"/>
                        <a:gd name="connsiteY11" fmla="*/ 2721230 h 2721230"/>
                        <a:gd name="connsiteX12" fmla="*/ 1324769 w 3088835"/>
                        <a:gd name="connsiteY12" fmla="*/ 2721230 h 2721230"/>
                        <a:gd name="connsiteX13" fmla="*/ 514815 w 3088835"/>
                        <a:gd name="connsiteY13" fmla="*/ 2721230 h 2721230"/>
                        <a:gd name="connsiteX14" fmla="*/ 0 w 3088835"/>
                        <a:gd name="connsiteY14" fmla="*/ 2408132 h 2721230"/>
                        <a:gd name="connsiteX15" fmla="*/ 0 w 3088835"/>
                        <a:gd name="connsiteY15" fmla="*/ 1947224 h 2721230"/>
                        <a:gd name="connsiteX16" fmla="*/ 0 w 3088835"/>
                        <a:gd name="connsiteY16" fmla="*/ 1444416 h 2721230"/>
                        <a:gd name="connsiteX17" fmla="*/ 0 w 3088835"/>
                        <a:gd name="connsiteY17" fmla="*/ 899707 h 2721230"/>
                        <a:gd name="connsiteX18" fmla="*/ 0 w 3088835"/>
                        <a:gd name="connsiteY18" fmla="*/ 313097 h 2721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8835" h="2721230" extrusionOk="0">
                          <a:moveTo>
                            <a:pt x="0" y="313097"/>
                          </a:moveTo>
                          <a:cubicBezTo>
                            <a:pt x="32775" y="118069"/>
                            <a:pt x="280792" y="-38610"/>
                            <a:pt x="514815" y="0"/>
                          </a:cubicBezTo>
                          <a:cubicBezTo>
                            <a:pt x="855992" y="-42370"/>
                            <a:pt x="946309" y="36339"/>
                            <a:pt x="1242401" y="0"/>
                          </a:cubicBezTo>
                          <a:cubicBezTo>
                            <a:pt x="1542289" y="-13336"/>
                            <a:pt x="1732581" y="1400"/>
                            <a:pt x="1887617" y="0"/>
                          </a:cubicBezTo>
                          <a:cubicBezTo>
                            <a:pt x="2063138" y="-19282"/>
                            <a:pt x="2255442" y="20394"/>
                            <a:pt x="2574019" y="0"/>
                          </a:cubicBezTo>
                          <a:cubicBezTo>
                            <a:pt x="2875823" y="27061"/>
                            <a:pt x="3084020" y="155002"/>
                            <a:pt x="3088835" y="313097"/>
                          </a:cubicBezTo>
                          <a:cubicBezTo>
                            <a:pt x="3108213" y="571946"/>
                            <a:pt x="2990685" y="699237"/>
                            <a:pt x="3088835" y="857806"/>
                          </a:cubicBezTo>
                          <a:cubicBezTo>
                            <a:pt x="3203931" y="1038897"/>
                            <a:pt x="3041501" y="1229560"/>
                            <a:pt x="3088835" y="1318713"/>
                          </a:cubicBezTo>
                          <a:cubicBezTo>
                            <a:pt x="3199837" y="1409945"/>
                            <a:pt x="3121596" y="1596679"/>
                            <a:pt x="3088835" y="1842472"/>
                          </a:cubicBezTo>
                          <a:cubicBezTo>
                            <a:pt x="3117778" y="2058800"/>
                            <a:pt x="3083591" y="2209025"/>
                            <a:pt x="3088835" y="2408132"/>
                          </a:cubicBezTo>
                          <a:cubicBezTo>
                            <a:pt x="3156468" y="2590659"/>
                            <a:pt x="2776611" y="2724111"/>
                            <a:pt x="2574019" y="2721230"/>
                          </a:cubicBezTo>
                          <a:cubicBezTo>
                            <a:pt x="2392489" y="2707710"/>
                            <a:pt x="2092649" y="2711380"/>
                            <a:pt x="1949394" y="2721230"/>
                          </a:cubicBezTo>
                          <a:cubicBezTo>
                            <a:pt x="1791958" y="2744661"/>
                            <a:pt x="1631583" y="2681909"/>
                            <a:pt x="1324769" y="2721230"/>
                          </a:cubicBezTo>
                          <a:cubicBezTo>
                            <a:pt x="1076245" y="2744033"/>
                            <a:pt x="811559" y="2672233"/>
                            <a:pt x="514815" y="2721230"/>
                          </a:cubicBezTo>
                          <a:cubicBezTo>
                            <a:pt x="270268" y="2668318"/>
                            <a:pt x="31042" y="2548250"/>
                            <a:pt x="0" y="2408132"/>
                          </a:cubicBezTo>
                          <a:cubicBezTo>
                            <a:pt x="13931" y="2323687"/>
                            <a:pt x="45110" y="2115146"/>
                            <a:pt x="0" y="1947224"/>
                          </a:cubicBezTo>
                          <a:cubicBezTo>
                            <a:pt x="-39170" y="1776030"/>
                            <a:pt x="69091" y="1548003"/>
                            <a:pt x="0" y="1444416"/>
                          </a:cubicBezTo>
                          <a:cubicBezTo>
                            <a:pt x="-36466" y="1351246"/>
                            <a:pt x="47442" y="1083855"/>
                            <a:pt x="0" y="899707"/>
                          </a:cubicBezTo>
                          <a:cubicBezTo>
                            <a:pt x="-73388" y="726296"/>
                            <a:pt x="68781" y="432484"/>
                            <a:pt x="0" y="313097"/>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85196"/>
            </a:xfrm>
            <a:prstGeom prst="rect">
              <a:avLst/>
            </a:prstGeom>
            <a:noFill/>
          </p:spPr>
          <p:txBody>
            <a:bodyPr wrap="square" rtlCol="0">
              <a:spAutoFit/>
            </a:bodyPr>
            <a:lstStyle/>
            <a:p>
              <a:pPr algn="ctr"/>
              <a:endParaRPr lang="en-US" sz="2800" dirty="0">
                <a:solidFill>
                  <a:schemeClr val="bg1"/>
                </a:solidFill>
                <a:latin typeface="Hand Of Sean" panose="02000500000000000000" pitchFamily="2" charset="-128"/>
                <a:ea typeface="Hand Of Sean" panose="02000500000000000000" pitchFamily="2" charset="-128"/>
              </a:endParaRPr>
            </a:p>
          </p:txBody>
        </p:sp>
        <p:sp>
          <p:nvSpPr>
            <p:cNvPr id="225" name="TextBox 64">
              <a:extLst>
                <a:ext uri="{FF2B5EF4-FFF2-40B4-BE49-F238E27FC236}">
                  <a16:creationId xmlns:a16="http://schemas.microsoft.com/office/drawing/2014/main" id="{92AC5195-109E-4399-B96D-ED879F2F197A}"/>
                </a:ext>
              </a:extLst>
            </p:cNvPr>
            <p:cNvSpPr txBox="1"/>
            <p:nvPr/>
          </p:nvSpPr>
          <p:spPr>
            <a:xfrm>
              <a:off x="1093874" y="480205"/>
              <a:ext cx="3117971" cy="1342510"/>
            </a:xfrm>
            <a:prstGeom prst="rect">
              <a:avLst/>
            </a:prstGeom>
            <a:noFill/>
          </p:spPr>
          <p:txBody>
            <a:bodyPr wrap="square" rtlCol="0">
              <a:spAutoFit/>
            </a:bodyPr>
            <a:lstStyle/>
            <a:p>
              <a:pPr algn="r"/>
              <a:r>
                <a:rPr lang="ar-SY" sz="2400" b="1" dirty="0">
                  <a:solidFill>
                    <a:schemeClr val="bg1"/>
                  </a:solidFill>
                  <a:latin typeface="Hand Of Sean" panose="02000500000000000000" pitchFamily="2" charset="-128"/>
                  <a:ea typeface="Hand Of Sean" panose="02000500000000000000" pitchFamily="2" charset="-128"/>
                </a:rPr>
                <a:t>تجميع الملابس التي نستطيع غسلها مع بعضها في الغسالة لنغسلها مرة واحدة</a:t>
              </a: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67427" y="1793959"/>
            <a:ext cx="3052689"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079866"/>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284267"/>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9478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fill="hold"/>
                                        <p:tgtEl>
                                          <p:spTgt spid="179"/>
                                        </p:tgtEl>
                                        <p:attrNameLst>
                                          <p:attrName>ppt_x</p:attrName>
                                        </p:attrNameLst>
                                      </p:cBhvr>
                                      <p:tavLst>
                                        <p:tav tm="0">
                                          <p:val>
                                            <p:strVal val="#ppt_x"/>
                                          </p:val>
                                        </p:tav>
                                        <p:tav tm="100000">
                                          <p:val>
                                            <p:strVal val="#ppt_x"/>
                                          </p:val>
                                        </p:tav>
                                      </p:tavLst>
                                    </p:anim>
                                    <p:anim calcmode="lin" valueType="num">
                                      <p:cBhvr additive="base">
                                        <p:cTn id="8" dur="500" fill="hold"/>
                                        <p:tgtEl>
                                          <p:spTgt spid="1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29"/>
                                        </p:tgtEl>
                                        <p:attrNameLst>
                                          <p:attrName>style.visibility</p:attrName>
                                        </p:attrNameLst>
                                      </p:cBhvr>
                                      <p:to>
                                        <p:strVal val="visible"/>
                                      </p:to>
                                    </p:set>
                                    <p:animEffect transition="in" filter="wipe(down)">
                                      <p:cBhvr>
                                        <p:cTn id="12" dur="500"/>
                                        <p:tgtEl>
                                          <p:spTgt spid="22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8"/>
                                        </p:tgtEl>
                                        <p:attrNameLst>
                                          <p:attrName>style.visibility</p:attrName>
                                        </p:attrNameLst>
                                      </p:cBhvr>
                                      <p:to>
                                        <p:strVal val="visible"/>
                                      </p:to>
                                    </p:set>
                                  </p:childTnLst>
                                </p:cTn>
                              </p:par>
                            </p:childTnLst>
                          </p:cTn>
                        </p:par>
                        <p:par>
                          <p:cTn id="21" fill="hold">
                            <p:stCondLst>
                              <p:cond delay="0"/>
                            </p:stCondLst>
                            <p:childTnLst>
                              <p:par>
                                <p:cTn id="22" presetID="22" presetClass="entr" presetSubtype="2" fill="hold" grpId="0" nodeType="afterEffect">
                                  <p:stCondLst>
                                    <p:cond delay="0"/>
                                  </p:stCondLst>
                                  <p:childTnLst>
                                    <p:set>
                                      <p:cBhvr>
                                        <p:cTn id="23" dur="1" fill="hold">
                                          <p:stCondLst>
                                            <p:cond delay="0"/>
                                          </p:stCondLst>
                                        </p:cTn>
                                        <p:tgtEl>
                                          <p:spTgt spid="227"/>
                                        </p:tgtEl>
                                        <p:attrNameLst>
                                          <p:attrName>style.visibility</p:attrName>
                                        </p:attrNameLst>
                                      </p:cBhvr>
                                      <p:to>
                                        <p:strVal val="visible"/>
                                      </p:to>
                                    </p:set>
                                    <p:animEffect transition="in" filter="wipe(right)">
                                      <p:cBhvr>
                                        <p:cTn id="24" dur="500"/>
                                        <p:tgtEl>
                                          <p:spTgt spid="227"/>
                                        </p:tgtEl>
                                      </p:cBhvr>
                                    </p:animEffect>
                                  </p:childTnLst>
                                </p:cTn>
                              </p:par>
                            </p:childTnLst>
                          </p:cTn>
                        </p:par>
                        <p:par>
                          <p:cTn id="25" fill="hold">
                            <p:stCondLst>
                              <p:cond delay="500"/>
                            </p:stCondLst>
                            <p:childTnLst>
                              <p:par>
                                <p:cTn id="26" presetID="17" presetClass="entr" presetSubtype="2" fill="hold" nodeType="afterEffect">
                                  <p:stCondLst>
                                    <p:cond delay="0"/>
                                  </p:stCondLst>
                                  <p:childTnLst>
                                    <p:set>
                                      <p:cBhvr>
                                        <p:cTn id="27" dur="1" fill="hold">
                                          <p:stCondLst>
                                            <p:cond delay="0"/>
                                          </p:stCondLst>
                                        </p:cTn>
                                        <p:tgtEl>
                                          <p:spTgt spid="207"/>
                                        </p:tgtEl>
                                        <p:attrNameLst>
                                          <p:attrName>style.visibility</p:attrName>
                                        </p:attrNameLst>
                                      </p:cBhvr>
                                      <p:to>
                                        <p:strVal val="visible"/>
                                      </p:to>
                                    </p:set>
                                    <p:anim calcmode="lin" valueType="num">
                                      <p:cBhvr>
                                        <p:cTn id="28" dur="500" fill="hold"/>
                                        <p:tgtEl>
                                          <p:spTgt spid="207"/>
                                        </p:tgtEl>
                                        <p:attrNameLst>
                                          <p:attrName>ppt_x</p:attrName>
                                        </p:attrNameLst>
                                      </p:cBhvr>
                                      <p:tavLst>
                                        <p:tav tm="0">
                                          <p:val>
                                            <p:strVal val="#ppt_x+#ppt_w/2"/>
                                          </p:val>
                                        </p:tav>
                                        <p:tav tm="100000">
                                          <p:val>
                                            <p:strVal val="#ppt_x"/>
                                          </p:val>
                                        </p:tav>
                                      </p:tavLst>
                                    </p:anim>
                                    <p:anim calcmode="lin" valueType="num">
                                      <p:cBhvr>
                                        <p:cTn id="29" dur="500" fill="hold"/>
                                        <p:tgtEl>
                                          <p:spTgt spid="207"/>
                                        </p:tgtEl>
                                        <p:attrNameLst>
                                          <p:attrName>ppt_y</p:attrName>
                                        </p:attrNameLst>
                                      </p:cBhvr>
                                      <p:tavLst>
                                        <p:tav tm="0">
                                          <p:val>
                                            <p:strVal val="#ppt_y"/>
                                          </p:val>
                                        </p:tav>
                                        <p:tav tm="100000">
                                          <p:val>
                                            <p:strVal val="#ppt_y"/>
                                          </p:val>
                                        </p:tav>
                                      </p:tavLst>
                                    </p:anim>
                                    <p:anim calcmode="lin" valueType="num">
                                      <p:cBhvr>
                                        <p:cTn id="30" dur="500" fill="hold"/>
                                        <p:tgtEl>
                                          <p:spTgt spid="207"/>
                                        </p:tgtEl>
                                        <p:attrNameLst>
                                          <p:attrName>ppt_w</p:attrName>
                                        </p:attrNameLst>
                                      </p:cBhvr>
                                      <p:tavLst>
                                        <p:tav tm="0">
                                          <p:val>
                                            <p:fltVal val="0"/>
                                          </p:val>
                                        </p:tav>
                                        <p:tav tm="100000">
                                          <p:val>
                                            <p:strVal val="#ppt_w"/>
                                          </p:val>
                                        </p:tav>
                                      </p:tavLst>
                                    </p:anim>
                                    <p:anim calcmode="lin" valueType="num">
                                      <p:cBhvr>
                                        <p:cTn id="31"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4"/>
                                        </p:tgtEl>
                                        <p:attrNameLst>
                                          <p:attrName>style.visibility</p:attrName>
                                        </p:attrNameLst>
                                      </p:cBhvr>
                                      <p:to>
                                        <p:strVal val="visible"/>
                                      </p:to>
                                    </p:set>
                                  </p:childTnLst>
                                </p:cTn>
                              </p:par>
                            </p:childTnLst>
                          </p:cTn>
                        </p:par>
                        <p:par>
                          <p:cTn id="40" fill="hold">
                            <p:stCondLst>
                              <p:cond delay="0"/>
                            </p:stCondLst>
                            <p:childTnLst>
                              <p:par>
                                <p:cTn id="41" presetID="22" presetClass="entr" presetSubtype="8" fill="hold" grpId="0" nodeType="afterEffect">
                                  <p:stCondLst>
                                    <p:cond delay="0"/>
                                  </p:stCondLst>
                                  <p:childTnLst>
                                    <p:set>
                                      <p:cBhvr>
                                        <p:cTn id="42" dur="1" fill="hold">
                                          <p:stCondLst>
                                            <p:cond delay="0"/>
                                          </p:stCondLst>
                                        </p:cTn>
                                        <p:tgtEl>
                                          <p:spTgt spid="226"/>
                                        </p:tgtEl>
                                        <p:attrNameLst>
                                          <p:attrName>style.visibility</p:attrName>
                                        </p:attrNameLst>
                                      </p:cBhvr>
                                      <p:to>
                                        <p:strVal val="visible"/>
                                      </p:to>
                                    </p:set>
                                    <p:animEffect transition="in" filter="wipe(left)">
                                      <p:cBhvr>
                                        <p:cTn id="43" dur="500"/>
                                        <p:tgtEl>
                                          <p:spTgt spid="226"/>
                                        </p:tgtEl>
                                      </p:cBhvr>
                                    </p:animEffect>
                                  </p:childTnLst>
                                </p:cTn>
                              </p:par>
                            </p:childTnLst>
                          </p:cTn>
                        </p:par>
                        <p:par>
                          <p:cTn id="44" fill="hold">
                            <p:stCondLst>
                              <p:cond delay="500"/>
                            </p:stCondLst>
                            <p:childTnLst>
                              <p:par>
                                <p:cTn id="45" presetID="17" presetClass="entr" presetSubtype="8" fill="hold" nodeType="afterEffect">
                                  <p:stCondLst>
                                    <p:cond delay="0"/>
                                  </p:stCondLst>
                                  <p:childTnLst>
                                    <p:set>
                                      <p:cBhvr>
                                        <p:cTn id="46" dur="1" fill="hold">
                                          <p:stCondLst>
                                            <p:cond delay="0"/>
                                          </p:stCondLst>
                                        </p:cTn>
                                        <p:tgtEl>
                                          <p:spTgt spid="220"/>
                                        </p:tgtEl>
                                        <p:attrNameLst>
                                          <p:attrName>style.visibility</p:attrName>
                                        </p:attrNameLst>
                                      </p:cBhvr>
                                      <p:to>
                                        <p:strVal val="visible"/>
                                      </p:to>
                                    </p:set>
                                    <p:anim calcmode="lin" valueType="num">
                                      <p:cBhvr>
                                        <p:cTn id="47" dur="500" fill="hold"/>
                                        <p:tgtEl>
                                          <p:spTgt spid="220"/>
                                        </p:tgtEl>
                                        <p:attrNameLst>
                                          <p:attrName>ppt_x</p:attrName>
                                        </p:attrNameLst>
                                      </p:cBhvr>
                                      <p:tavLst>
                                        <p:tav tm="0">
                                          <p:val>
                                            <p:strVal val="#ppt_x-#ppt_w/2"/>
                                          </p:val>
                                        </p:tav>
                                        <p:tav tm="100000">
                                          <p:val>
                                            <p:strVal val="#ppt_x"/>
                                          </p:val>
                                        </p:tav>
                                      </p:tavLst>
                                    </p:anim>
                                    <p:anim calcmode="lin" valueType="num">
                                      <p:cBhvr>
                                        <p:cTn id="48" dur="500" fill="hold"/>
                                        <p:tgtEl>
                                          <p:spTgt spid="220"/>
                                        </p:tgtEl>
                                        <p:attrNameLst>
                                          <p:attrName>ppt_y</p:attrName>
                                        </p:attrNameLst>
                                      </p:cBhvr>
                                      <p:tavLst>
                                        <p:tav tm="0">
                                          <p:val>
                                            <p:strVal val="#ppt_y"/>
                                          </p:val>
                                        </p:tav>
                                        <p:tav tm="100000">
                                          <p:val>
                                            <p:strVal val="#ppt_y"/>
                                          </p:val>
                                        </p:tav>
                                      </p:tavLst>
                                    </p:anim>
                                    <p:anim calcmode="lin" valueType="num">
                                      <p:cBhvr>
                                        <p:cTn id="49" dur="500" fill="hold"/>
                                        <p:tgtEl>
                                          <p:spTgt spid="220"/>
                                        </p:tgtEl>
                                        <p:attrNameLst>
                                          <p:attrName>ppt_w</p:attrName>
                                        </p:attrNameLst>
                                      </p:cBhvr>
                                      <p:tavLst>
                                        <p:tav tm="0">
                                          <p:val>
                                            <p:fltVal val="0"/>
                                          </p:val>
                                        </p:tav>
                                        <p:tav tm="100000">
                                          <p:val>
                                            <p:strVal val="#ppt_w"/>
                                          </p:val>
                                        </p:tav>
                                      </p:tavLst>
                                    </p:anim>
                                    <p:anim calcmode="lin" valueType="num">
                                      <p:cBhvr>
                                        <p:cTn id="50"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5CE2DF91-E697-4FF5-908C-018C3029BB9E}"/>
              </a:ext>
            </a:extLst>
          </p:cNvPr>
          <p:cNvSpPr/>
          <p:nvPr/>
        </p:nvSpPr>
        <p:spPr>
          <a:xfrm>
            <a:off x="2609849" y="828211"/>
            <a:ext cx="1987551" cy="1286835"/>
          </a:xfrm>
          <a:custGeom>
            <a:avLst/>
            <a:gdLst>
              <a:gd name="connsiteX0" fmla="*/ 0 w 2939144"/>
              <a:gd name="connsiteY0" fmla="*/ 1574162 h 1902942"/>
              <a:gd name="connsiteX1" fmla="*/ 0 w 2939144"/>
              <a:gd name="connsiteY1" fmla="*/ 1574163 h 1902942"/>
              <a:gd name="connsiteX2" fmla="*/ 0 w 2939144"/>
              <a:gd name="connsiteY2" fmla="*/ 1574163 h 1902942"/>
              <a:gd name="connsiteX3" fmla="*/ 1553283 w 2939144"/>
              <a:gd name="connsiteY3" fmla="*/ 0 h 1902942"/>
              <a:gd name="connsiteX4" fmla="*/ 1998596 w 2939144"/>
              <a:gd name="connsiteY4" fmla="*/ 229118 h 1902942"/>
              <a:gd name="connsiteX5" fmla="*/ 2039430 w 2939144"/>
              <a:gd name="connsiteY5" fmla="*/ 301917 h 1902942"/>
              <a:gd name="connsiteX6" fmla="*/ 2051692 w 2939144"/>
              <a:gd name="connsiteY6" fmla="*/ 295476 h 1902942"/>
              <a:gd name="connsiteX7" fmla="*/ 2260728 w 2939144"/>
              <a:gd name="connsiteY7" fmla="*/ 254638 h 1902942"/>
              <a:gd name="connsiteX8" fmla="*/ 2797757 w 2939144"/>
              <a:gd name="connsiteY8" fmla="*/ 774309 h 1902942"/>
              <a:gd name="connsiteX9" fmla="*/ 2780850 w 2939144"/>
              <a:gd name="connsiteY9" fmla="*/ 904183 h 1902942"/>
              <a:gd name="connsiteX10" fmla="*/ 2745274 w 2939144"/>
              <a:gd name="connsiteY10" fmla="*/ 991682 h 1902942"/>
              <a:gd name="connsiteX11" fmla="*/ 2798362 w 2939144"/>
              <a:gd name="connsiteY11" fmla="*/ 1021351 h 1902942"/>
              <a:gd name="connsiteX12" fmla="*/ 2939144 w 2939144"/>
              <a:gd name="connsiteY12" fmla="*/ 1293980 h 1902942"/>
              <a:gd name="connsiteX13" fmla="*/ 2845619 w 2939144"/>
              <a:gd name="connsiteY13" fmla="*/ 1526462 h 1902942"/>
              <a:gd name="connsiteX14" fmla="*/ 2813697 w 2939144"/>
              <a:gd name="connsiteY14" fmla="*/ 1553581 h 1902942"/>
              <a:gd name="connsiteX15" fmla="*/ 2815772 w 2939144"/>
              <a:gd name="connsiteY15" fmla="*/ 1574163 h 1902942"/>
              <a:gd name="connsiteX16" fmla="*/ 2815771 w 2939144"/>
              <a:gd name="connsiteY16" fmla="*/ 1574163 h 1902942"/>
              <a:gd name="connsiteX17" fmla="*/ 2486992 w 2939144"/>
              <a:gd name="connsiteY17" fmla="*/ 1902942 h 1902942"/>
              <a:gd name="connsiteX18" fmla="*/ 328779 w 2939144"/>
              <a:gd name="connsiteY18" fmla="*/ 1902941 h 1902942"/>
              <a:gd name="connsiteX19" fmla="*/ 25837 w 2939144"/>
              <a:gd name="connsiteY19" fmla="*/ 1702138 h 1902942"/>
              <a:gd name="connsiteX20" fmla="*/ 0 w 2939144"/>
              <a:gd name="connsiteY20" fmla="*/ 1574163 h 1902942"/>
              <a:gd name="connsiteX21" fmla="*/ 21683 w 2939144"/>
              <a:gd name="connsiteY21" fmla="*/ 1466763 h 1902942"/>
              <a:gd name="connsiteX22" fmla="*/ 10911 w 2939144"/>
              <a:gd name="connsiteY22" fmla="*/ 1433182 h 1902942"/>
              <a:gd name="connsiteX23" fmla="*/ 0 w 2939144"/>
              <a:gd name="connsiteY23" fmla="*/ 1328450 h 1902942"/>
              <a:gd name="connsiteX24" fmla="*/ 537029 w 2939144"/>
              <a:gd name="connsiteY24" fmla="*/ 808779 h 1902942"/>
              <a:gd name="connsiteX25" fmla="*/ 569957 w 2939144"/>
              <a:gd name="connsiteY25" fmla="*/ 811590 h 1902942"/>
              <a:gd name="connsiteX26" fmla="*/ 571984 w 2939144"/>
              <a:gd name="connsiteY26" fmla="*/ 791920 h 1902942"/>
              <a:gd name="connsiteX27" fmla="*/ 1002122 w 2939144"/>
              <a:gd name="connsiteY27" fmla="*/ 449061 h 1902942"/>
              <a:gd name="connsiteX28" fmla="*/ 1023392 w 2939144"/>
              <a:gd name="connsiteY28" fmla="*/ 451158 h 1902942"/>
              <a:gd name="connsiteX29" fmla="*/ 1027165 w 2939144"/>
              <a:gd name="connsiteY29" fmla="*/ 414939 h 1902942"/>
              <a:gd name="connsiteX30" fmla="*/ 1553283 w 2939144"/>
              <a:gd name="connsiteY30" fmla="*/ 0 h 190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939144" h="1902942">
                <a:moveTo>
                  <a:pt x="0" y="1574162"/>
                </a:moveTo>
                <a:lnTo>
                  <a:pt x="0" y="1574163"/>
                </a:lnTo>
                <a:lnTo>
                  <a:pt x="0" y="1574163"/>
                </a:lnTo>
                <a:close/>
                <a:moveTo>
                  <a:pt x="1553283" y="0"/>
                </a:moveTo>
                <a:cubicBezTo>
                  <a:pt x="1738654" y="0"/>
                  <a:pt x="1902088" y="90885"/>
                  <a:pt x="1998596" y="229118"/>
                </a:cubicBezTo>
                <a:lnTo>
                  <a:pt x="2039430" y="301917"/>
                </a:lnTo>
                <a:lnTo>
                  <a:pt x="2051692" y="295476"/>
                </a:lnTo>
                <a:cubicBezTo>
                  <a:pt x="2115942" y="269180"/>
                  <a:pt x="2186580" y="254638"/>
                  <a:pt x="2260728" y="254638"/>
                </a:cubicBezTo>
                <a:cubicBezTo>
                  <a:pt x="2557321" y="254638"/>
                  <a:pt x="2797757" y="487303"/>
                  <a:pt x="2797757" y="774309"/>
                </a:cubicBezTo>
                <a:cubicBezTo>
                  <a:pt x="2797757" y="819154"/>
                  <a:pt x="2791887" y="862672"/>
                  <a:pt x="2780850" y="904183"/>
                </a:cubicBezTo>
                <a:lnTo>
                  <a:pt x="2745274" y="991682"/>
                </a:lnTo>
                <a:lnTo>
                  <a:pt x="2798362" y="1021351"/>
                </a:lnTo>
                <a:cubicBezTo>
                  <a:pt x="2883300" y="1080435"/>
                  <a:pt x="2939144" y="1180492"/>
                  <a:pt x="2939144" y="1293980"/>
                </a:cubicBezTo>
                <a:cubicBezTo>
                  <a:pt x="2939144" y="1384770"/>
                  <a:pt x="2903404" y="1466965"/>
                  <a:pt x="2845619" y="1526462"/>
                </a:cubicBezTo>
                <a:lnTo>
                  <a:pt x="2813697" y="1553581"/>
                </a:lnTo>
                <a:lnTo>
                  <a:pt x="2815772" y="1574163"/>
                </a:lnTo>
                <a:lnTo>
                  <a:pt x="2815771" y="1574163"/>
                </a:lnTo>
                <a:cubicBezTo>
                  <a:pt x="2815771" y="1755743"/>
                  <a:pt x="2668572" y="1902942"/>
                  <a:pt x="2486992" y="1902942"/>
                </a:cubicBezTo>
                <a:lnTo>
                  <a:pt x="328779" y="1902941"/>
                </a:lnTo>
                <a:cubicBezTo>
                  <a:pt x="192594" y="1902941"/>
                  <a:pt x="75748" y="1820142"/>
                  <a:pt x="25837" y="1702138"/>
                </a:cubicBezTo>
                <a:lnTo>
                  <a:pt x="0" y="1574163"/>
                </a:lnTo>
                <a:lnTo>
                  <a:pt x="21683" y="1466763"/>
                </a:lnTo>
                <a:lnTo>
                  <a:pt x="10911" y="1433182"/>
                </a:lnTo>
                <a:cubicBezTo>
                  <a:pt x="3757" y="1399353"/>
                  <a:pt x="0" y="1364326"/>
                  <a:pt x="0" y="1328450"/>
                </a:cubicBezTo>
                <a:cubicBezTo>
                  <a:pt x="0" y="1041444"/>
                  <a:pt x="240436" y="808779"/>
                  <a:pt x="537029" y="808779"/>
                </a:cubicBezTo>
                <a:lnTo>
                  <a:pt x="569957" y="811590"/>
                </a:lnTo>
                <a:lnTo>
                  <a:pt x="571984" y="791920"/>
                </a:lnTo>
                <a:cubicBezTo>
                  <a:pt x="612925" y="596251"/>
                  <a:pt x="789948" y="449061"/>
                  <a:pt x="1002122" y="449061"/>
                </a:cubicBezTo>
                <a:lnTo>
                  <a:pt x="1023392" y="451158"/>
                </a:lnTo>
                <a:lnTo>
                  <a:pt x="1027165" y="414939"/>
                </a:lnTo>
                <a:cubicBezTo>
                  <a:pt x="1077241" y="178134"/>
                  <a:pt x="1293764" y="0"/>
                  <a:pt x="1553283" y="0"/>
                </a:cubicBezTo>
                <a:close/>
              </a:path>
            </a:pathLst>
          </a:custGeom>
          <a:solidFill>
            <a:schemeClr val="bg1"/>
          </a:solidFill>
          <a:ln>
            <a:noFill/>
          </a:ln>
          <a:effectLst>
            <a:innerShdw blurRad="482600">
              <a:prstClr val="black">
                <a:alpha val="3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05465809-8E1D-47F5-AED0-D223A0BEEBFC}"/>
              </a:ext>
            </a:extLst>
          </p:cNvPr>
          <p:cNvSpPr txBox="1"/>
          <p:nvPr/>
        </p:nvSpPr>
        <p:spPr>
          <a:xfrm>
            <a:off x="6640386" y="2997479"/>
            <a:ext cx="5704115" cy="830997"/>
          </a:xfrm>
          <a:prstGeom prst="rect">
            <a:avLst/>
          </a:prstGeom>
          <a:noFill/>
        </p:spPr>
        <p:txBody>
          <a:bodyPr wrap="square" rtlCol="0">
            <a:spAutoFit/>
          </a:bodyPr>
          <a:lstStyle/>
          <a:p>
            <a:pPr algn="ctr"/>
            <a:r>
              <a:rPr lang="ar-SY" sz="4800" b="1" dirty="0">
                <a:latin typeface="Oswald" panose="02000503000000000000" pitchFamily="2" charset="0"/>
              </a:rPr>
              <a:t>انتهى الدرس</a:t>
            </a:r>
          </a:p>
        </p:txBody>
      </p:sp>
      <p:sp>
        <p:nvSpPr>
          <p:cNvPr id="15" name="Freeform: Shape 14">
            <a:extLst>
              <a:ext uri="{FF2B5EF4-FFF2-40B4-BE49-F238E27FC236}">
                <a16:creationId xmlns:a16="http://schemas.microsoft.com/office/drawing/2014/main" id="{BB54C2F6-58DD-47C6-A986-E7C46732739F}"/>
              </a:ext>
            </a:extLst>
          </p:cNvPr>
          <p:cNvSpPr/>
          <p:nvPr/>
        </p:nvSpPr>
        <p:spPr>
          <a:xfrm flipH="1">
            <a:off x="-1268360" y="0"/>
            <a:ext cx="17443331" cy="6858000"/>
          </a:xfrm>
          <a:custGeom>
            <a:avLst/>
            <a:gdLst>
              <a:gd name="connsiteX0" fmla="*/ 38190 w 18731066"/>
              <a:gd name="connsiteY0" fmla="*/ 0 h 6858000"/>
              <a:gd name="connsiteX1" fmla="*/ 18731066 w 18731066"/>
              <a:gd name="connsiteY1" fmla="*/ 0 h 6858000"/>
              <a:gd name="connsiteX2" fmla="*/ 18731066 w 18731066"/>
              <a:gd name="connsiteY2" fmla="*/ 6858000 h 6858000"/>
              <a:gd name="connsiteX3" fmla="*/ 0 w 18731066"/>
              <a:gd name="connsiteY3" fmla="*/ 6858000 h 6858000"/>
              <a:gd name="connsiteX4" fmla="*/ 1264651 w 18731066"/>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31066" h="6858000">
                <a:moveTo>
                  <a:pt x="38190" y="0"/>
                </a:moveTo>
                <a:lnTo>
                  <a:pt x="18731066" y="0"/>
                </a:lnTo>
                <a:lnTo>
                  <a:pt x="18731066" y="6858000"/>
                </a:lnTo>
                <a:lnTo>
                  <a:pt x="0" y="6858000"/>
                </a:lnTo>
                <a:lnTo>
                  <a:pt x="1264651" y="3429000"/>
                </a:lnTo>
                <a:close/>
              </a:path>
            </a:pathLst>
          </a:custGeom>
          <a:solidFill>
            <a:srgbClr val="B51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picture containing airplane, plane&#10;&#10;Description automatically generated">
            <a:extLst>
              <a:ext uri="{FF2B5EF4-FFF2-40B4-BE49-F238E27FC236}">
                <a16:creationId xmlns:a16="http://schemas.microsoft.com/office/drawing/2014/main" id="{F7CC3B0F-DFEA-48A2-8212-17A441820582}"/>
              </a:ext>
            </a:extLst>
          </p:cNvPr>
          <p:cNvPicPr>
            <a:picLocks noChangeAspect="1"/>
          </p:cNvPicPr>
          <p:nvPr/>
        </p:nvPicPr>
        <p:blipFill rotWithShape="1">
          <a:blip r:embed="rId2">
            <a:extLst>
              <a:ext uri="{28A0092B-C50C-407E-A947-70E740481C1C}">
                <a14:useLocalDpi xmlns:a14="http://schemas.microsoft.com/office/drawing/2010/main" val="0"/>
              </a:ext>
            </a:extLst>
          </a:blip>
          <a:srcRect l="7471" t="21375" r="6873" b="22751"/>
          <a:stretch/>
        </p:blipFill>
        <p:spPr>
          <a:xfrm rot="16200000" flipH="1">
            <a:off x="13651808" y="1834275"/>
            <a:ext cx="3914741" cy="3189448"/>
          </a:xfrm>
          <a:prstGeom prst="rect">
            <a:avLst/>
          </a:prstGeom>
        </p:spPr>
      </p:pic>
    </p:spTree>
    <p:extLst>
      <p:ext uri="{BB962C8B-B14F-4D97-AF65-F5344CB8AC3E}">
        <p14:creationId xmlns:p14="http://schemas.microsoft.com/office/powerpoint/2010/main" val="173924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01211 0 L -0.80938 0 " pathEditMode="relative" rAng="0" ptsTypes="AA">
                                      <p:cBhvr>
                                        <p:cTn id="6" dur="3000" fill="hold"/>
                                        <p:tgtEl>
                                          <p:spTgt spid="13"/>
                                        </p:tgtEl>
                                        <p:attrNameLst>
                                          <p:attrName>ppt_x</p:attrName>
                                          <p:attrName>ppt_y</p:attrName>
                                        </p:attrNameLst>
                                      </p:cBhvr>
                                      <p:rCtr x="-41081" y="0"/>
                                    </p:animMotion>
                                  </p:childTnLst>
                                </p:cTn>
                              </p:par>
                              <p:par>
                                <p:cTn id="7" presetID="35" presetClass="path" presetSubtype="0" accel="50000" decel="50000" fill="hold" grpId="0" nodeType="withEffect">
                                  <p:stCondLst>
                                    <p:cond delay="0"/>
                                  </p:stCondLst>
                                  <p:childTnLst>
                                    <p:animMotion origin="layout" path="M 1.875E-6 0 L -0.79896 0 " pathEditMode="relative" rAng="0" ptsTypes="AA">
                                      <p:cBhvr>
                                        <p:cTn id="8" dur="3000" fill="hold"/>
                                        <p:tgtEl>
                                          <p:spTgt spid="15"/>
                                        </p:tgtEl>
                                        <p:attrNameLst>
                                          <p:attrName>ppt_x</p:attrName>
                                          <p:attrName>ppt_y</p:attrName>
                                        </p:attrNameLst>
                                      </p:cBhvr>
                                      <p:rCtr x="-3994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B4C8026-4DCC-4040-BA19-E923A5CA7289}"/>
              </a:ext>
            </a:extLst>
          </p:cNvPr>
          <p:cNvSpPr/>
          <p:nvPr/>
        </p:nvSpPr>
        <p:spPr>
          <a:xfrm>
            <a:off x="6125026" y="237418"/>
            <a:ext cx="5225979" cy="6497490"/>
          </a:xfrm>
          <a:prstGeom prst="rect">
            <a:avLst/>
          </a:prstGeom>
          <a:gradFill flip="none" rotWithShape="1">
            <a:gsLst>
              <a:gs pos="80000">
                <a:schemeClr val="bg1"/>
              </a:gs>
              <a:gs pos="16000">
                <a:schemeClr val="bg1">
                  <a:lumMod val="95000"/>
                </a:schemeClr>
              </a:gs>
              <a:gs pos="1000">
                <a:schemeClr val="bg1">
                  <a:lumMod val="50000"/>
                </a:schemeClr>
              </a:gs>
            </a:gsLst>
            <a:lin ang="0" scaled="1"/>
            <a:tileRect/>
          </a:gradFill>
          <a:ln>
            <a:noFill/>
          </a:ln>
          <a:effectLst>
            <a:outerShdw blurRad="88900" dist="1016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70EC012-A606-47EF-A144-ED1413BEE4A1}"/>
              </a:ext>
            </a:extLst>
          </p:cNvPr>
          <p:cNvSpPr/>
          <p:nvPr/>
        </p:nvSpPr>
        <p:spPr>
          <a:xfrm>
            <a:off x="855505" y="237417"/>
            <a:ext cx="5269521" cy="6497491"/>
          </a:xfrm>
          <a:prstGeom prst="rect">
            <a:avLst/>
          </a:prstGeom>
          <a:gradFill flip="none" rotWithShape="1">
            <a:gsLst>
              <a:gs pos="96000">
                <a:srgbClr val="33405F"/>
              </a:gs>
              <a:gs pos="14000">
                <a:srgbClr val="53689B"/>
              </a:gs>
              <a:gs pos="0">
                <a:srgbClr val="28324B"/>
              </a:gs>
            </a:gsLst>
            <a:lin ang="10800000" scaled="1"/>
            <a:tileRect/>
          </a:gradFill>
          <a:ln>
            <a:noFill/>
          </a:ln>
          <a:effectLst>
            <a:outerShdw blurRad="50800" dist="762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Triangle 2">
            <a:extLst>
              <a:ext uri="{FF2B5EF4-FFF2-40B4-BE49-F238E27FC236}">
                <a16:creationId xmlns:a16="http://schemas.microsoft.com/office/drawing/2014/main" id="{D2A8B9BB-262F-40F6-9659-A9C425110CE3}"/>
              </a:ext>
            </a:extLst>
          </p:cNvPr>
          <p:cNvSpPr/>
          <p:nvPr/>
        </p:nvSpPr>
        <p:spPr>
          <a:xfrm flipV="1">
            <a:off x="6149599" y="1657572"/>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Triangle 36">
            <a:extLst>
              <a:ext uri="{FF2B5EF4-FFF2-40B4-BE49-F238E27FC236}">
                <a16:creationId xmlns:a16="http://schemas.microsoft.com/office/drawing/2014/main" id="{DBC73453-CD3D-47C6-BAB7-5F87E9C3F669}"/>
              </a:ext>
            </a:extLst>
          </p:cNvPr>
          <p:cNvSpPr/>
          <p:nvPr/>
        </p:nvSpPr>
        <p:spPr>
          <a:xfrm flipH="1" flipV="1">
            <a:off x="2964667" y="2403374"/>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3">
            <a:extLst>
              <a:ext uri="{FF2B5EF4-FFF2-40B4-BE49-F238E27FC236}">
                <a16:creationId xmlns:a16="http://schemas.microsoft.com/office/drawing/2014/main" id="{6B43D272-1E07-4D88-AE23-9C53A0C71AF5}"/>
              </a:ext>
            </a:extLst>
          </p:cNvPr>
          <p:cNvSpPr/>
          <p:nvPr/>
        </p:nvSpPr>
        <p:spPr>
          <a:xfrm flipV="1">
            <a:off x="6110513" y="3108682"/>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ight Triangle 37">
            <a:extLst>
              <a:ext uri="{FF2B5EF4-FFF2-40B4-BE49-F238E27FC236}">
                <a16:creationId xmlns:a16="http://schemas.microsoft.com/office/drawing/2014/main" id="{5436AA38-5F7D-4F93-A616-A139ECB74236}"/>
              </a:ext>
            </a:extLst>
          </p:cNvPr>
          <p:cNvSpPr/>
          <p:nvPr/>
        </p:nvSpPr>
        <p:spPr>
          <a:xfrm flipH="1" flipV="1">
            <a:off x="2925580" y="3920676"/>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Top Corners Rounded 81">
            <a:extLst>
              <a:ext uri="{FF2B5EF4-FFF2-40B4-BE49-F238E27FC236}">
                <a16:creationId xmlns:a16="http://schemas.microsoft.com/office/drawing/2014/main" id="{951C3C0D-A859-48E1-902C-6CB3893E8AFA}"/>
              </a:ext>
            </a:extLst>
          </p:cNvPr>
          <p:cNvSpPr/>
          <p:nvPr/>
        </p:nvSpPr>
        <p:spPr>
          <a:xfrm rot="16200000" flipH="1">
            <a:off x="5825529" y="1849276"/>
            <a:ext cx="301111" cy="290627"/>
          </a:xfrm>
          <a:prstGeom prst="round2SameRect">
            <a:avLst>
              <a:gd name="adj1" fmla="val 32156"/>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Top Corners Rounded 82">
            <a:extLst>
              <a:ext uri="{FF2B5EF4-FFF2-40B4-BE49-F238E27FC236}">
                <a16:creationId xmlns:a16="http://schemas.microsoft.com/office/drawing/2014/main" id="{C1EF8FAB-982B-4B9A-95DA-ADCD413FA9C9}"/>
              </a:ext>
            </a:extLst>
          </p:cNvPr>
          <p:cNvSpPr/>
          <p:nvPr/>
        </p:nvSpPr>
        <p:spPr>
          <a:xfrm rot="5400000">
            <a:off x="6057556" y="2632283"/>
            <a:ext cx="350983" cy="230558"/>
          </a:xfrm>
          <a:prstGeom prst="round2SameRect">
            <a:avLst>
              <a:gd name="adj1" fmla="val 50000"/>
              <a:gd name="adj2" fmla="val 0"/>
            </a:avLst>
          </a:prstGeom>
          <a:solidFill>
            <a:srgbClr val="748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Top Corners Rounded 85">
            <a:extLst>
              <a:ext uri="{FF2B5EF4-FFF2-40B4-BE49-F238E27FC236}">
                <a16:creationId xmlns:a16="http://schemas.microsoft.com/office/drawing/2014/main" id="{A0C97FCB-B9C8-4FA3-82EB-D6B85BBB678A}"/>
              </a:ext>
            </a:extLst>
          </p:cNvPr>
          <p:cNvSpPr/>
          <p:nvPr/>
        </p:nvSpPr>
        <p:spPr>
          <a:xfrm rot="16200000" flipH="1">
            <a:off x="5821899" y="3281033"/>
            <a:ext cx="301111" cy="290627"/>
          </a:xfrm>
          <a:prstGeom prst="round2SameRect">
            <a:avLst>
              <a:gd name="adj1" fmla="val 32156"/>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362F829F-637B-4CDF-99F9-D370995A56B5}"/>
              </a:ext>
            </a:extLst>
          </p:cNvPr>
          <p:cNvGrpSpPr/>
          <p:nvPr/>
        </p:nvGrpSpPr>
        <p:grpSpPr>
          <a:xfrm>
            <a:off x="5830771" y="1130192"/>
            <a:ext cx="4363505" cy="947379"/>
            <a:chOff x="5830771" y="583473"/>
            <a:chExt cx="4363505" cy="947379"/>
          </a:xfrm>
          <a:effectLst>
            <a:outerShdw blurRad="50800" dist="38100" algn="l" rotWithShape="0">
              <a:prstClr val="black">
                <a:alpha val="40000"/>
              </a:prstClr>
            </a:outerShdw>
          </a:effectLst>
        </p:grpSpPr>
        <p:sp>
          <p:nvSpPr>
            <p:cNvPr id="13" name="Freeform: Shape 12">
              <a:extLst>
                <a:ext uri="{FF2B5EF4-FFF2-40B4-BE49-F238E27FC236}">
                  <a16:creationId xmlns:a16="http://schemas.microsoft.com/office/drawing/2014/main" id="{9EE0A1F4-FD02-4AE5-9E64-B928A0821AE3}"/>
                </a:ext>
              </a:extLst>
            </p:cNvPr>
            <p:cNvSpPr/>
            <p:nvPr/>
          </p:nvSpPr>
          <p:spPr>
            <a:xfrm>
              <a:off x="5830771" y="583473"/>
              <a:ext cx="4363505" cy="947379"/>
            </a:xfrm>
            <a:custGeom>
              <a:avLst/>
              <a:gdLst>
                <a:gd name="connsiteX0" fmla="*/ 231638 w 4651717"/>
                <a:gd name="connsiteY0" fmla="*/ 0 h 1009954"/>
                <a:gd name="connsiteX1" fmla="*/ 4065563 w 4651717"/>
                <a:gd name="connsiteY1" fmla="*/ 0 h 1009954"/>
                <a:gd name="connsiteX2" fmla="*/ 4065563 w 4651717"/>
                <a:gd name="connsiteY2" fmla="*/ 1 h 1009954"/>
                <a:gd name="connsiteX3" fmla="*/ 4651717 w 4651717"/>
                <a:gd name="connsiteY3" fmla="*/ 386988 h 1009954"/>
                <a:gd name="connsiteX4" fmla="*/ 4065563 w 4651717"/>
                <a:gd name="connsiteY4" fmla="*/ 773975 h 1009954"/>
                <a:gd name="connsiteX5" fmla="*/ 4065563 w 4651717"/>
                <a:gd name="connsiteY5" fmla="*/ 771378 h 1009954"/>
                <a:gd name="connsiteX6" fmla="*/ 281427 w 4651717"/>
                <a:gd name="connsiteY6" fmla="*/ 771378 h 1009954"/>
                <a:gd name="connsiteX7" fmla="*/ 22115 w 4651717"/>
                <a:gd name="connsiteY7" fmla="*/ 917092 h 1009954"/>
                <a:gd name="connsiteX8" fmla="*/ 0 w 4651717"/>
                <a:gd name="connsiteY8" fmla="*/ 1009954 h 1009954"/>
                <a:gd name="connsiteX9" fmla="*/ 0 w 4651717"/>
                <a:gd name="connsiteY9" fmla="*/ 196371 h 1009954"/>
                <a:gd name="connsiteX10" fmla="*/ 231638 w 4651717"/>
                <a:gd name="connsiteY10" fmla="*/ 0 h 100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1717" h="1009954">
                  <a:moveTo>
                    <a:pt x="231638" y="0"/>
                  </a:moveTo>
                  <a:lnTo>
                    <a:pt x="4065563" y="0"/>
                  </a:lnTo>
                  <a:lnTo>
                    <a:pt x="4065563" y="1"/>
                  </a:lnTo>
                  <a:lnTo>
                    <a:pt x="4651717" y="386988"/>
                  </a:lnTo>
                  <a:lnTo>
                    <a:pt x="4065563" y="773975"/>
                  </a:lnTo>
                  <a:lnTo>
                    <a:pt x="4065563" y="771378"/>
                  </a:lnTo>
                  <a:lnTo>
                    <a:pt x="281427" y="771378"/>
                  </a:lnTo>
                  <a:cubicBezTo>
                    <a:pt x="164855" y="771378"/>
                    <a:pt x="64838" y="831462"/>
                    <a:pt x="22115" y="917092"/>
                  </a:cubicBezTo>
                  <a:lnTo>
                    <a:pt x="0" y="1009954"/>
                  </a:lnTo>
                  <a:lnTo>
                    <a:pt x="0" y="196371"/>
                  </a:lnTo>
                  <a:cubicBezTo>
                    <a:pt x="0" y="87918"/>
                    <a:pt x="103708" y="0"/>
                    <a:pt x="231638" y="0"/>
                  </a:cubicBezTo>
                  <a:close/>
                </a:path>
              </a:pathLst>
            </a:custGeom>
            <a:gradFill flip="none" rotWithShape="1">
              <a:gsLst>
                <a:gs pos="6000">
                  <a:srgbClr val="A5EA25"/>
                </a:gs>
                <a:gs pos="0">
                  <a:srgbClr val="53C241"/>
                </a:gs>
                <a:gs pos="97683">
                  <a:srgbClr val="49BC44"/>
                </a:gs>
                <a:gs pos="11000">
                  <a:srgbClr val="75D33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D4D6F59-136E-4C68-A837-F135754116C2}"/>
                </a:ext>
              </a:extLst>
            </p:cNvPr>
            <p:cNvSpPr txBox="1"/>
            <p:nvPr/>
          </p:nvSpPr>
          <p:spPr>
            <a:xfrm>
              <a:off x="9012904" y="625757"/>
              <a:ext cx="945175" cy="584775"/>
            </a:xfrm>
            <a:prstGeom prst="rect">
              <a:avLst/>
            </a:prstGeom>
            <a:noFill/>
          </p:spPr>
          <p:txBody>
            <a:bodyPr wrap="square" rtlCol="0">
              <a:spAutoFit/>
            </a:bodyPr>
            <a:lstStyle/>
            <a:p>
              <a:pPr algn="ctr"/>
              <a:r>
                <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4" name="Oval 3">
              <a:extLst>
                <a:ext uri="{FF2B5EF4-FFF2-40B4-BE49-F238E27FC236}">
                  <a16:creationId xmlns:a16="http://schemas.microsoft.com/office/drawing/2014/main" id="{CCC4F5A1-6968-44C1-93C0-00F8C163F68C}"/>
                </a:ext>
              </a:extLst>
            </p:cNvPr>
            <p:cNvSpPr/>
            <p:nvPr/>
          </p:nvSpPr>
          <p:spPr>
            <a:xfrm>
              <a:off x="8530245" y="670566"/>
              <a:ext cx="492920" cy="492920"/>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Folder">
              <a:extLst>
                <a:ext uri="{FF2B5EF4-FFF2-40B4-BE49-F238E27FC236}">
                  <a16:creationId xmlns:a16="http://schemas.microsoft.com/office/drawing/2014/main" id="{60D5F116-6A99-45DF-A8C7-D45BBCEFE01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93825" y="734146"/>
              <a:ext cx="365760" cy="365760"/>
            </a:xfrm>
            <a:prstGeom prst="rect">
              <a:avLst/>
            </a:prstGeom>
          </p:spPr>
        </p:pic>
        <p:sp>
          <p:nvSpPr>
            <p:cNvPr id="56" name="TextBox 55">
              <a:extLst>
                <a:ext uri="{FF2B5EF4-FFF2-40B4-BE49-F238E27FC236}">
                  <a16:creationId xmlns:a16="http://schemas.microsoft.com/office/drawing/2014/main" id="{5B1F1C4D-6FED-42CE-A54C-D52315B2AED8}"/>
                </a:ext>
              </a:extLst>
            </p:cNvPr>
            <p:cNvSpPr txBox="1"/>
            <p:nvPr/>
          </p:nvSpPr>
          <p:spPr>
            <a:xfrm>
              <a:off x="5848537" y="703939"/>
              <a:ext cx="2952397"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ألياف مصدرها نباتي</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5" name="Group 74">
            <a:extLst>
              <a:ext uri="{FF2B5EF4-FFF2-40B4-BE49-F238E27FC236}">
                <a16:creationId xmlns:a16="http://schemas.microsoft.com/office/drawing/2014/main" id="{AC9B308F-D667-4E4E-A1F1-B0E009190756}"/>
              </a:ext>
            </a:extLst>
          </p:cNvPr>
          <p:cNvGrpSpPr/>
          <p:nvPr/>
        </p:nvGrpSpPr>
        <p:grpSpPr>
          <a:xfrm>
            <a:off x="1997719" y="1847549"/>
            <a:ext cx="4363506" cy="947379"/>
            <a:chOff x="1997719" y="1300830"/>
            <a:chExt cx="4363506" cy="947379"/>
          </a:xfrm>
          <a:effectLst>
            <a:outerShdw blurRad="50800" dist="38100" dir="10800000" algn="r" rotWithShape="0">
              <a:prstClr val="black">
                <a:alpha val="40000"/>
              </a:prstClr>
            </a:outerShdw>
          </a:effectLst>
        </p:grpSpPr>
        <p:sp>
          <p:nvSpPr>
            <p:cNvPr id="14" name="Freeform: Shape 13">
              <a:extLst>
                <a:ext uri="{FF2B5EF4-FFF2-40B4-BE49-F238E27FC236}">
                  <a16:creationId xmlns:a16="http://schemas.microsoft.com/office/drawing/2014/main" id="{3FDDE1A5-7210-481A-B478-D2E5568780FB}"/>
                </a:ext>
              </a:extLst>
            </p:cNvPr>
            <p:cNvSpPr/>
            <p:nvPr/>
          </p:nvSpPr>
          <p:spPr>
            <a:xfrm rot="16200000" flipH="1">
              <a:off x="3705782" y="-407233"/>
              <a:ext cx="947379" cy="4363506"/>
            </a:xfrm>
            <a:custGeom>
              <a:avLst/>
              <a:gdLst>
                <a:gd name="connsiteX0" fmla="*/ 0 w 1009954"/>
                <a:gd name="connsiteY0" fmla="*/ 586155 h 4651718"/>
                <a:gd name="connsiteX1" fmla="*/ 0 w 1009954"/>
                <a:gd name="connsiteY1" fmla="*/ 4420080 h 4651718"/>
                <a:gd name="connsiteX2" fmla="*/ 196371 w 1009954"/>
                <a:gd name="connsiteY2" fmla="*/ 4651718 h 4651718"/>
                <a:gd name="connsiteX3" fmla="*/ 1009954 w 1009954"/>
                <a:gd name="connsiteY3" fmla="*/ 4651718 h 4651718"/>
                <a:gd name="connsiteX4" fmla="*/ 917092 w 1009954"/>
                <a:gd name="connsiteY4" fmla="*/ 4629603 h 4651718"/>
                <a:gd name="connsiteX5" fmla="*/ 771378 w 1009954"/>
                <a:gd name="connsiteY5" fmla="*/ 4370291 h 4651718"/>
                <a:gd name="connsiteX6" fmla="*/ 771378 w 1009954"/>
                <a:gd name="connsiteY6" fmla="*/ 586155 h 4651718"/>
                <a:gd name="connsiteX7" fmla="*/ 773974 w 1009954"/>
                <a:gd name="connsiteY7" fmla="*/ 586155 h 4651718"/>
                <a:gd name="connsiteX8" fmla="*/ 386987 w 1009954"/>
                <a:gd name="connsiteY8" fmla="*/ 0 h 4651718"/>
                <a:gd name="connsiteX9" fmla="*/ 0 w 1009954"/>
                <a:gd name="connsiteY9" fmla="*/ 586155 h 4651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954" h="4651718">
                  <a:moveTo>
                    <a:pt x="0" y="586155"/>
                  </a:moveTo>
                  <a:lnTo>
                    <a:pt x="0" y="4420080"/>
                  </a:lnTo>
                  <a:cubicBezTo>
                    <a:pt x="0" y="4548010"/>
                    <a:pt x="87918" y="4651718"/>
                    <a:pt x="196371" y="4651718"/>
                  </a:cubicBezTo>
                  <a:lnTo>
                    <a:pt x="1009954" y="4651718"/>
                  </a:lnTo>
                  <a:lnTo>
                    <a:pt x="917092" y="4629603"/>
                  </a:lnTo>
                  <a:cubicBezTo>
                    <a:pt x="831462" y="4586880"/>
                    <a:pt x="771378" y="4486863"/>
                    <a:pt x="771378" y="4370291"/>
                  </a:cubicBezTo>
                  <a:lnTo>
                    <a:pt x="771378" y="586155"/>
                  </a:lnTo>
                  <a:lnTo>
                    <a:pt x="773974" y="586155"/>
                  </a:lnTo>
                  <a:lnTo>
                    <a:pt x="386987" y="0"/>
                  </a:lnTo>
                  <a:lnTo>
                    <a:pt x="0" y="586155"/>
                  </a:lnTo>
                  <a:close/>
                </a:path>
              </a:pathLst>
            </a:custGeom>
            <a:gradFill flip="none" rotWithShape="1">
              <a:gsLst>
                <a:gs pos="7000">
                  <a:srgbClr val="FFCC00"/>
                </a:gs>
                <a:gs pos="0">
                  <a:srgbClr val="FF9900"/>
                </a:gs>
                <a:gs pos="97297">
                  <a:srgbClr val="FF9900"/>
                </a:gs>
                <a:gs pos="14000">
                  <a:srgbClr val="FFCC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TextBox 29">
              <a:extLst>
                <a:ext uri="{FF2B5EF4-FFF2-40B4-BE49-F238E27FC236}">
                  <a16:creationId xmlns:a16="http://schemas.microsoft.com/office/drawing/2014/main" id="{660C0D53-536F-4550-98AF-F10EE6613D11}"/>
                </a:ext>
              </a:extLst>
            </p:cNvPr>
            <p:cNvSpPr txBox="1"/>
            <p:nvPr/>
          </p:nvSpPr>
          <p:spPr>
            <a:xfrm>
              <a:off x="2233917" y="1394289"/>
              <a:ext cx="945175" cy="584775"/>
            </a:xfrm>
            <a:prstGeom prst="rect">
              <a:avLst/>
            </a:prstGeom>
            <a:noFill/>
          </p:spPr>
          <p:txBody>
            <a:bodyPr wrap="square" rtlCol="0">
              <a:spAutoFit/>
            </a:bodyPr>
            <a:lstStyle/>
            <a:p>
              <a:pPr algn="ctr"/>
              <a:r>
                <a:rPr lang="en-US" sz="3200" b="1" dirty="0">
                  <a:solidFill>
                    <a:srgbClr val="3E596E"/>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44" name="Oval 43">
              <a:extLst>
                <a:ext uri="{FF2B5EF4-FFF2-40B4-BE49-F238E27FC236}">
                  <a16:creationId xmlns:a16="http://schemas.microsoft.com/office/drawing/2014/main" id="{0E4672A8-2B20-4392-8764-80B05773DFAA}"/>
                </a:ext>
              </a:extLst>
            </p:cNvPr>
            <p:cNvSpPr/>
            <p:nvPr/>
          </p:nvSpPr>
          <p:spPr>
            <a:xfrm>
              <a:off x="3049283" y="1429163"/>
              <a:ext cx="492920" cy="49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Open folder">
              <a:extLst>
                <a:ext uri="{FF2B5EF4-FFF2-40B4-BE49-F238E27FC236}">
                  <a16:creationId xmlns:a16="http://schemas.microsoft.com/office/drawing/2014/main" id="{E12FB155-6A05-419E-9F91-040499A9060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14311" y="1490333"/>
              <a:ext cx="365760" cy="365760"/>
            </a:xfrm>
            <a:prstGeom prst="rect">
              <a:avLst/>
            </a:prstGeom>
          </p:spPr>
        </p:pic>
        <p:sp>
          <p:nvSpPr>
            <p:cNvPr id="63" name="TextBox 62">
              <a:extLst>
                <a:ext uri="{FF2B5EF4-FFF2-40B4-BE49-F238E27FC236}">
                  <a16:creationId xmlns:a16="http://schemas.microsoft.com/office/drawing/2014/main" id="{7D7D97FA-55AE-4F16-8263-835E28F62454}"/>
                </a:ext>
              </a:extLst>
            </p:cNvPr>
            <p:cNvSpPr txBox="1"/>
            <p:nvPr/>
          </p:nvSpPr>
          <p:spPr>
            <a:xfrm>
              <a:off x="3299616" y="1380789"/>
              <a:ext cx="2667266"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ألياف مصدرها حيواني</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87" name="Rectangle: Top Corners Rounded 86">
            <a:extLst>
              <a:ext uri="{FF2B5EF4-FFF2-40B4-BE49-F238E27FC236}">
                <a16:creationId xmlns:a16="http://schemas.microsoft.com/office/drawing/2014/main" id="{CF6F2921-B8CA-43CF-B7F4-1CA933638BB8}"/>
              </a:ext>
            </a:extLst>
          </p:cNvPr>
          <p:cNvSpPr/>
          <p:nvPr/>
        </p:nvSpPr>
        <p:spPr>
          <a:xfrm rot="5400000">
            <a:off x="6060001" y="4056859"/>
            <a:ext cx="350983" cy="230558"/>
          </a:xfrm>
          <a:prstGeom prst="round2SameRect">
            <a:avLst>
              <a:gd name="adj1" fmla="val 50000"/>
              <a:gd name="adj2" fmla="val 0"/>
            </a:avLst>
          </a:prstGeom>
          <a:solidFill>
            <a:srgbClr val="748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8019BD97-6CAF-4E08-B6CF-6850389D68A3}"/>
              </a:ext>
            </a:extLst>
          </p:cNvPr>
          <p:cNvGrpSpPr/>
          <p:nvPr/>
        </p:nvGrpSpPr>
        <p:grpSpPr>
          <a:xfrm>
            <a:off x="5830771" y="2564905"/>
            <a:ext cx="4363505" cy="947379"/>
            <a:chOff x="5830771" y="2018186"/>
            <a:chExt cx="4363505" cy="947379"/>
          </a:xfrm>
          <a:effectLst>
            <a:outerShdw blurRad="50800" dist="38100" algn="l" rotWithShape="0">
              <a:prstClr val="black">
                <a:alpha val="40000"/>
              </a:prstClr>
            </a:outerShdw>
          </a:effectLst>
        </p:grpSpPr>
        <p:sp>
          <p:nvSpPr>
            <p:cNvPr id="15" name="Freeform: Shape 14">
              <a:extLst>
                <a:ext uri="{FF2B5EF4-FFF2-40B4-BE49-F238E27FC236}">
                  <a16:creationId xmlns:a16="http://schemas.microsoft.com/office/drawing/2014/main" id="{56677355-AAD1-4BD0-99B7-31A99AE7522F}"/>
                </a:ext>
              </a:extLst>
            </p:cNvPr>
            <p:cNvSpPr/>
            <p:nvPr/>
          </p:nvSpPr>
          <p:spPr>
            <a:xfrm>
              <a:off x="5830771" y="2018186"/>
              <a:ext cx="4363505" cy="947379"/>
            </a:xfrm>
            <a:custGeom>
              <a:avLst/>
              <a:gdLst>
                <a:gd name="connsiteX0" fmla="*/ 231638 w 4651717"/>
                <a:gd name="connsiteY0" fmla="*/ 0 h 1009954"/>
                <a:gd name="connsiteX1" fmla="*/ 4065563 w 4651717"/>
                <a:gd name="connsiteY1" fmla="*/ 0 h 1009954"/>
                <a:gd name="connsiteX2" fmla="*/ 4065563 w 4651717"/>
                <a:gd name="connsiteY2" fmla="*/ 1 h 1009954"/>
                <a:gd name="connsiteX3" fmla="*/ 4651717 w 4651717"/>
                <a:gd name="connsiteY3" fmla="*/ 386988 h 1009954"/>
                <a:gd name="connsiteX4" fmla="*/ 4065563 w 4651717"/>
                <a:gd name="connsiteY4" fmla="*/ 773975 h 1009954"/>
                <a:gd name="connsiteX5" fmla="*/ 4065563 w 4651717"/>
                <a:gd name="connsiteY5" fmla="*/ 771378 h 1009954"/>
                <a:gd name="connsiteX6" fmla="*/ 281427 w 4651717"/>
                <a:gd name="connsiteY6" fmla="*/ 771378 h 1009954"/>
                <a:gd name="connsiteX7" fmla="*/ 22115 w 4651717"/>
                <a:gd name="connsiteY7" fmla="*/ 917092 h 1009954"/>
                <a:gd name="connsiteX8" fmla="*/ 0 w 4651717"/>
                <a:gd name="connsiteY8" fmla="*/ 1009954 h 1009954"/>
                <a:gd name="connsiteX9" fmla="*/ 0 w 4651717"/>
                <a:gd name="connsiteY9" fmla="*/ 196371 h 1009954"/>
                <a:gd name="connsiteX10" fmla="*/ 231638 w 4651717"/>
                <a:gd name="connsiteY10" fmla="*/ 0 h 100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1717" h="1009954">
                  <a:moveTo>
                    <a:pt x="231638" y="0"/>
                  </a:moveTo>
                  <a:lnTo>
                    <a:pt x="4065563" y="0"/>
                  </a:lnTo>
                  <a:lnTo>
                    <a:pt x="4065563" y="1"/>
                  </a:lnTo>
                  <a:lnTo>
                    <a:pt x="4651717" y="386988"/>
                  </a:lnTo>
                  <a:lnTo>
                    <a:pt x="4065563" y="773975"/>
                  </a:lnTo>
                  <a:lnTo>
                    <a:pt x="4065563" y="771378"/>
                  </a:lnTo>
                  <a:lnTo>
                    <a:pt x="281427" y="771378"/>
                  </a:lnTo>
                  <a:cubicBezTo>
                    <a:pt x="164855" y="771378"/>
                    <a:pt x="64838" y="831462"/>
                    <a:pt x="22115" y="917092"/>
                  </a:cubicBezTo>
                  <a:lnTo>
                    <a:pt x="0" y="1009954"/>
                  </a:lnTo>
                  <a:lnTo>
                    <a:pt x="0" y="196371"/>
                  </a:lnTo>
                  <a:cubicBezTo>
                    <a:pt x="0" y="87918"/>
                    <a:pt x="103708" y="0"/>
                    <a:pt x="231638" y="0"/>
                  </a:cubicBezTo>
                  <a:close/>
                </a:path>
              </a:pathLst>
            </a:custGeom>
            <a:gradFill>
              <a:gsLst>
                <a:gs pos="6000">
                  <a:srgbClr val="A5EA25"/>
                </a:gs>
                <a:gs pos="0">
                  <a:srgbClr val="53C241"/>
                </a:gs>
                <a:gs pos="97683">
                  <a:srgbClr val="49BC44"/>
                </a:gs>
                <a:gs pos="11000">
                  <a:srgbClr val="75D335"/>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EB75CA59-3BC5-407F-9401-6BE9EF4D5437}"/>
                </a:ext>
              </a:extLst>
            </p:cNvPr>
            <p:cNvSpPr txBox="1"/>
            <p:nvPr/>
          </p:nvSpPr>
          <p:spPr>
            <a:xfrm>
              <a:off x="9012904" y="2136030"/>
              <a:ext cx="945175" cy="584775"/>
            </a:xfrm>
            <a:prstGeom prst="rect">
              <a:avLst/>
            </a:prstGeom>
            <a:noFill/>
          </p:spPr>
          <p:txBody>
            <a:bodyPr wrap="square" rtlCol="0">
              <a:spAutoFit/>
            </a:bodyPr>
            <a:lstStyle/>
            <a:p>
              <a:pPr algn="ctr"/>
              <a:endPar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 name="Oval 40">
              <a:extLst>
                <a:ext uri="{FF2B5EF4-FFF2-40B4-BE49-F238E27FC236}">
                  <a16:creationId xmlns:a16="http://schemas.microsoft.com/office/drawing/2014/main" id="{D41B3FAF-F77C-4689-BA50-6BA14982D56E}"/>
                </a:ext>
              </a:extLst>
            </p:cNvPr>
            <p:cNvSpPr/>
            <p:nvPr/>
          </p:nvSpPr>
          <p:spPr>
            <a:xfrm>
              <a:off x="8530245" y="2154581"/>
              <a:ext cx="492920" cy="492920"/>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1D8DC512-2823-4903-A554-C4537C5F6108}"/>
                </a:ext>
              </a:extLst>
            </p:cNvPr>
            <p:cNvSpPr txBox="1"/>
            <p:nvPr/>
          </p:nvSpPr>
          <p:spPr>
            <a:xfrm>
              <a:off x="6243124" y="2176279"/>
              <a:ext cx="2122724"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كالقطن و الكتان</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7" name="Group 76">
            <a:extLst>
              <a:ext uri="{FF2B5EF4-FFF2-40B4-BE49-F238E27FC236}">
                <a16:creationId xmlns:a16="http://schemas.microsoft.com/office/drawing/2014/main" id="{B7DFE8EC-D0A3-4433-8BE7-1E48689A6665}"/>
              </a:ext>
            </a:extLst>
          </p:cNvPr>
          <p:cNvGrpSpPr/>
          <p:nvPr/>
        </p:nvGrpSpPr>
        <p:grpSpPr>
          <a:xfrm>
            <a:off x="1997719" y="3282262"/>
            <a:ext cx="4363506" cy="947379"/>
            <a:chOff x="1997719" y="2735543"/>
            <a:chExt cx="4363506" cy="947379"/>
          </a:xfrm>
          <a:effectLst>
            <a:outerShdw blurRad="50800" dist="38100" dir="10800000" algn="r" rotWithShape="0">
              <a:prstClr val="black">
                <a:alpha val="40000"/>
              </a:prstClr>
            </a:outerShdw>
          </a:effectLst>
        </p:grpSpPr>
        <p:sp>
          <p:nvSpPr>
            <p:cNvPr id="16" name="Freeform: Shape 15">
              <a:extLst>
                <a:ext uri="{FF2B5EF4-FFF2-40B4-BE49-F238E27FC236}">
                  <a16:creationId xmlns:a16="http://schemas.microsoft.com/office/drawing/2014/main" id="{896C437D-4253-4B72-8E5E-F82DFB650744}"/>
                </a:ext>
              </a:extLst>
            </p:cNvPr>
            <p:cNvSpPr/>
            <p:nvPr/>
          </p:nvSpPr>
          <p:spPr>
            <a:xfrm rot="16200000" flipH="1">
              <a:off x="3705782" y="1027480"/>
              <a:ext cx="947379" cy="4363506"/>
            </a:xfrm>
            <a:custGeom>
              <a:avLst/>
              <a:gdLst>
                <a:gd name="connsiteX0" fmla="*/ 0 w 1009954"/>
                <a:gd name="connsiteY0" fmla="*/ 586155 h 4651718"/>
                <a:gd name="connsiteX1" fmla="*/ 0 w 1009954"/>
                <a:gd name="connsiteY1" fmla="*/ 4420080 h 4651718"/>
                <a:gd name="connsiteX2" fmla="*/ 196371 w 1009954"/>
                <a:gd name="connsiteY2" fmla="*/ 4651718 h 4651718"/>
                <a:gd name="connsiteX3" fmla="*/ 1009954 w 1009954"/>
                <a:gd name="connsiteY3" fmla="*/ 4651718 h 4651718"/>
                <a:gd name="connsiteX4" fmla="*/ 917092 w 1009954"/>
                <a:gd name="connsiteY4" fmla="*/ 4629603 h 4651718"/>
                <a:gd name="connsiteX5" fmla="*/ 771378 w 1009954"/>
                <a:gd name="connsiteY5" fmla="*/ 4370291 h 4651718"/>
                <a:gd name="connsiteX6" fmla="*/ 771378 w 1009954"/>
                <a:gd name="connsiteY6" fmla="*/ 586155 h 4651718"/>
                <a:gd name="connsiteX7" fmla="*/ 773974 w 1009954"/>
                <a:gd name="connsiteY7" fmla="*/ 586155 h 4651718"/>
                <a:gd name="connsiteX8" fmla="*/ 386987 w 1009954"/>
                <a:gd name="connsiteY8" fmla="*/ 0 h 4651718"/>
                <a:gd name="connsiteX9" fmla="*/ 0 w 1009954"/>
                <a:gd name="connsiteY9" fmla="*/ 586155 h 4651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954" h="4651718">
                  <a:moveTo>
                    <a:pt x="0" y="586155"/>
                  </a:moveTo>
                  <a:lnTo>
                    <a:pt x="0" y="4420080"/>
                  </a:lnTo>
                  <a:cubicBezTo>
                    <a:pt x="0" y="4548010"/>
                    <a:pt x="87918" y="4651718"/>
                    <a:pt x="196371" y="4651718"/>
                  </a:cubicBezTo>
                  <a:lnTo>
                    <a:pt x="1009954" y="4651718"/>
                  </a:lnTo>
                  <a:lnTo>
                    <a:pt x="917092" y="4629603"/>
                  </a:lnTo>
                  <a:cubicBezTo>
                    <a:pt x="831462" y="4586880"/>
                    <a:pt x="771378" y="4486863"/>
                    <a:pt x="771378" y="4370291"/>
                  </a:cubicBezTo>
                  <a:lnTo>
                    <a:pt x="771378" y="586155"/>
                  </a:lnTo>
                  <a:lnTo>
                    <a:pt x="773974" y="586155"/>
                  </a:lnTo>
                  <a:lnTo>
                    <a:pt x="386987" y="0"/>
                  </a:lnTo>
                  <a:lnTo>
                    <a:pt x="0" y="586155"/>
                  </a:lnTo>
                  <a:close/>
                </a:path>
              </a:pathLst>
            </a:custGeom>
            <a:gradFill>
              <a:gsLst>
                <a:gs pos="7000">
                  <a:srgbClr val="FFCC00"/>
                </a:gs>
                <a:gs pos="0">
                  <a:srgbClr val="FF9900"/>
                </a:gs>
                <a:gs pos="97297">
                  <a:srgbClr val="FF9900"/>
                </a:gs>
                <a:gs pos="14000">
                  <a:srgbClr val="FFCC00"/>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TextBox 30">
              <a:extLst>
                <a:ext uri="{FF2B5EF4-FFF2-40B4-BE49-F238E27FC236}">
                  <a16:creationId xmlns:a16="http://schemas.microsoft.com/office/drawing/2014/main" id="{A5113C09-0FA3-43D3-9D8E-E2D53950525D}"/>
                </a:ext>
              </a:extLst>
            </p:cNvPr>
            <p:cNvSpPr txBox="1"/>
            <p:nvPr/>
          </p:nvSpPr>
          <p:spPr>
            <a:xfrm>
              <a:off x="2233917" y="2805761"/>
              <a:ext cx="945175" cy="584775"/>
            </a:xfrm>
            <a:prstGeom prst="rect">
              <a:avLst/>
            </a:prstGeom>
            <a:noFill/>
          </p:spPr>
          <p:txBody>
            <a:bodyPr wrap="square" rtlCol="0">
              <a:spAutoFit/>
            </a:bodyPr>
            <a:lstStyle/>
            <a:p>
              <a:pPr algn="ctr"/>
              <a:endParaRPr lang="en-US" sz="3200" b="1" dirty="0">
                <a:solidFill>
                  <a:srgbClr val="3E596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5" name="Oval 44">
              <a:extLst>
                <a:ext uri="{FF2B5EF4-FFF2-40B4-BE49-F238E27FC236}">
                  <a16:creationId xmlns:a16="http://schemas.microsoft.com/office/drawing/2014/main" id="{4228E233-F582-40E9-9D6C-F21B2EDBE6F8}"/>
                </a:ext>
              </a:extLst>
            </p:cNvPr>
            <p:cNvSpPr/>
            <p:nvPr/>
          </p:nvSpPr>
          <p:spPr>
            <a:xfrm>
              <a:off x="2846790" y="2888314"/>
              <a:ext cx="492920" cy="49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F3F827F0-4DC0-43F0-8D6D-EEB3BAA7B1BC}"/>
                </a:ext>
              </a:extLst>
            </p:cNvPr>
            <p:cNvSpPr txBox="1"/>
            <p:nvPr/>
          </p:nvSpPr>
          <p:spPr>
            <a:xfrm>
              <a:off x="3206567" y="2857390"/>
              <a:ext cx="2771393"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كالصوف و الحرير</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72" name="TextBox 71">
            <a:extLst>
              <a:ext uri="{FF2B5EF4-FFF2-40B4-BE49-F238E27FC236}">
                <a16:creationId xmlns:a16="http://schemas.microsoft.com/office/drawing/2014/main" id="{09E5AC60-BD45-4677-92A6-59AA822EE10D}"/>
              </a:ext>
            </a:extLst>
          </p:cNvPr>
          <p:cNvSpPr txBox="1"/>
          <p:nvPr/>
        </p:nvSpPr>
        <p:spPr>
          <a:xfrm>
            <a:off x="855505" y="264096"/>
            <a:ext cx="5569673" cy="584775"/>
          </a:xfrm>
          <a:prstGeom prst="rect">
            <a:avLst/>
          </a:prstGeom>
          <a:noFill/>
        </p:spPr>
        <p:txBody>
          <a:bodyPr wrap="square" rtlCol="0">
            <a:spAutoFit/>
          </a:bodyPr>
          <a:lstStyle/>
          <a:p>
            <a:pPr lvl="2" algn="ctr"/>
            <a:r>
              <a:rPr lang="ar-SY" sz="3200" b="1" dirty="0">
                <a:solidFill>
                  <a:srgbClr val="E5E5E5"/>
                </a:solidFill>
                <a:latin typeface="Open Sans" panose="020B0606030504020204" pitchFamily="34" charset="0"/>
                <a:ea typeface="Open Sans" panose="020B0606030504020204" pitchFamily="34" charset="0"/>
                <a:cs typeface="Open Sans" panose="020B0606030504020204" pitchFamily="34" charset="0"/>
              </a:rPr>
              <a:t>ألياف طبيعية</a:t>
            </a:r>
          </a:p>
        </p:txBody>
      </p:sp>
    </p:spTree>
    <p:extLst>
      <p:ext uri="{BB962C8B-B14F-4D97-AF65-F5344CB8AC3E}">
        <p14:creationId xmlns:p14="http://schemas.microsoft.com/office/powerpoint/2010/main" val="310382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right)">
                                      <p:cBhvr>
                                        <p:cTn id="7" dur="500"/>
                                        <p:tgtEl>
                                          <p:spTgt spid="82"/>
                                        </p:tgtEl>
                                      </p:cBhvr>
                                    </p:animEffect>
                                  </p:childTnLst>
                                </p:cTn>
                              </p:par>
                            </p:childTnLst>
                          </p:cTn>
                        </p:par>
                        <p:par>
                          <p:cTn id="8" fill="hold">
                            <p:stCondLst>
                              <p:cond delay="500"/>
                            </p:stCondLst>
                            <p:childTnLst>
                              <p:par>
                                <p:cTn id="9" presetID="17" presetClass="entr" presetSubtype="8"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500" fill="hold"/>
                                        <p:tgtEl>
                                          <p:spTgt spid="74"/>
                                        </p:tgtEl>
                                        <p:attrNameLst>
                                          <p:attrName>ppt_x</p:attrName>
                                        </p:attrNameLst>
                                      </p:cBhvr>
                                      <p:tavLst>
                                        <p:tav tm="0">
                                          <p:val>
                                            <p:strVal val="#ppt_x-#ppt_w/2"/>
                                          </p:val>
                                        </p:tav>
                                        <p:tav tm="100000">
                                          <p:val>
                                            <p:strVal val="#ppt_x"/>
                                          </p:val>
                                        </p:tav>
                                      </p:tavLst>
                                    </p:anim>
                                    <p:anim calcmode="lin" valueType="num">
                                      <p:cBhvr>
                                        <p:cTn id="12" dur="500" fill="hold"/>
                                        <p:tgtEl>
                                          <p:spTgt spid="74"/>
                                        </p:tgtEl>
                                        <p:attrNameLst>
                                          <p:attrName>ppt_y</p:attrName>
                                        </p:attrNameLst>
                                      </p:cBhvr>
                                      <p:tavLst>
                                        <p:tav tm="0">
                                          <p:val>
                                            <p:strVal val="#ppt_y"/>
                                          </p:val>
                                        </p:tav>
                                        <p:tav tm="100000">
                                          <p:val>
                                            <p:strVal val="#ppt_y"/>
                                          </p:val>
                                        </p:tav>
                                      </p:tavLst>
                                    </p:anim>
                                    <p:anim calcmode="lin" valueType="num">
                                      <p:cBhvr>
                                        <p:cTn id="13" dur="500" fill="hold"/>
                                        <p:tgtEl>
                                          <p:spTgt spid="74"/>
                                        </p:tgtEl>
                                        <p:attrNameLst>
                                          <p:attrName>ppt_w</p:attrName>
                                        </p:attrNameLst>
                                      </p:cBhvr>
                                      <p:tavLst>
                                        <p:tav tm="0">
                                          <p:val>
                                            <p:fltVal val="0"/>
                                          </p:val>
                                        </p:tav>
                                        <p:tav tm="100000">
                                          <p:val>
                                            <p:strVal val="#ppt_w"/>
                                          </p:val>
                                        </p:tav>
                                      </p:tavLst>
                                    </p:anim>
                                    <p:anim calcmode="lin" valueType="num">
                                      <p:cBhvr>
                                        <p:cTn id="14" dur="500" fill="hold"/>
                                        <p:tgtEl>
                                          <p:spTgt spid="74"/>
                                        </p:tgtEl>
                                        <p:attrNameLst>
                                          <p:attrName>ppt_h</p:attrName>
                                        </p:attrNameLst>
                                      </p:cBhvr>
                                      <p:tavLst>
                                        <p:tav tm="0">
                                          <p:val>
                                            <p:strVal val="#ppt_h"/>
                                          </p:val>
                                        </p:tav>
                                        <p:tav tm="100000">
                                          <p:val>
                                            <p:strVal val="#ppt_h"/>
                                          </p:val>
                                        </p:tav>
                                      </p:tavLst>
                                    </p:anim>
                                  </p:childTnLst>
                                </p:cTn>
                              </p:par>
                              <p:par>
                                <p:cTn id="15" presetID="10" presetClass="entr" presetSubtype="0" fill="hold" grpId="0" nodeType="withEffect">
                                  <p:stCondLst>
                                    <p:cond delay="25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wipe(left)">
                                      <p:cBhvr>
                                        <p:cTn id="22" dur="500"/>
                                        <p:tgtEl>
                                          <p:spTgt spid="83"/>
                                        </p:tgtEl>
                                      </p:cBhvr>
                                    </p:animEffect>
                                  </p:childTnLst>
                                </p:cTn>
                              </p:par>
                            </p:childTnLst>
                          </p:cTn>
                        </p:par>
                        <p:par>
                          <p:cTn id="23" fill="hold">
                            <p:stCondLst>
                              <p:cond delay="500"/>
                            </p:stCondLst>
                            <p:childTnLst>
                              <p:par>
                                <p:cTn id="24" presetID="17" presetClass="entr" presetSubtype="2" fill="hold" nodeType="afterEffect">
                                  <p:stCondLst>
                                    <p:cond delay="0"/>
                                  </p:stCondLst>
                                  <p:childTnLst>
                                    <p:set>
                                      <p:cBhvr>
                                        <p:cTn id="25" dur="1" fill="hold">
                                          <p:stCondLst>
                                            <p:cond delay="0"/>
                                          </p:stCondLst>
                                        </p:cTn>
                                        <p:tgtEl>
                                          <p:spTgt spid="75"/>
                                        </p:tgtEl>
                                        <p:attrNameLst>
                                          <p:attrName>style.visibility</p:attrName>
                                        </p:attrNameLst>
                                      </p:cBhvr>
                                      <p:to>
                                        <p:strVal val="visible"/>
                                      </p:to>
                                    </p:set>
                                    <p:anim calcmode="lin" valueType="num">
                                      <p:cBhvr>
                                        <p:cTn id="26" dur="500" fill="hold"/>
                                        <p:tgtEl>
                                          <p:spTgt spid="75"/>
                                        </p:tgtEl>
                                        <p:attrNameLst>
                                          <p:attrName>ppt_x</p:attrName>
                                        </p:attrNameLst>
                                      </p:cBhvr>
                                      <p:tavLst>
                                        <p:tav tm="0">
                                          <p:val>
                                            <p:strVal val="#ppt_x+#ppt_w/2"/>
                                          </p:val>
                                        </p:tav>
                                        <p:tav tm="100000">
                                          <p:val>
                                            <p:strVal val="#ppt_x"/>
                                          </p:val>
                                        </p:tav>
                                      </p:tavLst>
                                    </p:anim>
                                    <p:anim calcmode="lin" valueType="num">
                                      <p:cBhvr>
                                        <p:cTn id="27" dur="500" fill="hold"/>
                                        <p:tgtEl>
                                          <p:spTgt spid="75"/>
                                        </p:tgtEl>
                                        <p:attrNameLst>
                                          <p:attrName>ppt_y</p:attrName>
                                        </p:attrNameLst>
                                      </p:cBhvr>
                                      <p:tavLst>
                                        <p:tav tm="0">
                                          <p:val>
                                            <p:strVal val="#ppt_y"/>
                                          </p:val>
                                        </p:tav>
                                        <p:tav tm="100000">
                                          <p:val>
                                            <p:strVal val="#ppt_y"/>
                                          </p:val>
                                        </p:tav>
                                      </p:tavLst>
                                    </p:anim>
                                    <p:anim calcmode="lin" valueType="num">
                                      <p:cBhvr>
                                        <p:cTn id="28" dur="500" fill="hold"/>
                                        <p:tgtEl>
                                          <p:spTgt spid="75"/>
                                        </p:tgtEl>
                                        <p:attrNameLst>
                                          <p:attrName>ppt_w</p:attrName>
                                        </p:attrNameLst>
                                      </p:cBhvr>
                                      <p:tavLst>
                                        <p:tav tm="0">
                                          <p:val>
                                            <p:fltVal val="0"/>
                                          </p:val>
                                        </p:tav>
                                        <p:tav tm="100000">
                                          <p:val>
                                            <p:strVal val="#ppt_w"/>
                                          </p:val>
                                        </p:tav>
                                      </p:tavLst>
                                    </p:anim>
                                    <p:anim calcmode="lin" valueType="num">
                                      <p:cBhvr>
                                        <p:cTn id="29" dur="500" fill="hold"/>
                                        <p:tgtEl>
                                          <p:spTgt spid="75"/>
                                        </p:tgtEl>
                                        <p:attrNameLst>
                                          <p:attrName>ppt_h</p:attrName>
                                        </p:attrNameLst>
                                      </p:cBhvr>
                                      <p:tavLst>
                                        <p:tav tm="0">
                                          <p:val>
                                            <p:strVal val="#ppt_h"/>
                                          </p:val>
                                        </p:tav>
                                        <p:tav tm="100000">
                                          <p:val>
                                            <p:strVal val="#ppt_h"/>
                                          </p:val>
                                        </p:tav>
                                      </p:tavLst>
                                    </p:anim>
                                  </p:childTnLst>
                                </p:cTn>
                              </p:par>
                              <p:par>
                                <p:cTn id="30" presetID="10" presetClass="entr" presetSubtype="0" fill="hold" grpId="0" nodeType="withEffect">
                                  <p:stCondLst>
                                    <p:cond delay="25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86"/>
                                        </p:tgtEl>
                                        <p:attrNameLst>
                                          <p:attrName>style.visibility</p:attrName>
                                        </p:attrNameLst>
                                      </p:cBhvr>
                                      <p:to>
                                        <p:strVal val="visible"/>
                                      </p:to>
                                    </p:set>
                                    <p:animEffect transition="in" filter="wipe(right)">
                                      <p:cBhvr>
                                        <p:cTn id="37" dur="500"/>
                                        <p:tgtEl>
                                          <p:spTgt spid="86"/>
                                        </p:tgtEl>
                                      </p:cBhvr>
                                    </p:animEffect>
                                  </p:childTnLst>
                                </p:cTn>
                              </p:par>
                            </p:childTnLst>
                          </p:cTn>
                        </p:par>
                        <p:par>
                          <p:cTn id="38" fill="hold">
                            <p:stCondLst>
                              <p:cond delay="500"/>
                            </p:stCondLst>
                            <p:childTnLst>
                              <p:par>
                                <p:cTn id="39" presetID="17" presetClass="entr" presetSubtype="8" fill="hold" nodeType="afterEffect">
                                  <p:stCondLst>
                                    <p:cond delay="0"/>
                                  </p:stCondLst>
                                  <p:childTnLst>
                                    <p:set>
                                      <p:cBhvr>
                                        <p:cTn id="40" dur="1" fill="hold">
                                          <p:stCondLst>
                                            <p:cond delay="0"/>
                                          </p:stCondLst>
                                        </p:cTn>
                                        <p:tgtEl>
                                          <p:spTgt spid="76"/>
                                        </p:tgtEl>
                                        <p:attrNameLst>
                                          <p:attrName>style.visibility</p:attrName>
                                        </p:attrNameLst>
                                      </p:cBhvr>
                                      <p:to>
                                        <p:strVal val="visible"/>
                                      </p:to>
                                    </p:set>
                                    <p:anim calcmode="lin" valueType="num">
                                      <p:cBhvr>
                                        <p:cTn id="41" dur="500" fill="hold"/>
                                        <p:tgtEl>
                                          <p:spTgt spid="76"/>
                                        </p:tgtEl>
                                        <p:attrNameLst>
                                          <p:attrName>ppt_x</p:attrName>
                                        </p:attrNameLst>
                                      </p:cBhvr>
                                      <p:tavLst>
                                        <p:tav tm="0">
                                          <p:val>
                                            <p:strVal val="#ppt_x-#ppt_w/2"/>
                                          </p:val>
                                        </p:tav>
                                        <p:tav tm="100000">
                                          <p:val>
                                            <p:strVal val="#ppt_x"/>
                                          </p:val>
                                        </p:tav>
                                      </p:tavLst>
                                    </p:anim>
                                    <p:anim calcmode="lin" valueType="num">
                                      <p:cBhvr>
                                        <p:cTn id="42" dur="500" fill="hold"/>
                                        <p:tgtEl>
                                          <p:spTgt spid="76"/>
                                        </p:tgtEl>
                                        <p:attrNameLst>
                                          <p:attrName>ppt_y</p:attrName>
                                        </p:attrNameLst>
                                      </p:cBhvr>
                                      <p:tavLst>
                                        <p:tav tm="0">
                                          <p:val>
                                            <p:strVal val="#ppt_y"/>
                                          </p:val>
                                        </p:tav>
                                        <p:tav tm="100000">
                                          <p:val>
                                            <p:strVal val="#ppt_y"/>
                                          </p:val>
                                        </p:tav>
                                      </p:tavLst>
                                    </p:anim>
                                    <p:anim calcmode="lin" valueType="num">
                                      <p:cBhvr>
                                        <p:cTn id="43" dur="500" fill="hold"/>
                                        <p:tgtEl>
                                          <p:spTgt spid="76"/>
                                        </p:tgtEl>
                                        <p:attrNameLst>
                                          <p:attrName>ppt_w</p:attrName>
                                        </p:attrNameLst>
                                      </p:cBhvr>
                                      <p:tavLst>
                                        <p:tav tm="0">
                                          <p:val>
                                            <p:fltVal val="0"/>
                                          </p:val>
                                        </p:tav>
                                        <p:tav tm="100000">
                                          <p:val>
                                            <p:strVal val="#ppt_w"/>
                                          </p:val>
                                        </p:tav>
                                      </p:tavLst>
                                    </p:anim>
                                    <p:anim calcmode="lin" valueType="num">
                                      <p:cBhvr>
                                        <p:cTn id="44" dur="500" fill="hold"/>
                                        <p:tgtEl>
                                          <p:spTgt spid="76"/>
                                        </p:tgtEl>
                                        <p:attrNameLst>
                                          <p:attrName>ppt_h</p:attrName>
                                        </p:attrNameLst>
                                      </p:cBhvr>
                                      <p:tavLst>
                                        <p:tav tm="0">
                                          <p:val>
                                            <p:strVal val="#ppt_h"/>
                                          </p:val>
                                        </p:tav>
                                        <p:tav tm="100000">
                                          <p:val>
                                            <p:strVal val="#ppt_h"/>
                                          </p:val>
                                        </p:tav>
                                      </p:tavLst>
                                    </p:anim>
                                  </p:childTnLst>
                                </p:cTn>
                              </p:par>
                              <p:par>
                                <p:cTn id="45" presetID="10" presetClass="entr" presetSubtype="0" fill="hold" grpId="0" nodeType="withEffect">
                                  <p:stCondLst>
                                    <p:cond delay="25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500"/>
                                        <p:tgtEl>
                                          <p:spTgt spid="3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7"/>
                                        </p:tgtEl>
                                        <p:attrNameLst>
                                          <p:attrName>style.visibility</p:attrName>
                                        </p:attrNameLst>
                                      </p:cBhvr>
                                      <p:to>
                                        <p:strVal val="visible"/>
                                      </p:to>
                                    </p:set>
                                    <p:animEffect transition="in" filter="wipe(left)">
                                      <p:cBhvr>
                                        <p:cTn id="52" dur="500"/>
                                        <p:tgtEl>
                                          <p:spTgt spid="87"/>
                                        </p:tgtEl>
                                      </p:cBhvr>
                                    </p:animEffect>
                                  </p:childTnLst>
                                </p:cTn>
                              </p:par>
                            </p:childTnLst>
                          </p:cTn>
                        </p:par>
                        <p:par>
                          <p:cTn id="53" fill="hold">
                            <p:stCondLst>
                              <p:cond delay="500"/>
                            </p:stCondLst>
                            <p:childTnLst>
                              <p:par>
                                <p:cTn id="54" presetID="17" presetClass="entr" presetSubtype="2" fill="hold" nodeType="afterEffect">
                                  <p:stCondLst>
                                    <p:cond delay="0"/>
                                  </p:stCondLst>
                                  <p:childTnLst>
                                    <p:set>
                                      <p:cBhvr>
                                        <p:cTn id="55" dur="1" fill="hold">
                                          <p:stCondLst>
                                            <p:cond delay="0"/>
                                          </p:stCondLst>
                                        </p:cTn>
                                        <p:tgtEl>
                                          <p:spTgt spid="77"/>
                                        </p:tgtEl>
                                        <p:attrNameLst>
                                          <p:attrName>style.visibility</p:attrName>
                                        </p:attrNameLst>
                                      </p:cBhvr>
                                      <p:to>
                                        <p:strVal val="visible"/>
                                      </p:to>
                                    </p:set>
                                    <p:anim calcmode="lin" valueType="num">
                                      <p:cBhvr>
                                        <p:cTn id="56" dur="500" fill="hold"/>
                                        <p:tgtEl>
                                          <p:spTgt spid="77"/>
                                        </p:tgtEl>
                                        <p:attrNameLst>
                                          <p:attrName>ppt_x</p:attrName>
                                        </p:attrNameLst>
                                      </p:cBhvr>
                                      <p:tavLst>
                                        <p:tav tm="0">
                                          <p:val>
                                            <p:strVal val="#ppt_x+#ppt_w/2"/>
                                          </p:val>
                                        </p:tav>
                                        <p:tav tm="100000">
                                          <p:val>
                                            <p:strVal val="#ppt_x"/>
                                          </p:val>
                                        </p:tav>
                                      </p:tavLst>
                                    </p:anim>
                                    <p:anim calcmode="lin" valueType="num">
                                      <p:cBhvr>
                                        <p:cTn id="57" dur="500" fill="hold"/>
                                        <p:tgtEl>
                                          <p:spTgt spid="77"/>
                                        </p:tgtEl>
                                        <p:attrNameLst>
                                          <p:attrName>ppt_y</p:attrName>
                                        </p:attrNameLst>
                                      </p:cBhvr>
                                      <p:tavLst>
                                        <p:tav tm="0">
                                          <p:val>
                                            <p:strVal val="#ppt_y"/>
                                          </p:val>
                                        </p:tav>
                                        <p:tav tm="100000">
                                          <p:val>
                                            <p:strVal val="#ppt_y"/>
                                          </p:val>
                                        </p:tav>
                                      </p:tavLst>
                                    </p:anim>
                                    <p:anim calcmode="lin" valueType="num">
                                      <p:cBhvr>
                                        <p:cTn id="58" dur="500" fill="hold"/>
                                        <p:tgtEl>
                                          <p:spTgt spid="77"/>
                                        </p:tgtEl>
                                        <p:attrNameLst>
                                          <p:attrName>ppt_w</p:attrName>
                                        </p:attrNameLst>
                                      </p:cBhvr>
                                      <p:tavLst>
                                        <p:tav tm="0">
                                          <p:val>
                                            <p:fltVal val="0"/>
                                          </p:val>
                                        </p:tav>
                                        <p:tav tm="100000">
                                          <p:val>
                                            <p:strVal val="#ppt_w"/>
                                          </p:val>
                                        </p:tav>
                                      </p:tavLst>
                                    </p:anim>
                                    <p:anim calcmode="lin" valueType="num">
                                      <p:cBhvr>
                                        <p:cTn id="59" dur="500" fill="hold"/>
                                        <p:tgtEl>
                                          <p:spTgt spid="77"/>
                                        </p:tgtEl>
                                        <p:attrNameLst>
                                          <p:attrName>ppt_h</p:attrName>
                                        </p:attrNameLst>
                                      </p:cBhvr>
                                      <p:tavLst>
                                        <p:tav tm="0">
                                          <p:val>
                                            <p:strVal val="#ppt_h"/>
                                          </p:val>
                                        </p:tav>
                                        <p:tav tm="100000">
                                          <p:val>
                                            <p:strVal val="#ppt_h"/>
                                          </p:val>
                                        </p:tav>
                                      </p:tavLst>
                                    </p:anim>
                                  </p:childTnLst>
                                </p:cTn>
                              </p:par>
                              <p:par>
                                <p:cTn id="60" presetID="10" presetClass="entr" presetSubtype="0" fill="hold" grpId="0" nodeType="withEffect">
                                  <p:stCondLst>
                                    <p:cond delay="250"/>
                                  </p:stCondLst>
                                  <p:childTnLst>
                                    <p:set>
                                      <p:cBhvr>
                                        <p:cTn id="61" dur="1" fill="hold">
                                          <p:stCondLst>
                                            <p:cond delay="0"/>
                                          </p:stCondLst>
                                        </p:cTn>
                                        <p:tgtEl>
                                          <p:spTgt spid="38"/>
                                        </p:tgtEl>
                                        <p:attrNameLst>
                                          <p:attrName>style.visibility</p:attrName>
                                        </p:attrNameLst>
                                      </p:cBhvr>
                                      <p:to>
                                        <p:strVal val="visible"/>
                                      </p:to>
                                    </p:set>
                                    <p:animEffect transition="in" filter="fade">
                                      <p:cBhvr>
                                        <p:cTn id="6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7" grpId="0" animBg="1"/>
      <p:bldP spid="34" grpId="0" animBg="1"/>
      <p:bldP spid="38" grpId="0" animBg="1"/>
      <p:bldP spid="82" grpId="0" animBg="1"/>
      <p:bldP spid="83" grpId="0" animBg="1"/>
      <p:bldP spid="86" grpId="0" animBg="1"/>
      <p:bldP spid="8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B4C8026-4DCC-4040-BA19-E923A5CA7289}"/>
              </a:ext>
            </a:extLst>
          </p:cNvPr>
          <p:cNvSpPr/>
          <p:nvPr/>
        </p:nvSpPr>
        <p:spPr>
          <a:xfrm>
            <a:off x="6125026" y="237418"/>
            <a:ext cx="5225979" cy="6497490"/>
          </a:xfrm>
          <a:prstGeom prst="rect">
            <a:avLst/>
          </a:prstGeom>
          <a:gradFill flip="none" rotWithShape="1">
            <a:gsLst>
              <a:gs pos="80000">
                <a:schemeClr val="bg1"/>
              </a:gs>
              <a:gs pos="16000">
                <a:schemeClr val="bg1">
                  <a:lumMod val="95000"/>
                </a:schemeClr>
              </a:gs>
              <a:gs pos="1000">
                <a:schemeClr val="bg1">
                  <a:lumMod val="50000"/>
                </a:schemeClr>
              </a:gs>
            </a:gsLst>
            <a:lin ang="0" scaled="1"/>
            <a:tileRect/>
          </a:gradFill>
          <a:ln>
            <a:noFill/>
          </a:ln>
          <a:effectLst>
            <a:outerShdw blurRad="88900" dist="1016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70EC012-A606-47EF-A144-ED1413BEE4A1}"/>
              </a:ext>
            </a:extLst>
          </p:cNvPr>
          <p:cNvSpPr/>
          <p:nvPr/>
        </p:nvSpPr>
        <p:spPr>
          <a:xfrm>
            <a:off x="855505" y="237417"/>
            <a:ext cx="5269521" cy="6497491"/>
          </a:xfrm>
          <a:prstGeom prst="rect">
            <a:avLst/>
          </a:prstGeom>
          <a:gradFill flip="none" rotWithShape="1">
            <a:gsLst>
              <a:gs pos="96000">
                <a:srgbClr val="33405F"/>
              </a:gs>
              <a:gs pos="14000">
                <a:srgbClr val="53689B"/>
              </a:gs>
              <a:gs pos="0">
                <a:srgbClr val="28324B"/>
              </a:gs>
            </a:gsLst>
            <a:lin ang="10800000" scaled="1"/>
            <a:tileRect/>
          </a:gradFill>
          <a:ln>
            <a:noFill/>
          </a:ln>
          <a:effectLst>
            <a:outerShdw blurRad="50800" dist="762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Triangle 2">
            <a:extLst>
              <a:ext uri="{FF2B5EF4-FFF2-40B4-BE49-F238E27FC236}">
                <a16:creationId xmlns:a16="http://schemas.microsoft.com/office/drawing/2014/main" id="{D2A8B9BB-262F-40F6-9659-A9C425110CE3}"/>
              </a:ext>
            </a:extLst>
          </p:cNvPr>
          <p:cNvSpPr/>
          <p:nvPr/>
        </p:nvSpPr>
        <p:spPr>
          <a:xfrm flipV="1">
            <a:off x="6149599" y="1657572"/>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Triangle 36">
            <a:extLst>
              <a:ext uri="{FF2B5EF4-FFF2-40B4-BE49-F238E27FC236}">
                <a16:creationId xmlns:a16="http://schemas.microsoft.com/office/drawing/2014/main" id="{DBC73453-CD3D-47C6-BAB7-5F87E9C3F669}"/>
              </a:ext>
            </a:extLst>
          </p:cNvPr>
          <p:cNvSpPr/>
          <p:nvPr/>
        </p:nvSpPr>
        <p:spPr>
          <a:xfrm flipH="1" flipV="1">
            <a:off x="2964667" y="2403374"/>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3">
            <a:extLst>
              <a:ext uri="{FF2B5EF4-FFF2-40B4-BE49-F238E27FC236}">
                <a16:creationId xmlns:a16="http://schemas.microsoft.com/office/drawing/2014/main" id="{6B43D272-1E07-4D88-AE23-9C53A0C71AF5}"/>
              </a:ext>
            </a:extLst>
          </p:cNvPr>
          <p:cNvSpPr/>
          <p:nvPr/>
        </p:nvSpPr>
        <p:spPr>
          <a:xfrm flipV="1">
            <a:off x="6110513" y="3108682"/>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ight Triangle 37">
            <a:extLst>
              <a:ext uri="{FF2B5EF4-FFF2-40B4-BE49-F238E27FC236}">
                <a16:creationId xmlns:a16="http://schemas.microsoft.com/office/drawing/2014/main" id="{5436AA38-5F7D-4F93-A616-A139ECB74236}"/>
              </a:ext>
            </a:extLst>
          </p:cNvPr>
          <p:cNvSpPr/>
          <p:nvPr/>
        </p:nvSpPr>
        <p:spPr>
          <a:xfrm flipH="1" flipV="1">
            <a:off x="2925580" y="3920676"/>
            <a:ext cx="3153103" cy="519679"/>
          </a:xfrm>
          <a:prstGeom prst="rtTriangle">
            <a:avLst/>
          </a:prstGeom>
          <a:solidFill>
            <a:schemeClr val="tx1">
              <a:alpha val="25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Top Corners Rounded 81">
            <a:extLst>
              <a:ext uri="{FF2B5EF4-FFF2-40B4-BE49-F238E27FC236}">
                <a16:creationId xmlns:a16="http://schemas.microsoft.com/office/drawing/2014/main" id="{951C3C0D-A859-48E1-902C-6CB3893E8AFA}"/>
              </a:ext>
            </a:extLst>
          </p:cNvPr>
          <p:cNvSpPr/>
          <p:nvPr/>
        </p:nvSpPr>
        <p:spPr>
          <a:xfrm rot="16200000" flipH="1">
            <a:off x="5825529" y="1849276"/>
            <a:ext cx="301111" cy="290627"/>
          </a:xfrm>
          <a:prstGeom prst="round2SameRect">
            <a:avLst>
              <a:gd name="adj1" fmla="val 32156"/>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Top Corners Rounded 82">
            <a:extLst>
              <a:ext uri="{FF2B5EF4-FFF2-40B4-BE49-F238E27FC236}">
                <a16:creationId xmlns:a16="http://schemas.microsoft.com/office/drawing/2014/main" id="{C1EF8FAB-982B-4B9A-95DA-ADCD413FA9C9}"/>
              </a:ext>
            </a:extLst>
          </p:cNvPr>
          <p:cNvSpPr/>
          <p:nvPr/>
        </p:nvSpPr>
        <p:spPr>
          <a:xfrm rot="5400000">
            <a:off x="6057556" y="2632283"/>
            <a:ext cx="350983" cy="230558"/>
          </a:xfrm>
          <a:prstGeom prst="round2SameRect">
            <a:avLst>
              <a:gd name="adj1" fmla="val 50000"/>
              <a:gd name="adj2" fmla="val 0"/>
            </a:avLst>
          </a:prstGeom>
          <a:solidFill>
            <a:srgbClr val="748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Top Corners Rounded 85">
            <a:extLst>
              <a:ext uri="{FF2B5EF4-FFF2-40B4-BE49-F238E27FC236}">
                <a16:creationId xmlns:a16="http://schemas.microsoft.com/office/drawing/2014/main" id="{A0C97FCB-B9C8-4FA3-82EB-D6B85BBB678A}"/>
              </a:ext>
            </a:extLst>
          </p:cNvPr>
          <p:cNvSpPr/>
          <p:nvPr/>
        </p:nvSpPr>
        <p:spPr>
          <a:xfrm rot="16200000" flipH="1">
            <a:off x="5821899" y="3281033"/>
            <a:ext cx="301111" cy="290627"/>
          </a:xfrm>
          <a:prstGeom prst="round2SameRect">
            <a:avLst>
              <a:gd name="adj1" fmla="val 32156"/>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362F829F-637B-4CDF-99F9-D370995A56B5}"/>
              </a:ext>
            </a:extLst>
          </p:cNvPr>
          <p:cNvGrpSpPr/>
          <p:nvPr/>
        </p:nvGrpSpPr>
        <p:grpSpPr>
          <a:xfrm>
            <a:off x="5830771" y="1130192"/>
            <a:ext cx="4363505" cy="947379"/>
            <a:chOff x="5830771" y="583473"/>
            <a:chExt cx="4363505" cy="947379"/>
          </a:xfrm>
          <a:effectLst>
            <a:outerShdw blurRad="50800" dist="38100" algn="l" rotWithShape="0">
              <a:prstClr val="black">
                <a:alpha val="40000"/>
              </a:prstClr>
            </a:outerShdw>
          </a:effectLst>
        </p:grpSpPr>
        <p:sp>
          <p:nvSpPr>
            <p:cNvPr id="13" name="Freeform: Shape 12">
              <a:extLst>
                <a:ext uri="{FF2B5EF4-FFF2-40B4-BE49-F238E27FC236}">
                  <a16:creationId xmlns:a16="http://schemas.microsoft.com/office/drawing/2014/main" id="{9EE0A1F4-FD02-4AE5-9E64-B928A0821AE3}"/>
                </a:ext>
              </a:extLst>
            </p:cNvPr>
            <p:cNvSpPr/>
            <p:nvPr/>
          </p:nvSpPr>
          <p:spPr>
            <a:xfrm>
              <a:off x="5830771" y="583473"/>
              <a:ext cx="4363505" cy="947379"/>
            </a:xfrm>
            <a:custGeom>
              <a:avLst/>
              <a:gdLst>
                <a:gd name="connsiteX0" fmla="*/ 231638 w 4651717"/>
                <a:gd name="connsiteY0" fmla="*/ 0 h 1009954"/>
                <a:gd name="connsiteX1" fmla="*/ 4065563 w 4651717"/>
                <a:gd name="connsiteY1" fmla="*/ 0 h 1009954"/>
                <a:gd name="connsiteX2" fmla="*/ 4065563 w 4651717"/>
                <a:gd name="connsiteY2" fmla="*/ 1 h 1009954"/>
                <a:gd name="connsiteX3" fmla="*/ 4651717 w 4651717"/>
                <a:gd name="connsiteY3" fmla="*/ 386988 h 1009954"/>
                <a:gd name="connsiteX4" fmla="*/ 4065563 w 4651717"/>
                <a:gd name="connsiteY4" fmla="*/ 773975 h 1009954"/>
                <a:gd name="connsiteX5" fmla="*/ 4065563 w 4651717"/>
                <a:gd name="connsiteY5" fmla="*/ 771378 h 1009954"/>
                <a:gd name="connsiteX6" fmla="*/ 281427 w 4651717"/>
                <a:gd name="connsiteY6" fmla="*/ 771378 h 1009954"/>
                <a:gd name="connsiteX7" fmla="*/ 22115 w 4651717"/>
                <a:gd name="connsiteY7" fmla="*/ 917092 h 1009954"/>
                <a:gd name="connsiteX8" fmla="*/ 0 w 4651717"/>
                <a:gd name="connsiteY8" fmla="*/ 1009954 h 1009954"/>
                <a:gd name="connsiteX9" fmla="*/ 0 w 4651717"/>
                <a:gd name="connsiteY9" fmla="*/ 196371 h 1009954"/>
                <a:gd name="connsiteX10" fmla="*/ 231638 w 4651717"/>
                <a:gd name="connsiteY10" fmla="*/ 0 h 100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1717" h="1009954">
                  <a:moveTo>
                    <a:pt x="231638" y="0"/>
                  </a:moveTo>
                  <a:lnTo>
                    <a:pt x="4065563" y="0"/>
                  </a:lnTo>
                  <a:lnTo>
                    <a:pt x="4065563" y="1"/>
                  </a:lnTo>
                  <a:lnTo>
                    <a:pt x="4651717" y="386988"/>
                  </a:lnTo>
                  <a:lnTo>
                    <a:pt x="4065563" y="773975"/>
                  </a:lnTo>
                  <a:lnTo>
                    <a:pt x="4065563" y="771378"/>
                  </a:lnTo>
                  <a:lnTo>
                    <a:pt x="281427" y="771378"/>
                  </a:lnTo>
                  <a:cubicBezTo>
                    <a:pt x="164855" y="771378"/>
                    <a:pt x="64838" y="831462"/>
                    <a:pt x="22115" y="917092"/>
                  </a:cubicBezTo>
                  <a:lnTo>
                    <a:pt x="0" y="1009954"/>
                  </a:lnTo>
                  <a:lnTo>
                    <a:pt x="0" y="196371"/>
                  </a:lnTo>
                  <a:cubicBezTo>
                    <a:pt x="0" y="87918"/>
                    <a:pt x="103708" y="0"/>
                    <a:pt x="231638" y="0"/>
                  </a:cubicBezTo>
                  <a:close/>
                </a:path>
              </a:pathLst>
            </a:custGeom>
            <a:gradFill flip="none" rotWithShape="1">
              <a:gsLst>
                <a:gs pos="6000">
                  <a:srgbClr val="A5EA25"/>
                </a:gs>
                <a:gs pos="0">
                  <a:srgbClr val="53C241"/>
                </a:gs>
                <a:gs pos="97683">
                  <a:srgbClr val="49BC44"/>
                </a:gs>
                <a:gs pos="11000">
                  <a:srgbClr val="75D33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D4D6F59-136E-4C68-A837-F135754116C2}"/>
                </a:ext>
              </a:extLst>
            </p:cNvPr>
            <p:cNvSpPr txBox="1"/>
            <p:nvPr/>
          </p:nvSpPr>
          <p:spPr>
            <a:xfrm>
              <a:off x="9012904" y="625757"/>
              <a:ext cx="945175" cy="584775"/>
            </a:xfrm>
            <a:prstGeom prst="rect">
              <a:avLst/>
            </a:prstGeom>
            <a:noFill/>
          </p:spPr>
          <p:txBody>
            <a:bodyPr wrap="square" rtlCol="0">
              <a:spAutoFit/>
            </a:bodyPr>
            <a:lstStyle/>
            <a:p>
              <a:pPr algn="ctr"/>
              <a:r>
                <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4" name="Oval 3">
              <a:extLst>
                <a:ext uri="{FF2B5EF4-FFF2-40B4-BE49-F238E27FC236}">
                  <a16:creationId xmlns:a16="http://schemas.microsoft.com/office/drawing/2014/main" id="{CCC4F5A1-6968-44C1-93C0-00F8C163F68C}"/>
                </a:ext>
              </a:extLst>
            </p:cNvPr>
            <p:cNvSpPr/>
            <p:nvPr/>
          </p:nvSpPr>
          <p:spPr>
            <a:xfrm>
              <a:off x="8530245" y="670566"/>
              <a:ext cx="492920" cy="492920"/>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Folder">
              <a:extLst>
                <a:ext uri="{FF2B5EF4-FFF2-40B4-BE49-F238E27FC236}">
                  <a16:creationId xmlns:a16="http://schemas.microsoft.com/office/drawing/2014/main" id="{60D5F116-6A99-45DF-A8C7-D45BBCEFE01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93825" y="734146"/>
              <a:ext cx="365760" cy="365760"/>
            </a:xfrm>
            <a:prstGeom prst="rect">
              <a:avLst/>
            </a:prstGeom>
          </p:spPr>
        </p:pic>
        <p:sp>
          <p:nvSpPr>
            <p:cNvPr id="56" name="TextBox 55">
              <a:extLst>
                <a:ext uri="{FF2B5EF4-FFF2-40B4-BE49-F238E27FC236}">
                  <a16:creationId xmlns:a16="http://schemas.microsoft.com/office/drawing/2014/main" id="{5B1F1C4D-6FED-42CE-A54C-D52315B2AED8}"/>
                </a:ext>
              </a:extLst>
            </p:cNvPr>
            <p:cNvSpPr txBox="1"/>
            <p:nvPr/>
          </p:nvSpPr>
          <p:spPr>
            <a:xfrm>
              <a:off x="5848537" y="703939"/>
              <a:ext cx="2952397"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ألياف ذات أصل طبيعي</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5" name="Group 74">
            <a:extLst>
              <a:ext uri="{FF2B5EF4-FFF2-40B4-BE49-F238E27FC236}">
                <a16:creationId xmlns:a16="http://schemas.microsoft.com/office/drawing/2014/main" id="{AC9B308F-D667-4E4E-A1F1-B0E009190756}"/>
              </a:ext>
            </a:extLst>
          </p:cNvPr>
          <p:cNvGrpSpPr/>
          <p:nvPr/>
        </p:nvGrpSpPr>
        <p:grpSpPr>
          <a:xfrm>
            <a:off x="1997719" y="1847549"/>
            <a:ext cx="4363506" cy="947379"/>
            <a:chOff x="1997719" y="1300830"/>
            <a:chExt cx="4363506" cy="947379"/>
          </a:xfrm>
          <a:effectLst>
            <a:outerShdw blurRad="50800" dist="38100" dir="10800000" algn="r" rotWithShape="0">
              <a:prstClr val="black">
                <a:alpha val="40000"/>
              </a:prstClr>
            </a:outerShdw>
          </a:effectLst>
        </p:grpSpPr>
        <p:sp>
          <p:nvSpPr>
            <p:cNvPr id="14" name="Freeform: Shape 13">
              <a:extLst>
                <a:ext uri="{FF2B5EF4-FFF2-40B4-BE49-F238E27FC236}">
                  <a16:creationId xmlns:a16="http://schemas.microsoft.com/office/drawing/2014/main" id="{3FDDE1A5-7210-481A-B478-D2E5568780FB}"/>
                </a:ext>
              </a:extLst>
            </p:cNvPr>
            <p:cNvSpPr/>
            <p:nvPr/>
          </p:nvSpPr>
          <p:spPr>
            <a:xfrm rot="16200000" flipH="1">
              <a:off x="3705782" y="-407233"/>
              <a:ext cx="947379" cy="4363506"/>
            </a:xfrm>
            <a:custGeom>
              <a:avLst/>
              <a:gdLst>
                <a:gd name="connsiteX0" fmla="*/ 0 w 1009954"/>
                <a:gd name="connsiteY0" fmla="*/ 586155 h 4651718"/>
                <a:gd name="connsiteX1" fmla="*/ 0 w 1009954"/>
                <a:gd name="connsiteY1" fmla="*/ 4420080 h 4651718"/>
                <a:gd name="connsiteX2" fmla="*/ 196371 w 1009954"/>
                <a:gd name="connsiteY2" fmla="*/ 4651718 h 4651718"/>
                <a:gd name="connsiteX3" fmla="*/ 1009954 w 1009954"/>
                <a:gd name="connsiteY3" fmla="*/ 4651718 h 4651718"/>
                <a:gd name="connsiteX4" fmla="*/ 917092 w 1009954"/>
                <a:gd name="connsiteY4" fmla="*/ 4629603 h 4651718"/>
                <a:gd name="connsiteX5" fmla="*/ 771378 w 1009954"/>
                <a:gd name="connsiteY5" fmla="*/ 4370291 h 4651718"/>
                <a:gd name="connsiteX6" fmla="*/ 771378 w 1009954"/>
                <a:gd name="connsiteY6" fmla="*/ 586155 h 4651718"/>
                <a:gd name="connsiteX7" fmla="*/ 773974 w 1009954"/>
                <a:gd name="connsiteY7" fmla="*/ 586155 h 4651718"/>
                <a:gd name="connsiteX8" fmla="*/ 386987 w 1009954"/>
                <a:gd name="connsiteY8" fmla="*/ 0 h 4651718"/>
                <a:gd name="connsiteX9" fmla="*/ 0 w 1009954"/>
                <a:gd name="connsiteY9" fmla="*/ 586155 h 4651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954" h="4651718">
                  <a:moveTo>
                    <a:pt x="0" y="586155"/>
                  </a:moveTo>
                  <a:lnTo>
                    <a:pt x="0" y="4420080"/>
                  </a:lnTo>
                  <a:cubicBezTo>
                    <a:pt x="0" y="4548010"/>
                    <a:pt x="87918" y="4651718"/>
                    <a:pt x="196371" y="4651718"/>
                  </a:cubicBezTo>
                  <a:lnTo>
                    <a:pt x="1009954" y="4651718"/>
                  </a:lnTo>
                  <a:lnTo>
                    <a:pt x="917092" y="4629603"/>
                  </a:lnTo>
                  <a:cubicBezTo>
                    <a:pt x="831462" y="4586880"/>
                    <a:pt x="771378" y="4486863"/>
                    <a:pt x="771378" y="4370291"/>
                  </a:cubicBezTo>
                  <a:lnTo>
                    <a:pt x="771378" y="586155"/>
                  </a:lnTo>
                  <a:lnTo>
                    <a:pt x="773974" y="586155"/>
                  </a:lnTo>
                  <a:lnTo>
                    <a:pt x="386987" y="0"/>
                  </a:lnTo>
                  <a:lnTo>
                    <a:pt x="0" y="586155"/>
                  </a:lnTo>
                  <a:close/>
                </a:path>
              </a:pathLst>
            </a:custGeom>
            <a:gradFill flip="none" rotWithShape="1">
              <a:gsLst>
                <a:gs pos="7000">
                  <a:srgbClr val="FFCC00"/>
                </a:gs>
                <a:gs pos="0">
                  <a:srgbClr val="FF9900"/>
                </a:gs>
                <a:gs pos="97297">
                  <a:srgbClr val="FF9900"/>
                </a:gs>
                <a:gs pos="14000">
                  <a:srgbClr val="FFCC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TextBox 29">
              <a:extLst>
                <a:ext uri="{FF2B5EF4-FFF2-40B4-BE49-F238E27FC236}">
                  <a16:creationId xmlns:a16="http://schemas.microsoft.com/office/drawing/2014/main" id="{660C0D53-536F-4550-98AF-F10EE6613D11}"/>
                </a:ext>
              </a:extLst>
            </p:cNvPr>
            <p:cNvSpPr txBox="1"/>
            <p:nvPr/>
          </p:nvSpPr>
          <p:spPr>
            <a:xfrm>
              <a:off x="2233917" y="1394289"/>
              <a:ext cx="945175" cy="584775"/>
            </a:xfrm>
            <a:prstGeom prst="rect">
              <a:avLst/>
            </a:prstGeom>
            <a:noFill/>
          </p:spPr>
          <p:txBody>
            <a:bodyPr wrap="square" rtlCol="0">
              <a:spAutoFit/>
            </a:bodyPr>
            <a:lstStyle/>
            <a:p>
              <a:pPr algn="ctr"/>
              <a:r>
                <a:rPr lang="en-US" sz="3200" b="1" dirty="0">
                  <a:solidFill>
                    <a:srgbClr val="3E596E"/>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44" name="Oval 43">
              <a:extLst>
                <a:ext uri="{FF2B5EF4-FFF2-40B4-BE49-F238E27FC236}">
                  <a16:creationId xmlns:a16="http://schemas.microsoft.com/office/drawing/2014/main" id="{0E4672A8-2B20-4392-8764-80B05773DFAA}"/>
                </a:ext>
              </a:extLst>
            </p:cNvPr>
            <p:cNvSpPr/>
            <p:nvPr/>
          </p:nvSpPr>
          <p:spPr>
            <a:xfrm>
              <a:off x="3049283" y="1429163"/>
              <a:ext cx="492920" cy="49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Open folder">
              <a:extLst>
                <a:ext uri="{FF2B5EF4-FFF2-40B4-BE49-F238E27FC236}">
                  <a16:creationId xmlns:a16="http://schemas.microsoft.com/office/drawing/2014/main" id="{E12FB155-6A05-419E-9F91-040499A9060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14311" y="1490333"/>
              <a:ext cx="365760" cy="365760"/>
            </a:xfrm>
            <a:prstGeom prst="rect">
              <a:avLst/>
            </a:prstGeom>
          </p:spPr>
        </p:pic>
        <p:sp>
          <p:nvSpPr>
            <p:cNvPr id="63" name="TextBox 62">
              <a:extLst>
                <a:ext uri="{FF2B5EF4-FFF2-40B4-BE49-F238E27FC236}">
                  <a16:creationId xmlns:a16="http://schemas.microsoft.com/office/drawing/2014/main" id="{7D7D97FA-55AE-4F16-8263-835E28F62454}"/>
                </a:ext>
              </a:extLst>
            </p:cNvPr>
            <p:cNvSpPr txBox="1"/>
            <p:nvPr/>
          </p:nvSpPr>
          <p:spPr>
            <a:xfrm>
              <a:off x="3299616" y="1380789"/>
              <a:ext cx="2667266"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ألياف ذات أصل كيميائي</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87" name="Rectangle: Top Corners Rounded 86">
            <a:extLst>
              <a:ext uri="{FF2B5EF4-FFF2-40B4-BE49-F238E27FC236}">
                <a16:creationId xmlns:a16="http://schemas.microsoft.com/office/drawing/2014/main" id="{CF6F2921-B8CA-43CF-B7F4-1CA933638BB8}"/>
              </a:ext>
            </a:extLst>
          </p:cNvPr>
          <p:cNvSpPr/>
          <p:nvPr/>
        </p:nvSpPr>
        <p:spPr>
          <a:xfrm rot="5400000">
            <a:off x="6060001" y="4056859"/>
            <a:ext cx="350983" cy="230558"/>
          </a:xfrm>
          <a:prstGeom prst="round2SameRect">
            <a:avLst>
              <a:gd name="adj1" fmla="val 50000"/>
              <a:gd name="adj2" fmla="val 0"/>
            </a:avLst>
          </a:prstGeom>
          <a:solidFill>
            <a:srgbClr val="748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8019BD97-6CAF-4E08-B6CF-6850389D68A3}"/>
              </a:ext>
            </a:extLst>
          </p:cNvPr>
          <p:cNvGrpSpPr/>
          <p:nvPr/>
        </p:nvGrpSpPr>
        <p:grpSpPr>
          <a:xfrm>
            <a:off x="5830771" y="2564905"/>
            <a:ext cx="4363505" cy="947379"/>
            <a:chOff x="5830771" y="2018186"/>
            <a:chExt cx="4363505" cy="947379"/>
          </a:xfrm>
          <a:effectLst>
            <a:outerShdw blurRad="50800" dist="38100" algn="l" rotWithShape="0">
              <a:prstClr val="black">
                <a:alpha val="40000"/>
              </a:prstClr>
            </a:outerShdw>
          </a:effectLst>
        </p:grpSpPr>
        <p:sp>
          <p:nvSpPr>
            <p:cNvPr id="15" name="Freeform: Shape 14">
              <a:extLst>
                <a:ext uri="{FF2B5EF4-FFF2-40B4-BE49-F238E27FC236}">
                  <a16:creationId xmlns:a16="http://schemas.microsoft.com/office/drawing/2014/main" id="{56677355-AAD1-4BD0-99B7-31A99AE7522F}"/>
                </a:ext>
              </a:extLst>
            </p:cNvPr>
            <p:cNvSpPr/>
            <p:nvPr/>
          </p:nvSpPr>
          <p:spPr>
            <a:xfrm>
              <a:off x="5830771" y="2018186"/>
              <a:ext cx="4363505" cy="947379"/>
            </a:xfrm>
            <a:custGeom>
              <a:avLst/>
              <a:gdLst>
                <a:gd name="connsiteX0" fmla="*/ 231638 w 4651717"/>
                <a:gd name="connsiteY0" fmla="*/ 0 h 1009954"/>
                <a:gd name="connsiteX1" fmla="*/ 4065563 w 4651717"/>
                <a:gd name="connsiteY1" fmla="*/ 0 h 1009954"/>
                <a:gd name="connsiteX2" fmla="*/ 4065563 w 4651717"/>
                <a:gd name="connsiteY2" fmla="*/ 1 h 1009954"/>
                <a:gd name="connsiteX3" fmla="*/ 4651717 w 4651717"/>
                <a:gd name="connsiteY3" fmla="*/ 386988 h 1009954"/>
                <a:gd name="connsiteX4" fmla="*/ 4065563 w 4651717"/>
                <a:gd name="connsiteY4" fmla="*/ 773975 h 1009954"/>
                <a:gd name="connsiteX5" fmla="*/ 4065563 w 4651717"/>
                <a:gd name="connsiteY5" fmla="*/ 771378 h 1009954"/>
                <a:gd name="connsiteX6" fmla="*/ 281427 w 4651717"/>
                <a:gd name="connsiteY6" fmla="*/ 771378 h 1009954"/>
                <a:gd name="connsiteX7" fmla="*/ 22115 w 4651717"/>
                <a:gd name="connsiteY7" fmla="*/ 917092 h 1009954"/>
                <a:gd name="connsiteX8" fmla="*/ 0 w 4651717"/>
                <a:gd name="connsiteY8" fmla="*/ 1009954 h 1009954"/>
                <a:gd name="connsiteX9" fmla="*/ 0 w 4651717"/>
                <a:gd name="connsiteY9" fmla="*/ 196371 h 1009954"/>
                <a:gd name="connsiteX10" fmla="*/ 231638 w 4651717"/>
                <a:gd name="connsiteY10" fmla="*/ 0 h 100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1717" h="1009954">
                  <a:moveTo>
                    <a:pt x="231638" y="0"/>
                  </a:moveTo>
                  <a:lnTo>
                    <a:pt x="4065563" y="0"/>
                  </a:lnTo>
                  <a:lnTo>
                    <a:pt x="4065563" y="1"/>
                  </a:lnTo>
                  <a:lnTo>
                    <a:pt x="4651717" y="386988"/>
                  </a:lnTo>
                  <a:lnTo>
                    <a:pt x="4065563" y="773975"/>
                  </a:lnTo>
                  <a:lnTo>
                    <a:pt x="4065563" y="771378"/>
                  </a:lnTo>
                  <a:lnTo>
                    <a:pt x="281427" y="771378"/>
                  </a:lnTo>
                  <a:cubicBezTo>
                    <a:pt x="164855" y="771378"/>
                    <a:pt x="64838" y="831462"/>
                    <a:pt x="22115" y="917092"/>
                  </a:cubicBezTo>
                  <a:lnTo>
                    <a:pt x="0" y="1009954"/>
                  </a:lnTo>
                  <a:lnTo>
                    <a:pt x="0" y="196371"/>
                  </a:lnTo>
                  <a:cubicBezTo>
                    <a:pt x="0" y="87918"/>
                    <a:pt x="103708" y="0"/>
                    <a:pt x="231638" y="0"/>
                  </a:cubicBezTo>
                  <a:close/>
                </a:path>
              </a:pathLst>
            </a:custGeom>
            <a:gradFill>
              <a:gsLst>
                <a:gs pos="6000">
                  <a:srgbClr val="A5EA25"/>
                </a:gs>
                <a:gs pos="0">
                  <a:srgbClr val="53C241"/>
                </a:gs>
                <a:gs pos="97683">
                  <a:srgbClr val="49BC44"/>
                </a:gs>
                <a:gs pos="11000">
                  <a:srgbClr val="75D335"/>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EB75CA59-3BC5-407F-9401-6BE9EF4D5437}"/>
                </a:ext>
              </a:extLst>
            </p:cNvPr>
            <p:cNvSpPr txBox="1"/>
            <p:nvPr/>
          </p:nvSpPr>
          <p:spPr>
            <a:xfrm>
              <a:off x="9012904" y="2136030"/>
              <a:ext cx="945175" cy="584775"/>
            </a:xfrm>
            <a:prstGeom prst="rect">
              <a:avLst/>
            </a:prstGeom>
            <a:noFill/>
          </p:spPr>
          <p:txBody>
            <a:bodyPr wrap="square" rtlCol="0">
              <a:spAutoFit/>
            </a:bodyPr>
            <a:lstStyle/>
            <a:p>
              <a:pPr algn="ctr"/>
              <a:endPar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 name="Oval 40">
              <a:extLst>
                <a:ext uri="{FF2B5EF4-FFF2-40B4-BE49-F238E27FC236}">
                  <a16:creationId xmlns:a16="http://schemas.microsoft.com/office/drawing/2014/main" id="{D41B3FAF-F77C-4689-BA50-6BA14982D56E}"/>
                </a:ext>
              </a:extLst>
            </p:cNvPr>
            <p:cNvSpPr/>
            <p:nvPr/>
          </p:nvSpPr>
          <p:spPr>
            <a:xfrm>
              <a:off x="8530245" y="2154581"/>
              <a:ext cx="492920" cy="492920"/>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1D8DC512-2823-4903-A554-C4537C5F6108}"/>
                </a:ext>
              </a:extLst>
            </p:cNvPr>
            <p:cNvSpPr txBox="1"/>
            <p:nvPr/>
          </p:nvSpPr>
          <p:spPr>
            <a:xfrm>
              <a:off x="6243124" y="2176279"/>
              <a:ext cx="2122724"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كالحرير الصناعي</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7" name="Group 76">
            <a:extLst>
              <a:ext uri="{FF2B5EF4-FFF2-40B4-BE49-F238E27FC236}">
                <a16:creationId xmlns:a16="http://schemas.microsoft.com/office/drawing/2014/main" id="{B7DFE8EC-D0A3-4433-8BE7-1E48689A6665}"/>
              </a:ext>
            </a:extLst>
          </p:cNvPr>
          <p:cNvGrpSpPr/>
          <p:nvPr/>
        </p:nvGrpSpPr>
        <p:grpSpPr>
          <a:xfrm>
            <a:off x="1997719" y="3282262"/>
            <a:ext cx="4363506" cy="947379"/>
            <a:chOff x="1997719" y="2735543"/>
            <a:chExt cx="4363506" cy="947379"/>
          </a:xfrm>
          <a:effectLst>
            <a:outerShdw blurRad="50800" dist="38100" dir="10800000" algn="r" rotWithShape="0">
              <a:prstClr val="black">
                <a:alpha val="40000"/>
              </a:prstClr>
            </a:outerShdw>
          </a:effectLst>
        </p:grpSpPr>
        <p:sp>
          <p:nvSpPr>
            <p:cNvPr id="16" name="Freeform: Shape 15">
              <a:extLst>
                <a:ext uri="{FF2B5EF4-FFF2-40B4-BE49-F238E27FC236}">
                  <a16:creationId xmlns:a16="http://schemas.microsoft.com/office/drawing/2014/main" id="{896C437D-4253-4B72-8E5E-F82DFB650744}"/>
                </a:ext>
              </a:extLst>
            </p:cNvPr>
            <p:cNvSpPr/>
            <p:nvPr/>
          </p:nvSpPr>
          <p:spPr>
            <a:xfrm rot="16200000" flipH="1">
              <a:off x="3705782" y="1027480"/>
              <a:ext cx="947379" cy="4363506"/>
            </a:xfrm>
            <a:custGeom>
              <a:avLst/>
              <a:gdLst>
                <a:gd name="connsiteX0" fmla="*/ 0 w 1009954"/>
                <a:gd name="connsiteY0" fmla="*/ 586155 h 4651718"/>
                <a:gd name="connsiteX1" fmla="*/ 0 w 1009954"/>
                <a:gd name="connsiteY1" fmla="*/ 4420080 h 4651718"/>
                <a:gd name="connsiteX2" fmla="*/ 196371 w 1009954"/>
                <a:gd name="connsiteY2" fmla="*/ 4651718 h 4651718"/>
                <a:gd name="connsiteX3" fmla="*/ 1009954 w 1009954"/>
                <a:gd name="connsiteY3" fmla="*/ 4651718 h 4651718"/>
                <a:gd name="connsiteX4" fmla="*/ 917092 w 1009954"/>
                <a:gd name="connsiteY4" fmla="*/ 4629603 h 4651718"/>
                <a:gd name="connsiteX5" fmla="*/ 771378 w 1009954"/>
                <a:gd name="connsiteY5" fmla="*/ 4370291 h 4651718"/>
                <a:gd name="connsiteX6" fmla="*/ 771378 w 1009954"/>
                <a:gd name="connsiteY6" fmla="*/ 586155 h 4651718"/>
                <a:gd name="connsiteX7" fmla="*/ 773974 w 1009954"/>
                <a:gd name="connsiteY7" fmla="*/ 586155 h 4651718"/>
                <a:gd name="connsiteX8" fmla="*/ 386987 w 1009954"/>
                <a:gd name="connsiteY8" fmla="*/ 0 h 4651718"/>
                <a:gd name="connsiteX9" fmla="*/ 0 w 1009954"/>
                <a:gd name="connsiteY9" fmla="*/ 586155 h 4651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954" h="4651718">
                  <a:moveTo>
                    <a:pt x="0" y="586155"/>
                  </a:moveTo>
                  <a:lnTo>
                    <a:pt x="0" y="4420080"/>
                  </a:lnTo>
                  <a:cubicBezTo>
                    <a:pt x="0" y="4548010"/>
                    <a:pt x="87918" y="4651718"/>
                    <a:pt x="196371" y="4651718"/>
                  </a:cubicBezTo>
                  <a:lnTo>
                    <a:pt x="1009954" y="4651718"/>
                  </a:lnTo>
                  <a:lnTo>
                    <a:pt x="917092" y="4629603"/>
                  </a:lnTo>
                  <a:cubicBezTo>
                    <a:pt x="831462" y="4586880"/>
                    <a:pt x="771378" y="4486863"/>
                    <a:pt x="771378" y="4370291"/>
                  </a:cubicBezTo>
                  <a:lnTo>
                    <a:pt x="771378" y="586155"/>
                  </a:lnTo>
                  <a:lnTo>
                    <a:pt x="773974" y="586155"/>
                  </a:lnTo>
                  <a:lnTo>
                    <a:pt x="386987" y="0"/>
                  </a:lnTo>
                  <a:lnTo>
                    <a:pt x="0" y="586155"/>
                  </a:lnTo>
                  <a:close/>
                </a:path>
              </a:pathLst>
            </a:custGeom>
            <a:gradFill>
              <a:gsLst>
                <a:gs pos="7000">
                  <a:srgbClr val="FFCC00"/>
                </a:gs>
                <a:gs pos="0">
                  <a:srgbClr val="FF9900"/>
                </a:gs>
                <a:gs pos="97297">
                  <a:srgbClr val="FF9900"/>
                </a:gs>
                <a:gs pos="14000">
                  <a:srgbClr val="FFCC00"/>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TextBox 30">
              <a:extLst>
                <a:ext uri="{FF2B5EF4-FFF2-40B4-BE49-F238E27FC236}">
                  <a16:creationId xmlns:a16="http://schemas.microsoft.com/office/drawing/2014/main" id="{A5113C09-0FA3-43D3-9D8E-E2D53950525D}"/>
                </a:ext>
              </a:extLst>
            </p:cNvPr>
            <p:cNvSpPr txBox="1"/>
            <p:nvPr/>
          </p:nvSpPr>
          <p:spPr>
            <a:xfrm>
              <a:off x="2233917" y="2805761"/>
              <a:ext cx="945175" cy="584775"/>
            </a:xfrm>
            <a:prstGeom prst="rect">
              <a:avLst/>
            </a:prstGeom>
            <a:noFill/>
          </p:spPr>
          <p:txBody>
            <a:bodyPr wrap="square" rtlCol="0">
              <a:spAutoFit/>
            </a:bodyPr>
            <a:lstStyle/>
            <a:p>
              <a:pPr algn="ctr"/>
              <a:endParaRPr lang="en-US" sz="3200" b="1" dirty="0">
                <a:solidFill>
                  <a:srgbClr val="3E596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5" name="Oval 44">
              <a:extLst>
                <a:ext uri="{FF2B5EF4-FFF2-40B4-BE49-F238E27FC236}">
                  <a16:creationId xmlns:a16="http://schemas.microsoft.com/office/drawing/2014/main" id="{4228E233-F582-40E9-9D6C-F21B2EDBE6F8}"/>
                </a:ext>
              </a:extLst>
            </p:cNvPr>
            <p:cNvSpPr/>
            <p:nvPr/>
          </p:nvSpPr>
          <p:spPr>
            <a:xfrm>
              <a:off x="2846790" y="2888314"/>
              <a:ext cx="492920" cy="49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F3F827F0-4DC0-43F0-8D6D-EEB3BAA7B1BC}"/>
                </a:ext>
              </a:extLst>
            </p:cNvPr>
            <p:cNvSpPr txBox="1"/>
            <p:nvPr/>
          </p:nvSpPr>
          <p:spPr>
            <a:xfrm>
              <a:off x="3206567" y="2857390"/>
              <a:ext cx="2771393" cy="461665"/>
            </a:xfrm>
            <a:prstGeom prst="rect">
              <a:avLst/>
            </a:prstGeom>
            <a:noFill/>
          </p:spPr>
          <p:txBody>
            <a:bodyPr wrap="square" rtlCol="0">
              <a:spAutoFit/>
            </a:bodyPr>
            <a:lstStyle/>
            <a:p>
              <a:pPr algn="ctr"/>
              <a:r>
                <a:rPr lang="ar-SY" sz="2400" b="1" dirty="0">
                  <a:latin typeface="Open Sans" panose="020B0606030504020204" pitchFamily="34" charset="0"/>
                  <a:ea typeface="Open Sans" panose="020B0606030504020204" pitchFamily="34" charset="0"/>
                  <a:cs typeface="Open Sans" panose="020B0606030504020204" pitchFamily="34" charset="0"/>
                </a:rPr>
                <a:t>كالنايلون</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72" name="TextBox 71">
            <a:extLst>
              <a:ext uri="{FF2B5EF4-FFF2-40B4-BE49-F238E27FC236}">
                <a16:creationId xmlns:a16="http://schemas.microsoft.com/office/drawing/2014/main" id="{09E5AC60-BD45-4677-92A6-59AA822EE10D}"/>
              </a:ext>
            </a:extLst>
          </p:cNvPr>
          <p:cNvSpPr txBox="1"/>
          <p:nvPr/>
        </p:nvSpPr>
        <p:spPr>
          <a:xfrm>
            <a:off x="855505" y="264096"/>
            <a:ext cx="5569673" cy="584775"/>
          </a:xfrm>
          <a:prstGeom prst="rect">
            <a:avLst/>
          </a:prstGeom>
          <a:noFill/>
        </p:spPr>
        <p:txBody>
          <a:bodyPr wrap="square" rtlCol="0">
            <a:spAutoFit/>
          </a:bodyPr>
          <a:lstStyle/>
          <a:p>
            <a:pPr lvl="2" algn="ctr"/>
            <a:r>
              <a:rPr lang="ar-SY" sz="3200" b="1" dirty="0">
                <a:solidFill>
                  <a:srgbClr val="E5E5E5"/>
                </a:solidFill>
                <a:latin typeface="Open Sans" panose="020B0606030504020204" pitchFamily="34" charset="0"/>
                <a:ea typeface="Open Sans" panose="020B0606030504020204" pitchFamily="34" charset="0"/>
                <a:cs typeface="Open Sans" panose="020B0606030504020204" pitchFamily="34" charset="0"/>
              </a:rPr>
              <a:t>ألياف صناعية</a:t>
            </a:r>
          </a:p>
        </p:txBody>
      </p:sp>
    </p:spTree>
    <p:extLst>
      <p:ext uri="{BB962C8B-B14F-4D97-AF65-F5344CB8AC3E}">
        <p14:creationId xmlns:p14="http://schemas.microsoft.com/office/powerpoint/2010/main" val="411273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right)">
                                      <p:cBhvr>
                                        <p:cTn id="7" dur="500"/>
                                        <p:tgtEl>
                                          <p:spTgt spid="82"/>
                                        </p:tgtEl>
                                      </p:cBhvr>
                                    </p:animEffect>
                                  </p:childTnLst>
                                </p:cTn>
                              </p:par>
                            </p:childTnLst>
                          </p:cTn>
                        </p:par>
                        <p:par>
                          <p:cTn id="8" fill="hold">
                            <p:stCondLst>
                              <p:cond delay="500"/>
                            </p:stCondLst>
                            <p:childTnLst>
                              <p:par>
                                <p:cTn id="9" presetID="17" presetClass="entr" presetSubtype="8"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500" fill="hold"/>
                                        <p:tgtEl>
                                          <p:spTgt spid="74"/>
                                        </p:tgtEl>
                                        <p:attrNameLst>
                                          <p:attrName>ppt_x</p:attrName>
                                        </p:attrNameLst>
                                      </p:cBhvr>
                                      <p:tavLst>
                                        <p:tav tm="0">
                                          <p:val>
                                            <p:strVal val="#ppt_x-#ppt_w/2"/>
                                          </p:val>
                                        </p:tav>
                                        <p:tav tm="100000">
                                          <p:val>
                                            <p:strVal val="#ppt_x"/>
                                          </p:val>
                                        </p:tav>
                                      </p:tavLst>
                                    </p:anim>
                                    <p:anim calcmode="lin" valueType="num">
                                      <p:cBhvr>
                                        <p:cTn id="12" dur="500" fill="hold"/>
                                        <p:tgtEl>
                                          <p:spTgt spid="74"/>
                                        </p:tgtEl>
                                        <p:attrNameLst>
                                          <p:attrName>ppt_y</p:attrName>
                                        </p:attrNameLst>
                                      </p:cBhvr>
                                      <p:tavLst>
                                        <p:tav tm="0">
                                          <p:val>
                                            <p:strVal val="#ppt_y"/>
                                          </p:val>
                                        </p:tav>
                                        <p:tav tm="100000">
                                          <p:val>
                                            <p:strVal val="#ppt_y"/>
                                          </p:val>
                                        </p:tav>
                                      </p:tavLst>
                                    </p:anim>
                                    <p:anim calcmode="lin" valueType="num">
                                      <p:cBhvr>
                                        <p:cTn id="13" dur="500" fill="hold"/>
                                        <p:tgtEl>
                                          <p:spTgt spid="74"/>
                                        </p:tgtEl>
                                        <p:attrNameLst>
                                          <p:attrName>ppt_w</p:attrName>
                                        </p:attrNameLst>
                                      </p:cBhvr>
                                      <p:tavLst>
                                        <p:tav tm="0">
                                          <p:val>
                                            <p:fltVal val="0"/>
                                          </p:val>
                                        </p:tav>
                                        <p:tav tm="100000">
                                          <p:val>
                                            <p:strVal val="#ppt_w"/>
                                          </p:val>
                                        </p:tav>
                                      </p:tavLst>
                                    </p:anim>
                                    <p:anim calcmode="lin" valueType="num">
                                      <p:cBhvr>
                                        <p:cTn id="14" dur="500" fill="hold"/>
                                        <p:tgtEl>
                                          <p:spTgt spid="74"/>
                                        </p:tgtEl>
                                        <p:attrNameLst>
                                          <p:attrName>ppt_h</p:attrName>
                                        </p:attrNameLst>
                                      </p:cBhvr>
                                      <p:tavLst>
                                        <p:tav tm="0">
                                          <p:val>
                                            <p:strVal val="#ppt_h"/>
                                          </p:val>
                                        </p:tav>
                                        <p:tav tm="100000">
                                          <p:val>
                                            <p:strVal val="#ppt_h"/>
                                          </p:val>
                                        </p:tav>
                                      </p:tavLst>
                                    </p:anim>
                                  </p:childTnLst>
                                </p:cTn>
                              </p:par>
                              <p:par>
                                <p:cTn id="15" presetID="10" presetClass="entr" presetSubtype="0" fill="hold" grpId="0" nodeType="withEffect">
                                  <p:stCondLst>
                                    <p:cond delay="25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wipe(left)">
                                      <p:cBhvr>
                                        <p:cTn id="22" dur="500"/>
                                        <p:tgtEl>
                                          <p:spTgt spid="83"/>
                                        </p:tgtEl>
                                      </p:cBhvr>
                                    </p:animEffect>
                                  </p:childTnLst>
                                </p:cTn>
                              </p:par>
                            </p:childTnLst>
                          </p:cTn>
                        </p:par>
                        <p:par>
                          <p:cTn id="23" fill="hold">
                            <p:stCondLst>
                              <p:cond delay="500"/>
                            </p:stCondLst>
                            <p:childTnLst>
                              <p:par>
                                <p:cTn id="24" presetID="17" presetClass="entr" presetSubtype="2" fill="hold" nodeType="afterEffect">
                                  <p:stCondLst>
                                    <p:cond delay="0"/>
                                  </p:stCondLst>
                                  <p:childTnLst>
                                    <p:set>
                                      <p:cBhvr>
                                        <p:cTn id="25" dur="1" fill="hold">
                                          <p:stCondLst>
                                            <p:cond delay="0"/>
                                          </p:stCondLst>
                                        </p:cTn>
                                        <p:tgtEl>
                                          <p:spTgt spid="75"/>
                                        </p:tgtEl>
                                        <p:attrNameLst>
                                          <p:attrName>style.visibility</p:attrName>
                                        </p:attrNameLst>
                                      </p:cBhvr>
                                      <p:to>
                                        <p:strVal val="visible"/>
                                      </p:to>
                                    </p:set>
                                    <p:anim calcmode="lin" valueType="num">
                                      <p:cBhvr>
                                        <p:cTn id="26" dur="500" fill="hold"/>
                                        <p:tgtEl>
                                          <p:spTgt spid="75"/>
                                        </p:tgtEl>
                                        <p:attrNameLst>
                                          <p:attrName>ppt_x</p:attrName>
                                        </p:attrNameLst>
                                      </p:cBhvr>
                                      <p:tavLst>
                                        <p:tav tm="0">
                                          <p:val>
                                            <p:strVal val="#ppt_x+#ppt_w/2"/>
                                          </p:val>
                                        </p:tav>
                                        <p:tav tm="100000">
                                          <p:val>
                                            <p:strVal val="#ppt_x"/>
                                          </p:val>
                                        </p:tav>
                                      </p:tavLst>
                                    </p:anim>
                                    <p:anim calcmode="lin" valueType="num">
                                      <p:cBhvr>
                                        <p:cTn id="27" dur="500" fill="hold"/>
                                        <p:tgtEl>
                                          <p:spTgt spid="75"/>
                                        </p:tgtEl>
                                        <p:attrNameLst>
                                          <p:attrName>ppt_y</p:attrName>
                                        </p:attrNameLst>
                                      </p:cBhvr>
                                      <p:tavLst>
                                        <p:tav tm="0">
                                          <p:val>
                                            <p:strVal val="#ppt_y"/>
                                          </p:val>
                                        </p:tav>
                                        <p:tav tm="100000">
                                          <p:val>
                                            <p:strVal val="#ppt_y"/>
                                          </p:val>
                                        </p:tav>
                                      </p:tavLst>
                                    </p:anim>
                                    <p:anim calcmode="lin" valueType="num">
                                      <p:cBhvr>
                                        <p:cTn id="28" dur="500" fill="hold"/>
                                        <p:tgtEl>
                                          <p:spTgt spid="75"/>
                                        </p:tgtEl>
                                        <p:attrNameLst>
                                          <p:attrName>ppt_w</p:attrName>
                                        </p:attrNameLst>
                                      </p:cBhvr>
                                      <p:tavLst>
                                        <p:tav tm="0">
                                          <p:val>
                                            <p:fltVal val="0"/>
                                          </p:val>
                                        </p:tav>
                                        <p:tav tm="100000">
                                          <p:val>
                                            <p:strVal val="#ppt_w"/>
                                          </p:val>
                                        </p:tav>
                                      </p:tavLst>
                                    </p:anim>
                                    <p:anim calcmode="lin" valueType="num">
                                      <p:cBhvr>
                                        <p:cTn id="29" dur="500" fill="hold"/>
                                        <p:tgtEl>
                                          <p:spTgt spid="75"/>
                                        </p:tgtEl>
                                        <p:attrNameLst>
                                          <p:attrName>ppt_h</p:attrName>
                                        </p:attrNameLst>
                                      </p:cBhvr>
                                      <p:tavLst>
                                        <p:tav tm="0">
                                          <p:val>
                                            <p:strVal val="#ppt_h"/>
                                          </p:val>
                                        </p:tav>
                                        <p:tav tm="100000">
                                          <p:val>
                                            <p:strVal val="#ppt_h"/>
                                          </p:val>
                                        </p:tav>
                                      </p:tavLst>
                                    </p:anim>
                                  </p:childTnLst>
                                </p:cTn>
                              </p:par>
                              <p:par>
                                <p:cTn id="30" presetID="10" presetClass="entr" presetSubtype="0" fill="hold" grpId="0" nodeType="withEffect">
                                  <p:stCondLst>
                                    <p:cond delay="25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86"/>
                                        </p:tgtEl>
                                        <p:attrNameLst>
                                          <p:attrName>style.visibility</p:attrName>
                                        </p:attrNameLst>
                                      </p:cBhvr>
                                      <p:to>
                                        <p:strVal val="visible"/>
                                      </p:to>
                                    </p:set>
                                    <p:animEffect transition="in" filter="wipe(right)">
                                      <p:cBhvr>
                                        <p:cTn id="37" dur="500"/>
                                        <p:tgtEl>
                                          <p:spTgt spid="86"/>
                                        </p:tgtEl>
                                      </p:cBhvr>
                                    </p:animEffect>
                                  </p:childTnLst>
                                </p:cTn>
                              </p:par>
                            </p:childTnLst>
                          </p:cTn>
                        </p:par>
                        <p:par>
                          <p:cTn id="38" fill="hold">
                            <p:stCondLst>
                              <p:cond delay="500"/>
                            </p:stCondLst>
                            <p:childTnLst>
                              <p:par>
                                <p:cTn id="39" presetID="17" presetClass="entr" presetSubtype="8" fill="hold" nodeType="afterEffect">
                                  <p:stCondLst>
                                    <p:cond delay="0"/>
                                  </p:stCondLst>
                                  <p:childTnLst>
                                    <p:set>
                                      <p:cBhvr>
                                        <p:cTn id="40" dur="1" fill="hold">
                                          <p:stCondLst>
                                            <p:cond delay="0"/>
                                          </p:stCondLst>
                                        </p:cTn>
                                        <p:tgtEl>
                                          <p:spTgt spid="76"/>
                                        </p:tgtEl>
                                        <p:attrNameLst>
                                          <p:attrName>style.visibility</p:attrName>
                                        </p:attrNameLst>
                                      </p:cBhvr>
                                      <p:to>
                                        <p:strVal val="visible"/>
                                      </p:to>
                                    </p:set>
                                    <p:anim calcmode="lin" valueType="num">
                                      <p:cBhvr>
                                        <p:cTn id="41" dur="500" fill="hold"/>
                                        <p:tgtEl>
                                          <p:spTgt spid="76"/>
                                        </p:tgtEl>
                                        <p:attrNameLst>
                                          <p:attrName>ppt_x</p:attrName>
                                        </p:attrNameLst>
                                      </p:cBhvr>
                                      <p:tavLst>
                                        <p:tav tm="0">
                                          <p:val>
                                            <p:strVal val="#ppt_x-#ppt_w/2"/>
                                          </p:val>
                                        </p:tav>
                                        <p:tav tm="100000">
                                          <p:val>
                                            <p:strVal val="#ppt_x"/>
                                          </p:val>
                                        </p:tav>
                                      </p:tavLst>
                                    </p:anim>
                                    <p:anim calcmode="lin" valueType="num">
                                      <p:cBhvr>
                                        <p:cTn id="42" dur="500" fill="hold"/>
                                        <p:tgtEl>
                                          <p:spTgt spid="76"/>
                                        </p:tgtEl>
                                        <p:attrNameLst>
                                          <p:attrName>ppt_y</p:attrName>
                                        </p:attrNameLst>
                                      </p:cBhvr>
                                      <p:tavLst>
                                        <p:tav tm="0">
                                          <p:val>
                                            <p:strVal val="#ppt_y"/>
                                          </p:val>
                                        </p:tav>
                                        <p:tav tm="100000">
                                          <p:val>
                                            <p:strVal val="#ppt_y"/>
                                          </p:val>
                                        </p:tav>
                                      </p:tavLst>
                                    </p:anim>
                                    <p:anim calcmode="lin" valueType="num">
                                      <p:cBhvr>
                                        <p:cTn id="43" dur="500" fill="hold"/>
                                        <p:tgtEl>
                                          <p:spTgt spid="76"/>
                                        </p:tgtEl>
                                        <p:attrNameLst>
                                          <p:attrName>ppt_w</p:attrName>
                                        </p:attrNameLst>
                                      </p:cBhvr>
                                      <p:tavLst>
                                        <p:tav tm="0">
                                          <p:val>
                                            <p:fltVal val="0"/>
                                          </p:val>
                                        </p:tav>
                                        <p:tav tm="100000">
                                          <p:val>
                                            <p:strVal val="#ppt_w"/>
                                          </p:val>
                                        </p:tav>
                                      </p:tavLst>
                                    </p:anim>
                                    <p:anim calcmode="lin" valueType="num">
                                      <p:cBhvr>
                                        <p:cTn id="44" dur="500" fill="hold"/>
                                        <p:tgtEl>
                                          <p:spTgt spid="76"/>
                                        </p:tgtEl>
                                        <p:attrNameLst>
                                          <p:attrName>ppt_h</p:attrName>
                                        </p:attrNameLst>
                                      </p:cBhvr>
                                      <p:tavLst>
                                        <p:tav tm="0">
                                          <p:val>
                                            <p:strVal val="#ppt_h"/>
                                          </p:val>
                                        </p:tav>
                                        <p:tav tm="100000">
                                          <p:val>
                                            <p:strVal val="#ppt_h"/>
                                          </p:val>
                                        </p:tav>
                                      </p:tavLst>
                                    </p:anim>
                                  </p:childTnLst>
                                </p:cTn>
                              </p:par>
                              <p:par>
                                <p:cTn id="45" presetID="10" presetClass="entr" presetSubtype="0" fill="hold" grpId="0" nodeType="withEffect">
                                  <p:stCondLst>
                                    <p:cond delay="25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500"/>
                                        <p:tgtEl>
                                          <p:spTgt spid="3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7"/>
                                        </p:tgtEl>
                                        <p:attrNameLst>
                                          <p:attrName>style.visibility</p:attrName>
                                        </p:attrNameLst>
                                      </p:cBhvr>
                                      <p:to>
                                        <p:strVal val="visible"/>
                                      </p:to>
                                    </p:set>
                                    <p:animEffect transition="in" filter="wipe(left)">
                                      <p:cBhvr>
                                        <p:cTn id="52" dur="500"/>
                                        <p:tgtEl>
                                          <p:spTgt spid="87"/>
                                        </p:tgtEl>
                                      </p:cBhvr>
                                    </p:animEffect>
                                  </p:childTnLst>
                                </p:cTn>
                              </p:par>
                            </p:childTnLst>
                          </p:cTn>
                        </p:par>
                        <p:par>
                          <p:cTn id="53" fill="hold">
                            <p:stCondLst>
                              <p:cond delay="500"/>
                            </p:stCondLst>
                            <p:childTnLst>
                              <p:par>
                                <p:cTn id="54" presetID="17" presetClass="entr" presetSubtype="2" fill="hold" nodeType="afterEffect">
                                  <p:stCondLst>
                                    <p:cond delay="0"/>
                                  </p:stCondLst>
                                  <p:childTnLst>
                                    <p:set>
                                      <p:cBhvr>
                                        <p:cTn id="55" dur="1" fill="hold">
                                          <p:stCondLst>
                                            <p:cond delay="0"/>
                                          </p:stCondLst>
                                        </p:cTn>
                                        <p:tgtEl>
                                          <p:spTgt spid="77"/>
                                        </p:tgtEl>
                                        <p:attrNameLst>
                                          <p:attrName>style.visibility</p:attrName>
                                        </p:attrNameLst>
                                      </p:cBhvr>
                                      <p:to>
                                        <p:strVal val="visible"/>
                                      </p:to>
                                    </p:set>
                                    <p:anim calcmode="lin" valueType="num">
                                      <p:cBhvr>
                                        <p:cTn id="56" dur="500" fill="hold"/>
                                        <p:tgtEl>
                                          <p:spTgt spid="77"/>
                                        </p:tgtEl>
                                        <p:attrNameLst>
                                          <p:attrName>ppt_x</p:attrName>
                                        </p:attrNameLst>
                                      </p:cBhvr>
                                      <p:tavLst>
                                        <p:tav tm="0">
                                          <p:val>
                                            <p:strVal val="#ppt_x+#ppt_w/2"/>
                                          </p:val>
                                        </p:tav>
                                        <p:tav tm="100000">
                                          <p:val>
                                            <p:strVal val="#ppt_x"/>
                                          </p:val>
                                        </p:tav>
                                      </p:tavLst>
                                    </p:anim>
                                    <p:anim calcmode="lin" valueType="num">
                                      <p:cBhvr>
                                        <p:cTn id="57" dur="500" fill="hold"/>
                                        <p:tgtEl>
                                          <p:spTgt spid="77"/>
                                        </p:tgtEl>
                                        <p:attrNameLst>
                                          <p:attrName>ppt_y</p:attrName>
                                        </p:attrNameLst>
                                      </p:cBhvr>
                                      <p:tavLst>
                                        <p:tav tm="0">
                                          <p:val>
                                            <p:strVal val="#ppt_y"/>
                                          </p:val>
                                        </p:tav>
                                        <p:tav tm="100000">
                                          <p:val>
                                            <p:strVal val="#ppt_y"/>
                                          </p:val>
                                        </p:tav>
                                      </p:tavLst>
                                    </p:anim>
                                    <p:anim calcmode="lin" valueType="num">
                                      <p:cBhvr>
                                        <p:cTn id="58" dur="500" fill="hold"/>
                                        <p:tgtEl>
                                          <p:spTgt spid="77"/>
                                        </p:tgtEl>
                                        <p:attrNameLst>
                                          <p:attrName>ppt_w</p:attrName>
                                        </p:attrNameLst>
                                      </p:cBhvr>
                                      <p:tavLst>
                                        <p:tav tm="0">
                                          <p:val>
                                            <p:fltVal val="0"/>
                                          </p:val>
                                        </p:tav>
                                        <p:tav tm="100000">
                                          <p:val>
                                            <p:strVal val="#ppt_w"/>
                                          </p:val>
                                        </p:tav>
                                      </p:tavLst>
                                    </p:anim>
                                    <p:anim calcmode="lin" valueType="num">
                                      <p:cBhvr>
                                        <p:cTn id="59" dur="500" fill="hold"/>
                                        <p:tgtEl>
                                          <p:spTgt spid="77"/>
                                        </p:tgtEl>
                                        <p:attrNameLst>
                                          <p:attrName>ppt_h</p:attrName>
                                        </p:attrNameLst>
                                      </p:cBhvr>
                                      <p:tavLst>
                                        <p:tav tm="0">
                                          <p:val>
                                            <p:strVal val="#ppt_h"/>
                                          </p:val>
                                        </p:tav>
                                        <p:tav tm="100000">
                                          <p:val>
                                            <p:strVal val="#ppt_h"/>
                                          </p:val>
                                        </p:tav>
                                      </p:tavLst>
                                    </p:anim>
                                  </p:childTnLst>
                                </p:cTn>
                              </p:par>
                              <p:par>
                                <p:cTn id="60" presetID="10" presetClass="entr" presetSubtype="0" fill="hold" grpId="0" nodeType="withEffect">
                                  <p:stCondLst>
                                    <p:cond delay="250"/>
                                  </p:stCondLst>
                                  <p:childTnLst>
                                    <p:set>
                                      <p:cBhvr>
                                        <p:cTn id="61" dur="1" fill="hold">
                                          <p:stCondLst>
                                            <p:cond delay="0"/>
                                          </p:stCondLst>
                                        </p:cTn>
                                        <p:tgtEl>
                                          <p:spTgt spid="38"/>
                                        </p:tgtEl>
                                        <p:attrNameLst>
                                          <p:attrName>style.visibility</p:attrName>
                                        </p:attrNameLst>
                                      </p:cBhvr>
                                      <p:to>
                                        <p:strVal val="visible"/>
                                      </p:to>
                                    </p:set>
                                    <p:animEffect transition="in" filter="fade">
                                      <p:cBhvr>
                                        <p:cTn id="6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7" grpId="0" animBg="1"/>
      <p:bldP spid="34" grpId="0" animBg="1"/>
      <p:bldP spid="38" grpId="0" animBg="1"/>
      <p:bldP spid="82" grpId="0" animBg="1"/>
      <p:bldP spid="83" grpId="0" animBg="1"/>
      <p:bldP spid="86" grpId="0" animBg="1"/>
      <p:bldP spid="8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عنصر نائب للمحتوى 4" descr="صورة تحتوي على نص&#10;&#10;تم إنشاء الوصف تلقائياً">
            <a:extLst>
              <a:ext uri="{FF2B5EF4-FFF2-40B4-BE49-F238E27FC236}">
                <a16:creationId xmlns:a16="http://schemas.microsoft.com/office/drawing/2014/main" id="{86AA1068-DD28-4729-904F-6ADB7F37BC9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39925" y="1327150"/>
            <a:ext cx="10120313" cy="5414963"/>
          </a:xfrm>
        </p:spPr>
      </p:pic>
      <p:sp>
        <p:nvSpPr>
          <p:cNvPr id="5123" name="عنوان 1">
            <a:extLst>
              <a:ext uri="{FF2B5EF4-FFF2-40B4-BE49-F238E27FC236}">
                <a16:creationId xmlns:a16="http://schemas.microsoft.com/office/drawing/2014/main" id="{15B345EB-5243-4644-8456-97EC62F2D7B4}"/>
              </a:ext>
            </a:extLst>
          </p:cNvPr>
          <p:cNvSpPr txBox="1">
            <a:spLocks noChangeArrowheads="1"/>
          </p:cNvSpPr>
          <p:nvPr/>
        </p:nvSpPr>
        <p:spPr bwMode="auto">
          <a:xfrm>
            <a:off x="4911725" y="1588"/>
            <a:ext cx="71485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ar-SA" altLang="en-US" sz="7200" b="1">
                <a:latin typeface="Calibri Light" panose="020F0302020204030204" pitchFamily="34" charset="0"/>
                <a:cs typeface="Times New Roman" panose="02020603050405020304" pitchFamily="18" charset="0"/>
              </a:rPr>
              <a:t>تجدنا  في جوجل</a:t>
            </a:r>
            <a:endParaRPr lang="en-US" altLang="en-US" sz="7200" b="1">
              <a:latin typeface="Calibri Light" panose="020F0302020204030204" pitchFamily="34" charset="0"/>
            </a:endParaRPr>
          </a:p>
        </p:txBody>
      </p:sp>
      <p:grpSp>
        <p:nvGrpSpPr>
          <p:cNvPr id="5124" name="مجموعة 1">
            <a:extLst>
              <a:ext uri="{FF2B5EF4-FFF2-40B4-BE49-F238E27FC236}">
                <a16:creationId xmlns:a16="http://schemas.microsoft.com/office/drawing/2014/main" id="{7A2BB1FA-BBA0-425A-B0A4-CDA0089D845A}"/>
              </a:ext>
            </a:extLst>
          </p:cNvPr>
          <p:cNvGrpSpPr>
            <a:grpSpLocks/>
          </p:cNvGrpSpPr>
          <p:nvPr/>
        </p:nvGrpSpPr>
        <p:grpSpPr bwMode="auto">
          <a:xfrm>
            <a:off x="1104900" y="468313"/>
            <a:ext cx="3149600" cy="858837"/>
            <a:chOff x="3491684" y="207150"/>
            <a:chExt cx="3149600" cy="858981"/>
          </a:xfrm>
        </p:grpSpPr>
        <p:sp>
          <p:nvSpPr>
            <p:cNvPr id="4" name="مستطيل 3">
              <a:extLst>
                <a:ext uri="{FF2B5EF4-FFF2-40B4-BE49-F238E27FC236}">
                  <a16:creationId xmlns:a16="http://schemas.microsoft.com/office/drawing/2014/main" id="{08E45292-3115-4499-B03F-95BE13D04699}"/>
                </a:ext>
              </a:extLst>
            </p:cNvPr>
            <p:cNvSpPr/>
            <p:nvPr/>
          </p:nvSpPr>
          <p:spPr>
            <a:xfrm>
              <a:off x="3491684" y="207150"/>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126" name="صورة 2" descr="صورة تحتوي على نص, قصاصة فنية&#10;&#10;تم إنشاء الوصف تلقائياً">
              <a:extLst>
                <a:ext uri="{FF2B5EF4-FFF2-40B4-BE49-F238E27FC236}">
                  <a16:creationId xmlns:a16="http://schemas.microsoft.com/office/drawing/2014/main" id="{04E37B5B-6DEE-4F27-8425-E4B01BA5F0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456" y="238846"/>
              <a:ext cx="2932055" cy="79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9A41A7D8-09AF-452A-8CAE-D13D798DB5B8}"/>
              </a:ext>
            </a:extLst>
          </p:cNvPr>
          <p:cNvGrpSpPr/>
          <p:nvPr/>
        </p:nvGrpSpPr>
        <p:grpSpPr>
          <a:xfrm>
            <a:off x="2804160" y="703385"/>
            <a:ext cx="3169920" cy="1860714"/>
            <a:chOff x="2804160" y="703385"/>
            <a:chExt cx="3169920" cy="1860714"/>
          </a:xfrm>
        </p:grpSpPr>
        <p:sp>
          <p:nvSpPr>
            <p:cNvPr id="13" name="Trapezoid 12">
              <a:extLst>
                <a:ext uri="{FF2B5EF4-FFF2-40B4-BE49-F238E27FC236}">
                  <a16:creationId xmlns:a16="http://schemas.microsoft.com/office/drawing/2014/main" id="{A075FE6A-6465-4E1A-847C-4AA5DE80854F}"/>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EEB6A75-33E4-4DB1-AE79-62FCBB8946D5}"/>
                </a:ext>
              </a:extLst>
            </p:cNvPr>
            <p:cNvSpPr/>
            <p:nvPr/>
          </p:nvSpPr>
          <p:spPr>
            <a:xfrm>
              <a:off x="2804160" y="703385"/>
              <a:ext cx="558018" cy="11394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BDD3BF31-DBDB-46EA-B68F-35644DE4FA67}"/>
                </a:ext>
              </a:extLst>
            </p:cNvPr>
            <p:cNvSpPr/>
            <p:nvPr/>
          </p:nvSpPr>
          <p:spPr>
            <a:xfrm>
              <a:off x="4271889" y="1371600"/>
              <a:ext cx="1702191" cy="942535"/>
            </a:xfrm>
            <a:prstGeom prst="rightArrow">
              <a:avLst>
                <a:gd name="adj1" fmla="val 50000"/>
                <a:gd name="adj2" fmla="val 67910"/>
              </a:avLst>
            </a:prstGeom>
            <a:gradFill>
              <a:gsLst>
                <a:gs pos="0">
                  <a:srgbClr val="00B0F0"/>
                </a:gs>
                <a:gs pos="100000">
                  <a:srgbClr val="007CA8"/>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486B4-24C6-4CD2-B5C5-AAAC04718961}"/>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B0F0"/>
                </a:gs>
                <a:gs pos="100000">
                  <a:srgbClr val="007CA8"/>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96AC22DD-9831-4B0D-863E-09F102D1D1BF}"/>
              </a:ext>
            </a:extLst>
          </p:cNvPr>
          <p:cNvGrpSpPr/>
          <p:nvPr/>
        </p:nvGrpSpPr>
        <p:grpSpPr>
          <a:xfrm rot="5400000">
            <a:off x="6397022" y="791763"/>
            <a:ext cx="3169920" cy="1860714"/>
            <a:chOff x="2804160" y="703385"/>
            <a:chExt cx="3169920" cy="1860714"/>
          </a:xfrm>
        </p:grpSpPr>
        <p:sp>
          <p:nvSpPr>
            <p:cNvPr id="16" name="Trapezoid 15">
              <a:extLst>
                <a:ext uri="{FF2B5EF4-FFF2-40B4-BE49-F238E27FC236}">
                  <a16:creationId xmlns:a16="http://schemas.microsoft.com/office/drawing/2014/main" id="{7BE018B3-89B7-4CE1-907D-9B6DC2729735}"/>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0AE8AC3-59CC-467A-8F02-882D0C25B54D}"/>
                </a:ext>
              </a:extLst>
            </p:cNvPr>
            <p:cNvSpPr/>
            <p:nvPr/>
          </p:nvSpPr>
          <p:spPr>
            <a:xfrm>
              <a:off x="2804160" y="703385"/>
              <a:ext cx="558018" cy="1139483"/>
            </a:xfrm>
            <a:prstGeom prst="rect">
              <a:avLst/>
            </a:prstGeom>
            <a:solidFill>
              <a:srgbClr val="FFA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19B64946-734F-49FB-BA85-B493A1FBA7F6}"/>
                </a:ext>
              </a:extLst>
            </p:cNvPr>
            <p:cNvSpPr/>
            <p:nvPr/>
          </p:nvSpPr>
          <p:spPr>
            <a:xfrm>
              <a:off x="4271889" y="1371600"/>
              <a:ext cx="1702191" cy="942535"/>
            </a:xfrm>
            <a:prstGeom prst="rightArrow">
              <a:avLst>
                <a:gd name="adj1" fmla="val 50000"/>
                <a:gd name="adj2" fmla="val 67910"/>
              </a:avLst>
            </a:pr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Shape 18">
              <a:extLst>
                <a:ext uri="{FF2B5EF4-FFF2-40B4-BE49-F238E27FC236}">
                  <a16:creationId xmlns:a16="http://schemas.microsoft.com/office/drawing/2014/main" id="{60C1FE53-CBD4-47AC-84EE-5318D32B20E2}"/>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28A974D3-BA67-45A7-9496-F986455A7F55}"/>
              </a:ext>
            </a:extLst>
          </p:cNvPr>
          <p:cNvGrpSpPr/>
          <p:nvPr/>
        </p:nvGrpSpPr>
        <p:grpSpPr>
          <a:xfrm rot="16200000">
            <a:off x="2792891" y="4222365"/>
            <a:ext cx="3169920" cy="1860714"/>
            <a:chOff x="2804160" y="703385"/>
            <a:chExt cx="3169920" cy="1860714"/>
          </a:xfrm>
        </p:grpSpPr>
        <p:sp>
          <p:nvSpPr>
            <p:cNvPr id="26" name="Trapezoid 25">
              <a:extLst>
                <a:ext uri="{FF2B5EF4-FFF2-40B4-BE49-F238E27FC236}">
                  <a16:creationId xmlns:a16="http://schemas.microsoft.com/office/drawing/2014/main" id="{CD2F9C59-F651-4455-8034-FF7AB8B5965E}"/>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E105DF2-9DBF-4F76-891B-34C7C9AF6B97}"/>
                </a:ext>
              </a:extLst>
            </p:cNvPr>
            <p:cNvSpPr/>
            <p:nvPr/>
          </p:nvSpPr>
          <p:spPr>
            <a:xfrm>
              <a:off x="2804160" y="703385"/>
              <a:ext cx="558018" cy="1139483"/>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AA57EC86-34F2-4E9A-B41A-592E30BB6EB2}"/>
                </a:ext>
              </a:extLst>
            </p:cNvPr>
            <p:cNvSpPr/>
            <p:nvPr/>
          </p:nvSpPr>
          <p:spPr>
            <a:xfrm>
              <a:off x="4271889" y="1371600"/>
              <a:ext cx="1702191" cy="942535"/>
            </a:xfrm>
            <a:prstGeom prst="rightArrow">
              <a:avLst>
                <a:gd name="adj1" fmla="val 50000"/>
                <a:gd name="adj2" fmla="val 67910"/>
              </a:avLst>
            </a:pr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Freeform: Shape 28">
              <a:extLst>
                <a:ext uri="{FF2B5EF4-FFF2-40B4-BE49-F238E27FC236}">
                  <a16:creationId xmlns:a16="http://schemas.microsoft.com/office/drawing/2014/main" id="{1C6901A2-B45B-4E71-B4DA-5D591103D81A}"/>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3CAB4C1-C5D6-42E8-94B3-991D730911E3}"/>
              </a:ext>
            </a:extLst>
          </p:cNvPr>
          <p:cNvGrpSpPr/>
          <p:nvPr/>
        </p:nvGrpSpPr>
        <p:grpSpPr>
          <a:xfrm rot="10800000">
            <a:off x="6217920" y="4302108"/>
            <a:ext cx="3169920" cy="1860714"/>
            <a:chOff x="2804160" y="703385"/>
            <a:chExt cx="3169920" cy="1860714"/>
          </a:xfrm>
        </p:grpSpPr>
        <p:sp>
          <p:nvSpPr>
            <p:cNvPr id="21" name="Trapezoid 20">
              <a:extLst>
                <a:ext uri="{FF2B5EF4-FFF2-40B4-BE49-F238E27FC236}">
                  <a16:creationId xmlns:a16="http://schemas.microsoft.com/office/drawing/2014/main" id="{0027E185-E253-491A-A07B-5FC1BB5374A3}"/>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535DF1-2F41-4B7F-835F-8AE07438DBAD}"/>
                </a:ext>
              </a:extLst>
            </p:cNvPr>
            <p:cNvSpPr/>
            <p:nvPr/>
          </p:nvSpPr>
          <p:spPr>
            <a:xfrm>
              <a:off x="2804160" y="703385"/>
              <a:ext cx="558018" cy="1139483"/>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0F88EC1F-1436-48C7-B21A-D85F6B760D3E}"/>
                </a:ext>
              </a:extLst>
            </p:cNvPr>
            <p:cNvSpPr/>
            <p:nvPr/>
          </p:nvSpPr>
          <p:spPr>
            <a:xfrm>
              <a:off x="4271889" y="1371600"/>
              <a:ext cx="1702191" cy="942535"/>
            </a:xfrm>
            <a:prstGeom prst="rightArrow">
              <a:avLst>
                <a:gd name="adj1" fmla="val 50000"/>
                <a:gd name="adj2" fmla="val 67910"/>
              </a:avLst>
            </a:pr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92C4E886-90B6-4B6E-9CB5-38427386C206}"/>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B400CB58-8BD7-4924-ADE7-36F134AE12C5}"/>
              </a:ext>
            </a:extLst>
          </p:cNvPr>
          <p:cNvGrpSpPr/>
          <p:nvPr/>
        </p:nvGrpSpPr>
        <p:grpSpPr>
          <a:xfrm>
            <a:off x="4215017" y="424861"/>
            <a:ext cx="1702191" cy="823017"/>
            <a:chOff x="4215017" y="424861"/>
            <a:chExt cx="1702191" cy="823017"/>
          </a:xfrm>
        </p:grpSpPr>
        <p:sp>
          <p:nvSpPr>
            <p:cNvPr id="38" name="TextBox 37">
              <a:extLst>
                <a:ext uri="{FF2B5EF4-FFF2-40B4-BE49-F238E27FC236}">
                  <a16:creationId xmlns:a16="http://schemas.microsoft.com/office/drawing/2014/main" id="{C6A926DB-D538-4B8F-923E-FA672398774B}"/>
                </a:ext>
              </a:extLst>
            </p:cNvPr>
            <p:cNvSpPr txBox="1"/>
            <p:nvPr/>
          </p:nvSpPr>
          <p:spPr>
            <a:xfrm>
              <a:off x="4215017" y="424861"/>
              <a:ext cx="1702191" cy="369332"/>
            </a:xfrm>
            <a:prstGeom prst="rect">
              <a:avLst/>
            </a:prstGeom>
            <a:noFill/>
          </p:spPr>
          <p:txBody>
            <a:bodyPr wrap="square" rtlCol="0">
              <a:spAutoFit/>
            </a:bodyPr>
            <a:lstStyle/>
            <a:p>
              <a:pPr algn="ctr"/>
              <a:r>
                <a:rPr lang="ar-SY" b="1" dirty="0">
                  <a:latin typeface="Century Gothic" panose="020B0502020202020204" pitchFamily="34" charset="0"/>
                </a:rPr>
                <a:t>نوع النسيج</a:t>
              </a:r>
              <a:endParaRPr lang="en-US" b="1" dirty="0">
                <a:latin typeface="Century Gothic" panose="020B0502020202020204" pitchFamily="34" charset="0"/>
              </a:endParaRPr>
            </a:p>
          </p:txBody>
        </p:sp>
        <p:sp>
          <p:nvSpPr>
            <p:cNvPr id="39" name="TextBox 38">
              <a:extLst>
                <a:ext uri="{FF2B5EF4-FFF2-40B4-BE49-F238E27FC236}">
                  <a16:creationId xmlns:a16="http://schemas.microsoft.com/office/drawing/2014/main" id="{A7512C98-353A-4DF3-B650-935BF7A2C29A}"/>
                </a:ext>
              </a:extLst>
            </p:cNvPr>
            <p:cNvSpPr txBox="1"/>
            <p:nvPr/>
          </p:nvSpPr>
          <p:spPr>
            <a:xfrm>
              <a:off x="4355345" y="878546"/>
              <a:ext cx="1421535" cy="369332"/>
            </a:xfrm>
            <a:prstGeom prst="rect">
              <a:avLst/>
            </a:prstGeom>
            <a:noFill/>
          </p:spPr>
          <p:txBody>
            <a:bodyPr wrap="square" rtlCol="0">
              <a:spAutoFit/>
            </a:bodyPr>
            <a:lstStyle/>
            <a:p>
              <a:pPr algn="ctr"/>
              <a:r>
                <a:rPr lang="ar-SY" dirty="0">
                  <a:latin typeface="Century Gothic" panose="020B0502020202020204" pitchFamily="34" charset="0"/>
                </a:rPr>
                <a:t>القطن و الكتان</a:t>
              </a:r>
              <a:endParaRPr lang="en-US" dirty="0">
                <a:latin typeface="Century Gothic" panose="020B0502020202020204" pitchFamily="34" charset="0"/>
              </a:endParaRPr>
            </a:p>
          </p:txBody>
        </p:sp>
      </p:grpSp>
      <p:grpSp>
        <p:nvGrpSpPr>
          <p:cNvPr id="41" name="Group 40">
            <a:extLst>
              <a:ext uri="{FF2B5EF4-FFF2-40B4-BE49-F238E27FC236}">
                <a16:creationId xmlns:a16="http://schemas.microsoft.com/office/drawing/2014/main" id="{48DC7F2F-7746-42EF-BEDD-48493E13FBE6}"/>
              </a:ext>
            </a:extLst>
          </p:cNvPr>
          <p:cNvGrpSpPr/>
          <p:nvPr/>
        </p:nvGrpSpPr>
        <p:grpSpPr>
          <a:xfrm>
            <a:off x="7772856" y="1820784"/>
            <a:ext cx="1702191" cy="957180"/>
            <a:chOff x="4215017" y="607741"/>
            <a:chExt cx="1702191" cy="957180"/>
          </a:xfrm>
        </p:grpSpPr>
        <p:sp>
          <p:nvSpPr>
            <p:cNvPr id="42" name="TextBox 41">
              <a:extLst>
                <a:ext uri="{FF2B5EF4-FFF2-40B4-BE49-F238E27FC236}">
                  <a16:creationId xmlns:a16="http://schemas.microsoft.com/office/drawing/2014/main" id="{7BF37E52-5316-4B29-B795-11B1DDD3FBDA}"/>
                </a:ext>
              </a:extLst>
            </p:cNvPr>
            <p:cNvSpPr txBox="1"/>
            <p:nvPr/>
          </p:nvSpPr>
          <p:spPr>
            <a:xfrm>
              <a:off x="4215017" y="607741"/>
              <a:ext cx="1702191" cy="369332"/>
            </a:xfrm>
            <a:prstGeom prst="rect">
              <a:avLst/>
            </a:prstGeom>
            <a:noFill/>
          </p:spPr>
          <p:txBody>
            <a:bodyPr wrap="square" rtlCol="0">
              <a:spAutoFit/>
            </a:bodyPr>
            <a:lstStyle/>
            <a:p>
              <a:pPr algn="ctr"/>
              <a:r>
                <a:rPr lang="ar-SY" b="1" dirty="0">
                  <a:latin typeface="Century Gothic" panose="020B0502020202020204" pitchFamily="34" charset="0"/>
                </a:rPr>
                <a:t>مميزاته</a:t>
              </a:r>
              <a:endParaRPr lang="en-US" b="1" dirty="0">
                <a:latin typeface="Century Gothic" panose="020B0502020202020204" pitchFamily="34" charset="0"/>
              </a:endParaRPr>
            </a:p>
          </p:txBody>
        </p:sp>
        <p:sp>
          <p:nvSpPr>
            <p:cNvPr id="43" name="TextBox 42">
              <a:extLst>
                <a:ext uri="{FF2B5EF4-FFF2-40B4-BE49-F238E27FC236}">
                  <a16:creationId xmlns:a16="http://schemas.microsoft.com/office/drawing/2014/main" id="{137AC2DD-BCF3-4A6F-AAFF-390C9379F9DF}"/>
                </a:ext>
              </a:extLst>
            </p:cNvPr>
            <p:cNvSpPr txBox="1"/>
            <p:nvPr/>
          </p:nvSpPr>
          <p:spPr>
            <a:xfrm>
              <a:off x="4355345" y="980146"/>
              <a:ext cx="1421535" cy="584775"/>
            </a:xfrm>
            <a:prstGeom prst="rect">
              <a:avLst/>
            </a:prstGeom>
            <a:noFill/>
          </p:spPr>
          <p:txBody>
            <a:bodyPr wrap="square" rtlCol="0">
              <a:spAutoFit/>
            </a:bodyPr>
            <a:lstStyle/>
            <a:p>
              <a:pPr algn="ctr"/>
              <a:r>
                <a:rPr lang="ar-SY" sz="1600" dirty="0">
                  <a:latin typeface="Century Gothic" panose="020B0502020202020204" pitchFamily="34" charset="0"/>
                </a:rPr>
                <a:t>شديد المتانة و التحمل</a:t>
              </a:r>
              <a:endParaRPr lang="en-US" sz="1600" dirty="0">
                <a:latin typeface="Century Gothic" panose="020B0502020202020204" pitchFamily="34" charset="0"/>
              </a:endParaRPr>
            </a:p>
          </p:txBody>
        </p:sp>
      </p:grpSp>
      <p:grpSp>
        <p:nvGrpSpPr>
          <p:cNvPr id="44" name="Group 43">
            <a:extLst>
              <a:ext uri="{FF2B5EF4-FFF2-40B4-BE49-F238E27FC236}">
                <a16:creationId xmlns:a16="http://schemas.microsoft.com/office/drawing/2014/main" id="{CB0300DE-3B30-4867-8F2C-A104C3354CDC}"/>
              </a:ext>
            </a:extLst>
          </p:cNvPr>
          <p:cNvGrpSpPr/>
          <p:nvPr/>
        </p:nvGrpSpPr>
        <p:grpSpPr>
          <a:xfrm>
            <a:off x="4603820" y="5552299"/>
            <a:ext cx="4044880" cy="1168477"/>
            <a:chOff x="2240421" y="541066"/>
            <a:chExt cx="4044880" cy="1168477"/>
          </a:xfrm>
        </p:grpSpPr>
        <p:sp>
          <p:nvSpPr>
            <p:cNvPr id="45" name="TextBox 44">
              <a:extLst>
                <a:ext uri="{FF2B5EF4-FFF2-40B4-BE49-F238E27FC236}">
                  <a16:creationId xmlns:a16="http://schemas.microsoft.com/office/drawing/2014/main" id="{3858CD8F-9633-46FF-8795-695779EF0C7A}"/>
                </a:ext>
              </a:extLst>
            </p:cNvPr>
            <p:cNvSpPr txBox="1"/>
            <p:nvPr/>
          </p:nvSpPr>
          <p:spPr>
            <a:xfrm>
              <a:off x="4215017" y="541066"/>
              <a:ext cx="1702191" cy="369332"/>
            </a:xfrm>
            <a:prstGeom prst="rect">
              <a:avLst/>
            </a:prstGeom>
            <a:noFill/>
          </p:spPr>
          <p:txBody>
            <a:bodyPr wrap="square" rtlCol="0">
              <a:spAutoFit/>
            </a:bodyPr>
            <a:lstStyle/>
            <a:p>
              <a:pPr algn="ctr"/>
              <a:r>
                <a:rPr lang="ar-SY" b="1" dirty="0">
                  <a:latin typeface="Century Gothic" panose="020B0502020202020204" pitchFamily="34" charset="0"/>
                </a:rPr>
                <a:t>استخداماته</a:t>
              </a:r>
              <a:endParaRPr lang="en-US" b="1" dirty="0">
                <a:latin typeface="Century Gothic" panose="020B0502020202020204" pitchFamily="34" charset="0"/>
              </a:endParaRPr>
            </a:p>
          </p:txBody>
        </p:sp>
        <p:sp>
          <p:nvSpPr>
            <p:cNvPr id="46" name="TextBox 45">
              <a:extLst>
                <a:ext uri="{FF2B5EF4-FFF2-40B4-BE49-F238E27FC236}">
                  <a16:creationId xmlns:a16="http://schemas.microsoft.com/office/drawing/2014/main" id="{553634A1-7E48-4022-8A1C-8D3476691C13}"/>
                </a:ext>
              </a:extLst>
            </p:cNvPr>
            <p:cNvSpPr txBox="1"/>
            <p:nvPr/>
          </p:nvSpPr>
          <p:spPr>
            <a:xfrm>
              <a:off x="2240421" y="878546"/>
              <a:ext cx="4044880" cy="830997"/>
            </a:xfrm>
            <a:prstGeom prst="rect">
              <a:avLst/>
            </a:prstGeom>
            <a:noFill/>
          </p:spPr>
          <p:txBody>
            <a:bodyPr wrap="square" rtlCol="0">
              <a:spAutoFit/>
            </a:bodyPr>
            <a:lstStyle/>
            <a:p>
              <a:pPr algn="r"/>
              <a:r>
                <a:rPr lang="ar-SY" sz="1600" dirty="0">
                  <a:latin typeface="Century Gothic" panose="020B0502020202020204" pitchFamily="34" charset="0"/>
                </a:rPr>
                <a:t>القطن : ملابس الأطفال ـ الفوط ـ الملابس الداخلية و ملابس النوم</a:t>
              </a:r>
            </a:p>
            <a:p>
              <a:pPr algn="r"/>
              <a:r>
                <a:rPr lang="ar-SY" sz="1600" dirty="0">
                  <a:latin typeface="Century Gothic" panose="020B0502020202020204" pitchFamily="34" charset="0"/>
                </a:rPr>
                <a:t>الكتان : القمصان ـ التنانير ـ المعاطف ـ الملابس الشتوية</a:t>
              </a:r>
              <a:endParaRPr lang="en-US" sz="1600" dirty="0">
                <a:latin typeface="Century Gothic" panose="020B0502020202020204" pitchFamily="34" charset="0"/>
              </a:endParaRPr>
            </a:p>
          </p:txBody>
        </p:sp>
      </p:grpSp>
      <p:grpSp>
        <p:nvGrpSpPr>
          <p:cNvPr id="47" name="Group 46">
            <a:extLst>
              <a:ext uri="{FF2B5EF4-FFF2-40B4-BE49-F238E27FC236}">
                <a16:creationId xmlns:a16="http://schemas.microsoft.com/office/drawing/2014/main" id="{B13D9932-07FB-4958-8BA0-309D243D16E1}"/>
              </a:ext>
            </a:extLst>
          </p:cNvPr>
          <p:cNvGrpSpPr/>
          <p:nvPr/>
        </p:nvGrpSpPr>
        <p:grpSpPr>
          <a:xfrm>
            <a:off x="2783967" y="4293645"/>
            <a:ext cx="1702191" cy="547804"/>
            <a:chOff x="4215017" y="607741"/>
            <a:chExt cx="1702191" cy="547804"/>
          </a:xfrm>
        </p:grpSpPr>
        <p:sp>
          <p:nvSpPr>
            <p:cNvPr id="48" name="TextBox 47">
              <a:extLst>
                <a:ext uri="{FF2B5EF4-FFF2-40B4-BE49-F238E27FC236}">
                  <a16:creationId xmlns:a16="http://schemas.microsoft.com/office/drawing/2014/main" id="{3E08A30A-9E39-4F65-B557-EC9072F1A464}"/>
                </a:ext>
              </a:extLst>
            </p:cNvPr>
            <p:cNvSpPr txBox="1"/>
            <p:nvPr/>
          </p:nvSpPr>
          <p:spPr>
            <a:xfrm>
              <a:off x="4215017" y="607741"/>
              <a:ext cx="1702191" cy="307777"/>
            </a:xfrm>
            <a:prstGeom prst="rect">
              <a:avLst/>
            </a:prstGeom>
            <a:noFill/>
          </p:spPr>
          <p:txBody>
            <a:bodyPr wrap="square" rtlCol="0">
              <a:spAutoFit/>
            </a:bodyPr>
            <a:lstStyle/>
            <a:p>
              <a:pPr algn="ctr"/>
              <a:endParaRPr lang="en-US" sz="1400" b="1" dirty="0">
                <a:latin typeface="Century Gothic" panose="020B0502020202020204" pitchFamily="34" charset="0"/>
              </a:endParaRPr>
            </a:p>
          </p:txBody>
        </p:sp>
        <p:sp>
          <p:nvSpPr>
            <p:cNvPr id="49" name="TextBox 48">
              <a:extLst>
                <a:ext uri="{FF2B5EF4-FFF2-40B4-BE49-F238E27FC236}">
                  <a16:creationId xmlns:a16="http://schemas.microsoft.com/office/drawing/2014/main" id="{FA67EFEB-E9B5-452A-9579-226E48AF3329}"/>
                </a:ext>
              </a:extLst>
            </p:cNvPr>
            <p:cNvSpPr txBox="1"/>
            <p:nvPr/>
          </p:nvSpPr>
          <p:spPr>
            <a:xfrm>
              <a:off x="4355345" y="878546"/>
              <a:ext cx="1421535" cy="276999"/>
            </a:xfrm>
            <a:prstGeom prst="rect">
              <a:avLst/>
            </a:prstGeom>
            <a:noFill/>
          </p:spPr>
          <p:txBody>
            <a:bodyPr wrap="square" rtlCol="0">
              <a:spAutoFit/>
            </a:bodyPr>
            <a:lstStyle/>
            <a:p>
              <a:pPr algn="ctr"/>
              <a:endParaRPr lang="en-US" sz="1200" dirty="0">
                <a:latin typeface="Century Gothic" panose="020B0502020202020204" pitchFamily="34" charset="0"/>
              </a:endParaRPr>
            </a:p>
          </p:txBody>
        </p:sp>
      </p:grpSp>
      <p:sp>
        <p:nvSpPr>
          <p:cNvPr id="50" name="Arrow: Up 49">
            <a:extLst>
              <a:ext uri="{FF2B5EF4-FFF2-40B4-BE49-F238E27FC236}">
                <a16:creationId xmlns:a16="http://schemas.microsoft.com/office/drawing/2014/main" id="{A084FC10-0D23-4013-9073-B95D520825C7}"/>
              </a:ext>
            </a:extLst>
          </p:cNvPr>
          <p:cNvSpPr/>
          <p:nvPr/>
        </p:nvSpPr>
        <p:spPr>
          <a:xfrm>
            <a:off x="4515263" y="2536541"/>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Up 50">
            <a:extLst>
              <a:ext uri="{FF2B5EF4-FFF2-40B4-BE49-F238E27FC236}">
                <a16:creationId xmlns:a16="http://schemas.microsoft.com/office/drawing/2014/main" id="{7F7D36CD-7CEF-4BF9-973C-B0E9AF052F61}"/>
              </a:ext>
            </a:extLst>
          </p:cNvPr>
          <p:cNvSpPr/>
          <p:nvPr/>
        </p:nvSpPr>
        <p:spPr>
          <a:xfrm rot="5400000">
            <a:off x="6537934" y="1464645"/>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Up 51">
            <a:extLst>
              <a:ext uri="{FF2B5EF4-FFF2-40B4-BE49-F238E27FC236}">
                <a16:creationId xmlns:a16="http://schemas.microsoft.com/office/drawing/2014/main" id="{4F2C031A-44E6-43BF-A8A1-CFEC6662A90B}"/>
              </a:ext>
            </a:extLst>
          </p:cNvPr>
          <p:cNvSpPr/>
          <p:nvPr/>
        </p:nvSpPr>
        <p:spPr>
          <a:xfrm rot="10800000">
            <a:off x="7603085" y="3757983"/>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Arrow: Up 52">
            <a:extLst>
              <a:ext uri="{FF2B5EF4-FFF2-40B4-BE49-F238E27FC236}">
                <a16:creationId xmlns:a16="http://schemas.microsoft.com/office/drawing/2014/main" id="{33EA5E06-AA6C-4889-8089-32854AD87371}"/>
              </a:ext>
            </a:extLst>
          </p:cNvPr>
          <p:cNvSpPr/>
          <p:nvPr/>
        </p:nvSpPr>
        <p:spPr>
          <a:xfrm rot="16200000">
            <a:off x="5369756" y="4646490"/>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45FA658C-5662-4797-B78B-61DD286C1353}"/>
              </a:ext>
            </a:extLst>
          </p:cNvPr>
          <p:cNvSpPr txBox="1"/>
          <p:nvPr/>
        </p:nvSpPr>
        <p:spPr>
          <a:xfrm>
            <a:off x="5308208" y="3091543"/>
            <a:ext cx="2054241" cy="400110"/>
          </a:xfrm>
          <a:prstGeom prst="rect">
            <a:avLst/>
          </a:prstGeom>
          <a:noFill/>
        </p:spPr>
        <p:txBody>
          <a:bodyPr wrap="square" rtlCol="0">
            <a:spAutoFit/>
          </a:bodyPr>
          <a:lstStyle/>
          <a:p>
            <a:pPr algn="ctr"/>
            <a:r>
              <a:rPr lang="ar-SY" sz="2000" b="1" dirty="0">
                <a:solidFill>
                  <a:schemeClr val="tx1">
                    <a:lumMod val="50000"/>
                    <a:lumOff val="50000"/>
                  </a:schemeClr>
                </a:solidFill>
                <a:latin typeface="Century Gothic" panose="020B0502020202020204" pitchFamily="34" charset="0"/>
              </a:rPr>
              <a:t>1</a:t>
            </a:r>
            <a:endParaRPr lang="en-US" sz="2000" b="1" dirty="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225802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7" presetClass="entr" presetSubtype="4"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500" fill="hold"/>
                                        <p:tgtEl>
                                          <p:spTgt spid="40"/>
                                        </p:tgtEl>
                                        <p:attrNameLst>
                                          <p:attrName>ppt_x</p:attrName>
                                        </p:attrNameLst>
                                      </p:cBhvr>
                                      <p:tavLst>
                                        <p:tav tm="0">
                                          <p:val>
                                            <p:strVal val="#ppt_x"/>
                                          </p:val>
                                        </p:tav>
                                        <p:tav tm="100000">
                                          <p:val>
                                            <p:strVal val="#ppt_x"/>
                                          </p:val>
                                        </p:tav>
                                      </p:tavLst>
                                    </p:anim>
                                    <p:anim calcmode="lin" valueType="num">
                                      <p:cBhvr>
                                        <p:cTn id="12" dur="500" fill="hold"/>
                                        <p:tgtEl>
                                          <p:spTgt spid="40"/>
                                        </p:tgtEl>
                                        <p:attrNameLst>
                                          <p:attrName>ppt_y</p:attrName>
                                        </p:attrNameLst>
                                      </p:cBhvr>
                                      <p:tavLst>
                                        <p:tav tm="0">
                                          <p:val>
                                            <p:strVal val="#ppt_y+#ppt_h/2"/>
                                          </p:val>
                                        </p:tav>
                                        <p:tav tm="100000">
                                          <p:val>
                                            <p:strVal val="#ppt_y"/>
                                          </p:val>
                                        </p:tav>
                                      </p:tavLst>
                                    </p:anim>
                                    <p:anim calcmode="lin" valueType="num">
                                      <p:cBhvr>
                                        <p:cTn id="13" dur="500" fill="hold"/>
                                        <p:tgtEl>
                                          <p:spTgt spid="40"/>
                                        </p:tgtEl>
                                        <p:attrNameLst>
                                          <p:attrName>ppt_w</p:attrName>
                                        </p:attrNameLst>
                                      </p:cBhvr>
                                      <p:tavLst>
                                        <p:tav tm="0">
                                          <p:val>
                                            <p:strVal val="#ppt_w"/>
                                          </p:val>
                                        </p:tav>
                                        <p:tav tm="100000">
                                          <p:val>
                                            <p:strVal val="#ppt_w"/>
                                          </p:val>
                                        </p:tav>
                                      </p:tavLst>
                                    </p:anim>
                                    <p:anim calcmode="lin" valueType="num">
                                      <p:cBhvr>
                                        <p:cTn id="14" dur="500" fill="hold"/>
                                        <p:tgtEl>
                                          <p:spTgt spid="40"/>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17" presetClass="entr" presetSubtype="8" fill="hold" nodeType="afterEffect">
                                  <p:stCondLst>
                                    <p:cond delay="0"/>
                                  </p:stCondLst>
                                  <p:childTnLst>
                                    <p:set>
                                      <p:cBhvr>
                                        <p:cTn id="17" dur="1" fill="hold">
                                          <p:stCondLst>
                                            <p:cond delay="0"/>
                                          </p:stCondLst>
                                        </p:cTn>
                                        <p:tgtEl>
                                          <p:spTgt spid="41"/>
                                        </p:tgtEl>
                                        <p:attrNameLst>
                                          <p:attrName>style.visibility</p:attrName>
                                        </p:attrNameLst>
                                      </p:cBhvr>
                                      <p:to>
                                        <p:strVal val="visible"/>
                                      </p:to>
                                    </p:set>
                                    <p:anim calcmode="lin" valueType="num">
                                      <p:cBhvr>
                                        <p:cTn id="18" dur="500" fill="hold"/>
                                        <p:tgtEl>
                                          <p:spTgt spid="41"/>
                                        </p:tgtEl>
                                        <p:attrNameLst>
                                          <p:attrName>ppt_x</p:attrName>
                                        </p:attrNameLst>
                                      </p:cBhvr>
                                      <p:tavLst>
                                        <p:tav tm="0">
                                          <p:val>
                                            <p:strVal val="#ppt_x-#ppt_w/2"/>
                                          </p:val>
                                        </p:tav>
                                        <p:tav tm="100000">
                                          <p:val>
                                            <p:strVal val="#ppt_x"/>
                                          </p:val>
                                        </p:tav>
                                      </p:tavLst>
                                    </p:anim>
                                    <p:anim calcmode="lin" valueType="num">
                                      <p:cBhvr>
                                        <p:cTn id="19" dur="500" fill="hold"/>
                                        <p:tgtEl>
                                          <p:spTgt spid="41"/>
                                        </p:tgtEl>
                                        <p:attrNameLst>
                                          <p:attrName>ppt_y</p:attrName>
                                        </p:attrNameLst>
                                      </p:cBhvr>
                                      <p:tavLst>
                                        <p:tav tm="0">
                                          <p:val>
                                            <p:strVal val="#ppt_y"/>
                                          </p:val>
                                        </p:tav>
                                        <p:tav tm="100000">
                                          <p:val>
                                            <p:strVal val="#ppt_y"/>
                                          </p:val>
                                        </p:tav>
                                      </p:tavLst>
                                    </p:anim>
                                    <p:anim calcmode="lin" valueType="num">
                                      <p:cBhvr>
                                        <p:cTn id="20" dur="500" fill="hold"/>
                                        <p:tgtEl>
                                          <p:spTgt spid="41"/>
                                        </p:tgtEl>
                                        <p:attrNameLst>
                                          <p:attrName>ppt_w</p:attrName>
                                        </p:attrNameLst>
                                      </p:cBhvr>
                                      <p:tavLst>
                                        <p:tav tm="0">
                                          <p:val>
                                            <p:fltVal val="0"/>
                                          </p:val>
                                        </p:tav>
                                        <p:tav tm="100000">
                                          <p:val>
                                            <p:strVal val="#ppt_w"/>
                                          </p:val>
                                        </p:tav>
                                      </p:tavLst>
                                    </p:anim>
                                    <p:anim calcmode="lin" valueType="num">
                                      <p:cBhvr>
                                        <p:cTn id="21" dur="500" fill="hold"/>
                                        <p:tgtEl>
                                          <p:spTgt spid="41"/>
                                        </p:tgtEl>
                                        <p:attrNameLst>
                                          <p:attrName>ppt_h</p:attrName>
                                        </p:attrNameLst>
                                      </p:cBhvr>
                                      <p:tavLst>
                                        <p:tav tm="0">
                                          <p:val>
                                            <p:strVal val="#ppt_h"/>
                                          </p:val>
                                        </p:tav>
                                        <p:tav tm="100000">
                                          <p:val>
                                            <p:strVal val="#ppt_h"/>
                                          </p:val>
                                        </p:tav>
                                      </p:tavLst>
                                    </p:anim>
                                  </p:childTnLst>
                                </p:cTn>
                              </p:par>
                            </p:childTnLst>
                          </p:cTn>
                        </p:par>
                        <p:par>
                          <p:cTn id="22" fill="hold">
                            <p:stCondLst>
                              <p:cond delay="1500"/>
                            </p:stCondLst>
                            <p:childTnLst>
                              <p:par>
                                <p:cTn id="23" presetID="17" presetClass="entr" presetSubtype="1"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ppt_x</p:attrName>
                                        </p:attrNameLst>
                                      </p:cBhvr>
                                      <p:tavLst>
                                        <p:tav tm="0">
                                          <p:val>
                                            <p:strVal val="#ppt_x"/>
                                          </p:val>
                                        </p:tav>
                                        <p:tav tm="100000">
                                          <p:val>
                                            <p:strVal val="#ppt_x"/>
                                          </p:val>
                                        </p:tav>
                                      </p:tavLst>
                                    </p:anim>
                                    <p:anim calcmode="lin" valueType="num">
                                      <p:cBhvr>
                                        <p:cTn id="26" dur="500" fill="hold"/>
                                        <p:tgtEl>
                                          <p:spTgt spid="44"/>
                                        </p:tgtEl>
                                        <p:attrNameLst>
                                          <p:attrName>ppt_y</p:attrName>
                                        </p:attrNameLst>
                                      </p:cBhvr>
                                      <p:tavLst>
                                        <p:tav tm="0">
                                          <p:val>
                                            <p:strVal val="#ppt_y-#ppt_h/2"/>
                                          </p:val>
                                        </p:tav>
                                        <p:tav tm="100000">
                                          <p:val>
                                            <p:strVal val="#ppt_y"/>
                                          </p:val>
                                        </p:tav>
                                      </p:tavLst>
                                    </p:anim>
                                    <p:anim calcmode="lin" valueType="num">
                                      <p:cBhvr>
                                        <p:cTn id="27" dur="500" fill="hold"/>
                                        <p:tgtEl>
                                          <p:spTgt spid="44"/>
                                        </p:tgtEl>
                                        <p:attrNameLst>
                                          <p:attrName>ppt_w</p:attrName>
                                        </p:attrNameLst>
                                      </p:cBhvr>
                                      <p:tavLst>
                                        <p:tav tm="0">
                                          <p:val>
                                            <p:strVal val="#ppt_w"/>
                                          </p:val>
                                        </p:tav>
                                        <p:tav tm="100000">
                                          <p:val>
                                            <p:strVal val="#ppt_w"/>
                                          </p:val>
                                        </p:tav>
                                      </p:tavLst>
                                    </p:anim>
                                    <p:anim calcmode="lin" valueType="num">
                                      <p:cBhvr>
                                        <p:cTn id="28" dur="500" fill="hold"/>
                                        <p:tgtEl>
                                          <p:spTgt spid="44"/>
                                        </p:tgtEl>
                                        <p:attrNameLst>
                                          <p:attrName>ppt_h</p:attrName>
                                        </p:attrNameLst>
                                      </p:cBhvr>
                                      <p:tavLst>
                                        <p:tav tm="0">
                                          <p:val>
                                            <p:fltVal val="0"/>
                                          </p:val>
                                        </p:tav>
                                        <p:tav tm="100000">
                                          <p:val>
                                            <p:strVal val="#ppt_h"/>
                                          </p:val>
                                        </p:tav>
                                      </p:tavLst>
                                    </p:anim>
                                  </p:childTnLst>
                                </p:cTn>
                              </p:par>
                            </p:childTnLst>
                          </p:cTn>
                        </p:par>
                        <p:par>
                          <p:cTn id="29" fill="hold">
                            <p:stCondLst>
                              <p:cond delay="2000"/>
                            </p:stCondLst>
                            <p:childTnLst>
                              <p:par>
                                <p:cTn id="30" presetID="17" presetClass="entr" presetSubtype="2" fill="hold"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p:cTn id="32" dur="500" fill="hold"/>
                                        <p:tgtEl>
                                          <p:spTgt spid="47"/>
                                        </p:tgtEl>
                                        <p:attrNameLst>
                                          <p:attrName>ppt_x</p:attrName>
                                        </p:attrNameLst>
                                      </p:cBhvr>
                                      <p:tavLst>
                                        <p:tav tm="0">
                                          <p:val>
                                            <p:strVal val="#ppt_x+#ppt_w/2"/>
                                          </p:val>
                                        </p:tav>
                                        <p:tav tm="100000">
                                          <p:val>
                                            <p:strVal val="#ppt_x"/>
                                          </p:val>
                                        </p:tav>
                                      </p:tavLst>
                                    </p:anim>
                                    <p:anim calcmode="lin" valueType="num">
                                      <p:cBhvr>
                                        <p:cTn id="33" dur="500" fill="hold"/>
                                        <p:tgtEl>
                                          <p:spTgt spid="47"/>
                                        </p:tgtEl>
                                        <p:attrNameLst>
                                          <p:attrName>ppt_y</p:attrName>
                                        </p:attrNameLst>
                                      </p:cBhvr>
                                      <p:tavLst>
                                        <p:tav tm="0">
                                          <p:val>
                                            <p:strVal val="#ppt_y"/>
                                          </p:val>
                                        </p:tav>
                                        <p:tav tm="100000">
                                          <p:val>
                                            <p:strVal val="#ppt_y"/>
                                          </p:val>
                                        </p:tav>
                                      </p:tavLst>
                                    </p:anim>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strVal val="#ppt_h"/>
                                          </p:val>
                                        </p:tav>
                                        <p:tav tm="100000">
                                          <p:val>
                                            <p:strVal val="#ppt_h"/>
                                          </p:val>
                                        </p:tav>
                                      </p:tavLst>
                                    </p:anim>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500"/>
                                        <p:tgtEl>
                                          <p:spTgt spid="5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500"/>
                                        <p:tgtEl>
                                          <p:spTgt spid="5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92D39B-21EB-40B2-827C-137A926CF0D0}"/>
              </a:ext>
            </a:extLst>
          </p:cNvPr>
          <p:cNvSpPr/>
          <p:nvPr/>
        </p:nvSpPr>
        <p:spPr>
          <a:xfrm>
            <a:off x="2804160" y="137160"/>
            <a:ext cx="6583680" cy="6583680"/>
          </a:xfrm>
          <a:prstGeom prst="rect">
            <a:avLst/>
          </a:prstGeom>
          <a:solidFill>
            <a:schemeClr val="bg1">
              <a:lumMod val="95000"/>
            </a:schemeClr>
          </a:solidFill>
          <a:ln>
            <a:noFill/>
          </a:ln>
          <a:effectLst>
            <a:outerShdw blurRad="1397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9A41A7D8-09AF-452A-8CAE-D13D798DB5B8}"/>
              </a:ext>
            </a:extLst>
          </p:cNvPr>
          <p:cNvGrpSpPr/>
          <p:nvPr/>
        </p:nvGrpSpPr>
        <p:grpSpPr>
          <a:xfrm>
            <a:off x="2804160" y="703385"/>
            <a:ext cx="3169920" cy="1860714"/>
            <a:chOff x="2804160" y="703385"/>
            <a:chExt cx="3169920" cy="1860714"/>
          </a:xfrm>
        </p:grpSpPr>
        <p:sp>
          <p:nvSpPr>
            <p:cNvPr id="13" name="Trapezoid 12">
              <a:extLst>
                <a:ext uri="{FF2B5EF4-FFF2-40B4-BE49-F238E27FC236}">
                  <a16:creationId xmlns:a16="http://schemas.microsoft.com/office/drawing/2014/main" id="{A075FE6A-6465-4E1A-847C-4AA5DE80854F}"/>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EEB6A75-33E4-4DB1-AE79-62FCBB8946D5}"/>
                </a:ext>
              </a:extLst>
            </p:cNvPr>
            <p:cNvSpPr/>
            <p:nvPr/>
          </p:nvSpPr>
          <p:spPr>
            <a:xfrm>
              <a:off x="2804160" y="703385"/>
              <a:ext cx="558018" cy="11394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BDD3BF31-DBDB-46EA-B68F-35644DE4FA67}"/>
                </a:ext>
              </a:extLst>
            </p:cNvPr>
            <p:cNvSpPr/>
            <p:nvPr/>
          </p:nvSpPr>
          <p:spPr>
            <a:xfrm>
              <a:off x="4271889" y="1371600"/>
              <a:ext cx="1702191" cy="942535"/>
            </a:xfrm>
            <a:prstGeom prst="rightArrow">
              <a:avLst>
                <a:gd name="adj1" fmla="val 50000"/>
                <a:gd name="adj2" fmla="val 67910"/>
              </a:avLst>
            </a:prstGeom>
            <a:gradFill>
              <a:gsLst>
                <a:gs pos="0">
                  <a:srgbClr val="00B0F0"/>
                </a:gs>
                <a:gs pos="100000">
                  <a:srgbClr val="007CA8"/>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486B4-24C6-4CD2-B5C5-AAAC04718961}"/>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B0F0"/>
                </a:gs>
                <a:gs pos="100000">
                  <a:srgbClr val="007CA8"/>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96AC22DD-9831-4B0D-863E-09F102D1D1BF}"/>
              </a:ext>
            </a:extLst>
          </p:cNvPr>
          <p:cNvGrpSpPr/>
          <p:nvPr/>
        </p:nvGrpSpPr>
        <p:grpSpPr>
          <a:xfrm rot="5400000">
            <a:off x="6397022" y="791763"/>
            <a:ext cx="3169920" cy="1860714"/>
            <a:chOff x="2804160" y="703385"/>
            <a:chExt cx="3169920" cy="1860714"/>
          </a:xfrm>
        </p:grpSpPr>
        <p:sp>
          <p:nvSpPr>
            <p:cNvPr id="16" name="Trapezoid 15">
              <a:extLst>
                <a:ext uri="{FF2B5EF4-FFF2-40B4-BE49-F238E27FC236}">
                  <a16:creationId xmlns:a16="http://schemas.microsoft.com/office/drawing/2014/main" id="{7BE018B3-89B7-4CE1-907D-9B6DC2729735}"/>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0AE8AC3-59CC-467A-8F02-882D0C25B54D}"/>
                </a:ext>
              </a:extLst>
            </p:cNvPr>
            <p:cNvSpPr/>
            <p:nvPr/>
          </p:nvSpPr>
          <p:spPr>
            <a:xfrm>
              <a:off x="2804160" y="703385"/>
              <a:ext cx="558018" cy="1139483"/>
            </a:xfrm>
            <a:prstGeom prst="rect">
              <a:avLst/>
            </a:prstGeom>
            <a:solidFill>
              <a:srgbClr val="FFA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19B64946-734F-49FB-BA85-B493A1FBA7F6}"/>
                </a:ext>
              </a:extLst>
            </p:cNvPr>
            <p:cNvSpPr/>
            <p:nvPr/>
          </p:nvSpPr>
          <p:spPr>
            <a:xfrm>
              <a:off x="4271889" y="1371600"/>
              <a:ext cx="1702191" cy="942535"/>
            </a:xfrm>
            <a:prstGeom prst="rightArrow">
              <a:avLst>
                <a:gd name="adj1" fmla="val 50000"/>
                <a:gd name="adj2" fmla="val 67910"/>
              </a:avLst>
            </a:pr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Shape 18">
              <a:extLst>
                <a:ext uri="{FF2B5EF4-FFF2-40B4-BE49-F238E27FC236}">
                  <a16:creationId xmlns:a16="http://schemas.microsoft.com/office/drawing/2014/main" id="{60C1FE53-CBD4-47AC-84EE-5318D32B20E2}"/>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28A974D3-BA67-45A7-9496-F986455A7F55}"/>
              </a:ext>
            </a:extLst>
          </p:cNvPr>
          <p:cNvGrpSpPr/>
          <p:nvPr/>
        </p:nvGrpSpPr>
        <p:grpSpPr>
          <a:xfrm rot="16200000">
            <a:off x="2792891" y="4222365"/>
            <a:ext cx="3169920" cy="1860714"/>
            <a:chOff x="2804160" y="703385"/>
            <a:chExt cx="3169920" cy="1860714"/>
          </a:xfrm>
        </p:grpSpPr>
        <p:sp>
          <p:nvSpPr>
            <p:cNvPr id="26" name="Trapezoid 25">
              <a:extLst>
                <a:ext uri="{FF2B5EF4-FFF2-40B4-BE49-F238E27FC236}">
                  <a16:creationId xmlns:a16="http://schemas.microsoft.com/office/drawing/2014/main" id="{CD2F9C59-F651-4455-8034-FF7AB8B5965E}"/>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E105DF2-9DBF-4F76-891B-34C7C9AF6B97}"/>
                </a:ext>
              </a:extLst>
            </p:cNvPr>
            <p:cNvSpPr/>
            <p:nvPr/>
          </p:nvSpPr>
          <p:spPr>
            <a:xfrm>
              <a:off x="2804160" y="703385"/>
              <a:ext cx="558018" cy="1139483"/>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AA57EC86-34F2-4E9A-B41A-592E30BB6EB2}"/>
                </a:ext>
              </a:extLst>
            </p:cNvPr>
            <p:cNvSpPr/>
            <p:nvPr/>
          </p:nvSpPr>
          <p:spPr>
            <a:xfrm>
              <a:off x="4271889" y="1371600"/>
              <a:ext cx="1702191" cy="942535"/>
            </a:xfrm>
            <a:prstGeom prst="rightArrow">
              <a:avLst>
                <a:gd name="adj1" fmla="val 50000"/>
                <a:gd name="adj2" fmla="val 67910"/>
              </a:avLst>
            </a:pr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Freeform: Shape 28">
              <a:extLst>
                <a:ext uri="{FF2B5EF4-FFF2-40B4-BE49-F238E27FC236}">
                  <a16:creationId xmlns:a16="http://schemas.microsoft.com/office/drawing/2014/main" id="{1C6901A2-B45B-4E71-B4DA-5D591103D81A}"/>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3CAB4C1-C5D6-42E8-94B3-991D730911E3}"/>
              </a:ext>
            </a:extLst>
          </p:cNvPr>
          <p:cNvGrpSpPr/>
          <p:nvPr/>
        </p:nvGrpSpPr>
        <p:grpSpPr>
          <a:xfrm rot="10800000">
            <a:off x="6217920" y="4302108"/>
            <a:ext cx="3169920" cy="1860714"/>
            <a:chOff x="2804160" y="703385"/>
            <a:chExt cx="3169920" cy="1860714"/>
          </a:xfrm>
        </p:grpSpPr>
        <p:sp>
          <p:nvSpPr>
            <p:cNvPr id="21" name="Trapezoid 20">
              <a:extLst>
                <a:ext uri="{FF2B5EF4-FFF2-40B4-BE49-F238E27FC236}">
                  <a16:creationId xmlns:a16="http://schemas.microsoft.com/office/drawing/2014/main" id="{0027E185-E253-491A-A07B-5FC1BB5374A3}"/>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535DF1-2F41-4B7F-835F-8AE07438DBAD}"/>
                </a:ext>
              </a:extLst>
            </p:cNvPr>
            <p:cNvSpPr/>
            <p:nvPr/>
          </p:nvSpPr>
          <p:spPr>
            <a:xfrm>
              <a:off x="2804160" y="703385"/>
              <a:ext cx="558018" cy="1139483"/>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0F88EC1F-1436-48C7-B21A-D85F6B760D3E}"/>
                </a:ext>
              </a:extLst>
            </p:cNvPr>
            <p:cNvSpPr/>
            <p:nvPr/>
          </p:nvSpPr>
          <p:spPr>
            <a:xfrm>
              <a:off x="4271889" y="1371600"/>
              <a:ext cx="1702191" cy="942535"/>
            </a:xfrm>
            <a:prstGeom prst="rightArrow">
              <a:avLst>
                <a:gd name="adj1" fmla="val 50000"/>
                <a:gd name="adj2" fmla="val 67910"/>
              </a:avLst>
            </a:pr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92C4E886-90B6-4B6E-9CB5-38427386C206}"/>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B400CB58-8BD7-4924-ADE7-36F134AE12C5}"/>
              </a:ext>
            </a:extLst>
          </p:cNvPr>
          <p:cNvGrpSpPr/>
          <p:nvPr/>
        </p:nvGrpSpPr>
        <p:grpSpPr>
          <a:xfrm>
            <a:off x="4215017" y="424861"/>
            <a:ext cx="1702191" cy="823017"/>
            <a:chOff x="4215017" y="424861"/>
            <a:chExt cx="1702191" cy="823017"/>
          </a:xfrm>
        </p:grpSpPr>
        <p:sp>
          <p:nvSpPr>
            <p:cNvPr id="38" name="TextBox 37">
              <a:extLst>
                <a:ext uri="{FF2B5EF4-FFF2-40B4-BE49-F238E27FC236}">
                  <a16:creationId xmlns:a16="http://schemas.microsoft.com/office/drawing/2014/main" id="{C6A926DB-D538-4B8F-923E-FA672398774B}"/>
                </a:ext>
              </a:extLst>
            </p:cNvPr>
            <p:cNvSpPr txBox="1"/>
            <p:nvPr/>
          </p:nvSpPr>
          <p:spPr>
            <a:xfrm>
              <a:off x="4215017" y="424861"/>
              <a:ext cx="1702191" cy="369332"/>
            </a:xfrm>
            <a:prstGeom prst="rect">
              <a:avLst/>
            </a:prstGeom>
            <a:noFill/>
          </p:spPr>
          <p:txBody>
            <a:bodyPr wrap="square" rtlCol="0">
              <a:spAutoFit/>
            </a:bodyPr>
            <a:lstStyle/>
            <a:p>
              <a:pPr algn="ctr"/>
              <a:r>
                <a:rPr lang="ar-SY" b="1" dirty="0">
                  <a:latin typeface="Century Gothic" panose="020B0502020202020204" pitchFamily="34" charset="0"/>
                </a:rPr>
                <a:t>نوع النسيج</a:t>
              </a:r>
              <a:endParaRPr lang="en-US" b="1" dirty="0">
                <a:latin typeface="Century Gothic" panose="020B0502020202020204" pitchFamily="34" charset="0"/>
              </a:endParaRPr>
            </a:p>
          </p:txBody>
        </p:sp>
        <p:sp>
          <p:nvSpPr>
            <p:cNvPr id="39" name="TextBox 38">
              <a:extLst>
                <a:ext uri="{FF2B5EF4-FFF2-40B4-BE49-F238E27FC236}">
                  <a16:creationId xmlns:a16="http://schemas.microsoft.com/office/drawing/2014/main" id="{A7512C98-353A-4DF3-B650-935BF7A2C29A}"/>
                </a:ext>
              </a:extLst>
            </p:cNvPr>
            <p:cNvSpPr txBox="1"/>
            <p:nvPr/>
          </p:nvSpPr>
          <p:spPr>
            <a:xfrm>
              <a:off x="4355345" y="878546"/>
              <a:ext cx="1421535" cy="369332"/>
            </a:xfrm>
            <a:prstGeom prst="rect">
              <a:avLst/>
            </a:prstGeom>
            <a:noFill/>
          </p:spPr>
          <p:txBody>
            <a:bodyPr wrap="square" rtlCol="0">
              <a:spAutoFit/>
            </a:bodyPr>
            <a:lstStyle/>
            <a:p>
              <a:pPr algn="ctr"/>
              <a:r>
                <a:rPr lang="ar-SY" dirty="0">
                  <a:latin typeface="Century Gothic" panose="020B0502020202020204" pitchFamily="34" charset="0"/>
                </a:rPr>
                <a:t>القطن و الكتان</a:t>
              </a:r>
              <a:endParaRPr lang="en-US" dirty="0">
                <a:latin typeface="Century Gothic" panose="020B0502020202020204" pitchFamily="34" charset="0"/>
              </a:endParaRPr>
            </a:p>
          </p:txBody>
        </p:sp>
      </p:grpSp>
      <p:grpSp>
        <p:nvGrpSpPr>
          <p:cNvPr id="41" name="Group 40">
            <a:extLst>
              <a:ext uri="{FF2B5EF4-FFF2-40B4-BE49-F238E27FC236}">
                <a16:creationId xmlns:a16="http://schemas.microsoft.com/office/drawing/2014/main" id="{48DC7F2F-7746-42EF-BEDD-48493E13FBE6}"/>
              </a:ext>
            </a:extLst>
          </p:cNvPr>
          <p:cNvGrpSpPr/>
          <p:nvPr/>
        </p:nvGrpSpPr>
        <p:grpSpPr>
          <a:xfrm>
            <a:off x="7772856" y="1820784"/>
            <a:ext cx="1702191" cy="957180"/>
            <a:chOff x="4215017" y="607741"/>
            <a:chExt cx="1702191" cy="957180"/>
          </a:xfrm>
        </p:grpSpPr>
        <p:sp>
          <p:nvSpPr>
            <p:cNvPr id="42" name="TextBox 41">
              <a:extLst>
                <a:ext uri="{FF2B5EF4-FFF2-40B4-BE49-F238E27FC236}">
                  <a16:creationId xmlns:a16="http://schemas.microsoft.com/office/drawing/2014/main" id="{7BF37E52-5316-4B29-B795-11B1DDD3FBDA}"/>
                </a:ext>
              </a:extLst>
            </p:cNvPr>
            <p:cNvSpPr txBox="1"/>
            <p:nvPr/>
          </p:nvSpPr>
          <p:spPr>
            <a:xfrm>
              <a:off x="4215017" y="607741"/>
              <a:ext cx="1702191" cy="369332"/>
            </a:xfrm>
            <a:prstGeom prst="rect">
              <a:avLst/>
            </a:prstGeom>
            <a:noFill/>
          </p:spPr>
          <p:txBody>
            <a:bodyPr wrap="square" rtlCol="0">
              <a:spAutoFit/>
            </a:bodyPr>
            <a:lstStyle/>
            <a:p>
              <a:pPr algn="ctr"/>
              <a:r>
                <a:rPr lang="ar-SY" b="1" dirty="0">
                  <a:latin typeface="Century Gothic" panose="020B0502020202020204" pitchFamily="34" charset="0"/>
                </a:rPr>
                <a:t>مميزاته</a:t>
              </a:r>
              <a:endParaRPr lang="en-US" b="1" dirty="0">
                <a:latin typeface="Century Gothic" panose="020B0502020202020204" pitchFamily="34" charset="0"/>
              </a:endParaRPr>
            </a:p>
          </p:txBody>
        </p:sp>
        <p:sp>
          <p:nvSpPr>
            <p:cNvPr id="43" name="TextBox 42">
              <a:extLst>
                <a:ext uri="{FF2B5EF4-FFF2-40B4-BE49-F238E27FC236}">
                  <a16:creationId xmlns:a16="http://schemas.microsoft.com/office/drawing/2014/main" id="{137AC2DD-BCF3-4A6F-AAFF-390C9379F9DF}"/>
                </a:ext>
              </a:extLst>
            </p:cNvPr>
            <p:cNvSpPr txBox="1"/>
            <p:nvPr/>
          </p:nvSpPr>
          <p:spPr>
            <a:xfrm>
              <a:off x="4355345" y="980146"/>
              <a:ext cx="1421535" cy="584775"/>
            </a:xfrm>
            <a:prstGeom prst="rect">
              <a:avLst/>
            </a:prstGeom>
            <a:noFill/>
          </p:spPr>
          <p:txBody>
            <a:bodyPr wrap="square" rtlCol="0">
              <a:spAutoFit/>
            </a:bodyPr>
            <a:lstStyle/>
            <a:p>
              <a:pPr algn="ctr"/>
              <a:r>
                <a:rPr lang="ar-SY" sz="1600" dirty="0">
                  <a:latin typeface="Century Gothic" panose="020B0502020202020204" pitchFamily="34" charset="0"/>
                </a:rPr>
                <a:t>شديد المتانة و التحمل</a:t>
              </a:r>
              <a:endParaRPr lang="en-US" sz="1600" dirty="0">
                <a:latin typeface="Century Gothic" panose="020B0502020202020204" pitchFamily="34" charset="0"/>
              </a:endParaRPr>
            </a:p>
          </p:txBody>
        </p:sp>
      </p:grpSp>
      <p:grpSp>
        <p:nvGrpSpPr>
          <p:cNvPr id="44" name="Group 43">
            <a:extLst>
              <a:ext uri="{FF2B5EF4-FFF2-40B4-BE49-F238E27FC236}">
                <a16:creationId xmlns:a16="http://schemas.microsoft.com/office/drawing/2014/main" id="{CB0300DE-3B30-4867-8F2C-A104C3354CDC}"/>
              </a:ext>
            </a:extLst>
          </p:cNvPr>
          <p:cNvGrpSpPr/>
          <p:nvPr/>
        </p:nvGrpSpPr>
        <p:grpSpPr>
          <a:xfrm>
            <a:off x="4603820" y="5552299"/>
            <a:ext cx="4044880" cy="1168477"/>
            <a:chOff x="2240421" y="541066"/>
            <a:chExt cx="4044880" cy="1168477"/>
          </a:xfrm>
        </p:grpSpPr>
        <p:sp>
          <p:nvSpPr>
            <p:cNvPr id="45" name="TextBox 44">
              <a:extLst>
                <a:ext uri="{FF2B5EF4-FFF2-40B4-BE49-F238E27FC236}">
                  <a16:creationId xmlns:a16="http://schemas.microsoft.com/office/drawing/2014/main" id="{3858CD8F-9633-46FF-8795-695779EF0C7A}"/>
                </a:ext>
              </a:extLst>
            </p:cNvPr>
            <p:cNvSpPr txBox="1"/>
            <p:nvPr/>
          </p:nvSpPr>
          <p:spPr>
            <a:xfrm>
              <a:off x="4215017" y="541066"/>
              <a:ext cx="1702191" cy="369332"/>
            </a:xfrm>
            <a:prstGeom prst="rect">
              <a:avLst/>
            </a:prstGeom>
            <a:noFill/>
          </p:spPr>
          <p:txBody>
            <a:bodyPr wrap="square" rtlCol="0">
              <a:spAutoFit/>
            </a:bodyPr>
            <a:lstStyle/>
            <a:p>
              <a:pPr algn="ctr"/>
              <a:r>
                <a:rPr lang="ar-SY" b="1" dirty="0">
                  <a:latin typeface="Century Gothic" panose="020B0502020202020204" pitchFamily="34" charset="0"/>
                </a:rPr>
                <a:t>استخداماته</a:t>
              </a:r>
              <a:endParaRPr lang="en-US" b="1" dirty="0">
                <a:latin typeface="Century Gothic" panose="020B0502020202020204" pitchFamily="34" charset="0"/>
              </a:endParaRPr>
            </a:p>
          </p:txBody>
        </p:sp>
        <p:sp>
          <p:nvSpPr>
            <p:cNvPr id="46" name="TextBox 45">
              <a:extLst>
                <a:ext uri="{FF2B5EF4-FFF2-40B4-BE49-F238E27FC236}">
                  <a16:creationId xmlns:a16="http://schemas.microsoft.com/office/drawing/2014/main" id="{553634A1-7E48-4022-8A1C-8D3476691C13}"/>
                </a:ext>
              </a:extLst>
            </p:cNvPr>
            <p:cNvSpPr txBox="1"/>
            <p:nvPr/>
          </p:nvSpPr>
          <p:spPr>
            <a:xfrm>
              <a:off x="2240421" y="878546"/>
              <a:ext cx="4044880" cy="830997"/>
            </a:xfrm>
            <a:prstGeom prst="rect">
              <a:avLst/>
            </a:prstGeom>
            <a:noFill/>
          </p:spPr>
          <p:txBody>
            <a:bodyPr wrap="square" rtlCol="0">
              <a:spAutoFit/>
            </a:bodyPr>
            <a:lstStyle/>
            <a:p>
              <a:pPr algn="r"/>
              <a:r>
                <a:rPr lang="ar-SY" sz="1600" dirty="0">
                  <a:latin typeface="Century Gothic" panose="020B0502020202020204" pitchFamily="34" charset="0"/>
                </a:rPr>
                <a:t>القطن : ملابس الأطفال ـ الفوط ـ الملابس الداخلية و ملابس النوم</a:t>
              </a:r>
            </a:p>
            <a:p>
              <a:pPr algn="r"/>
              <a:r>
                <a:rPr lang="ar-SY" sz="1600" dirty="0">
                  <a:latin typeface="Century Gothic" panose="020B0502020202020204" pitchFamily="34" charset="0"/>
                </a:rPr>
                <a:t>الكتان : القمصان ـ التنانير ـ المعاطف ـ الملابس الشتوية</a:t>
              </a:r>
              <a:endParaRPr lang="en-US" sz="1600" dirty="0">
                <a:latin typeface="Century Gothic" panose="020B0502020202020204" pitchFamily="34" charset="0"/>
              </a:endParaRPr>
            </a:p>
          </p:txBody>
        </p:sp>
      </p:grpSp>
      <p:grpSp>
        <p:nvGrpSpPr>
          <p:cNvPr id="47" name="Group 46">
            <a:extLst>
              <a:ext uri="{FF2B5EF4-FFF2-40B4-BE49-F238E27FC236}">
                <a16:creationId xmlns:a16="http://schemas.microsoft.com/office/drawing/2014/main" id="{B13D9932-07FB-4958-8BA0-309D243D16E1}"/>
              </a:ext>
            </a:extLst>
          </p:cNvPr>
          <p:cNvGrpSpPr/>
          <p:nvPr/>
        </p:nvGrpSpPr>
        <p:grpSpPr>
          <a:xfrm>
            <a:off x="2783967" y="4293645"/>
            <a:ext cx="1702191" cy="547804"/>
            <a:chOff x="4215017" y="607741"/>
            <a:chExt cx="1702191" cy="547804"/>
          </a:xfrm>
        </p:grpSpPr>
        <p:sp>
          <p:nvSpPr>
            <p:cNvPr id="48" name="TextBox 47">
              <a:extLst>
                <a:ext uri="{FF2B5EF4-FFF2-40B4-BE49-F238E27FC236}">
                  <a16:creationId xmlns:a16="http://schemas.microsoft.com/office/drawing/2014/main" id="{3E08A30A-9E39-4F65-B557-EC9072F1A464}"/>
                </a:ext>
              </a:extLst>
            </p:cNvPr>
            <p:cNvSpPr txBox="1"/>
            <p:nvPr/>
          </p:nvSpPr>
          <p:spPr>
            <a:xfrm>
              <a:off x="4215017" y="607741"/>
              <a:ext cx="1702191" cy="307777"/>
            </a:xfrm>
            <a:prstGeom prst="rect">
              <a:avLst/>
            </a:prstGeom>
            <a:noFill/>
          </p:spPr>
          <p:txBody>
            <a:bodyPr wrap="square" rtlCol="0">
              <a:spAutoFit/>
            </a:bodyPr>
            <a:lstStyle/>
            <a:p>
              <a:pPr algn="ctr"/>
              <a:endParaRPr lang="en-US" sz="1400" b="1" dirty="0">
                <a:latin typeface="Century Gothic" panose="020B0502020202020204" pitchFamily="34" charset="0"/>
              </a:endParaRPr>
            </a:p>
          </p:txBody>
        </p:sp>
        <p:sp>
          <p:nvSpPr>
            <p:cNvPr id="49" name="TextBox 48">
              <a:extLst>
                <a:ext uri="{FF2B5EF4-FFF2-40B4-BE49-F238E27FC236}">
                  <a16:creationId xmlns:a16="http://schemas.microsoft.com/office/drawing/2014/main" id="{FA67EFEB-E9B5-452A-9579-226E48AF3329}"/>
                </a:ext>
              </a:extLst>
            </p:cNvPr>
            <p:cNvSpPr txBox="1"/>
            <p:nvPr/>
          </p:nvSpPr>
          <p:spPr>
            <a:xfrm>
              <a:off x="4355345" y="878546"/>
              <a:ext cx="1421535" cy="276999"/>
            </a:xfrm>
            <a:prstGeom prst="rect">
              <a:avLst/>
            </a:prstGeom>
            <a:noFill/>
          </p:spPr>
          <p:txBody>
            <a:bodyPr wrap="square" rtlCol="0">
              <a:spAutoFit/>
            </a:bodyPr>
            <a:lstStyle/>
            <a:p>
              <a:pPr algn="ctr"/>
              <a:endParaRPr lang="en-US" sz="1200" dirty="0">
                <a:latin typeface="Century Gothic" panose="020B0502020202020204" pitchFamily="34" charset="0"/>
              </a:endParaRPr>
            </a:p>
          </p:txBody>
        </p:sp>
      </p:grpSp>
      <p:sp>
        <p:nvSpPr>
          <p:cNvPr id="50" name="Arrow: Up 49">
            <a:extLst>
              <a:ext uri="{FF2B5EF4-FFF2-40B4-BE49-F238E27FC236}">
                <a16:creationId xmlns:a16="http://schemas.microsoft.com/office/drawing/2014/main" id="{A084FC10-0D23-4013-9073-B95D520825C7}"/>
              </a:ext>
            </a:extLst>
          </p:cNvPr>
          <p:cNvSpPr/>
          <p:nvPr/>
        </p:nvSpPr>
        <p:spPr>
          <a:xfrm>
            <a:off x="4515263" y="2536541"/>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Up 50">
            <a:extLst>
              <a:ext uri="{FF2B5EF4-FFF2-40B4-BE49-F238E27FC236}">
                <a16:creationId xmlns:a16="http://schemas.microsoft.com/office/drawing/2014/main" id="{7F7D36CD-7CEF-4BF9-973C-B0E9AF052F61}"/>
              </a:ext>
            </a:extLst>
          </p:cNvPr>
          <p:cNvSpPr/>
          <p:nvPr/>
        </p:nvSpPr>
        <p:spPr>
          <a:xfrm rot="5400000">
            <a:off x="6537934" y="1464645"/>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Up 51">
            <a:extLst>
              <a:ext uri="{FF2B5EF4-FFF2-40B4-BE49-F238E27FC236}">
                <a16:creationId xmlns:a16="http://schemas.microsoft.com/office/drawing/2014/main" id="{4F2C031A-44E6-43BF-A8A1-CFEC6662A90B}"/>
              </a:ext>
            </a:extLst>
          </p:cNvPr>
          <p:cNvSpPr/>
          <p:nvPr/>
        </p:nvSpPr>
        <p:spPr>
          <a:xfrm rot="10800000">
            <a:off x="7603085" y="3757983"/>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Arrow: Up 52">
            <a:extLst>
              <a:ext uri="{FF2B5EF4-FFF2-40B4-BE49-F238E27FC236}">
                <a16:creationId xmlns:a16="http://schemas.microsoft.com/office/drawing/2014/main" id="{33EA5E06-AA6C-4889-8089-32854AD87371}"/>
              </a:ext>
            </a:extLst>
          </p:cNvPr>
          <p:cNvSpPr/>
          <p:nvPr/>
        </p:nvSpPr>
        <p:spPr>
          <a:xfrm rot="16200000">
            <a:off x="5369756" y="4646490"/>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45FA658C-5662-4797-B78B-61DD286C1353}"/>
              </a:ext>
            </a:extLst>
          </p:cNvPr>
          <p:cNvSpPr txBox="1"/>
          <p:nvPr/>
        </p:nvSpPr>
        <p:spPr>
          <a:xfrm>
            <a:off x="5308208" y="3091543"/>
            <a:ext cx="2054241" cy="400110"/>
          </a:xfrm>
          <a:prstGeom prst="rect">
            <a:avLst/>
          </a:prstGeom>
          <a:noFill/>
        </p:spPr>
        <p:txBody>
          <a:bodyPr wrap="square" rtlCol="0">
            <a:spAutoFit/>
          </a:bodyPr>
          <a:lstStyle/>
          <a:p>
            <a:pPr algn="ctr"/>
            <a:r>
              <a:rPr lang="ar-SY" sz="2000" b="1" dirty="0">
                <a:solidFill>
                  <a:schemeClr val="tx1">
                    <a:lumMod val="50000"/>
                    <a:lumOff val="50000"/>
                  </a:schemeClr>
                </a:solidFill>
                <a:latin typeface="Century Gothic" panose="020B0502020202020204" pitchFamily="34" charset="0"/>
              </a:rPr>
              <a:t>2</a:t>
            </a:r>
            <a:endParaRPr lang="en-US" sz="2000" b="1" dirty="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260547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ppt_x</p:attrName>
                                        </p:attrNameLst>
                                      </p:cBhvr>
                                      <p:tavLst>
                                        <p:tav tm="0">
                                          <p:val>
                                            <p:strVal val="#ppt_x"/>
                                          </p:val>
                                        </p:tav>
                                        <p:tav tm="100000">
                                          <p:val>
                                            <p:strVal val="#ppt_x"/>
                                          </p:val>
                                        </p:tav>
                                      </p:tavLst>
                                    </p:anim>
                                    <p:anim calcmode="lin" valueType="num">
                                      <p:cBhvr>
                                        <p:cTn id="8" dur="500" fill="hold"/>
                                        <p:tgtEl>
                                          <p:spTgt spid="40"/>
                                        </p:tgtEl>
                                        <p:attrNameLst>
                                          <p:attrName>ppt_y</p:attrName>
                                        </p:attrNameLst>
                                      </p:cBhvr>
                                      <p:tavLst>
                                        <p:tav tm="0">
                                          <p:val>
                                            <p:strVal val="#ppt_y+#ppt_h/2"/>
                                          </p:val>
                                        </p:tav>
                                        <p:tav tm="100000">
                                          <p:val>
                                            <p:strVal val="#ppt_y"/>
                                          </p:val>
                                        </p:tav>
                                      </p:tavLst>
                                    </p:anim>
                                    <p:anim calcmode="lin" valueType="num">
                                      <p:cBhvr>
                                        <p:cTn id="9" dur="500" fill="hold"/>
                                        <p:tgtEl>
                                          <p:spTgt spid="40"/>
                                        </p:tgtEl>
                                        <p:attrNameLst>
                                          <p:attrName>ppt_w</p:attrName>
                                        </p:attrNameLst>
                                      </p:cBhvr>
                                      <p:tavLst>
                                        <p:tav tm="0">
                                          <p:val>
                                            <p:strVal val="#ppt_w"/>
                                          </p:val>
                                        </p:tav>
                                        <p:tav tm="100000">
                                          <p:val>
                                            <p:strVal val="#ppt_w"/>
                                          </p:val>
                                        </p:tav>
                                      </p:tavLst>
                                    </p:anim>
                                    <p:anim calcmode="lin" valueType="num">
                                      <p:cBhvr>
                                        <p:cTn id="10" dur="500" fill="hold"/>
                                        <p:tgtEl>
                                          <p:spTgt spid="40"/>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41"/>
                                        </p:tgtEl>
                                        <p:attrNameLst>
                                          <p:attrName>style.visibility</p:attrName>
                                        </p:attrNameLst>
                                      </p:cBhvr>
                                      <p:to>
                                        <p:strVal val="visible"/>
                                      </p:to>
                                    </p:set>
                                    <p:anim calcmode="lin" valueType="num">
                                      <p:cBhvr>
                                        <p:cTn id="14" dur="500" fill="hold"/>
                                        <p:tgtEl>
                                          <p:spTgt spid="41"/>
                                        </p:tgtEl>
                                        <p:attrNameLst>
                                          <p:attrName>ppt_x</p:attrName>
                                        </p:attrNameLst>
                                      </p:cBhvr>
                                      <p:tavLst>
                                        <p:tav tm="0">
                                          <p:val>
                                            <p:strVal val="#ppt_x-#ppt_w/2"/>
                                          </p:val>
                                        </p:tav>
                                        <p:tav tm="100000">
                                          <p:val>
                                            <p:strVal val="#ppt_x"/>
                                          </p:val>
                                        </p:tav>
                                      </p:tavLst>
                                    </p:anim>
                                    <p:anim calcmode="lin" valueType="num">
                                      <p:cBhvr>
                                        <p:cTn id="15" dur="500" fill="hold"/>
                                        <p:tgtEl>
                                          <p:spTgt spid="41"/>
                                        </p:tgtEl>
                                        <p:attrNameLst>
                                          <p:attrName>ppt_y</p:attrName>
                                        </p:attrNameLst>
                                      </p:cBhvr>
                                      <p:tavLst>
                                        <p:tav tm="0">
                                          <p:val>
                                            <p:strVal val="#ppt_y"/>
                                          </p:val>
                                        </p:tav>
                                        <p:tav tm="100000">
                                          <p:val>
                                            <p:strVal val="#ppt_y"/>
                                          </p:val>
                                        </p:tav>
                                      </p:tavLst>
                                    </p:anim>
                                    <p:anim calcmode="lin" valueType="num">
                                      <p:cBhvr>
                                        <p:cTn id="16" dur="500" fill="hold"/>
                                        <p:tgtEl>
                                          <p:spTgt spid="41"/>
                                        </p:tgtEl>
                                        <p:attrNameLst>
                                          <p:attrName>ppt_w</p:attrName>
                                        </p:attrNameLst>
                                      </p:cBhvr>
                                      <p:tavLst>
                                        <p:tav tm="0">
                                          <p:val>
                                            <p:fltVal val="0"/>
                                          </p:val>
                                        </p:tav>
                                        <p:tav tm="100000">
                                          <p:val>
                                            <p:strVal val="#ppt_w"/>
                                          </p:val>
                                        </p:tav>
                                      </p:tavLst>
                                    </p:anim>
                                    <p:anim calcmode="lin" valueType="num">
                                      <p:cBhvr>
                                        <p:cTn id="17" dur="500" fill="hold"/>
                                        <p:tgtEl>
                                          <p:spTgt spid="41"/>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17" presetClass="entr" presetSubtype="1" fill="hold" nodeType="after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p:cTn id="21" dur="500" fill="hold"/>
                                        <p:tgtEl>
                                          <p:spTgt spid="44"/>
                                        </p:tgtEl>
                                        <p:attrNameLst>
                                          <p:attrName>ppt_x</p:attrName>
                                        </p:attrNameLst>
                                      </p:cBhvr>
                                      <p:tavLst>
                                        <p:tav tm="0">
                                          <p:val>
                                            <p:strVal val="#ppt_x"/>
                                          </p:val>
                                        </p:tav>
                                        <p:tav tm="100000">
                                          <p:val>
                                            <p:strVal val="#ppt_x"/>
                                          </p:val>
                                        </p:tav>
                                      </p:tavLst>
                                    </p:anim>
                                    <p:anim calcmode="lin" valueType="num">
                                      <p:cBhvr>
                                        <p:cTn id="22" dur="500" fill="hold"/>
                                        <p:tgtEl>
                                          <p:spTgt spid="44"/>
                                        </p:tgtEl>
                                        <p:attrNameLst>
                                          <p:attrName>ppt_y</p:attrName>
                                        </p:attrNameLst>
                                      </p:cBhvr>
                                      <p:tavLst>
                                        <p:tav tm="0">
                                          <p:val>
                                            <p:strVal val="#ppt_y-#ppt_h/2"/>
                                          </p:val>
                                        </p:tav>
                                        <p:tav tm="100000">
                                          <p:val>
                                            <p:strVal val="#ppt_y"/>
                                          </p:val>
                                        </p:tav>
                                      </p:tavLst>
                                    </p:anim>
                                    <p:anim calcmode="lin" valueType="num">
                                      <p:cBhvr>
                                        <p:cTn id="23" dur="500" fill="hold"/>
                                        <p:tgtEl>
                                          <p:spTgt spid="44"/>
                                        </p:tgtEl>
                                        <p:attrNameLst>
                                          <p:attrName>ppt_w</p:attrName>
                                        </p:attrNameLst>
                                      </p:cBhvr>
                                      <p:tavLst>
                                        <p:tav tm="0">
                                          <p:val>
                                            <p:strVal val="#ppt_w"/>
                                          </p:val>
                                        </p:tav>
                                        <p:tav tm="100000">
                                          <p:val>
                                            <p:strVal val="#ppt_w"/>
                                          </p:val>
                                        </p:tav>
                                      </p:tavLst>
                                    </p:anim>
                                    <p:anim calcmode="lin" valueType="num">
                                      <p:cBhvr>
                                        <p:cTn id="24" dur="500" fill="hold"/>
                                        <p:tgtEl>
                                          <p:spTgt spid="44"/>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17" presetClass="entr" presetSubtype="2" fill="hold" nodeType="after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p:cTn id="28" dur="500" fill="hold"/>
                                        <p:tgtEl>
                                          <p:spTgt spid="47"/>
                                        </p:tgtEl>
                                        <p:attrNameLst>
                                          <p:attrName>ppt_x</p:attrName>
                                        </p:attrNameLst>
                                      </p:cBhvr>
                                      <p:tavLst>
                                        <p:tav tm="0">
                                          <p:val>
                                            <p:strVal val="#ppt_x+#ppt_w/2"/>
                                          </p:val>
                                        </p:tav>
                                        <p:tav tm="100000">
                                          <p:val>
                                            <p:strVal val="#ppt_x"/>
                                          </p:val>
                                        </p:tav>
                                      </p:tavLst>
                                    </p:anim>
                                    <p:anim calcmode="lin" valueType="num">
                                      <p:cBhvr>
                                        <p:cTn id="29" dur="500" fill="hold"/>
                                        <p:tgtEl>
                                          <p:spTgt spid="47"/>
                                        </p:tgtEl>
                                        <p:attrNameLst>
                                          <p:attrName>ppt_y</p:attrName>
                                        </p:attrNameLst>
                                      </p:cBhvr>
                                      <p:tavLst>
                                        <p:tav tm="0">
                                          <p:val>
                                            <p:strVal val="#ppt_y"/>
                                          </p:val>
                                        </p:tav>
                                        <p:tav tm="100000">
                                          <p:val>
                                            <p:strVal val="#ppt_y"/>
                                          </p:val>
                                        </p:tav>
                                      </p:tavLst>
                                    </p:anim>
                                    <p:anim calcmode="lin" valueType="num">
                                      <p:cBhvr>
                                        <p:cTn id="30" dur="500" fill="hold"/>
                                        <p:tgtEl>
                                          <p:spTgt spid="47"/>
                                        </p:tgtEl>
                                        <p:attrNameLst>
                                          <p:attrName>ppt_w</p:attrName>
                                        </p:attrNameLst>
                                      </p:cBhvr>
                                      <p:tavLst>
                                        <p:tav tm="0">
                                          <p:val>
                                            <p:fltVal val="0"/>
                                          </p:val>
                                        </p:tav>
                                        <p:tav tm="100000">
                                          <p:val>
                                            <p:strVal val="#ppt_w"/>
                                          </p:val>
                                        </p:tav>
                                      </p:tavLst>
                                    </p:anim>
                                    <p:anim calcmode="lin" valueType="num">
                                      <p:cBhvr>
                                        <p:cTn id="31" dur="500" fill="hold"/>
                                        <p:tgtEl>
                                          <p:spTgt spid="47"/>
                                        </p:tgtEl>
                                        <p:attrNameLst>
                                          <p:attrName>ppt_h</p:attrName>
                                        </p:attrNameLst>
                                      </p:cBhvr>
                                      <p:tavLst>
                                        <p:tav tm="0">
                                          <p:val>
                                            <p:strVal val="#ppt_h"/>
                                          </p:val>
                                        </p:tav>
                                        <p:tav tm="100000">
                                          <p:val>
                                            <p:strVal val="#ppt_h"/>
                                          </p:val>
                                        </p:tav>
                                      </p:tavLst>
                                    </p:anim>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500"/>
                                        <p:tgtEl>
                                          <p:spTgt spid="5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fade">
                                      <p:cBhvr>
                                        <p:cTn id="38" dur="500"/>
                                        <p:tgtEl>
                                          <p:spTgt spid="5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500"/>
                                        <p:tgtEl>
                                          <p:spTgt spid="5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fade">
                                      <p:cBhvr>
                                        <p:cTn id="44" dur="500"/>
                                        <p:tgtEl>
                                          <p:spTgt spid="5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92D39B-21EB-40B2-827C-137A926CF0D0}"/>
              </a:ext>
            </a:extLst>
          </p:cNvPr>
          <p:cNvSpPr/>
          <p:nvPr/>
        </p:nvSpPr>
        <p:spPr>
          <a:xfrm>
            <a:off x="2804160" y="137160"/>
            <a:ext cx="6583680" cy="6583680"/>
          </a:xfrm>
          <a:prstGeom prst="rect">
            <a:avLst/>
          </a:prstGeom>
          <a:solidFill>
            <a:schemeClr val="bg1">
              <a:lumMod val="95000"/>
            </a:schemeClr>
          </a:solidFill>
          <a:ln>
            <a:noFill/>
          </a:ln>
          <a:effectLst>
            <a:outerShdw blurRad="1397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9A41A7D8-09AF-452A-8CAE-D13D798DB5B8}"/>
              </a:ext>
            </a:extLst>
          </p:cNvPr>
          <p:cNvGrpSpPr/>
          <p:nvPr/>
        </p:nvGrpSpPr>
        <p:grpSpPr>
          <a:xfrm>
            <a:off x="2804160" y="703385"/>
            <a:ext cx="3169920" cy="1860714"/>
            <a:chOff x="2804160" y="703385"/>
            <a:chExt cx="3169920" cy="1860714"/>
          </a:xfrm>
        </p:grpSpPr>
        <p:sp>
          <p:nvSpPr>
            <p:cNvPr id="13" name="Trapezoid 12">
              <a:extLst>
                <a:ext uri="{FF2B5EF4-FFF2-40B4-BE49-F238E27FC236}">
                  <a16:creationId xmlns:a16="http://schemas.microsoft.com/office/drawing/2014/main" id="{A075FE6A-6465-4E1A-847C-4AA5DE80854F}"/>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EEB6A75-33E4-4DB1-AE79-62FCBB8946D5}"/>
                </a:ext>
              </a:extLst>
            </p:cNvPr>
            <p:cNvSpPr/>
            <p:nvPr/>
          </p:nvSpPr>
          <p:spPr>
            <a:xfrm>
              <a:off x="2804160" y="703385"/>
              <a:ext cx="558018" cy="11394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BDD3BF31-DBDB-46EA-B68F-35644DE4FA67}"/>
                </a:ext>
              </a:extLst>
            </p:cNvPr>
            <p:cNvSpPr/>
            <p:nvPr/>
          </p:nvSpPr>
          <p:spPr>
            <a:xfrm>
              <a:off x="4271889" y="1371600"/>
              <a:ext cx="1702191" cy="942535"/>
            </a:xfrm>
            <a:prstGeom prst="rightArrow">
              <a:avLst>
                <a:gd name="adj1" fmla="val 50000"/>
                <a:gd name="adj2" fmla="val 67910"/>
              </a:avLst>
            </a:prstGeom>
            <a:gradFill>
              <a:gsLst>
                <a:gs pos="0">
                  <a:srgbClr val="00B0F0"/>
                </a:gs>
                <a:gs pos="100000">
                  <a:srgbClr val="007CA8"/>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486B4-24C6-4CD2-B5C5-AAAC04718961}"/>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B0F0"/>
                </a:gs>
                <a:gs pos="100000">
                  <a:srgbClr val="007CA8"/>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96AC22DD-9831-4B0D-863E-09F102D1D1BF}"/>
              </a:ext>
            </a:extLst>
          </p:cNvPr>
          <p:cNvGrpSpPr/>
          <p:nvPr/>
        </p:nvGrpSpPr>
        <p:grpSpPr>
          <a:xfrm rot="5400000">
            <a:off x="6397022" y="791763"/>
            <a:ext cx="3169920" cy="1860714"/>
            <a:chOff x="2804160" y="703385"/>
            <a:chExt cx="3169920" cy="1860714"/>
          </a:xfrm>
        </p:grpSpPr>
        <p:sp>
          <p:nvSpPr>
            <p:cNvPr id="16" name="Trapezoid 15">
              <a:extLst>
                <a:ext uri="{FF2B5EF4-FFF2-40B4-BE49-F238E27FC236}">
                  <a16:creationId xmlns:a16="http://schemas.microsoft.com/office/drawing/2014/main" id="{7BE018B3-89B7-4CE1-907D-9B6DC2729735}"/>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0AE8AC3-59CC-467A-8F02-882D0C25B54D}"/>
                </a:ext>
              </a:extLst>
            </p:cNvPr>
            <p:cNvSpPr/>
            <p:nvPr/>
          </p:nvSpPr>
          <p:spPr>
            <a:xfrm>
              <a:off x="2804160" y="703385"/>
              <a:ext cx="558018" cy="1139483"/>
            </a:xfrm>
            <a:prstGeom prst="rect">
              <a:avLst/>
            </a:prstGeom>
            <a:solidFill>
              <a:srgbClr val="FFA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19B64946-734F-49FB-BA85-B493A1FBA7F6}"/>
                </a:ext>
              </a:extLst>
            </p:cNvPr>
            <p:cNvSpPr/>
            <p:nvPr/>
          </p:nvSpPr>
          <p:spPr>
            <a:xfrm>
              <a:off x="4271889" y="1371600"/>
              <a:ext cx="1702191" cy="942535"/>
            </a:xfrm>
            <a:prstGeom prst="rightArrow">
              <a:avLst>
                <a:gd name="adj1" fmla="val 50000"/>
                <a:gd name="adj2" fmla="val 67910"/>
              </a:avLst>
            </a:pr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Shape 18">
              <a:extLst>
                <a:ext uri="{FF2B5EF4-FFF2-40B4-BE49-F238E27FC236}">
                  <a16:creationId xmlns:a16="http://schemas.microsoft.com/office/drawing/2014/main" id="{60C1FE53-CBD4-47AC-84EE-5318D32B20E2}"/>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FFA000"/>
                </a:gs>
                <a:gs pos="100000">
                  <a:srgbClr val="DE84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28A974D3-BA67-45A7-9496-F986455A7F55}"/>
              </a:ext>
            </a:extLst>
          </p:cNvPr>
          <p:cNvGrpSpPr/>
          <p:nvPr/>
        </p:nvGrpSpPr>
        <p:grpSpPr>
          <a:xfrm rot="16200000">
            <a:off x="2792891" y="4222365"/>
            <a:ext cx="3169920" cy="1860714"/>
            <a:chOff x="2804160" y="703385"/>
            <a:chExt cx="3169920" cy="1860714"/>
          </a:xfrm>
        </p:grpSpPr>
        <p:sp>
          <p:nvSpPr>
            <p:cNvPr id="26" name="Trapezoid 25">
              <a:extLst>
                <a:ext uri="{FF2B5EF4-FFF2-40B4-BE49-F238E27FC236}">
                  <a16:creationId xmlns:a16="http://schemas.microsoft.com/office/drawing/2014/main" id="{CD2F9C59-F651-4455-8034-FF7AB8B5965E}"/>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E105DF2-9DBF-4F76-891B-34C7C9AF6B97}"/>
                </a:ext>
              </a:extLst>
            </p:cNvPr>
            <p:cNvSpPr/>
            <p:nvPr/>
          </p:nvSpPr>
          <p:spPr>
            <a:xfrm>
              <a:off x="2804160" y="703385"/>
              <a:ext cx="558018" cy="1139483"/>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AA57EC86-34F2-4E9A-B41A-592E30BB6EB2}"/>
                </a:ext>
              </a:extLst>
            </p:cNvPr>
            <p:cNvSpPr/>
            <p:nvPr/>
          </p:nvSpPr>
          <p:spPr>
            <a:xfrm>
              <a:off x="4271889" y="1371600"/>
              <a:ext cx="1702191" cy="942535"/>
            </a:xfrm>
            <a:prstGeom prst="rightArrow">
              <a:avLst>
                <a:gd name="adj1" fmla="val 50000"/>
                <a:gd name="adj2" fmla="val 67910"/>
              </a:avLst>
            </a:pr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Freeform: Shape 28">
              <a:extLst>
                <a:ext uri="{FF2B5EF4-FFF2-40B4-BE49-F238E27FC236}">
                  <a16:creationId xmlns:a16="http://schemas.microsoft.com/office/drawing/2014/main" id="{1C6901A2-B45B-4E71-B4DA-5D591103D81A}"/>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00CC99"/>
                </a:gs>
                <a:gs pos="100000">
                  <a:srgbClr val="00808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3CAB4C1-C5D6-42E8-94B3-991D730911E3}"/>
              </a:ext>
            </a:extLst>
          </p:cNvPr>
          <p:cNvGrpSpPr/>
          <p:nvPr/>
        </p:nvGrpSpPr>
        <p:grpSpPr>
          <a:xfrm rot="10800000">
            <a:off x="6217920" y="4302108"/>
            <a:ext cx="3169920" cy="1860714"/>
            <a:chOff x="2804160" y="703385"/>
            <a:chExt cx="3169920" cy="1860714"/>
          </a:xfrm>
        </p:grpSpPr>
        <p:sp>
          <p:nvSpPr>
            <p:cNvPr id="21" name="Trapezoid 20">
              <a:extLst>
                <a:ext uri="{FF2B5EF4-FFF2-40B4-BE49-F238E27FC236}">
                  <a16:creationId xmlns:a16="http://schemas.microsoft.com/office/drawing/2014/main" id="{0027E185-E253-491A-A07B-5FC1BB5374A3}"/>
                </a:ext>
              </a:extLst>
            </p:cNvPr>
            <p:cNvSpPr/>
            <p:nvPr/>
          </p:nvSpPr>
          <p:spPr>
            <a:xfrm rot="5400000">
              <a:off x="3055591" y="1185242"/>
              <a:ext cx="1175657" cy="1582057"/>
            </a:xfrm>
            <a:prstGeom prst="trapezoid">
              <a:avLst/>
            </a:prstGeom>
            <a:solidFill>
              <a:schemeClr val="tx1">
                <a:alpha val="3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535DF1-2F41-4B7F-835F-8AE07438DBAD}"/>
                </a:ext>
              </a:extLst>
            </p:cNvPr>
            <p:cNvSpPr/>
            <p:nvPr/>
          </p:nvSpPr>
          <p:spPr>
            <a:xfrm>
              <a:off x="2804160" y="703385"/>
              <a:ext cx="558018" cy="1139483"/>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0F88EC1F-1436-48C7-B21A-D85F6B760D3E}"/>
                </a:ext>
              </a:extLst>
            </p:cNvPr>
            <p:cNvSpPr/>
            <p:nvPr/>
          </p:nvSpPr>
          <p:spPr>
            <a:xfrm>
              <a:off x="4271889" y="1371600"/>
              <a:ext cx="1702191" cy="942535"/>
            </a:xfrm>
            <a:prstGeom prst="rightArrow">
              <a:avLst>
                <a:gd name="adj1" fmla="val 50000"/>
                <a:gd name="adj2" fmla="val 67910"/>
              </a:avLst>
            </a:pr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92C4E886-90B6-4B6E-9CB5-38427386C206}"/>
                </a:ext>
              </a:extLst>
            </p:cNvPr>
            <p:cNvSpPr/>
            <p:nvPr/>
          </p:nvSpPr>
          <p:spPr>
            <a:xfrm>
              <a:off x="3362178" y="703385"/>
              <a:ext cx="909711" cy="1370114"/>
            </a:xfrm>
            <a:custGeom>
              <a:avLst/>
              <a:gdLst>
                <a:gd name="connsiteX0" fmla="*/ 0 w 909711"/>
                <a:gd name="connsiteY0" fmla="*/ 0 h 1370114"/>
                <a:gd name="connsiteX1" fmla="*/ 1 w 909711"/>
                <a:gd name="connsiteY1" fmla="*/ 0 h 1370114"/>
                <a:gd name="connsiteX2" fmla="*/ 909711 w 909711"/>
                <a:gd name="connsiteY2" fmla="*/ 907050 h 1370114"/>
                <a:gd name="connsiteX3" fmla="*/ 909711 w 909711"/>
                <a:gd name="connsiteY3" fmla="*/ 1370114 h 1370114"/>
                <a:gd name="connsiteX4" fmla="*/ 0 w 909711"/>
                <a:gd name="connsiteY4" fmla="*/ 1139483 h 13701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711" h="1370114">
                  <a:moveTo>
                    <a:pt x="0" y="0"/>
                  </a:moveTo>
                  <a:lnTo>
                    <a:pt x="1" y="0"/>
                  </a:lnTo>
                  <a:lnTo>
                    <a:pt x="909711" y="907050"/>
                  </a:lnTo>
                  <a:lnTo>
                    <a:pt x="909711" y="1370114"/>
                  </a:lnTo>
                  <a:lnTo>
                    <a:pt x="0" y="1139483"/>
                  </a:lnTo>
                  <a:close/>
                </a:path>
              </a:pathLst>
            </a:custGeom>
            <a:gradFill flip="none" rotWithShape="1">
              <a:gsLst>
                <a:gs pos="0">
                  <a:srgbClr val="CC00FF"/>
                </a:gs>
                <a:gs pos="100000">
                  <a:srgbClr val="6600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B400CB58-8BD7-4924-ADE7-36F134AE12C5}"/>
              </a:ext>
            </a:extLst>
          </p:cNvPr>
          <p:cNvGrpSpPr/>
          <p:nvPr/>
        </p:nvGrpSpPr>
        <p:grpSpPr>
          <a:xfrm>
            <a:off x="4215017" y="424861"/>
            <a:ext cx="1702191" cy="823017"/>
            <a:chOff x="4215017" y="424861"/>
            <a:chExt cx="1702191" cy="823017"/>
          </a:xfrm>
        </p:grpSpPr>
        <p:sp>
          <p:nvSpPr>
            <p:cNvPr id="38" name="TextBox 37">
              <a:extLst>
                <a:ext uri="{FF2B5EF4-FFF2-40B4-BE49-F238E27FC236}">
                  <a16:creationId xmlns:a16="http://schemas.microsoft.com/office/drawing/2014/main" id="{C6A926DB-D538-4B8F-923E-FA672398774B}"/>
                </a:ext>
              </a:extLst>
            </p:cNvPr>
            <p:cNvSpPr txBox="1"/>
            <p:nvPr/>
          </p:nvSpPr>
          <p:spPr>
            <a:xfrm>
              <a:off x="4215017" y="424861"/>
              <a:ext cx="1702191" cy="369332"/>
            </a:xfrm>
            <a:prstGeom prst="rect">
              <a:avLst/>
            </a:prstGeom>
            <a:noFill/>
          </p:spPr>
          <p:txBody>
            <a:bodyPr wrap="square" rtlCol="0">
              <a:spAutoFit/>
            </a:bodyPr>
            <a:lstStyle/>
            <a:p>
              <a:pPr algn="ctr"/>
              <a:r>
                <a:rPr lang="ar-SY" b="1" dirty="0">
                  <a:latin typeface="Century Gothic" panose="020B0502020202020204" pitchFamily="34" charset="0"/>
                </a:rPr>
                <a:t>نوع النسيج</a:t>
              </a:r>
              <a:endParaRPr lang="en-US" b="1" dirty="0">
                <a:latin typeface="Century Gothic" panose="020B0502020202020204" pitchFamily="34" charset="0"/>
              </a:endParaRPr>
            </a:p>
          </p:txBody>
        </p:sp>
        <p:sp>
          <p:nvSpPr>
            <p:cNvPr id="39" name="TextBox 38">
              <a:extLst>
                <a:ext uri="{FF2B5EF4-FFF2-40B4-BE49-F238E27FC236}">
                  <a16:creationId xmlns:a16="http://schemas.microsoft.com/office/drawing/2014/main" id="{A7512C98-353A-4DF3-B650-935BF7A2C29A}"/>
                </a:ext>
              </a:extLst>
            </p:cNvPr>
            <p:cNvSpPr txBox="1"/>
            <p:nvPr/>
          </p:nvSpPr>
          <p:spPr>
            <a:xfrm>
              <a:off x="4355345" y="878546"/>
              <a:ext cx="1421535" cy="369332"/>
            </a:xfrm>
            <a:prstGeom prst="rect">
              <a:avLst/>
            </a:prstGeom>
            <a:noFill/>
          </p:spPr>
          <p:txBody>
            <a:bodyPr wrap="square" rtlCol="0">
              <a:spAutoFit/>
            </a:bodyPr>
            <a:lstStyle/>
            <a:p>
              <a:pPr algn="ctr"/>
              <a:r>
                <a:rPr lang="ar-SY" dirty="0">
                  <a:latin typeface="Century Gothic" panose="020B0502020202020204" pitchFamily="34" charset="0"/>
                </a:rPr>
                <a:t>الصوف</a:t>
              </a:r>
              <a:endParaRPr lang="en-US" dirty="0">
                <a:latin typeface="Century Gothic" panose="020B0502020202020204" pitchFamily="34" charset="0"/>
              </a:endParaRPr>
            </a:p>
          </p:txBody>
        </p:sp>
      </p:grpSp>
      <p:grpSp>
        <p:nvGrpSpPr>
          <p:cNvPr id="41" name="Group 40">
            <a:extLst>
              <a:ext uri="{FF2B5EF4-FFF2-40B4-BE49-F238E27FC236}">
                <a16:creationId xmlns:a16="http://schemas.microsoft.com/office/drawing/2014/main" id="{48DC7F2F-7746-42EF-BEDD-48493E13FBE6}"/>
              </a:ext>
            </a:extLst>
          </p:cNvPr>
          <p:cNvGrpSpPr/>
          <p:nvPr/>
        </p:nvGrpSpPr>
        <p:grpSpPr>
          <a:xfrm>
            <a:off x="7772856" y="1820784"/>
            <a:ext cx="1702191" cy="957180"/>
            <a:chOff x="4215017" y="607741"/>
            <a:chExt cx="1702191" cy="957180"/>
          </a:xfrm>
        </p:grpSpPr>
        <p:sp>
          <p:nvSpPr>
            <p:cNvPr id="42" name="TextBox 41">
              <a:extLst>
                <a:ext uri="{FF2B5EF4-FFF2-40B4-BE49-F238E27FC236}">
                  <a16:creationId xmlns:a16="http://schemas.microsoft.com/office/drawing/2014/main" id="{7BF37E52-5316-4B29-B795-11B1DDD3FBDA}"/>
                </a:ext>
              </a:extLst>
            </p:cNvPr>
            <p:cNvSpPr txBox="1"/>
            <p:nvPr/>
          </p:nvSpPr>
          <p:spPr>
            <a:xfrm>
              <a:off x="4215017" y="607741"/>
              <a:ext cx="1702191" cy="369332"/>
            </a:xfrm>
            <a:prstGeom prst="rect">
              <a:avLst/>
            </a:prstGeom>
            <a:noFill/>
          </p:spPr>
          <p:txBody>
            <a:bodyPr wrap="square" rtlCol="0">
              <a:spAutoFit/>
            </a:bodyPr>
            <a:lstStyle/>
            <a:p>
              <a:pPr algn="ctr"/>
              <a:r>
                <a:rPr lang="ar-SY" b="1" dirty="0">
                  <a:latin typeface="Century Gothic" panose="020B0502020202020204" pitchFamily="34" charset="0"/>
                </a:rPr>
                <a:t>مميزاته</a:t>
              </a:r>
              <a:endParaRPr lang="en-US" b="1" dirty="0">
                <a:latin typeface="Century Gothic" panose="020B0502020202020204" pitchFamily="34" charset="0"/>
              </a:endParaRPr>
            </a:p>
          </p:txBody>
        </p:sp>
        <p:sp>
          <p:nvSpPr>
            <p:cNvPr id="43" name="TextBox 42">
              <a:extLst>
                <a:ext uri="{FF2B5EF4-FFF2-40B4-BE49-F238E27FC236}">
                  <a16:creationId xmlns:a16="http://schemas.microsoft.com/office/drawing/2014/main" id="{137AC2DD-BCF3-4A6F-AAFF-390C9379F9DF}"/>
                </a:ext>
              </a:extLst>
            </p:cNvPr>
            <p:cNvSpPr txBox="1"/>
            <p:nvPr/>
          </p:nvSpPr>
          <p:spPr>
            <a:xfrm>
              <a:off x="4355345" y="980146"/>
              <a:ext cx="1421535" cy="584775"/>
            </a:xfrm>
            <a:prstGeom prst="rect">
              <a:avLst/>
            </a:prstGeom>
            <a:noFill/>
          </p:spPr>
          <p:txBody>
            <a:bodyPr wrap="square" rtlCol="0">
              <a:spAutoFit/>
            </a:bodyPr>
            <a:lstStyle/>
            <a:p>
              <a:pPr algn="ctr"/>
              <a:r>
                <a:rPr lang="ar-SY" sz="1600" dirty="0">
                  <a:latin typeface="Century Gothic" panose="020B0502020202020204" pitchFamily="34" charset="0"/>
                </a:rPr>
                <a:t>ضعيف المرونة، ينكمش</a:t>
              </a:r>
              <a:endParaRPr lang="en-US" sz="1600" dirty="0">
                <a:latin typeface="Century Gothic" panose="020B0502020202020204" pitchFamily="34" charset="0"/>
              </a:endParaRPr>
            </a:p>
          </p:txBody>
        </p:sp>
      </p:grpSp>
      <p:grpSp>
        <p:nvGrpSpPr>
          <p:cNvPr id="44" name="Group 43">
            <a:extLst>
              <a:ext uri="{FF2B5EF4-FFF2-40B4-BE49-F238E27FC236}">
                <a16:creationId xmlns:a16="http://schemas.microsoft.com/office/drawing/2014/main" id="{CB0300DE-3B30-4867-8F2C-A104C3354CDC}"/>
              </a:ext>
            </a:extLst>
          </p:cNvPr>
          <p:cNvGrpSpPr/>
          <p:nvPr/>
        </p:nvGrpSpPr>
        <p:grpSpPr>
          <a:xfrm>
            <a:off x="4603820" y="5552299"/>
            <a:ext cx="4044880" cy="676034"/>
            <a:chOff x="2240421" y="541066"/>
            <a:chExt cx="4044880" cy="676034"/>
          </a:xfrm>
        </p:grpSpPr>
        <p:sp>
          <p:nvSpPr>
            <p:cNvPr id="45" name="TextBox 44">
              <a:extLst>
                <a:ext uri="{FF2B5EF4-FFF2-40B4-BE49-F238E27FC236}">
                  <a16:creationId xmlns:a16="http://schemas.microsoft.com/office/drawing/2014/main" id="{3858CD8F-9633-46FF-8795-695779EF0C7A}"/>
                </a:ext>
              </a:extLst>
            </p:cNvPr>
            <p:cNvSpPr txBox="1"/>
            <p:nvPr/>
          </p:nvSpPr>
          <p:spPr>
            <a:xfrm>
              <a:off x="4215017" y="541066"/>
              <a:ext cx="1702191" cy="369332"/>
            </a:xfrm>
            <a:prstGeom prst="rect">
              <a:avLst/>
            </a:prstGeom>
            <a:noFill/>
          </p:spPr>
          <p:txBody>
            <a:bodyPr wrap="square" rtlCol="0">
              <a:spAutoFit/>
            </a:bodyPr>
            <a:lstStyle/>
            <a:p>
              <a:pPr algn="ctr"/>
              <a:r>
                <a:rPr lang="ar-SY" b="1" dirty="0">
                  <a:latin typeface="Century Gothic" panose="020B0502020202020204" pitchFamily="34" charset="0"/>
                </a:rPr>
                <a:t>استخداماته</a:t>
              </a:r>
              <a:endParaRPr lang="en-US" b="1" dirty="0">
                <a:latin typeface="Century Gothic" panose="020B0502020202020204" pitchFamily="34" charset="0"/>
              </a:endParaRPr>
            </a:p>
          </p:txBody>
        </p:sp>
        <p:sp>
          <p:nvSpPr>
            <p:cNvPr id="46" name="TextBox 45">
              <a:extLst>
                <a:ext uri="{FF2B5EF4-FFF2-40B4-BE49-F238E27FC236}">
                  <a16:creationId xmlns:a16="http://schemas.microsoft.com/office/drawing/2014/main" id="{553634A1-7E48-4022-8A1C-8D3476691C13}"/>
                </a:ext>
              </a:extLst>
            </p:cNvPr>
            <p:cNvSpPr txBox="1"/>
            <p:nvPr/>
          </p:nvSpPr>
          <p:spPr>
            <a:xfrm>
              <a:off x="2240421" y="878546"/>
              <a:ext cx="4044880" cy="338554"/>
            </a:xfrm>
            <a:prstGeom prst="rect">
              <a:avLst/>
            </a:prstGeom>
            <a:noFill/>
          </p:spPr>
          <p:txBody>
            <a:bodyPr wrap="square" rtlCol="0">
              <a:spAutoFit/>
            </a:bodyPr>
            <a:lstStyle/>
            <a:p>
              <a:pPr algn="r"/>
              <a:r>
                <a:rPr lang="ar-SY" sz="1600" dirty="0">
                  <a:latin typeface="Century Gothic" panose="020B0502020202020204" pitchFamily="34" charset="0"/>
                </a:rPr>
                <a:t>الملابس الشتوية</a:t>
              </a:r>
              <a:endParaRPr lang="en-US" sz="1600" dirty="0">
                <a:latin typeface="Century Gothic" panose="020B0502020202020204" pitchFamily="34" charset="0"/>
              </a:endParaRPr>
            </a:p>
          </p:txBody>
        </p:sp>
      </p:grpSp>
      <p:grpSp>
        <p:nvGrpSpPr>
          <p:cNvPr id="47" name="Group 46">
            <a:extLst>
              <a:ext uri="{FF2B5EF4-FFF2-40B4-BE49-F238E27FC236}">
                <a16:creationId xmlns:a16="http://schemas.microsoft.com/office/drawing/2014/main" id="{B13D9932-07FB-4958-8BA0-309D243D16E1}"/>
              </a:ext>
            </a:extLst>
          </p:cNvPr>
          <p:cNvGrpSpPr/>
          <p:nvPr/>
        </p:nvGrpSpPr>
        <p:grpSpPr>
          <a:xfrm>
            <a:off x="2783967" y="4293645"/>
            <a:ext cx="1702191" cy="547804"/>
            <a:chOff x="4215017" y="607741"/>
            <a:chExt cx="1702191" cy="547804"/>
          </a:xfrm>
        </p:grpSpPr>
        <p:sp>
          <p:nvSpPr>
            <p:cNvPr id="48" name="TextBox 47">
              <a:extLst>
                <a:ext uri="{FF2B5EF4-FFF2-40B4-BE49-F238E27FC236}">
                  <a16:creationId xmlns:a16="http://schemas.microsoft.com/office/drawing/2014/main" id="{3E08A30A-9E39-4F65-B557-EC9072F1A464}"/>
                </a:ext>
              </a:extLst>
            </p:cNvPr>
            <p:cNvSpPr txBox="1"/>
            <p:nvPr/>
          </p:nvSpPr>
          <p:spPr>
            <a:xfrm>
              <a:off x="4215017" y="607741"/>
              <a:ext cx="1702191" cy="307777"/>
            </a:xfrm>
            <a:prstGeom prst="rect">
              <a:avLst/>
            </a:prstGeom>
            <a:noFill/>
          </p:spPr>
          <p:txBody>
            <a:bodyPr wrap="square" rtlCol="0">
              <a:spAutoFit/>
            </a:bodyPr>
            <a:lstStyle/>
            <a:p>
              <a:pPr algn="ctr"/>
              <a:endParaRPr lang="en-US" sz="1400" b="1" dirty="0">
                <a:latin typeface="Century Gothic" panose="020B0502020202020204" pitchFamily="34" charset="0"/>
              </a:endParaRPr>
            </a:p>
          </p:txBody>
        </p:sp>
        <p:sp>
          <p:nvSpPr>
            <p:cNvPr id="49" name="TextBox 48">
              <a:extLst>
                <a:ext uri="{FF2B5EF4-FFF2-40B4-BE49-F238E27FC236}">
                  <a16:creationId xmlns:a16="http://schemas.microsoft.com/office/drawing/2014/main" id="{FA67EFEB-E9B5-452A-9579-226E48AF3329}"/>
                </a:ext>
              </a:extLst>
            </p:cNvPr>
            <p:cNvSpPr txBox="1"/>
            <p:nvPr/>
          </p:nvSpPr>
          <p:spPr>
            <a:xfrm>
              <a:off x="4355345" y="878546"/>
              <a:ext cx="1421535" cy="276999"/>
            </a:xfrm>
            <a:prstGeom prst="rect">
              <a:avLst/>
            </a:prstGeom>
            <a:noFill/>
          </p:spPr>
          <p:txBody>
            <a:bodyPr wrap="square" rtlCol="0">
              <a:spAutoFit/>
            </a:bodyPr>
            <a:lstStyle/>
            <a:p>
              <a:pPr algn="ctr"/>
              <a:endParaRPr lang="en-US" sz="1200" dirty="0">
                <a:latin typeface="Century Gothic" panose="020B0502020202020204" pitchFamily="34" charset="0"/>
              </a:endParaRPr>
            </a:p>
          </p:txBody>
        </p:sp>
      </p:grpSp>
      <p:sp>
        <p:nvSpPr>
          <p:cNvPr id="50" name="Arrow: Up 49">
            <a:extLst>
              <a:ext uri="{FF2B5EF4-FFF2-40B4-BE49-F238E27FC236}">
                <a16:creationId xmlns:a16="http://schemas.microsoft.com/office/drawing/2014/main" id="{A084FC10-0D23-4013-9073-B95D520825C7}"/>
              </a:ext>
            </a:extLst>
          </p:cNvPr>
          <p:cNvSpPr/>
          <p:nvPr/>
        </p:nvSpPr>
        <p:spPr>
          <a:xfrm>
            <a:off x="4515263" y="2536541"/>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Up 50">
            <a:extLst>
              <a:ext uri="{FF2B5EF4-FFF2-40B4-BE49-F238E27FC236}">
                <a16:creationId xmlns:a16="http://schemas.microsoft.com/office/drawing/2014/main" id="{7F7D36CD-7CEF-4BF9-973C-B0E9AF052F61}"/>
              </a:ext>
            </a:extLst>
          </p:cNvPr>
          <p:cNvSpPr/>
          <p:nvPr/>
        </p:nvSpPr>
        <p:spPr>
          <a:xfrm rot="5400000">
            <a:off x="6537934" y="1464645"/>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Up 51">
            <a:extLst>
              <a:ext uri="{FF2B5EF4-FFF2-40B4-BE49-F238E27FC236}">
                <a16:creationId xmlns:a16="http://schemas.microsoft.com/office/drawing/2014/main" id="{4F2C031A-44E6-43BF-A8A1-CFEC6662A90B}"/>
              </a:ext>
            </a:extLst>
          </p:cNvPr>
          <p:cNvSpPr/>
          <p:nvPr/>
        </p:nvSpPr>
        <p:spPr>
          <a:xfrm rot="10800000">
            <a:off x="7603085" y="3757983"/>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Arrow: Up 52">
            <a:extLst>
              <a:ext uri="{FF2B5EF4-FFF2-40B4-BE49-F238E27FC236}">
                <a16:creationId xmlns:a16="http://schemas.microsoft.com/office/drawing/2014/main" id="{33EA5E06-AA6C-4889-8089-32854AD87371}"/>
              </a:ext>
            </a:extLst>
          </p:cNvPr>
          <p:cNvSpPr/>
          <p:nvPr/>
        </p:nvSpPr>
        <p:spPr>
          <a:xfrm rot="16200000">
            <a:off x="5369756" y="4646490"/>
            <a:ext cx="302346" cy="75369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45FA658C-5662-4797-B78B-61DD286C1353}"/>
              </a:ext>
            </a:extLst>
          </p:cNvPr>
          <p:cNvSpPr txBox="1"/>
          <p:nvPr/>
        </p:nvSpPr>
        <p:spPr>
          <a:xfrm>
            <a:off x="5308208" y="3091543"/>
            <a:ext cx="2054241" cy="400110"/>
          </a:xfrm>
          <a:prstGeom prst="rect">
            <a:avLst/>
          </a:prstGeom>
          <a:noFill/>
        </p:spPr>
        <p:txBody>
          <a:bodyPr wrap="square" rtlCol="0">
            <a:spAutoFit/>
          </a:bodyPr>
          <a:lstStyle/>
          <a:p>
            <a:pPr algn="ctr"/>
            <a:r>
              <a:rPr lang="ar-SY" sz="2000" b="1" dirty="0">
                <a:solidFill>
                  <a:schemeClr val="tx1">
                    <a:lumMod val="50000"/>
                    <a:lumOff val="50000"/>
                  </a:schemeClr>
                </a:solidFill>
                <a:latin typeface="Century Gothic" panose="020B0502020202020204" pitchFamily="34" charset="0"/>
              </a:rPr>
              <a:t>3</a:t>
            </a:r>
            <a:endParaRPr lang="en-US" sz="2000" b="1" dirty="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130369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ppt_x</p:attrName>
                                        </p:attrNameLst>
                                      </p:cBhvr>
                                      <p:tavLst>
                                        <p:tav tm="0">
                                          <p:val>
                                            <p:strVal val="#ppt_x"/>
                                          </p:val>
                                        </p:tav>
                                        <p:tav tm="100000">
                                          <p:val>
                                            <p:strVal val="#ppt_x"/>
                                          </p:val>
                                        </p:tav>
                                      </p:tavLst>
                                    </p:anim>
                                    <p:anim calcmode="lin" valueType="num">
                                      <p:cBhvr>
                                        <p:cTn id="8" dur="500" fill="hold"/>
                                        <p:tgtEl>
                                          <p:spTgt spid="40"/>
                                        </p:tgtEl>
                                        <p:attrNameLst>
                                          <p:attrName>ppt_y</p:attrName>
                                        </p:attrNameLst>
                                      </p:cBhvr>
                                      <p:tavLst>
                                        <p:tav tm="0">
                                          <p:val>
                                            <p:strVal val="#ppt_y+#ppt_h/2"/>
                                          </p:val>
                                        </p:tav>
                                        <p:tav tm="100000">
                                          <p:val>
                                            <p:strVal val="#ppt_y"/>
                                          </p:val>
                                        </p:tav>
                                      </p:tavLst>
                                    </p:anim>
                                    <p:anim calcmode="lin" valueType="num">
                                      <p:cBhvr>
                                        <p:cTn id="9" dur="500" fill="hold"/>
                                        <p:tgtEl>
                                          <p:spTgt spid="40"/>
                                        </p:tgtEl>
                                        <p:attrNameLst>
                                          <p:attrName>ppt_w</p:attrName>
                                        </p:attrNameLst>
                                      </p:cBhvr>
                                      <p:tavLst>
                                        <p:tav tm="0">
                                          <p:val>
                                            <p:strVal val="#ppt_w"/>
                                          </p:val>
                                        </p:tav>
                                        <p:tav tm="100000">
                                          <p:val>
                                            <p:strVal val="#ppt_w"/>
                                          </p:val>
                                        </p:tav>
                                      </p:tavLst>
                                    </p:anim>
                                    <p:anim calcmode="lin" valueType="num">
                                      <p:cBhvr>
                                        <p:cTn id="10" dur="500" fill="hold"/>
                                        <p:tgtEl>
                                          <p:spTgt spid="40"/>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41"/>
                                        </p:tgtEl>
                                        <p:attrNameLst>
                                          <p:attrName>style.visibility</p:attrName>
                                        </p:attrNameLst>
                                      </p:cBhvr>
                                      <p:to>
                                        <p:strVal val="visible"/>
                                      </p:to>
                                    </p:set>
                                    <p:anim calcmode="lin" valueType="num">
                                      <p:cBhvr>
                                        <p:cTn id="14" dur="500" fill="hold"/>
                                        <p:tgtEl>
                                          <p:spTgt spid="41"/>
                                        </p:tgtEl>
                                        <p:attrNameLst>
                                          <p:attrName>ppt_x</p:attrName>
                                        </p:attrNameLst>
                                      </p:cBhvr>
                                      <p:tavLst>
                                        <p:tav tm="0">
                                          <p:val>
                                            <p:strVal val="#ppt_x-#ppt_w/2"/>
                                          </p:val>
                                        </p:tav>
                                        <p:tav tm="100000">
                                          <p:val>
                                            <p:strVal val="#ppt_x"/>
                                          </p:val>
                                        </p:tav>
                                      </p:tavLst>
                                    </p:anim>
                                    <p:anim calcmode="lin" valueType="num">
                                      <p:cBhvr>
                                        <p:cTn id="15" dur="500" fill="hold"/>
                                        <p:tgtEl>
                                          <p:spTgt spid="41"/>
                                        </p:tgtEl>
                                        <p:attrNameLst>
                                          <p:attrName>ppt_y</p:attrName>
                                        </p:attrNameLst>
                                      </p:cBhvr>
                                      <p:tavLst>
                                        <p:tav tm="0">
                                          <p:val>
                                            <p:strVal val="#ppt_y"/>
                                          </p:val>
                                        </p:tav>
                                        <p:tav tm="100000">
                                          <p:val>
                                            <p:strVal val="#ppt_y"/>
                                          </p:val>
                                        </p:tav>
                                      </p:tavLst>
                                    </p:anim>
                                    <p:anim calcmode="lin" valueType="num">
                                      <p:cBhvr>
                                        <p:cTn id="16" dur="500" fill="hold"/>
                                        <p:tgtEl>
                                          <p:spTgt spid="41"/>
                                        </p:tgtEl>
                                        <p:attrNameLst>
                                          <p:attrName>ppt_w</p:attrName>
                                        </p:attrNameLst>
                                      </p:cBhvr>
                                      <p:tavLst>
                                        <p:tav tm="0">
                                          <p:val>
                                            <p:fltVal val="0"/>
                                          </p:val>
                                        </p:tav>
                                        <p:tav tm="100000">
                                          <p:val>
                                            <p:strVal val="#ppt_w"/>
                                          </p:val>
                                        </p:tav>
                                      </p:tavLst>
                                    </p:anim>
                                    <p:anim calcmode="lin" valueType="num">
                                      <p:cBhvr>
                                        <p:cTn id="17" dur="500" fill="hold"/>
                                        <p:tgtEl>
                                          <p:spTgt spid="41"/>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17" presetClass="entr" presetSubtype="1" fill="hold" nodeType="after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p:cTn id="21" dur="500" fill="hold"/>
                                        <p:tgtEl>
                                          <p:spTgt spid="44"/>
                                        </p:tgtEl>
                                        <p:attrNameLst>
                                          <p:attrName>ppt_x</p:attrName>
                                        </p:attrNameLst>
                                      </p:cBhvr>
                                      <p:tavLst>
                                        <p:tav tm="0">
                                          <p:val>
                                            <p:strVal val="#ppt_x"/>
                                          </p:val>
                                        </p:tav>
                                        <p:tav tm="100000">
                                          <p:val>
                                            <p:strVal val="#ppt_x"/>
                                          </p:val>
                                        </p:tav>
                                      </p:tavLst>
                                    </p:anim>
                                    <p:anim calcmode="lin" valueType="num">
                                      <p:cBhvr>
                                        <p:cTn id="22" dur="500" fill="hold"/>
                                        <p:tgtEl>
                                          <p:spTgt spid="44"/>
                                        </p:tgtEl>
                                        <p:attrNameLst>
                                          <p:attrName>ppt_y</p:attrName>
                                        </p:attrNameLst>
                                      </p:cBhvr>
                                      <p:tavLst>
                                        <p:tav tm="0">
                                          <p:val>
                                            <p:strVal val="#ppt_y-#ppt_h/2"/>
                                          </p:val>
                                        </p:tav>
                                        <p:tav tm="100000">
                                          <p:val>
                                            <p:strVal val="#ppt_y"/>
                                          </p:val>
                                        </p:tav>
                                      </p:tavLst>
                                    </p:anim>
                                    <p:anim calcmode="lin" valueType="num">
                                      <p:cBhvr>
                                        <p:cTn id="23" dur="500" fill="hold"/>
                                        <p:tgtEl>
                                          <p:spTgt spid="44"/>
                                        </p:tgtEl>
                                        <p:attrNameLst>
                                          <p:attrName>ppt_w</p:attrName>
                                        </p:attrNameLst>
                                      </p:cBhvr>
                                      <p:tavLst>
                                        <p:tav tm="0">
                                          <p:val>
                                            <p:strVal val="#ppt_w"/>
                                          </p:val>
                                        </p:tav>
                                        <p:tav tm="100000">
                                          <p:val>
                                            <p:strVal val="#ppt_w"/>
                                          </p:val>
                                        </p:tav>
                                      </p:tavLst>
                                    </p:anim>
                                    <p:anim calcmode="lin" valueType="num">
                                      <p:cBhvr>
                                        <p:cTn id="24" dur="500" fill="hold"/>
                                        <p:tgtEl>
                                          <p:spTgt spid="44"/>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17" presetClass="entr" presetSubtype="2" fill="hold" nodeType="after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p:cTn id="28" dur="500" fill="hold"/>
                                        <p:tgtEl>
                                          <p:spTgt spid="47"/>
                                        </p:tgtEl>
                                        <p:attrNameLst>
                                          <p:attrName>ppt_x</p:attrName>
                                        </p:attrNameLst>
                                      </p:cBhvr>
                                      <p:tavLst>
                                        <p:tav tm="0">
                                          <p:val>
                                            <p:strVal val="#ppt_x+#ppt_w/2"/>
                                          </p:val>
                                        </p:tav>
                                        <p:tav tm="100000">
                                          <p:val>
                                            <p:strVal val="#ppt_x"/>
                                          </p:val>
                                        </p:tav>
                                      </p:tavLst>
                                    </p:anim>
                                    <p:anim calcmode="lin" valueType="num">
                                      <p:cBhvr>
                                        <p:cTn id="29" dur="500" fill="hold"/>
                                        <p:tgtEl>
                                          <p:spTgt spid="47"/>
                                        </p:tgtEl>
                                        <p:attrNameLst>
                                          <p:attrName>ppt_y</p:attrName>
                                        </p:attrNameLst>
                                      </p:cBhvr>
                                      <p:tavLst>
                                        <p:tav tm="0">
                                          <p:val>
                                            <p:strVal val="#ppt_y"/>
                                          </p:val>
                                        </p:tav>
                                        <p:tav tm="100000">
                                          <p:val>
                                            <p:strVal val="#ppt_y"/>
                                          </p:val>
                                        </p:tav>
                                      </p:tavLst>
                                    </p:anim>
                                    <p:anim calcmode="lin" valueType="num">
                                      <p:cBhvr>
                                        <p:cTn id="30" dur="500" fill="hold"/>
                                        <p:tgtEl>
                                          <p:spTgt spid="47"/>
                                        </p:tgtEl>
                                        <p:attrNameLst>
                                          <p:attrName>ppt_w</p:attrName>
                                        </p:attrNameLst>
                                      </p:cBhvr>
                                      <p:tavLst>
                                        <p:tav tm="0">
                                          <p:val>
                                            <p:fltVal val="0"/>
                                          </p:val>
                                        </p:tav>
                                        <p:tav tm="100000">
                                          <p:val>
                                            <p:strVal val="#ppt_w"/>
                                          </p:val>
                                        </p:tav>
                                      </p:tavLst>
                                    </p:anim>
                                    <p:anim calcmode="lin" valueType="num">
                                      <p:cBhvr>
                                        <p:cTn id="31" dur="500" fill="hold"/>
                                        <p:tgtEl>
                                          <p:spTgt spid="47"/>
                                        </p:tgtEl>
                                        <p:attrNameLst>
                                          <p:attrName>ppt_h</p:attrName>
                                        </p:attrNameLst>
                                      </p:cBhvr>
                                      <p:tavLst>
                                        <p:tav tm="0">
                                          <p:val>
                                            <p:strVal val="#ppt_h"/>
                                          </p:val>
                                        </p:tav>
                                        <p:tav tm="100000">
                                          <p:val>
                                            <p:strVal val="#ppt_h"/>
                                          </p:val>
                                        </p:tav>
                                      </p:tavLst>
                                    </p:anim>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500"/>
                                        <p:tgtEl>
                                          <p:spTgt spid="5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fade">
                                      <p:cBhvr>
                                        <p:cTn id="38" dur="500"/>
                                        <p:tgtEl>
                                          <p:spTgt spid="5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500"/>
                                        <p:tgtEl>
                                          <p:spTgt spid="5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fade">
                                      <p:cBhvr>
                                        <p:cTn id="44" dur="500"/>
                                        <p:tgtEl>
                                          <p:spTgt spid="5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3538</TotalTime>
  <Words>1104</Words>
  <Application>Microsoft Office PowerPoint</Application>
  <PresentationFormat>شاشة عريضة</PresentationFormat>
  <Paragraphs>256</Paragraphs>
  <Slides>37</Slides>
  <Notes>3</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37</vt:i4>
      </vt:variant>
    </vt:vector>
  </HeadingPairs>
  <TitlesOfParts>
    <vt:vector size="45" baseType="lpstr">
      <vt:lpstr>Arial</vt:lpstr>
      <vt:lpstr>Calibri</vt:lpstr>
      <vt:lpstr>Calibri Light</vt:lpstr>
      <vt:lpstr>Century Gothic</vt:lpstr>
      <vt:lpstr>Hand Of Sean</vt:lpstr>
      <vt:lpstr>Open Sans</vt:lpstr>
      <vt:lpstr>Oswald</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duha omar</dc:creator>
  <cp:lastModifiedBy>حمود حاتم الناصر</cp:lastModifiedBy>
  <cp:revision>827</cp:revision>
  <dcterms:created xsi:type="dcterms:W3CDTF">2020-10-10T04:32:51Z</dcterms:created>
  <dcterms:modified xsi:type="dcterms:W3CDTF">2021-01-23T15:00:48Z</dcterms:modified>
</cp:coreProperties>
</file>