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487" r:id="rId4"/>
    <p:sldId id="473" r:id="rId5"/>
    <p:sldId id="501" r:id="rId6"/>
    <p:sldId id="335" r:id="rId7"/>
    <p:sldId id="490" r:id="rId8"/>
    <p:sldId id="491" r:id="rId9"/>
    <p:sldId id="488" r:id="rId10"/>
    <p:sldId id="494" r:id="rId11"/>
    <p:sldId id="492" r:id="rId12"/>
    <p:sldId id="485" r:id="rId13"/>
    <p:sldId id="493" r:id="rId14"/>
    <p:sldId id="495" r:id="rId15"/>
    <p:sldId id="500" r:id="rId16"/>
    <p:sldId id="497" r:id="rId17"/>
    <p:sldId id="498" r:id="rId18"/>
    <p:sldId id="499" r:id="rId19"/>
    <p:sldId id="496" r:id="rId20"/>
    <p:sldId id="486" r:id="rId21"/>
    <p:sldId id="269" r:id="rId22"/>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660"/>
  </p:normalViewPr>
  <p:slideViewPr>
    <p:cSldViewPr snapToGrid="0" showGuides="1">
      <p:cViewPr varScale="1">
        <p:scale>
          <a:sx n="57" d="100"/>
          <a:sy n="57" d="100"/>
        </p:scale>
        <p:origin x="108" y="1488"/>
      </p:cViewPr>
      <p:guideLst>
        <p:guide orient="horz" pos="2160"/>
        <p:guide pos="3840"/>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sv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3141995"/>
              <a:ext cx="5676493" cy="523220"/>
            </a:xfrm>
            <a:prstGeom prst="rect">
              <a:avLst/>
            </a:prstGeom>
            <a:noFill/>
          </p:spPr>
          <p:txBody>
            <a:bodyPr wrap="square" rtlCol="0">
              <a:spAutoFit/>
            </a:bodyPr>
            <a:lstStyle/>
            <a:p>
              <a:pPr algn="ctr"/>
              <a:r>
                <a:rPr lang="ar-SY" sz="2800" dirty="0">
                  <a:latin typeface="Cooper Black" panose="0208090404030B020404" pitchFamily="18" charset="0"/>
                </a:rPr>
                <a:t>الوحدات السياسية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785006"/>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نيجيريا:</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2" y="1151260"/>
            <a:ext cx="5957953" cy="2862322"/>
          </a:xfrm>
          <a:prstGeom prst="rect">
            <a:avLst/>
          </a:prstGeom>
          <a:noFill/>
        </p:spPr>
        <p:txBody>
          <a:bodyPr wrap="square" rtlCol="0">
            <a:spAutoFit/>
          </a:bodyPr>
          <a:lstStyle/>
          <a:p>
            <a:pPr algn="r"/>
            <a:r>
              <a:rPr lang="ar-SY" dirty="0">
                <a:latin typeface="Century Gothic" panose="020B0502020202020204" pitchFamily="34" charset="0"/>
              </a:rPr>
              <a:t>الموقع:</a:t>
            </a:r>
          </a:p>
          <a:p>
            <a:pPr algn="r"/>
            <a:r>
              <a:rPr lang="ar-SY" dirty="0">
                <a:latin typeface="Century Gothic" panose="020B0502020202020204" pitchFamily="34" charset="0"/>
              </a:rPr>
              <a:t>تقع في وسط إفريقيا على المحيط الأطلسي(خليج غينيا ).</a:t>
            </a:r>
          </a:p>
          <a:p>
            <a:pPr algn="r"/>
            <a:endParaRPr lang="en-US" dirty="0">
              <a:latin typeface="Century Gothic" panose="020B0502020202020204" pitchFamily="34" charset="0"/>
            </a:endParaRPr>
          </a:p>
          <a:p>
            <a:pPr algn="r"/>
            <a:r>
              <a:rPr lang="ar-SY" dirty="0">
                <a:latin typeface="Century Gothic" panose="020B0502020202020204" pitchFamily="34" charset="0"/>
              </a:rPr>
              <a:t>أهم المدن:</a:t>
            </a:r>
          </a:p>
          <a:p>
            <a:pPr algn="r"/>
            <a:endParaRPr lang="ar-SY" dirty="0">
              <a:latin typeface="Century Gothic" panose="020B0502020202020204" pitchFamily="34" charset="0"/>
            </a:endParaRPr>
          </a:p>
          <a:p>
            <a:pPr algn="r"/>
            <a:r>
              <a:rPr lang="ar-SY" dirty="0">
                <a:latin typeface="Century Gothic" panose="020B0502020202020204" pitchFamily="34" charset="0"/>
              </a:rPr>
              <a:t>أبوجا: العاصمة الحالية، وهي تقع في الوسط.</a:t>
            </a:r>
          </a:p>
          <a:p>
            <a:pPr algn="r"/>
            <a:endParaRPr lang="ar-SY" dirty="0">
              <a:latin typeface="Century Gothic" panose="020B0502020202020204" pitchFamily="34" charset="0"/>
            </a:endParaRPr>
          </a:p>
          <a:p>
            <a:pPr algn="r"/>
            <a:r>
              <a:rPr lang="ar-SY" dirty="0">
                <a:latin typeface="Century Gothic" panose="020B0502020202020204" pitchFamily="34" charset="0"/>
              </a:rPr>
              <a:t>لاجوس: العاصمة السابقة، وهي الميناء الرئيس على المحيط الأطلسي. </a:t>
            </a:r>
          </a:p>
          <a:p>
            <a:pPr algn="r"/>
            <a:endParaRPr lang="ar-SY" dirty="0">
              <a:latin typeface="Century Gothic" panose="020B0502020202020204" pitchFamily="34" charset="0"/>
            </a:endParaRPr>
          </a:p>
          <a:p>
            <a:pPr algn="r"/>
            <a:r>
              <a:rPr lang="ar-SY" dirty="0" err="1">
                <a:latin typeface="Century Gothic" panose="020B0502020202020204" pitchFamily="34" charset="0"/>
              </a:rPr>
              <a:t>كانو</a:t>
            </a:r>
            <a:r>
              <a:rPr lang="ar-SY" dirty="0">
                <a:latin typeface="Century Gothic" panose="020B0502020202020204" pitchFamily="34" charset="0"/>
              </a:rPr>
              <a:t>: مدينة في الشمال، وأغلب سكانها مسلمون</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6">
            <a:extLst>
              <a:ext uri="{FF2B5EF4-FFF2-40B4-BE49-F238E27FC236}">
                <a16:creationId xmlns:a16="http://schemas.microsoft.com/office/drawing/2014/main" id="{2AC1D5D3-5F91-471B-8D64-41C3AFEB8EA0}"/>
              </a:ext>
            </a:extLst>
          </p:cNvPr>
          <p:cNvGrpSpPr/>
          <p:nvPr/>
        </p:nvGrpSpPr>
        <p:grpSpPr>
          <a:xfrm>
            <a:off x="769969" y="4119825"/>
            <a:ext cx="2510383" cy="2551878"/>
            <a:chOff x="6664813" y="1424779"/>
            <a:chExt cx="3444007" cy="2905821"/>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472" y="2578803"/>
              <a:ext cx="2668687" cy="1673021"/>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7860875" y="1427650"/>
              <a:ext cx="1051643"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نيجيريا</a:t>
              </a:r>
            </a:p>
          </p:txBody>
        </p:sp>
      </p:grpSp>
      <p:grpSp>
        <p:nvGrpSpPr>
          <p:cNvPr id="37" name="Group 26">
            <a:extLst>
              <a:ext uri="{FF2B5EF4-FFF2-40B4-BE49-F238E27FC236}">
                <a16:creationId xmlns:a16="http://schemas.microsoft.com/office/drawing/2014/main" id="{2AC1D5D3-5F91-471B-8D64-41C3AFEB8EA0}"/>
              </a:ext>
            </a:extLst>
          </p:cNvPr>
          <p:cNvGrpSpPr/>
          <p:nvPr/>
        </p:nvGrpSpPr>
        <p:grpSpPr>
          <a:xfrm>
            <a:off x="3753377" y="4144280"/>
            <a:ext cx="2375355" cy="2551878"/>
            <a:chOff x="6483141" y="1427650"/>
            <a:chExt cx="3444007" cy="2905821"/>
          </a:xfrm>
        </p:grpSpPr>
        <p:grpSp>
          <p:nvGrpSpPr>
            <p:cNvPr id="38" name="Group 17">
              <a:extLst>
                <a:ext uri="{FF2B5EF4-FFF2-40B4-BE49-F238E27FC236}">
                  <a16:creationId xmlns:a16="http://schemas.microsoft.com/office/drawing/2014/main" id="{53137BCD-AB69-43BC-ACDF-D10660BCA645}"/>
                </a:ext>
              </a:extLst>
            </p:cNvPr>
            <p:cNvGrpSpPr/>
            <p:nvPr/>
          </p:nvGrpSpPr>
          <p:grpSpPr>
            <a:xfrm>
              <a:off x="6483141" y="1427650"/>
              <a:ext cx="3444007" cy="2905821"/>
              <a:chOff x="3185141" y="917773"/>
              <a:chExt cx="4395719" cy="3708810"/>
            </a:xfrm>
            <a:effectLst>
              <a:reflection blurRad="6350" stA="51000" endPos="14000" dir="5400000" sy="-100000" algn="bl" rotWithShape="0"/>
            </a:effectLst>
          </p:grpSpPr>
          <p:sp>
            <p:nvSpPr>
              <p:cNvPr id="63"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12">
              <a:extLst>
                <a:ext uri="{FF2B5EF4-FFF2-40B4-BE49-F238E27FC236}">
                  <a16:creationId xmlns:a16="http://schemas.microsoft.com/office/drawing/2014/main" id="{039FBA9A-A698-4B3C-979A-FA7C649AAE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435"/>
            <a:stretch/>
          </p:blipFill>
          <p:spPr>
            <a:xfrm>
              <a:off x="6629685" y="2643544"/>
              <a:ext cx="3118128" cy="1583304"/>
            </a:xfrm>
            <a:prstGeom prst="rect">
              <a:avLst/>
            </a:prstGeom>
          </p:spPr>
        </p:pic>
        <p:sp>
          <p:nvSpPr>
            <p:cNvPr id="62" name="TextBox 21">
              <a:extLst>
                <a:ext uri="{FF2B5EF4-FFF2-40B4-BE49-F238E27FC236}">
                  <a16:creationId xmlns:a16="http://schemas.microsoft.com/office/drawing/2014/main" id="{3FFEC7E5-9AAA-420D-9D59-9AD5230E6B3C}"/>
                </a:ext>
              </a:extLst>
            </p:cNvPr>
            <p:cNvSpPr txBox="1"/>
            <p:nvPr/>
          </p:nvSpPr>
          <p:spPr>
            <a:xfrm>
              <a:off x="7151162" y="1427650"/>
              <a:ext cx="2471069" cy="806069"/>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من الفنون الشعبية</a:t>
              </a:r>
            </a:p>
            <a:p>
              <a:pPr algn="ctr"/>
              <a:r>
                <a:rPr lang="ar-SY" sz="2000" b="1" dirty="0">
                  <a:solidFill>
                    <a:schemeClr val="bg1"/>
                  </a:solidFill>
                  <a:latin typeface="Helvetica" panose="020B0604020202020204" pitchFamily="34" charset="0"/>
                </a:rPr>
                <a:t> في نيجيريا</a:t>
              </a:r>
            </a:p>
          </p:txBody>
        </p:sp>
      </p:grpSp>
      <p:grpSp>
        <p:nvGrpSpPr>
          <p:cNvPr id="65" name="Group 26">
            <a:extLst>
              <a:ext uri="{FF2B5EF4-FFF2-40B4-BE49-F238E27FC236}">
                <a16:creationId xmlns:a16="http://schemas.microsoft.com/office/drawing/2014/main" id="{2AC1D5D3-5F91-471B-8D64-41C3AFEB8EA0}"/>
              </a:ext>
            </a:extLst>
          </p:cNvPr>
          <p:cNvGrpSpPr/>
          <p:nvPr/>
        </p:nvGrpSpPr>
        <p:grpSpPr>
          <a:xfrm>
            <a:off x="6612976" y="4146801"/>
            <a:ext cx="2510383" cy="2551878"/>
            <a:chOff x="6664813" y="1424779"/>
            <a:chExt cx="3444007" cy="2905821"/>
          </a:xfrm>
        </p:grpSpPr>
        <p:grpSp>
          <p:nvGrpSpPr>
            <p:cNvPr id="66"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9"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12">
              <a:extLst>
                <a:ext uri="{FF2B5EF4-FFF2-40B4-BE49-F238E27FC236}">
                  <a16:creationId xmlns:a16="http://schemas.microsoft.com/office/drawing/2014/main" id="{039FBA9A-A698-4B3C-979A-FA7C649AA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8687" y="2637802"/>
              <a:ext cx="2536257" cy="1555022"/>
            </a:xfrm>
            <a:prstGeom prst="rect">
              <a:avLst/>
            </a:prstGeom>
          </p:spPr>
        </p:pic>
        <p:sp>
          <p:nvSpPr>
            <p:cNvPr id="68" name="TextBox 21">
              <a:extLst>
                <a:ext uri="{FF2B5EF4-FFF2-40B4-BE49-F238E27FC236}">
                  <a16:creationId xmlns:a16="http://schemas.microsoft.com/office/drawing/2014/main" id="{3FFEC7E5-9AAA-420D-9D59-9AD5230E6B3C}"/>
                </a:ext>
              </a:extLst>
            </p:cNvPr>
            <p:cNvSpPr txBox="1"/>
            <p:nvPr/>
          </p:nvSpPr>
          <p:spPr>
            <a:xfrm>
              <a:off x="6748097" y="1427650"/>
              <a:ext cx="3277200"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المسجد الوطني في نيجيريا</a:t>
              </a:r>
            </a:p>
          </p:txBody>
        </p:sp>
      </p:grpSp>
      <p:grpSp>
        <p:nvGrpSpPr>
          <p:cNvPr id="71" name="Group 26">
            <a:extLst>
              <a:ext uri="{FF2B5EF4-FFF2-40B4-BE49-F238E27FC236}">
                <a16:creationId xmlns:a16="http://schemas.microsoft.com/office/drawing/2014/main" id="{2AC1D5D3-5F91-471B-8D64-41C3AFEB8EA0}"/>
              </a:ext>
            </a:extLst>
          </p:cNvPr>
          <p:cNvGrpSpPr/>
          <p:nvPr/>
        </p:nvGrpSpPr>
        <p:grpSpPr>
          <a:xfrm>
            <a:off x="9506437" y="4122346"/>
            <a:ext cx="2375355" cy="2551878"/>
            <a:chOff x="6483141" y="1427650"/>
            <a:chExt cx="3444007" cy="2905821"/>
          </a:xfrm>
        </p:grpSpPr>
        <p:grpSp>
          <p:nvGrpSpPr>
            <p:cNvPr id="72" name="Group 17">
              <a:extLst>
                <a:ext uri="{FF2B5EF4-FFF2-40B4-BE49-F238E27FC236}">
                  <a16:creationId xmlns:a16="http://schemas.microsoft.com/office/drawing/2014/main" id="{53137BCD-AB69-43BC-ACDF-D10660BCA645}"/>
                </a:ext>
              </a:extLst>
            </p:cNvPr>
            <p:cNvGrpSpPr/>
            <p:nvPr/>
          </p:nvGrpSpPr>
          <p:grpSpPr>
            <a:xfrm>
              <a:off x="6483141" y="1427650"/>
              <a:ext cx="3444007" cy="2905821"/>
              <a:chOff x="3185141" y="917773"/>
              <a:chExt cx="4395719" cy="3708810"/>
            </a:xfrm>
            <a:effectLst>
              <a:reflection blurRad="6350" stA="51000" endPos="14000" dir="5400000" sy="-100000" algn="bl" rotWithShape="0"/>
            </a:effectLst>
          </p:grpSpPr>
          <p:sp>
            <p:nvSpPr>
              <p:cNvPr id="75"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12">
              <a:extLst>
                <a:ext uri="{FF2B5EF4-FFF2-40B4-BE49-F238E27FC236}">
                  <a16:creationId xmlns:a16="http://schemas.microsoft.com/office/drawing/2014/main" id="{039FBA9A-A698-4B3C-979A-FA7C649AAE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0454" y="2733870"/>
              <a:ext cx="3006341" cy="1452603"/>
            </a:xfrm>
            <a:prstGeom prst="rect">
              <a:avLst/>
            </a:prstGeom>
          </p:spPr>
        </p:pic>
        <p:sp>
          <p:nvSpPr>
            <p:cNvPr id="74" name="TextBox 21">
              <a:extLst>
                <a:ext uri="{FF2B5EF4-FFF2-40B4-BE49-F238E27FC236}">
                  <a16:creationId xmlns:a16="http://schemas.microsoft.com/office/drawing/2014/main" id="{3FFEC7E5-9AAA-420D-9D59-9AD5230E6B3C}"/>
                </a:ext>
              </a:extLst>
            </p:cNvPr>
            <p:cNvSpPr txBox="1"/>
            <p:nvPr/>
          </p:nvSpPr>
          <p:spPr>
            <a:xfrm>
              <a:off x="7639240" y="1427650"/>
              <a:ext cx="1494912"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مدينة </a:t>
              </a:r>
              <a:r>
                <a:rPr lang="ar-SY" sz="2000" b="1" dirty="0" err="1">
                  <a:solidFill>
                    <a:schemeClr val="bg1"/>
                  </a:solidFill>
                  <a:latin typeface="Helvetica" panose="020B0604020202020204" pitchFamily="34" charset="0"/>
                </a:rPr>
                <a:t>كانو</a:t>
              </a:r>
              <a:endParaRPr lang="ar-SY" sz="20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6253980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3000">
                                          <p:cBhvr additive="base">
                                            <p:cTn id="38"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53000">
                                          <p:cBhvr additive="base">
                                            <p:cTn id="44" dur="100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14:presetBounceEnd="53000">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14:bounceEnd="53000">
                                          <p:cBhvr additive="base">
                                            <p:cTn id="50" dur="100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51"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14:presetBounceEnd="53000">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14:bounceEnd="53000">
                                          <p:cBhvr additive="base">
                                            <p:cTn id="56" dur="1000" fill="hold"/>
                                            <p:tgtEl>
                                              <p:spTgt spid="71"/>
                                            </p:tgtEl>
                                            <p:attrNameLst>
                                              <p:attrName>ppt_x</p:attrName>
                                            </p:attrNameLst>
                                          </p:cBhvr>
                                          <p:tavLst>
                                            <p:tav tm="0">
                                              <p:val>
                                                <p:strVal val="#ppt_x"/>
                                              </p:val>
                                            </p:tav>
                                            <p:tav tm="100000">
                                              <p:val>
                                                <p:strVal val="#ppt_x"/>
                                              </p:val>
                                            </p:tav>
                                          </p:tavLst>
                                        </p:anim>
                                        <p:anim calcmode="lin" valueType="num" p14:bounceEnd="53000">
                                          <p:cBhvr additive="base">
                                            <p:cTn id="57"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ppt_x"/>
                                              </p:val>
                                            </p:tav>
                                            <p:tav tm="100000">
                                              <p:val>
                                                <p:strVal val="#ppt_x"/>
                                              </p:val>
                                            </p:tav>
                                          </p:tavLst>
                                        </p:anim>
                                        <p:anim calcmode="lin" valueType="num">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1000" fill="hold"/>
                                            <p:tgtEl>
                                              <p:spTgt spid="65"/>
                                            </p:tgtEl>
                                            <p:attrNameLst>
                                              <p:attrName>ppt_x</p:attrName>
                                            </p:attrNameLst>
                                          </p:cBhvr>
                                          <p:tavLst>
                                            <p:tav tm="0">
                                              <p:val>
                                                <p:strVal val="#ppt_x"/>
                                              </p:val>
                                            </p:tav>
                                            <p:tav tm="100000">
                                              <p:val>
                                                <p:strVal val="#ppt_x"/>
                                              </p:val>
                                            </p:tav>
                                          </p:tavLst>
                                        </p:anim>
                                        <p:anim calcmode="lin" valueType="num">
                                          <p:cBhvr additive="base">
                                            <p:cTn id="51"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1000" fill="hold"/>
                                            <p:tgtEl>
                                              <p:spTgt spid="71"/>
                                            </p:tgtEl>
                                            <p:attrNameLst>
                                              <p:attrName>ppt_x</p:attrName>
                                            </p:attrNameLst>
                                          </p:cBhvr>
                                          <p:tavLst>
                                            <p:tav tm="0">
                                              <p:val>
                                                <p:strVal val="#ppt_x"/>
                                              </p:val>
                                            </p:tav>
                                            <p:tav tm="100000">
                                              <p:val>
                                                <p:strVal val="#ppt_x"/>
                                              </p:val>
                                            </p:tav>
                                          </p:tavLst>
                                        </p:anim>
                                        <p:anim calcmode="lin" valueType="num">
                                          <p:cBhvr additive="base">
                                            <p:cTn id="57"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785006"/>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الدول العربية والإسلامية في إفريقيا:</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35063" y="1760499"/>
            <a:ext cx="5709223" cy="1477328"/>
          </a:xfrm>
          <a:prstGeom prst="rect">
            <a:avLst/>
          </a:prstGeom>
          <a:noFill/>
        </p:spPr>
        <p:txBody>
          <a:bodyPr wrap="square" rtlCol="0">
            <a:spAutoFit/>
          </a:bodyPr>
          <a:lstStyle/>
          <a:p>
            <a:pPr algn="r"/>
            <a:r>
              <a:rPr lang="ar-SY" dirty="0">
                <a:latin typeface="Century Gothic" panose="020B0502020202020204" pitchFamily="34" charset="0"/>
              </a:rPr>
              <a:t>وصل الاسلام إلى قارة إفريقيا مع الهجرة الاسلامية الأولى </a:t>
            </a:r>
          </a:p>
          <a:p>
            <a:pPr algn="r"/>
            <a:r>
              <a:rPr lang="ar-SY" dirty="0">
                <a:latin typeface="Century Gothic" panose="020B0502020202020204" pitchFamily="34" charset="0"/>
              </a:rPr>
              <a:t>من مكة المكرمة إلى الحبشة، وانتشر بسبب:</a:t>
            </a:r>
          </a:p>
          <a:p>
            <a:pPr algn="r"/>
            <a:r>
              <a:rPr lang="ar-SY" dirty="0">
                <a:latin typeface="Century Gothic" panose="020B0502020202020204" pitchFamily="34" charset="0"/>
              </a:rPr>
              <a:t>أ- الفتوحات الإسلامية.</a:t>
            </a:r>
          </a:p>
          <a:p>
            <a:pPr algn="r"/>
            <a:r>
              <a:rPr lang="ar-SY" dirty="0">
                <a:latin typeface="Century Gothic" panose="020B0502020202020204" pitchFamily="34" charset="0"/>
              </a:rPr>
              <a:t>ب- التجارة البحرية والبرية.</a:t>
            </a:r>
          </a:p>
          <a:p>
            <a:pPr algn="r"/>
            <a:r>
              <a:rPr lang="ar-SY" dirty="0">
                <a:latin typeface="Century Gothic" panose="020B0502020202020204" pitchFamily="34" charset="0"/>
              </a:rPr>
              <a:t>ج- الدعوة إلى الإسلام</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26">
            <a:extLst>
              <a:ext uri="{FF2B5EF4-FFF2-40B4-BE49-F238E27FC236}">
                <a16:creationId xmlns:a16="http://schemas.microsoft.com/office/drawing/2014/main" id="{2AC1D5D3-5F91-471B-8D64-41C3AFEB8EA0}"/>
              </a:ext>
            </a:extLst>
          </p:cNvPr>
          <p:cNvGrpSpPr/>
          <p:nvPr/>
        </p:nvGrpSpPr>
        <p:grpSpPr>
          <a:xfrm>
            <a:off x="2989674" y="3312752"/>
            <a:ext cx="5943104" cy="3216765"/>
            <a:chOff x="7749851" y="1424779"/>
            <a:chExt cx="2358969" cy="2905820"/>
          </a:xfrm>
        </p:grpSpPr>
        <p:grpSp>
          <p:nvGrpSpPr>
            <p:cNvPr id="61"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79"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7"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3214" y="1880711"/>
              <a:ext cx="2251964" cy="2379860"/>
            </a:xfrm>
            <a:prstGeom prst="rect">
              <a:avLst/>
            </a:prstGeom>
          </p:spPr>
        </p:pic>
        <p:sp>
          <p:nvSpPr>
            <p:cNvPr id="78" name="TextBox 21">
              <a:extLst>
                <a:ext uri="{FF2B5EF4-FFF2-40B4-BE49-F238E27FC236}">
                  <a16:creationId xmlns:a16="http://schemas.microsoft.com/office/drawing/2014/main" id="{3FFEC7E5-9AAA-420D-9D59-9AD5230E6B3C}"/>
                </a:ext>
              </a:extLst>
            </p:cNvPr>
            <p:cNvSpPr txBox="1"/>
            <p:nvPr/>
          </p:nvSpPr>
          <p:spPr>
            <a:xfrm>
              <a:off x="8026391" y="1427649"/>
              <a:ext cx="1825975" cy="220895"/>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الكثافة السكانية في العالم العربي والإسلامي</a:t>
              </a:r>
              <a:endParaRPr lang="en-US" sz="20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7966242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14:bounceEnd="53000">
                                          <p:cBhvr additive="base">
                                            <p:cTn id="38" dur="1000" fill="hold"/>
                                            <p:tgtEl>
                                              <p:spTgt spid="60"/>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1000" fill="hold"/>
                                            <p:tgtEl>
                                              <p:spTgt spid="60"/>
                                            </p:tgtEl>
                                            <p:attrNameLst>
                                              <p:attrName>ppt_x</p:attrName>
                                            </p:attrNameLst>
                                          </p:cBhvr>
                                          <p:tavLst>
                                            <p:tav tm="0">
                                              <p:val>
                                                <p:strVal val="#ppt_x"/>
                                              </p:val>
                                            </p:tav>
                                            <p:tav tm="100000">
                                              <p:val>
                                                <p:strVal val="#ppt_x"/>
                                              </p:val>
                                            </p:tav>
                                          </p:tavLst>
                                        </p:anim>
                                        <p:anim calcmode="lin" valueType="num">
                                          <p:cBhvr additive="base">
                                            <p:cTn id="39" dur="10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4843" y="3425582"/>
              <a:ext cx="5638332" cy="1015663"/>
            </a:xfrm>
            <a:prstGeom prst="rect">
              <a:avLst/>
            </a:prstGeom>
            <a:noFill/>
          </p:spPr>
          <p:txBody>
            <a:bodyPr wrap="square" rtlCol="0">
              <a:spAutoFit/>
            </a:bodyPr>
            <a:lstStyle/>
            <a:p>
              <a:pPr algn="r"/>
              <a:r>
                <a:rPr lang="ar-SY" sz="2000" dirty="0">
                  <a:latin typeface="Century Gothic" panose="020B0502020202020204" pitchFamily="34" charset="0"/>
                </a:rPr>
                <a:t>بالاستعانة بالجدول يمثل الطلبة بأعمدة بيانية نسب المسلمين في الدول الآتية:</a:t>
              </a:r>
            </a:p>
            <a:p>
              <a:pPr algn="r"/>
              <a:r>
                <a:rPr lang="ar-SY" sz="2000" dirty="0">
                  <a:latin typeface="Century Gothic" panose="020B0502020202020204" pitchFamily="34" charset="0"/>
                </a:rPr>
                <a:t>المغرب - السودان - أوغندا.</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1</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5860" y="2711615"/>
            <a:ext cx="8617111" cy="40292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9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1</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437" y="2237165"/>
            <a:ext cx="8495421" cy="445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47739248-C4A5-4AEE-BDD9-E0F90B7BB417}"/>
              </a:ext>
            </a:extLst>
          </p:cNvPr>
          <p:cNvSpPr/>
          <p:nvPr/>
        </p:nvSpPr>
        <p:spPr>
          <a:xfrm>
            <a:off x="4037372" y="4028660"/>
            <a:ext cx="477078" cy="1749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2" name="Rectangle 31">
            <a:extLst>
              <a:ext uri="{FF2B5EF4-FFF2-40B4-BE49-F238E27FC236}">
                <a16:creationId xmlns:a16="http://schemas.microsoft.com/office/drawing/2014/main" id="{42CD7BA8-B484-4591-8980-373C1D3250E4}"/>
              </a:ext>
            </a:extLst>
          </p:cNvPr>
          <p:cNvSpPr/>
          <p:nvPr/>
        </p:nvSpPr>
        <p:spPr>
          <a:xfrm>
            <a:off x="6096000" y="2994991"/>
            <a:ext cx="477078" cy="278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3" name="Rectangle 32">
            <a:extLst>
              <a:ext uri="{FF2B5EF4-FFF2-40B4-BE49-F238E27FC236}">
                <a16:creationId xmlns:a16="http://schemas.microsoft.com/office/drawing/2014/main" id="{7576CCF0-6E2E-4F19-971F-E59CF92EE91E}"/>
              </a:ext>
            </a:extLst>
          </p:cNvPr>
          <p:cNvSpPr/>
          <p:nvPr/>
        </p:nvSpPr>
        <p:spPr>
          <a:xfrm>
            <a:off x="8154628" y="2933701"/>
            <a:ext cx="477078" cy="2844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31807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6">
            <a:extLst>
              <a:ext uri="{FF2B5EF4-FFF2-40B4-BE49-F238E27FC236}">
                <a16:creationId xmlns:a16="http://schemas.microsoft.com/office/drawing/2014/main" id="{50D78E1C-FD4D-49E6-8352-F310C8FFE3BC}"/>
              </a:ext>
            </a:extLst>
          </p:cNvPr>
          <p:cNvSpPr/>
          <p:nvPr/>
        </p:nvSpPr>
        <p:spPr>
          <a:xfrm rot="18900000">
            <a:off x="5439343" y="2394257"/>
            <a:ext cx="1313314" cy="1313314"/>
          </a:xfrm>
          <a:custGeom>
            <a:avLst/>
            <a:gdLst>
              <a:gd name="connsiteX0" fmla="*/ 917717 w 1313314"/>
              <a:gd name="connsiteY0" fmla="*/ 395597 h 1313314"/>
              <a:gd name="connsiteX1" fmla="*/ 1309116 w 1313314"/>
              <a:gd name="connsiteY1" fmla="*/ 1225394 h 1313314"/>
              <a:gd name="connsiteX2" fmla="*/ 1313314 w 1313314"/>
              <a:gd name="connsiteY2" fmla="*/ 1313314 h 1313314"/>
              <a:gd name="connsiteX3" fmla="*/ 1113268 w 1313314"/>
              <a:gd name="connsiteY3" fmla="*/ 1313314 h 1313314"/>
              <a:gd name="connsiteX4" fmla="*/ 1109986 w 1313314"/>
              <a:gd name="connsiteY4" fmla="*/ 1244569 h 1313314"/>
              <a:gd name="connsiteX5" fmla="*/ 776263 w 1313314"/>
              <a:gd name="connsiteY5" fmla="*/ 537051 h 1313314"/>
              <a:gd name="connsiteX6" fmla="*/ 68745 w 1313314"/>
              <a:gd name="connsiteY6" fmla="*/ 203328 h 1313314"/>
              <a:gd name="connsiteX7" fmla="*/ 0 w 1313314"/>
              <a:gd name="connsiteY7" fmla="*/ 200046 h 1313314"/>
              <a:gd name="connsiteX8" fmla="*/ 0 w 1313314"/>
              <a:gd name="connsiteY8" fmla="*/ 0 h 1313314"/>
              <a:gd name="connsiteX9" fmla="*/ 87920 w 1313314"/>
              <a:gd name="connsiteY9" fmla="*/ 4198 h 1313314"/>
              <a:gd name="connsiteX10" fmla="*/ 917717 w 1313314"/>
              <a:gd name="connsiteY10" fmla="*/ 395597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917717" y="395597"/>
                </a:moveTo>
                <a:cubicBezTo>
                  <a:pt x="1149657" y="627537"/>
                  <a:pt x="1280123" y="922525"/>
                  <a:pt x="1309116" y="1225394"/>
                </a:cubicBezTo>
                <a:lnTo>
                  <a:pt x="1313314" y="1313314"/>
                </a:lnTo>
                <a:lnTo>
                  <a:pt x="1113268" y="1313314"/>
                </a:lnTo>
                <a:lnTo>
                  <a:pt x="1109986" y="1244569"/>
                </a:lnTo>
                <a:cubicBezTo>
                  <a:pt x="1085266" y="986331"/>
                  <a:pt x="974025" y="734812"/>
                  <a:pt x="776263" y="537051"/>
                </a:cubicBezTo>
                <a:cubicBezTo>
                  <a:pt x="578502" y="339289"/>
                  <a:pt x="326983" y="228048"/>
                  <a:pt x="68745" y="203328"/>
                </a:cubicBezTo>
                <a:lnTo>
                  <a:pt x="0" y="200046"/>
                </a:lnTo>
                <a:lnTo>
                  <a:pt x="0" y="0"/>
                </a:lnTo>
                <a:lnTo>
                  <a:pt x="87920" y="4198"/>
                </a:lnTo>
                <a:cubicBezTo>
                  <a:pt x="390789" y="33191"/>
                  <a:pt x="685777" y="163657"/>
                  <a:pt x="917717" y="395597"/>
                </a:cubicBezTo>
                <a:close/>
              </a:path>
            </a:pathLst>
          </a:custGeom>
          <a:solidFill>
            <a:srgbClr val="63C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a16="http://schemas.microsoft.com/office/drawing/2014/main" id="{97C0F15D-F87E-474E-B07C-288A5B359AD5}"/>
              </a:ext>
            </a:extLst>
          </p:cNvPr>
          <p:cNvSpPr/>
          <p:nvPr/>
        </p:nvSpPr>
        <p:spPr>
          <a:xfrm rot="18900000">
            <a:off x="4451006" y="3382596"/>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5B509229-3A8A-42E0-8278-FDD195A0568E}"/>
              </a:ext>
            </a:extLst>
          </p:cNvPr>
          <p:cNvSpPr/>
          <p:nvPr/>
        </p:nvSpPr>
        <p:spPr>
          <a:xfrm rot="18900000">
            <a:off x="6427680" y="3382595"/>
            <a:ext cx="1313314" cy="1313314"/>
          </a:xfrm>
          <a:custGeom>
            <a:avLst/>
            <a:gdLst>
              <a:gd name="connsiteX0" fmla="*/ 1313314 w 1313314"/>
              <a:gd name="connsiteY0" fmla="*/ 0 h 1313314"/>
              <a:gd name="connsiteX1" fmla="*/ 1309116 w 1313314"/>
              <a:gd name="connsiteY1" fmla="*/ 87920 h 1313314"/>
              <a:gd name="connsiteX2" fmla="*/ 917717 w 1313314"/>
              <a:gd name="connsiteY2" fmla="*/ 917717 h 1313314"/>
              <a:gd name="connsiteX3" fmla="*/ 87920 w 1313314"/>
              <a:gd name="connsiteY3" fmla="*/ 1309116 h 1313314"/>
              <a:gd name="connsiteX4" fmla="*/ 0 w 1313314"/>
              <a:gd name="connsiteY4" fmla="*/ 1313314 h 1313314"/>
              <a:gd name="connsiteX5" fmla="*/ 0 w 1313314"/>
              <a:gd name="connsiteY5" fmla="*/ 1113268 h 1313314"/>
              <a:gd name="connsiteX6" fmla="*/ 68745 w 1313314"/>
              <a:gd name="connsiteY6" fmla="*/ 1109986 h 1313314"/>
              <a:gd name="connsiteX7" fmla="*/ 776263 w 1313314"/>
              <a:gd name="connsiteY7" fmla="*/ 776263 h 1313314"/>
              <a:gd name="connsiteX8" fmla="*/ 1109986 w 1313314"/>
              <a:gd name="connsiteY8" fmla="*/ 68745 h 1313314"/>
              <a:gd name="connsiteX9" fmla="*/ 1113268 w 1313314"/>
              <a:gd name="connsiteY9" fmla="*/ 0 h 1313314"/>
              <a:gd name="connsiteX10" fmla="*/ 1313314 w 1313314"/>
              <a:gd name="connsiteY10" fmla="*/ 0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1313314" y="0"/>
                </a:moveTo>
                <a:lnTo>
                  <a:pt x="1309116" y="87920"/>
                </a:lnTo>
                <a:cubicBezTo>
                  <a:pt x="1280124" y="390789"/>
                  <a:pt x="1149657" y="685777"/>
                  <a:pt x="917717" y="917717"/>
                </a:cubicBezTo>
                <a:cubicBezTo>
                  <a:pt x="685777" y="1149657"/>
                  <a:pt x="390789" y="1280124"/>
                  <a:pt x="87920" y="1309116"/>
                </a:cubicBezTo>
                <a:lnTo>
                  <a:pt x="0" y="1313314"/>
                </a:lnTo>
                <a:lnTo>
                  <a:pt x="0" y="1113268"/>
                </a:lnTo>
                <a:lnTo>
                  <a:pt x="68745" y="1109986"/>
                </a:lnTo>
                <a:cubicBezTo>
                  <a:pt x="326983" y="1085266"/>
                  <a:pt x="578502" y="974025"/>
                  <a:pt x="776263" y="776263"/>
                </a:cubicBezTo>
                <a:cubicBezTo>
                  <a:pt x="974025" y="578502"/>
                  <a:pt x="1085266" y="326983"/>
                  <a:pt x="1109986" y="68745"/>
                </a:cubicBezTo>
                <a:lnTo>
                  <a:pt x="1113268" y="0"/>
                </a:lnTo>
                <a:lnTo>
                  <a:pt x="1313314" y="0"/>
                </a:lnTo>
                <a:close/>
              </a:path>
            </a:pathLst>
          </a:custGeom>
          <a:solidFill>
            <a:srgbClr val="EA4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5F55FF1A-F968-4C0B-AD7B-8DE2B3D3B2C2}"/>
              </a:ext>
            </a:extLst>
          </p:cNvPr>
          <p:cNvSpPr/>
          <p:nvPr/>
        </p:nvSpPr>
        <p:spPr>
          <a:xfrm rot="18900000">
            <a:off x="5439343" y="4370932"/>
            <a:ext cx="1313314" cy="1313314"/>
          </a:xfrm>
          <a:custGeom>
            <a:avLst/>
            <a:gdLst>
              <a:gd name="connsiteX0" fmla="*/ 1313314 w 1313314"/>
              <a:gd name="connsiteY0" fmla="*/ 1113268 h 1313314"/>
              <a:gd name="connsiteX1" fmla="*/ 1313314 w 1313314"/>
              <a:gd name="connsiteY1" fmla="*/ 1313314 h 1313314"/>
              <a:gd name="connsiteX2" fmla="*/ 1225394 w 1313314"/>
              <a:gd name="connsiteY2" fmla="*/ 1309116 h 1313314"/>
              <a:gd name="connsiteX3" fmla="*/ 395597 w 1313314"/>
              <a:gd name="connsiteY3" fmla="*/ 917717 h 1313314"/>
              <a:gd name="connsiteX4" fmla="*/ 4198 w 1313314"/>
              <a:gd name="connsiteY4" fmla="*/ 87920 h 1313314"/>
              <a:gd name="connsiteX5" fmla="*/ 0 w 1313314"/>
              <a:gd name="connsiteY5" fmla="*/ 0 h 1313314"/>
              <a:gd name="connsiteX6" fmla="*/ 200046 w 1313314"/>
              <a:gd name="connsiteY6" fmla="*/ 1 h 1313314"/>
              <a:gd name="connsiteX7" fmla="*/ 203328 w 1313314"/>
              <a:gd name="connsiteY7" fmla="*/ 68745 h 1313314"/>
              <a:gd name="connsiteX8" fmla="*/ 537051 w 1313314"/>
              <a:gd name="connsiteY8" fmla="*/ 776263 h 1313314"/>
              <a:gd name="connsiteX9" fmla="*/ 1244569 w 1313314"/>
              <a:gd name="connsiteY9" fmla="*/ 1109986 h 1313314"/>
              <a:gd name="connsiteX10" fmla="*/ 1313314 w 1313314"/>
              <a:gd name="connsiteY10" fmla="*/ 1113268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1313314" y="1113268"/>
                </a:moveTo>
                <a:lnTo>
                  <a:pt x="1313314" y="1313314"/>
                </a:lnTo>
                <a:lnTo>
                  <a:pt x="1225394" y="1309116"/>
                </a:lnTo>
                <a:cubicBezTo>
                  <a:pt x="922525" y="1280123"/>
                  <a:pt x="627537" y="1149657"/>
                  <a:pt x="395597" y="917717"/>
                </a:cubicBezTo>
                <a:cubicBezTo>
                  <a:pt x="163657" y="685777"/>
                  <a:pt x="33191" y="390789"/>
                  <a:pt x="4198" y="87920"/>
                </a:cubicBezTo>
                <a:lnTo>
                  <a:pt x="0" y="0"/>
                </a:lnTo>
                <a:lnTo>
                  <a:pt x="200046" y="1"/>
                </a:lnTo>
                <a:lnTo>
                  <a:pt x="203328" y="68745"/>
                </a:lnTo>
                <a:cubicBezTo>
                  <a:pt x="228048" y="326983"/>
                  <a:pt x="339289" y="578502"/>
                  <a:pt x="537051" y="776263"/>
                </a:cubicBezTo>
                <a:cubicBezTo>
                  <a:pt x="734812" y="974025"/>
                  <a:pt x="986331" y="1085266"/>
                  <a:pt x="1244569" y="1109986"/>
                </a:cubicBezTo>
                <a:lnTo>
                  <a:pt x="1313314" y="1113268"/>
                </a:lnTo>
                <a:close/>
              </a:path>
            </a:pathLst>
          </a:custGeom>
          <a:solidFill>
            <a:srgbClr val="FCB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9">
            <a:extLst>
              <a:ext uri="{FF2B5EF4-FFF2-40B4-BE49-F238E27FC236}">
                <a16:creationId xmlns:a16="http://schemas.microsoft.com/office/drawing/2014/main" id="{E8DB14DA-B203-4BAF-824D-AD4709C1D094}"/>
              </a:ext>
            </a:extLst>
          </p:cNvPr>
          <p:cNvGrpSpPr/>
          <p:nvPr/>
        </p:nvGrpSpPr>
        <p:grpSpPr>
          <a:xfrm>
            <a:off x="3217183" y="1303943"/>
            <a:ext cx="2201365" cy="1459297"/>
            <a:chOff x="2982212" y="466647"/>
            <a:chExt cx="2201365" cy="1459297"/>
          </a:xfrm>
        </p:grpSpPr>
        <p:sp>
          <p:nvSpPr>
            <p:cNvPr id="24" name="Rectangle 2">
              <a:extLst>
                <a:ext uri="{FF2B5EF4-FFF2-40B4-BE49-F238E27FC236}">
                  <a16:creationId xmlns:a16="http://schemas.microsoft.com/office/drawing/2014/main" id="{508044B9-C06C-47EB-9D9E-1951E1FA46E9}"/>
                </a:ext>
              </a:extLst>
            </p:cNvPr>
            <p:cNvSpPr/>
            <p:nvPr/>
          </p:nvSpPr>
          <p:spPr>
            <a:xfrm rot="18804998">
              <a:off x="4369369" y="1111737"/>
              <a:ext cx="73935" cy="1554480"/>
            </a:xfrm>
            <a:prstGeom prst="rect">
              <a:avLst/>
            </a:pr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8">
              <a:extLst>
                <a:ext uri="{FF2B5EF4-FFF2-40B4-BE49-F238E27FC236}">
                  <a16:creationId xmlns:a16="http://schemas.microsoft.com/office/drawing/2014/main" id="{2988F12B-189E-4999-A37D-0E96EE9F702F}"/>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0">
            <a:extLst>
              <a:ext uri="{FF2B5EF4-FFF2-40B4-BE49-F238E27FC236}">
                <a16:creationId xmlns:a16="http://schemas.microsoft.com/office/drawing/2014/main" id="{A66FCD0F-4BA0-49EB-B729-738B3183D9A2}"/>
              </a:ext>
            </a:extLst>
          </p:cNvPr>
          <p:cNvGrpSpPr/>
          <p:nvPr/>
        </p:nvGrpSpPr>
        <p:grpSpPr>
          <a:xfrm rot="16029466">
            <a:off x="3019273" y="5162053"/>
            <a:ext cx="2201366" cy="1459297"/>
            <a:chOff x="2982212" y="466647"/>
            <a:chExt cx="2201366" cy="1459297"/>
          </a:xfrm>
          <a:solidFill>
            <a:srgbClr val="FCB424"/>
          </a:solidFill>
        </p:grpSpPr>
        <p:sp>
          <p:nvSpPr>
            <p:cNvPr id="27" name="Rectangle 31">
              <a:extLst>
                <a:ext uri="{FF2B5EF4-FFF2-40B4-BE49-F238E27FC236}">
                  <a16:creationId xmlns:a16="http://schemas.microsoft.com/office/drawing/2014/main" id="{1E07ECE6-266C-4CEF-BEB5-8822751DB94C}"/>
                </a:ext>
              </a:extLst>
            </p:cNvPr>
            <p:cNvSpPr/>
            <p:nvPr/>
          </p:nvSpPr>
          <p:spPr>
            <a:xfrm rot="18804998">
              <a:off x="4369370" y="1111737"/>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32">
              <a:extLst>
                <a:ext uri="{FF2B5EF4-FFF2-40B4-BE49-F238E27FC236}">
                  <a16:creationId xmlns:a16="http://schemas.microsoft.com/office/drawing/2014/main" id="{ACA6A4FC-82BF-4507-BCFE-216C1C529F69}"/>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3">
            <a:extLst>
              <a:ext uri="{FF2B5EF4-FFF2-40B4-BE49-F238E27FC236}">
                <a16:creationId xmlns:a16="http://schemas.microsoft.com/office/drawing/2014/main" id="{42B428B3-0630-4E37-A669-8FA9601121EE}"/>
              </a:ext>
            </a:extLst>
          </p:cNvPr>
          <p:cNvGrpSpPr/>
          <p:nvPr/>
        </p:nvGrpSpPr>
        <p:grpSpPr>
          <a:xfrm rot="10800000">
            <a:off x="6778444" y="5321000"/>
            <a:ext cx="2201366" cy="1459298"/>
            <a:chOff x="2982212" y="466647"/>
            <a:chExt cx="2201366" cy="1459298"/>
          </a:xfrm>
          <a:solidFill>
            <a:srgbClr val="EA4B8B"/>
          </a:solidFill>
        </p:grpSpPr>
        <p:sp>
          <p:nvSpPr>
            <p:cNvPr id="30" name="Rectangle 34">
              <a:extLst>
                <a:ext uri="{FF2B5EF4-FFF2-40B4-BE49-F238E27FC236}">
                  <a16:creationId xmlns:a16="http://schemas.microsoft.com/office/drawing/2014/main" id="{5EC126A8-27F9-450C-9693-136E87E908FC}"/>
                </a:ext>
              </a:extLst>
            </p:cNvPr>
            <p:cNvSpPr/>
            <p:nvPr/>
          </p:nvSpPr>
          <p:spPr>
            <a:xfrm rot="18804998">
              <a:off x="4369370" y="1111738"/>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5">
              <a:extLst>
                <a:ext uri="{FF2B5EF4-FFF2-40B4-BE49-F238E27FC236}">
                  <a16:creationId xmlns:a16="http://schemas.microsoft.com/office/drawing/2014/main" id="{0E67A71D-C30E-4759-8D3D-EEA0B579D636}"/>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6">
            <a:extLst>
              <a:ext uri="{FF2B5EF4-FFF2-40B4-BE49-F238E27FC236}">
                <a16:creationId xmlns:a16="http://schemas.microsoft.com/office/drawing/2014/main" id="{FBD600AE-068B-44F1-B786-2F4C0211D764}"/>
              </a:ext>
            </a:extLst>
          </p:cNvPr>
          <p:cNvGrpSpPr/>
          <p:nvPr/>
        </p:nvGrpSpPr>
        <p:grpSpPr>
          <a:xfrm rot="5400000">
            <a:off x="6982647" y="1548442"/>
            <a:ext cx="2201366" cy="1459297"/>
            <a:chOff x="2982212" y="466647"/>
            <a:chExt cx="2201366" cy="1459297"/>
          </a:xfrm>
          <a:solidFill>
            <a:srgbClr val="63C5EA"/>
          </a:solidFill>
        </p:grpSpPr>
        <p:sp>
          <p:nvSpPr>
            <p:cNvPr id="33" name="Rectangle 37">
              <a:extLst>
                <a:ext uri="{FF2B5EF4-FFF2-40B4-BE49-F238E27FC236}">
                  <a16:creationId xmlns:a16="http://schemas.microsoft.com/office/drawing/2014/main" id="{58C8F693-4952-4FD9-986F-7C910675223D}"/>
                </a:ext>
              </a:extLst>
            </p:cNvPr>
            <p:cNvSpPr/>
            <p:nvPr/>
          </p:nvSpPr>
          <p:spPr>
            <a:xfrm rot="18804998">
              <a:off x="4369370" y="1111737"/>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8">
              <a:extLst>
                <a:ext uri="{FF2B5EF4-FFF2-40B4-BE49-F238E27FC236}">
                  <a16:creationId xmlns:a16="http://schemas.microsoft.com/office/drawing/2014/main" id="{A6E6C6F2-FDBC-4A98-A56D-A6E3A3FDEE77}"/>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40" descr="Users">
            <a:extLst>
              <a:ext uri="{FF2B5EF4-FFF2-40B4-BE49-F238E27FC236}">
                <a16:creationId xmlns:a16="http://schemas.microsoft.com/office/drawing/2014/main" id="{BA88BCB4-058B-4A85-B8FF-55DAFB2C27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5559" y="3209210"/>
            <a:ext cx="1232617" cy="1232617"/>
          </a:xfrm>
          <a:prstGeom prst="rect">
            <a:avLst/>
          </a:prstGeom>
        </p:spPr>
      </p:pic>
      <p:grpSp>
        <p:nvGrpSpPr>
          <p:cNvPr id="36" name="Group 57">
            <a:extLst>
              <a:ext uri="{FF2B5EF4-FFF2-40B4-BE49-F238E27FC236}">
                <a16:creationId xmlns:a16="http://schemas.microsoft.com/office/drawing/2014/main" id="{D006073B-A74E-4126-8F7F-E012B7E96DED}"/>
              </a:ext>
            </a:extLst>
          </p:cNvPr>
          <p:cNvGrpSpPr/>
          <p:nvPr/>
        </p:nvGrpSpPr>
        <p:grpSpPr>
          <a:xfrm>
            <a:off x="706201" y="1308423"/>
            <a:ext cx="3193265" cy="977639"/>
            <a:chOff x="1799810" y="225011"/>
            <a:chExt cx="3193265" cy="977639"/>
          </a:xfrm>
        </p:grpSpPr>
        <p:sp>
          <p:nvSpPr>
            <p:cNvPr id="37" name="TextBox 41">
              <a:extLst>
                <a:ext uri="{FF2B5EF4-FFF2-40B4-BE49-F238E27FC236}">
                  <a16:creationId xmlns:a16="http://schemas.microsoft.com/office/drawing/2014/main" id="{1AD31F83-8B6D-40EA-9869-71150B83DC68}"/>
                </a:ext>
              </a:extLst>
            </p:cNvPr>
            <p:cNvSpPr txBox="1"/>
            <p:nvPr/>
          </p:nvSpPr>
          <p:spPr>
            <a:xfrm>
              <a:off x="4148809" y="438968"/>
              <a:ext cx="844266" cy="523220"/>
            </a:xfrm>
            <a:prstGeom prst="rect">
              <a:avLst/>
            </a:prstGeom>
            <a:noFill/>
          </p:spPr>
          <p:txBody>
            <a:bodyPr wrap="square" rtlCol="0">
              <a:spAutoFit/>
            </a:bodyPr>
            <a:lstStyle/>
            <a:p>
              <a:pPr algn="ctr"/>
              <a:r>
                <a:rPr lang="en-US" sz="2800" b="1" dirty="0">
                  <a:solidFill>
                    <a:srgbClr val="7F59B0"/>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8" name="TextBox 43">
              <a:extLst>
                <a:ext uri="{FF2B5EF4-FFF2-40B4-BE49-F238E27FC236}">
                  <a16:creationId xmlns:a16="http://schemas.microsoft.com/office/drawing/2014/main" id="{73C17B3E-BCAF-4A32-A6A0-C21E1E6B796C}"/>
                </a:ext>
              </a:extLst>
            </p:cNvPr>
            <p:cNvSpPr txBox="1"/>
            <p:nvPr/>
          </p:nvSpPr>
          <p:spPr>
            <a:xfrm>
              <a:off x="1799810" y="617875"/>
              <a:ext cx="2384839" cy="584775"/>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تقع في وسط إفريقيا على المحيط الأطلسي(خليج غينيا).</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44">
              <a:extLst>
                <a:ext uri="{FF2B5EF4-FFF2-40B4-BE49-F238E27FC236}">
                  <a16:creationId xmlns:a16="http://schemas.microsoft.com/office/drawing/2014/main" id="{2BFA5803-99BF-4265-868A-DD40674CFF0A}"/>
                </a:ext>
              </a:extLst>
            </p:cNvPr>
            <p:cNvSpPr txBox="1"/>
            <p:nvPr/>
          </p:nvSpPr>
          <p:spPr>
            <a:xfrm>
              <a:off x="2154918" y="225011"/>
              <a:ext cx="1565710" cy="369332"/>
            </a:xfrm>
            <a:prstGeom prst="rect">
              <a:avLst/>
            </a:prstGeom>
            <a:noFill/>
          </p:spPr>
          <p:txBody>
            <a:bodyPr wrap="square" rtlCol="0">
              <a:spAutoFit/>
            </a:bodyPr>
            <a:lstStyle/>
            <a:p>
              <a:pPr algn="ctr"/>
              <a:r>
                <a:rPr lang="ar-SY" b="1" dirty="0">
                  <a:solidFill>
                    <a:srgbClr val="7F59B0"/>
                  </a:solidFill>
                  <a:latin typeface="Open Sans" panose="020B0606030504020204" pitchFamily="34" charset="0"/>
                  <a:ea typeface="Open Sans" panose="020B0606030504020204" pitchFamily="34" charset="0"/>
                  <a:cs typeface="Open Sans" panose="020B0606030504020204" pitchFamily="34" charset="0"/>
                </a:rPr>
                <a:t>الموقع:</a:t>
              </a:r>
              <a:endParaRPr lang="en-US" b="1" dirty="0">
                <a:solidFill>
                  <a:srgbClr val="7F59B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58">
            <a:extLst>
              <a:ext uri="{FF2B5EF4-FFF2-40B4-BE49-F238E27FC236}">
                <a16:creationId xmlns:a16="http://schemas.microsoft.com/office/drawing/2014/main" id="{73BFBB0D-A21F-48B5-879C-F2A68A4AC583}"/>
              </a:ext>
            </a:extLst>
          </p:cNvPr>
          <p:cNvGrpSpPr/>
          <p:nvPr/>
        </p:nvGrpSpPr>
        <p:grpSpPr>
          <a:xfrm>
            <a:off x="7966598" y="1358534"/>
            <a:ext cx="3008576" cy="1595035"/>
            <a:chOff x="7646458" y="18376"/>
            <a:chExt cx="3008576" cy="1595035"/>
          </a:xfrm>
        </p:grpSpPr>
        <p:sp>
          <p:nvSpPr>
            <p:cNvPr id="41" name="TextBox 47">
              <a:extLst>
                <a:ext uri="{FF2B5EF4-FFF2-40B4-BE49-F238E27FC236}">
                  <a16:creationId xmlns:a16="http://schemas.microsoft.com/office/drawing/2014/main" id="{95024149-27C4-4F47-885C-79C5F4D4C567}"/>
                </a:ext>
              </a:extLst>
            </p:cNvPr>
            <p:cNvSpPr txBox="1"/>
            <p:nvPr/>
          </p:nvSpPr>
          <p:spPr>
            <a:xfrm>
              <a:off x="7646458" y="18376"/>
              <a:ext cx="844266" cy="523220"/>
            </a:xfrm>
            <a:prstGeom prst="rect">
              <a:avLst/>
            </a:prstGeom>
            <a:noFill/>
          </p:spPr>
          <p:txBody>
            <a:bodyPr wrap="square" rtlCol="0">
              <a:spAutoFit/>
            </a:bodyPr>
            <a:lstStyle/>
            <a:p>
              <a:pPr algn="ctr"/>
              <a:r>
                <a:rPr lang="en-US" sz="2800" b="1" dirty="0">
                  <a:solidFill>
                    <a:srgbClr val="63C5EA"/>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42" name="TextBox 48">
              <a:extLst>
                <a:ext uri="{FF2B5EF4-FFF2-40B4-BE49-F238E27FC236}">
                  <a16:creationId xmlns:a16="http://schemas.microsoft.com/office/drawing/2014/main" id="{84C6D6B2-73AD-4322-B41E-D02DEAA83FD0}"/>
                </a:ext>
              </a:extLst>
            </p:cNvPr>
            <p:cNvSpPr txBox="1"/>
            <p:nvPr/>
          </p:nvSpPr>
          <p:spPr>
            <a:xfrm>
              <a:off x="8496564" y="536193"/>
              <a:ext cx="2158470" cy="1077218"/>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الشرق: تشاد و الكاميرون.</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الشمال: النيجر .</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الغرب: بنين.</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الجنوب: خليج غينيا</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49">
              <a:extLst>
                <a:ext uri="{FF2B5EF4-FFF2-40B4-BE49-F238E27FC236}">
                  <a16:creationId xmlns:a16="http://schemas.microsoft.com/office/drawing/2014/main" id="{614DD092-4869-4877-B002-2DCB8801C89D}"/>
                </a:ext>
              </a:extLst>
            </p:cNvPr>
            <p:cNvSpPr txBox="1"/>
            <p:nvPr/>
          </p:nvSpPr>
          <p:spPr>
            <a:xfrm>
              <a:off x="8792944" y="237912"/>
              <a:ext cx="1565710" cy="369332"/>
            </a:xfrm>
            <a:prstGeom prst="rect">
              <a:avLst/>
            </a:prstGeom>
            <a:noFill/>
          </p:spPr>
          <p:txBody>
            <a:bodyPr wrap="square" rtlCol="0">
              <a:spAutoFit/>
            </a:bodyPr>
            <a:lstStyle/>
            <a:p>
              <a:pPr algn="ctr"/>
              <a:r>
                <a:rPr lang="ar-SY" b="1" dirty="0">
                  <a:solidFill>
                    <a:srgbClr val="63C5EA"/>
                  </a:solidFill>
                  <a:latin typeface="Open Sans" panose="020B0606030504020204" pitchFamily="34" charset="0"/>
                  <a:ea typeface="Open Sans" panose="020B0606030504020204" pitchFamily="34" charset="0"/>
                  <a:cs typeface="Open Sans" panose="020B0606030504020204" pitchFamily="34" charset="0"/>
                </a:rPr>
                <a:t>الحدود:</a:t>
              </a:r>
              <a:endParaRPr lang="en-US" b="1" dirty="0">
                <a:solidFill>
                  <a:srgbClr val="63C5EA"/>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 name="Group 59">
            <a:extLst>
              <a:ext uri="{FF2B5EF4-FFF2-40B4-BE49-F238E27FC236}">
                <a16:creationId xmlns:a16="http://schemas.microsoft.com/office/drawing/2014/main" id="{1DD7E5E7-AEB7-44CC-BA3A-CCAA237702B0}"/>
              </a:ext>
            </a:extLst>
          </p:cNvPr>
          <p:cNvGrpSpPr/>
          <p:nvPr/>
        </p:nvGrpSpPr>
        <p:grpSpPr>
          <a:xfrm>
            <a:off x="8135544" y="5051229"/>
            <a:ext cx="3080531" cy="1588002"/>
            <a:chOff x="7574503" y="5621845"/>
            <a:chExt cx="3080531" cy="1588002"/>
          </a:xfrm>
        </p:grpSpPr>
        <p:sp>
          <p:nvSpPr>
            <p:cNvPr id="61" name="TextBox 50">
              <a:extLst>
                <a:ext uri="{FF2B5EF4-FFF2-40B4-BE49-F238E27FC236}">
                  <a16:creationId xmlns:a16="http://schemas.microsoft.com/office/drawing/2014/main" id="{4943DB91-DB53-4134-B418-30A21FF96EAA}"/>
                </a:ext>
              </a:extLst>
            </p:cNvPr>
            <p:cNvSpPr txBox="1"/>
            <p:nvPr/>
          </p:nvSpPr>
          <p:spPr>
            <a:xfrm>
              <a:off x="7574503" y="6635434"/>
              <a:ext cx="844266" cy="523220"/>
            </a:xfrm>
            <a:prstGeom prst="rect">
              <a:avLst/>
            </a:prstGeom>
            <a:noFill/>
          </p:spPr>
          <p:txBody>
            <a:bodyPr wrap="square" rtlCol="0">
              <a:spAutoFit/>
            </a:bodyPr>
            <a:lstStyle/>
            <a:p>
              <a:pPr algn="ctr"/>
              <a:r>
                <a:rPr lang="en-US" sz="2800" b="1" dirty="0">
                  <a:solidFill>
                    <a:srgbClr val="EA4B8B"/>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2" name="TextBox 51">
              <a:extLst>
                <a:ext uri="{FF2B5EF4-FFF2-40B4-BE49-F238E27FC236}">
                  <a16:creationId xmlns:a16="http://schemas.microsoft.com/office/drawing/2014/main" id="{07C93CFC-993B-4BAC-B5DC-3BDEE033C029}"/>
                </a:ext>
              </a:extLst>
            </p:cNvPr>
            <p:cNvSpPr txBox="1"/>
            <p:nvPr/>
          </p:nvSpPr>
          <p:spPr>
            <a:xfrm>
              <a:off x="8496564" y="5886408"/>
              <a:ext cx="2158470" cy="1323439"/>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مجموعة من الهضاب، تنحدر كلما اتجهنا جنوباً، وفي وسط البلاد يجري نهر النيجر الذي يصب في المحيط الأطلسي، وفي الجنوب سهول ساحلية</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52">
              <a:extLst>
                <a:ext uri="{FF2B5EF4-FFF2-40B4-BE49-F238E27FC236}">
                  <a16:creationId xmlns:a16="http://schemas.microsoft.com/office/drawing/2014/main" id="{18C7E99F-A940-4BEF-AA0D-14AEC2EFD917}"/>
                </a:ext>
              </a:extLst>
            </p:cNvPr>
            <p:cNvSpPr txBox="1"/>
            <p:nvPr/>
          </p:nvSpPr>
          <p:spPr>
            <a:xfrm>
              <a:off x="8792944" y="5621845"/>
              <a:ext cx="1565710" cy="369332"/>
            </a:xfrm>
            <a:prstGeom prst="rect">
              <a:avLst/>
            </a:prstGeom>
            <a:noFill/>
          </p:spPr>
          <p:txBody>
            <a:bodyPr wrap="square" rtlCol="0">
              <a:spAutoFit/>
            </a:bodyPr>
            <a:lstStyle/>
            <a:p>
              <a:pPr algn="ctr"/>
              <a:r>
                <a:rPr lang="ar-SY" b="1" dirty="0">
                  <a:solidFill>
                    <a:srgbClr val="EA4B8B"/>
                  </a:solidFill>
                  <a:latin typeface="Open Sans" panose="020B0606030504020204" pitchFamily="34" charset="0"/>
                  <a:ea typeface="Open Sans" panose="020B0606030504020204" pitchFamily="34" charset="0"/>
                  <a:cs typeface="Open Sans" panose="020B0606030504020204" pitchFamily="34" charset="0"/>
                </a:rPr>
                <a:t>السطح:</a:t>
              </a:r>
              <a:endParaRPr lang="en-US" b="1" dirty="0">
                <a:solidFill>
                  <a:srgbClr val="EA4B8B"/>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 name="Group 60">
            <a:extLst>
              <a:ext uri="{FF2B5EF4-FFF2-40B4-BE49-F238E27FC236}">
                <a16:creationId xmlns:a16="http://schemas.microsoft.com/office/drawing/2014/main" id="{27A30ECD-F286-4193-BB04-565C206EDE72}"/>
              </a:ext>
            </a:extLst>
          </p:cNvPr>
          <p:cNvGrpSpPr/>
          <p:nvPr/>
        </p:nvGrpSpPr>
        <p:grpSpPr>
          <a:xfrm>
            <a:off x="657814" y="4325212"/>
            <a:ext cx="3690828" cy="2431436"/>
            <a:chOff x="657814" y="3714960"/>
            <a:chExt cx="3690828" cy="2431436"/>
          </a:xfrm>
        </p:grpSpPr>
        <p:sp>
          <p:nvSpPr>
            <p:cNvPr id="65" name="TextBox 53">
              <a:extLst>
                <a:ext uri="{FF2B5EF4-FFF2-40B4-BE49-F238E27FC236}">
                  <a16:creationId xmlns:a16="http://schemas.microsoft.com/office/drawing/2014/main" id="{0CB458AE-8840-43F5-8CFB-63945451E2E2}"/>
                </a:ext>
              </a:extLst>
            </p:cNvPr>
            <p:cNvSpPr txBox="1"/>
            <p:nvPr/>
          </p:nvSpPr>
          <p:spPr>
            <a:xfrm>
              <a:off x="3504376" y="5623176"/>
              <a:ext cx="844266" cy="523220"/>
            </a:xfrm>
            <a:prstGeom prst="rect">
              <a:avLst/>
            </a:prstGeom>
            <a:noFill/>
          </p:spPr>
          <p:txBody>
            <a:bodyPr wrap="square" rtlCol="0">
              <a:spAutoFit/>
            </a:bodyPr>
            <a:lstStyle/>
            <a:p>
              <a:pPr algn="ctr"/>
              <a:r>
                <a:rPr lang="en-US" sz="2800" b="1" dirty="0">
                  <a:solidFill>
                    <a:srgbClr val="FCB424"/>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66" name="TextBox 54">
              <a:extLst>
                <a:ext uri="{FF2B5EF4-FFF2-40B4-BE49-F238E27FC236}">
                  <a16:creationId xmlns:a16="http://schemas.microsoft.com/office/drawing/2014/main" id="{91A30823-F94B-4048-ADEA-AA9A259BDED0}"/>
                </a:ext>
              </a:extLst>
            </p:cNvPr>
            <p:cNvSpPr txBox="1"/>
            <p:nvPr/>
          </p:nvSpPr>
          <p:spPr>
            <a:xfrm>
              <a:off x="657814" y="4084292"/>
              <a:ext cx="2674459" cy="2062103"/>
            </a:xfrm>
            <a:prstGeom prst="rect">
              <a:avLst/>
            </a:prstGeom>
            <a:noFill/>
          </p:spPr>
          <p:txBody>
            <a:bodyPr wrap="square" rtlCol="0">
              <a:spAutoFit/>
            </a:bodyPr>
            <a:lstStyle/>
            <a:p>
              <a:pPr algn="r"/>
              <a:r>
                <a:rPr lang="en-US" sz="1600" dirty="0">
                  <a:latin typeface="Open Sans" panose="020B0606030504020204" pitchFamily="34" charset="0"/>
                  <a:ea typeface="Open Sans" panose="020B0606030504020204" pitchFamily="34" charset="0"/>
                  <a:cs typeface="Open Sans" panose="020B0606030504020204" pitchFamily="34" charset="0"/>
                </a:rPr>
                <a:t> </a:t>
              </a:r>
              <a:r>
                <a:rPr lang="ar-SY" sz="1600" dirty="0">
                  <a:latin typeface="Open Sans" panose="020B0606030504020204" pitchFamily="34" charset="0"/>
                  <a:ea typeface="Open Sans" panose="020B0606030504020204" pitchFamily="34" charset="0"/>
                  <a:cs typeface="Open Sans" panose="020B0606030504020204" pitchFamily="34" charset="0"/>
                </a:rPr>
                <a:t>للدولة مناخان تفصلهما دائرة العرض 10 شمالاً، </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ففي الجنوب مناخ استوائي (حار ممطر طوال العام) تنمو فيه الغابات الاستوائية. وفي الشمال مناخ مداري، يتميز بالحرارة أغلب السنة، والأمطار تسقط عليه في فصل الصيف، وتنمو فيه حشائش السافانا</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55">
              <a:extLst>
                <a:ext uri="{FF2B5EF4-FFF2-40B4-BE49-F238E27FC236}">
                  <a16:creationId xmlns:a16="http://schemas.microsoft.com/office/drawing/2014/main" id="{52CDE50B-8C6D-4D49-802B-B17D0AFB7A3D}"/>
                </a:ext>
              </a:extLst>
            </p:cNvPr>
            <p:cNvSpPr txBox="1"/>
            <p:nvPr/>
          </p:nvSpPr>
          <p:spPr>
            <a:xfrm>
              <a:off x="1426349" y="3714960"/>
              <a:ext cx="1544868" cy="369332"/>
            </a:xfrm>
            <a:prstGeom prst="rect">
              <a:avLst/>
            </a:prstGeom>
            <a:noFill/>
          </p:spPr>
          <p:txBody>
            <a:bodyPr wrap="square" rtlCol="0">
              <a:spAutoFit/>
            </a:bodyPr>
            <a:lstStyle/>
            <a:p>
              <a:pPr algn="ctr"/>
              <a:r>
                <a:rPr lang="ar-SY" b="1" dirty="0">
                  <a:solidFill>
                    <a:srgbClr val="FCB424"/>
                  </a:solidFill>
                  <a:latin typeface="Open Sans" panose="020B0606030504020204" pitchFamily="34" charset="0"/>
                  <a:ea typeface="Open Sans" panose="020B0606030504020204" pitchFamily="34" charset="0"/>
                  <a:cs typeface="Open Sans" panose="020B0606030504020204" pitchFamily="34" charset="0"/>
                </a:rPr>
                <a:t>المناخ:</a:t>
              </a:r>
              <a:endParaRPr lang="en-US" b="1" dirty="0">
                <a:solidFill>
                  <a:srgbClr val="FCB424"/>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8" name="TextBox 56">
            <a:extLst>
              <a:ext uri="{FF2B5EF4-FFF2-40B4-BE49-F238E27FC236}">
                <a16:creationId xmlns:a16="http://schemas.microsoft.com/office/drawing/2014/main" id="{CE3DABDC-7BA6-4BAB-8988-76102F738FB6}"/>
              </a:ext>
            </a:extLst>
          </p:cNvPr>
          <p:cNvSpPr txBox="1"/>
          <p:nvPr/>
        </p:nvSpPr>
        <p:spPr>
          <a:xfrm>
            <a:off x="5201141" y="4179847"/>
            <a:ext cx="1942878" cy="400110"/>
          </a:xfrm>
          <a:prstGeom prst="rect">
            <a:avLst/>
          </a:prstGeom>
          <a:noFill/>
        </p:spPr>
        <p:txBody>
          <a:bodyPr wrap="square" rtlCol="0">
            <a:spAutoFit/>
          </a:bodyPr>
          <a:lstStyle/>
          <a:p>
            <a:pPr algn="ctr"/>
            <a:r>
              <a:rPr lang="ar-SY"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نيجيريا (نموذج):</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72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par>
                          <p:cTn id="35" fill="hold">
                            <p:stCondLst>
                              <p:cond delay="1000"/>
                            </p:stCondLst>
                            <p:childTnLst>
                              <p:par>
                                <p:cTn id="36" presetID="12" presetClass="entr" presetSubtype="4"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up)">
                                      <p:cBhvr>
                                        <p:cTn id="39" dur="500"/>
                                        <p:tgtEl>
                                          <p:spTgt spid="35"/>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p:tgtEl>
                                          <p:spTgt spid="68"/>
                                        </p:tgtEl>
                                        <p:attrNameLst>
                                          <p:attrName>ppt_y</p:attrName>
                                        </p:attrNameLst>
                                      </p:cBhvr>
                                      <p:tavLst>
                                        <p:tav tm="0">
                                          <p:val>
                                            <p:strVal val="#ppt_y-#ppt_h*1.125000"/>
                                          </p:val>
                                        </p:tav>
                                        <p:tav tm="100000">
                                          <p:val>
                                            <p:strVal val="#ppt_y"/>
                                          </p:val>
                                        </p:tav>
                                      </p:tavLst>
                                    </p:anim>
                                    <p:animEffect transition="in" filter="wipe(down)">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childTnLst>
                          </p:cTn>
                        </p:par>
                        <p:par>
                          <p:cTn id="49" fill="hold">
                            <p:stCondLst>
                              <p:cond delay="500"/>
                            </p:stCondLst>
                            <p:childTnLst>
                              <p:par>
                                <p:cTn id="50" presetID="23" presetClass="entr" presetSubtype="16"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heckerboard(across)">
                                      <p:cBhvr>
                                        <p:cTn id="58" dur="500"/>
                                        <p:tgtEl>
                                          <p:spTgt spid="32"/>
                                        </p:tgtEl>
                                      </p:cBhvr>
                                    </p:animEffect>
                                  </p:childTnLst>
                                </p:cTn>
                              </p:par>
                            </p:childTnLst>
                          </p:cTn>
                        </p:par>
                        <p:par>
                          <p:cTn id="59" fill="hold">
                            <p:stCondLst>
                              <p:cond delay="500"/>
                            </p:stCondLst>
                            <p:childTnLst>
                              <p:par>
                                <p:cTn id="60" presetID="23" presetClass="entr" presetSubtype="16"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heckerboard(across)">
                                      <p:cBhvr>
                                        <p:cTn id="68" dur="500"/>
                                        <p:tgtEl>
                                          <p:spTgt spid="29"/>
                                        </p:tgtEl>
                                      </p:cBhvr>
                                    </p:animEffect>
                                  </p:childTnLst>
                                </p:cTn>
                              </p:par>
                            </p:childTnLst>
                          </p:cTn>
                        </p:par>
                        <p:par>
                          <p:cTn id="69" fill="hold">
                            <p:stCondLst>
                              <p:cond delay="500"/>
                            </p:stCondLst>
                            <p:childTnLst>
                              <p:par>
                                <p:cTn id="70" presetID="23" presetClass="entr" presetSubtype="16" fill="hold" nodeType="after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checkerboard(across)">
                                      <p:cBhvr>
                                        <p:cTn id="78" dur="500"/>
                                        <p:tgtEl>
                                          <p:spTgt spid="26"/>
                                        </p:tgtEl>
                                      </p:cBhvr>
                                    </p:animEffect>
                                  </p:childTnLst>
                                </p:cTn>
                              </p:par>
                            </p:childTnLst>
                          </p:cTn>
                        </p:par>
                        <p:par>
                          <p:cTn id="79" fill="hold">
                            <p:stCondLst>
                              <p:cond delay="500"/>
                            </p:stCondLst>
                            <p:childTnLst>
                              <p:par>
                                <p:cTn id="80" presetID="23" presetClass="entr" presetSubtype="16" fill="hold"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20">
            <a:extLst>
              <a:ext uri="{FF2B5EF4-FFF2-40B4-BE49-F238E27FC236}">
                <a16:creationId xmlns:a16="http://schemas.microsoft.com/office/drawing/2014/main" id="{9495562D-A7AB-40B6-9D9B-68732AD1C8F9}"/>
              </a:ext>
            </a:extLst>
          </p:cNvPr>
          <p:cNvGrpSpPr/>
          <p:nvPr/>
        </p:nvGrpSpPr>
        <p:grpSpPr>
          <a:xfrm>
            <a:off x="3900668" y="2024918"/>
            <a:ext cx="3449069" cy="4614642"/>
            <a:chOff x="4412343" y="1022545"/>
            <a:chExt cx="3449069" cy="4614642"/>
          </a:xfrm>
          <a:solidFill>
            <a:schemeClr val="bg1">
              <a:lumMod val="85000"/>
            </a:schemeClr>
          </a:solidFill>
        </p:grpSpPr>
        <p:grpSp>
          <p:nvGrpSpPr>
            <p:cNvPr id="180" name="Graphic 4" descr="Lightbulb">
              <a:extLst>
                <a:ext uri="{FF2B5EF4-FFF2-40B4-BE49-F238E27FC236}">
                  <a16:creationId xmlns:a16="http://schemas.microsoft.com/office/drawing/2014/main" id="{E879924B-0B86-44D9-9266-75D57BC8785C}"/>
                </a:ext>
              </a:extLst>
            </p:cNvPr>
            <p:cNvGrpSpPr/>
            <p:nvPr/>
          </p:nvGrpSpPr>
          <p:grpSpPr>
            <a:xfrm>
              <a:off x="4412343" y="1022545"/>
              <a:ext cx="3449069" cy="4614642"/>
              <a:chOff x="4412343" y="1022545"/>
              <a:chExt cx="3449069" cy="4614642"/>
            </a:xfrm>
            <a:grpFill/>
          </p:grpSpPr>
          <p:sp>
            <p:nvSpPr>
              <p:cNvPr id="184" name="Freeform: Shape 6">
                <a:extLst>
                  <a:ext uri="{FF2B5EF4-FFF2-40B4-BE49-F238E27FC236}">
                    <a16:creationId xmlns:a16="http://schemas.microsoft.com/office/drawing/2014/main" id="{F2F66B4B-1EDD-4EA7-9995-FB7DCA0089C0}"/>
                  </a:ext>
                </a:extLst>
              </p:cNvPr>
              <p:cNvSpPr/>
              <p:nvPr/>
            </p:nvSpPr>
            <p:spPr>
              <a:xfrm>
                <a:off x="4412343" y="4345744"/>
                <a:ext cx="3449069" cy="343779"/>
              </a:xfrm>
              <a:custGeom>
                <a:avLst/>
                <a:gdLst>
                  <a:gd name="connsiteX0" fmla="*/ 397970 w 3449069"/>
                  <a:gd name="connsiteY0" fmla="*/ 0 h 343779"/>
                  <a:gd name="connsiteX1" fmla="*/ 875533 w 3449069"/>
                  <a:gd name="connsiteY1" fmla="*/ 0 h 343779"/>
                  <a:gd name="connsiteX2" fmla="*/ 1432691 w 3449069"/>
                  <a:gd name="connsiteY2" fmla="*/ 0 h 343779"/>
                  <a:gd name="connsiteX3" fmla="*/ 2016379 w 3449069"/>
                  <a:gd name="connsiteY3" fmla="*/ 0 h 343779"/>
                  <a:gd name="connsiteX4" fmla="*/ 2520474 w 3449069"/>
                  <a:gd name="connsiteY4" fmla="*/ 0 h 343779"/>
                  <a:gd name="connsiteX5" fmla="*/ 3051100 w 3449069"/>
                  <a:gd name="connsiteY5" fmla="*/ 0 h 343779"/>
                  <a:gd name="connsiteX6" fmla="*/ 3449069 w 3449069"/>
                  <a:gd name="connsiteY6" fmla="*/ 171890 h 343779"/>
                  <a:gd name="connsiteX7" fmla="*/ 3051100 w 3449069"/>
                  <a:gd name="connsiteY7" fmla="*/ 343779 h 343779"/>
                  <a:gd name="connsiteX8" fmla="*/ 2493943 w 3449069"/>
                  <a:gd name="connsiteY8" fmla="*/ 343779 h 343779"/>
                  <a:gd name="connsiteX9" fmla="*/ 1936785 w 3449069"/>
                  <a:gd name="connsiteY9" fmla="*/ 343779 h 343779"/>
                  <a:gd name="connsiteX10" fmla="*/ 1432691 w 3449069"/>
                  <a:gd name="connsiteY10" fmla="*/ 343779 h 343779"/>
                  <a:gd name="connsiteX11" fmla="*/ 981659 w 3449069"/>
                  <a:gd name="connsiteY11" fmla="*/ 343779 h 343779"/>
                  <a:gd name="connsiteX12" fmla="*/ 397970 w 3449069"/>
                  <a:gd name="connsiteY12" fmla="*/ 343779 h 343779"/>
                  <a:gd name="connsiteX13" fmla="*/ 0 w 3449069"/>
                  <a:gd name="connsiteY13" fmla="*/ 171890 h 343779"/>
                  <a:gd name="connsiteX14" fmla="*/ 397970 w 3449069"/>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9069" h="343779" fill="none" extrusionOk="0">
                    <a:moveTo>
                      <a:pt x="397970" y="0"/>
                    </a:moveTo>
                    <a:cubicBezTo>
                      <a:pt x="607889" y="-34197"/>
                      <a:pt x="657491" y="42302"/>
                      <a:pt x="875533" y="0"/>
                    </a:cubicBezTo>
                    <a:cubicBezTo>
                      <a:pt x="1093575" y="-42302"/>
                      <a:pt x="1226663" y="12568"/>
                      <a:pt x="1432691" y="0"/>
                    </a:cubicBezTo>
                    <a:cubicBezTo>
                      <a:pt x="1638719" y="-12568"/>
                      <a:pt x="1822272" y="21456"/>
                      <a:pt x="2016379" y="0"/>
                    </a:cubicBezTo>
                    <a:cubicBezTo>
                      <a:pt x="2210486" y="-21456"/>
                      <a:pt x="2351929" y="41474"/>
                      <a:pt x="2520474" y="0"/>
                    </a:cubicBezTo>
                    <a:cubicBezTo>
                      <a:pt x="2689020" y="-41474"/>
                      <a:pt x="2821527" y="14163"/>
                      <a:pt x="3051100" y="0"/>
                    </a:cubicBezTo>
                    <a:cubicBezTo>
                      <a:pt x="3282818" y="-15584"/>
                      <a:pt x="3456501" y="64416"/>
                      <a:pt x="3449069" y="171890"/>
                    </a:cubicBezTo>
                    <a:cubicBezTo>
                      <a:pt x="3493412" y="291579"/>
                      <a:pt x="3268622" y="350501"/>
                      <a:pt x="3051100" y="343779"/>
                    </a:cubicBezTo>
                    <a:cubicBezTo>
                      <a:pt x="2839152" y="395081"/>
                      <a:pt x="2722010" y="312788"/>
                      <a:pt x="2493943" y="343779"/>
                    </a:cubicBezTo>
                    <a:cubicBezTo>
                      <a:pt x="2265876" y="374770"/>
                      <a:pt x="2094074" y="314280"/>
                      <a:pt x="1936785" y="343779"/>
                    </a:cubicBezTo>
                    <a:cubicBezTo>
                      <a:pt x="1779496" y="373278"/>
                      <a:pt x="1642807" y="323183"/>
                      <a:pt x="1432691" y="343779"/>
                    </a:cubicBezTo>
                    <a:cubicBezTo>
                      <a:pt x="1222575" y="364375"/>
                      <a:pt x="1173680" y="299844"/>
                      <a:pt x="981659" y="343779"/>
                    </a:cubicBezTo>
                    <a:cubicBezTo>
                      <a:pt x="789638" y="387714"/>
                      <a:pt x="557742" y="287530"/>
                      <a:pt x="397970" y="343779"/>
                    </a:cubicBezTo>
                    <a:cubicBezTo>
                      <a:pt x="178521" y="331348"/>
                      <a:pt x="-18833" y="265106"/>
                      <a:pt x="0" y="171890"/>
                    </a:cubicBezTo>
                    <a:cubicBezTo>
                      <a:pt x="40456" y="87115"/>
                      <a:pt x="173505" y="-7029"/>
                      <a:pt x="397970" y="0"/>
                    </a:cubicBezTo>
                    <a:close/>
                  </a:path>
                  <a:path w="3449069" h="343779" stroke="0" extrusionOk="0">
                    <a:moveTo>
                      <a:pt x="397970" y="0"/>
                    </a:moveTo>
                    <a:cubicBezTo>
                      <a:pt x="638952" y="-12730"/>
                      <a:pt x="676429" y="25289"/>
                      <a:pt x="928596" y="0"/>
                    </a:cubicBezTo>
                    <a:cubicBezTo>
                      <a:pt x="1180763" y="-25289"/>
                      <a:pt x="1381188" y="26090"/>
                      <a:pt x="1512285" y="0"/>
                    </a:cubicBezTo>
                    <a:cubicBezTo>
                      <a:pt x="1643382" y="-26090"/>
                      <a:pt x="1925279" y="630"/>
                      <a:pt x="2069442" y="0"/>
                    </a:cubicBezTo>
                    <a:cubicBezTo>
                      <a:pt x="2213605" y="-630"/>
                      <a:pt x="2347196" y="5937"/>
                      <a:pt x="2520474" y="0"/>
                    </a:cubicBezTo>
                    <a:cubicBezTo>
                      <a:pt x="2693752" y="-5937"/>
                      <a:pt x="2836083" y="24748"/>
                      <a:pt x="3051100" y="0"/>
                    </a:cubicBezTo>
                    <a:cubicBezTo>
                      <a:pt x="3259517" y="-23546"/>
                      <a:pt x="3452303" y="82857"/>
                      <a:pt x="3449069" y="171890"/>
                    </a:cubicBezTo>
                    <a:cubicBezTo>
                      <a:pt x="3476970" y="256953"/>
                      <a:pt x="3257122" y="348056"/>
                      <a:pt x="3051100" y="343779"/>
                    </a:cubicBezTo>
                    <a:cubicBezTo>
                      <a:pt x="2835094" y="345751"/>
                      <a:pt x="2654325" y="281029"/>
                      <a:pt x="2467411" y="343779"/>
                    </a:cubicBezTo>
                    <a:cubicBezTo>
                      <a:pt x="2280497" y="406529"/>
                      <a:pt x="2209178" y="287168"/>
                      <a:pt x="1963317" y="343779"/>
                    </a:cubicBezTo>
                    <a:cubicBezTo>
                      <a:pt x="1717456" y="400390"/>
                      <a:pt x="1501575" y="280873"/>
                      <a:pt x="1379628" y="343779"/>
                    </a:cubicBezTo>
                    <a:cubicBezTo>
                      <a:pt x="1257681" y="406685"/>
                      <a:pt x="1090878" y="317287"/>
                      <a:pt x="902065" y="343779"/>
                    </a:cubicBezTo>
                    <a:cubicBezTo>
                      <a:pt x="713252" y="370271"/>
                      <a:pt x="504280" y="327395"/>
                      <a:pt x="397970" y="343779"/>
                    </a:cubicBezTo>
                    <a:cubicBezTo>
                      <a:pt x="165153" y="336441"/>
                      <a:pt x="-848" y="273269"/>
                      <a:pt x="0" y="171890"/>
                    </a:cubicBezTo>
                    <a:cubicBezTo>
                      <a:pt x="7735" y="105561"/>
                      <a:pt x="181118" y="-6197"/>
                      <a:pt x="39797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58089116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endParaRPr lang="en-US"/>
              </a:p>
            </p:txBody>
          </p:sp>
          <p:sp>
            <p:nvSpPr>
              <p:cNvPr id="185" name="Freeform: Shape 7">
                <a:extLst>
                  <a:ext uri="{FF2B5EF4-FFF2-40B4-BE49-F238E27FC236}">
                    <a16:creationId xmlns:a16="http://schemas.microsoft.com/office/drawing/2014/main" id="{335CCA9B-7FFD-4F30-BDE9-0DF1D156E4A3}"/>
                  </a:ext>
                </a:extLst>
              </p:cNvPr>
              <p:cNvSpPr/>
              <p:nvPr/>
            </p:nvSpPr>
            <p:spPr>
              <a:xfrm>
                <a:off x="4557487" y="4794106"/>
                <a:ext cx="3137246" cy="343779"/>
              </a:xfrm>
              <a:custGeom>
                <a:avLst/>
                <a:gdLst>
                  <a:gd name="connsiteX0" fmla="*/ 361990 w 3137246"/>
                  <a:gd name="connsiteY0" fmla="*/ 0 h 343779"/>
                  <a:gd name="connsiteX1" fmla="*/ 868776 w 3137246"/>
                  <a:gd name="connsiteY1" fmla="*/ 0 h 343779"/>
                  <a:gd name="connsiteX2" fmla="*/ 1351429 w 3137246"/>
                  <a:gd name="connsiteY2" fmla="*/ 0 h 343779"/>
                  <a:gd name="connsiteX3" fmla="*/ 1809950 w 3137246"/>
                  <a:gd name="connsiteY3" fmla="*/ 0 h 343779"/>
                  <a:gd name="connsiteX4" fmla="*/ 2244338 w 3137246"/>
                  <a:gd name="connsiteY4" fmla="*/ 0 h 343779"/>
                  <a:gd name="connsiteX5" fmla="*/ 2775257 w 3137246"/>
                  <a:gd name="connsiteY5" fmla="*/ 0 h 343779"/>
                  <a:gd name="connsiteX6" fmla="*/ 3137246 w 3137246"/>
                  <a:gd name="connsiteY6" fmla="*/ 171890 h 343779"/>
                  <a:gd name="connsiteX7" fmla="*/ 2775257 w 3137246"/>
                  <a:gd name="connsiteY7" fmla="*/ 343779 h 343779"/>
                  <a:gd name="connsiteX8" fmla="*/ 2340869 w 3137246"/>
                  <a:gd name="connsiteY8" fmla="*/ 343779 h 343779"/>
                  <a:gd name="connsiteX9" fmla="*/ 1930614 w 3137246"/>
                  <a:gd name="connsiteY9" fmla="*/ 343779 h 343779"/>
                  <a:gd name="connsiteX10" fmla="*/ 1447960 w 3137246"/>
                  <a:gd name="connsiteY10" fmla="*/ 343779 h 343779"/>
                  <a:gd name="connsiteX11" fmla="*/ 1037705 w 3137246"/>
                  <a:gd name="connsiteY11" fmla="*/ 343779 h 343779"/>
                  <a:gd name="connsiteX12" fmla="*/ 361990 w 3137246"/>
                  <a:gd name="connsiteY12" fmla="*/ 343779 h 343779"/>
                  <a:gd name="connsiteX13" fmla="*/ 0 w 3137246"/>
                  <a:gd name="connsiteY13" fmla="*/ 171890 h 343779"/>
                  <a:gd name="connsiteX14" fmla="*/ 361990 w 3137246"/>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7246" h="343779" fill="none" extrusionOk="0">
                    <a:moveTo>
                      <a:pt x="361990" y="0"/>
                    </a:moveTo>
                    <a:cubicBezTo>
                      <a:pt x="583584" y="-43148"/>
                      <a:pt x="691661" y="47649"/>
                      <a:pt x="868776" y="0"/>
                    </a:cubicBezTo>
                    <a:cubicBezTo>
                      <a:pt x="1045891" y="-47649"/>
                      <a:pt x="1217318" y="25341"/>
                      <a:pt x="1351429" y="0"/>
                    </a:cubicBezTo>
                    <a:cubicBezTo>
                      <a:pt x="1485540" y="-25341"/>
                      <a:pt x="1644857" y="52297"/>
                      <a:pt x="1809950" y="0"/>
                    </a:cubicBezTo>
                    <a:cubicBezTo>
                      <a:pt x="1975043" y="-52297"/>
                      <a:pt x="2099056" y="48367"/>
                      <a:pt x="2244338" y="0"/>
                    </a:cubicBezTo>
                    <a:cubicBezTo>
                      <a:pt x="2389620" y="-48367"/>
                      <a:pt x="2562202" y="15603"/>
                      <a:pt x="2775257" y="0"/>
                    </a:cubicBezTo>
                    <a:cubicBezTo>
                      <a:pt x="3007207" y="6029"/>
                      <a:pt x="3140450" y="72989"/>
                      <a:pt x="3137246" y="171890"/>
                    </a:cubicBezTo>
                    <a:cubicBezTo>
                      <a:pt x="3145075" y="286953"/>
                      <a:pt x="2945940" y="310767"/>
                      <a:pt x="2775257" y="343779"/>
                    </a:cubicBezTo>
                    <a:cubicBezTo>
                      <a:pt x="2565977" y="379136"/>
                      <a:pt x="2478313" y="341938"/>
                      <a:pt x="2340869" y="343779"/>
                    </a:cubicBezTo>
                    <a:cubicBezTo>
                      <a:pt x="2203425" y="345620"/>
                      <a:pt x="2023118" y="298828"/>
                      <a:pt x="1930614" y="343779"/>
                    </a:cubicBezTo>
                    <a:cubicBezTo>
                      <a:pt x="1838110" y="388730"/>
                      <a:pt x="1653978" y="326271"/>
                      <a:pt x="1447960" y="343779"/>
                    </a:cubicBezTo>
                    <a:cubicBezTo>
                      <a:pt x="1241942" y="361287"/>
                      <a:pt x="1213779" y="341004"/>
                      <a:pt x="1037705" y="343779"/>
                    </a:cubicBezTo>
                    <a:cubicBezTo>
                      <a:pt x="861632" y="346554"/>
                      <a:pt x="543787" y="285814"/>
                      <a:pt x="361990" y="343779"/>
                    </a:cubicBezTo>
                    <a:cubicBezTo>
                      <a:pt x="153876" y="344603"/>
                      <a:pt x="12489" y="274785"/>
                      <a:pt x="0" y="171890"/>
                    </a:cubicBezTo>
                    <a:cubicBezTo>
                      <a:pt x="38240" y="64217"/>
                      <a:pt x="172770" y="-34747"/>
                      <a:pt x="361990" y="0"/>
                    </a:cubicBezTo>
                    <a:close/>
                  </a:path>
                  <a:path w="3137246" h="343779" stroke="0" extrusionOk="0">
                    <a:moveTo>
                      <a:pt x="361990" y="0"/>
                    </a:moveTo>
                    <a:cubicBezTo>
                      <a:pt x="616430" y="-11466"/>
                      <a:pt x="710252" y="22622"/>
                      <a:pt x="892909" y="0"/>
                    </a:cubicBezTo>
                    <a:cubicBezTo>
                      <a:pt x="1075566" y="-22622"/>
                      <a:pt x="1174608" y="16331"/>
                      <a:pt x="1327297" y="0"/>
                    </a:cubicBezTo>
                    <a:cubicBezTo>
                      <a:pt x="1479986" y="-16331"/>
                      <a:pt x="1654400" y="43199"/>
                      <a:pt x="1809950" y="0"/>
                    </a:cubicBezTo>
                    <a:cubicBezTo>
                      <a:pt x="1965500" y="-43199"/>
                      <a:pt x="2059114" y="19283"/>
                      <a:pt x="2268471" y="0"/>
                    </a:cubicBezTo>
                    <a:cubicBezTo>
                      <a:pt x="2477828" y="-19283"/>
                      <a:pt x="2673023" y="24113"/>
                      <a:pt x="2775257" y="0"/>
                    </a:cubicBezTo>
                    <a:cubicBezTo>
                      <a:pt x="2955225" y="-6018"/>
                      <a:pt x="3120799" y="75028"/>
                      <a:pt x="3137246" y="171890"/>
                    </a:cubicBezTo>
                    <a:cubicBezTo>
                      <a:pt x="3112555" y="268770"/>
                      <a:pt x="2955672" y="388921"/>
                      <a:pt x="2775257" y="343779"/>
                    </a:cubicBezTo>
                    <a:cubicBezTo>
                      <a:pt x="2648140" y="360422"/>
                      <a:pt x="2510270" y="298318"/>
                      <a:pt x="2340869" y="343779"/>
                    </a:cubicBezTo>
                    <a:cubicBezTo>
                      <a:pt x="2171468" y="389240"/>
                      <a:pt x="1946315" y="324160"/>
                      <a:pt x="1809950" y="343779"/>
                    </a:cubicBezTo>
                    <a:cubicBezTo>
                      <a:pt x="1673585" y="363398"/>
                      <a:pt x="1482020" y="334858"/>
                      <a:pt x="1375562" y="343779"/>
                    </a:cubicBezTo>
                    <a:cubicBezTo>
                      <a:pt x="1269104" y="352700"/>
                      <a:pt x="1065648" y="294564"/>
                      <a:pt x="844643" y="343779"/>
                    </a:cubicBezTo>
                    <a:cubicBezTo>
                      <a:pt x="623638" y="392994"/>
                      <a:pt x="532590" y="315470"/>
                      <a:pt x="361990" y="343779"/>
                    </a:cubicBezTo>
                    <a:cubicBezTo>
                      <a:pt x="150640" y="327986"/>
                      <a:pt x="-73" y="287425"/>
                      <a:pt x="0" y="171890"/>
                    </a:cubicBezTo>
                    <a:cubicBezTo>
                      <a:pt x="2280" y="69430"/>
                      <a:pt x="197715" y="30205"/>
                      <a:pt x="36199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23437227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pPr algn="ctr"/>
                <a:r>
                  <a:rPr lang="en-US" dirty="0"/>
                  <a:t> </a:t>
                </a:r>
                <a:r>
                  <a:rPr lang="ar-SY" dirty="0"/>
                  <a:t> النشاط الاقتصادي في اندونيسيا </a:t>
                </a:r>
                <a:endParaRPr lang="en-US" dirty="0"/>
              </a:p>
            </p:txBody>
          </p:sp>
          <p:sp>
            <p:nvSpPr>
              <p:cNvPr id="186" name="Freeform: Shape 8">
                <a:extLst>
                  <a:ext uri="{FF2B5EF4-FFF2-40B4-BE49-F238E27FC236}">
                    <a16:creationId xmlns:a16="http://schemas.microsoft.com/office/drawing/2014/main" id="{6672918D-A4E9-4952-B5C9-B25DE8C77716}"/>
                  </a:ext>
                </a:extLst>
              </p:cNvPr>
              <p:cNvSpPr/>
              <p:nvPr/>
            </p:nvSpPr>
            <p:spPr>
              <a:xfrm>
                <a:off x="5832594" y="5293408"/>
                <a:ext cx="744855" cy="343779"/>
              </a:xfrm>
              <a:custGeom>
                <a:avLst/>
                <a:gdLst>
                  <a:gd name="connsiteX0" fmla="*/ 0 w 744855"/>
                  <a:gd name="connsiteY0" fmla="*/ 0 h 343779"/>
                  <a:gd name="connsiteX1" fmla="*/ 372428 w 744855"/>
                  <a:gd name="connsiteY1" fmla="*/ 343779 h 343779"/>
                  <a:gd name="connsiteX2" fmla="*/ 744855 w 744855"/>
                  <a:gd name="connsiteY2" fmla="*/ 0 h 343779"/>
                  <a:gd name="connsiteX3" fmla="*/ 357530 w 744855"/>
                  <a:gd name="connsiteY3" fmla="*/ 0 h 343779"/>
                  <a:gd name="connsiteX4" fmla="*/ 0 w 744855"/>
                  <a:gd name="connsiteY4" fmla="*/ 0 h 34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5" h="343779" fill="none" extrusionOk="0">
                    <a:moveTo>
                      <a:pt x="0" y="0"/>
                    </a:moveTo>
                    <a:cubicBezTo>
                      <a:pt x="2084" y="205288"/>
                      <a:pt x="185320" y="318380"/>
                      <a:pt x="372428" y="343779"/>
                    </a:cubicBezTo>
                    <a:cubicBezTo>
                      <a:pt x="590212" y="316962"/>
                      <a:pt x="695838" y="225835"/>
                      <a:pt x="744855" y="0"/>
                    </a:cubicBezTo>
                    <a:cubicBezTo>
                      <a:pt x="606368" y="29256"/>
                      <a:pt x="507638" y="-16117"/>
                      <a:pt x="357530" y="0"/>
                    </a:cubicBezTo>
                    <a:cubicBezTo>
                      <a:pt x="207422" y="16117"/>
                      <a:pt x="119858" y="-4262"/>
                      <a:pt x="0" y="0"/>
                    </a:cubicBezTo>
                    <a:close/>
                  </a:path>
                  <a:path w="744855" h="343779" stroke="0" extrusionOk="0">
                    <a:moveTo>
                      <a:pt x="0" y="0"/>
                    </a:moveTo>
                    <a:cubicBezTo>
                      <a:pt x="40944" y="194277"/>
                      <a:pt x="212540" y="338563"/>
                      <a:pt x="372428" y="343779"/>
                    </a:cubicBezTo>
                    <a:cubicBezTo>
                      <a:pt x="552782" y="344745"/>
                      <a:pt x="735051" y="177376"/>
                      <a:pt x="744855" y="0"/>
                    </a:cubicBezTo>
                    <a:cubicBezTo>
                      <a:pt x="617036" y="40698"/>
                      <a:pt x="541850" y="-24725"/>
                      <a:pt x="387325" y="0"/>
                    </a:cubicBezTo>
                    <a:cubicBezTo>
                      <a:pt x="232800" y="24725"/>
                      <a:pt x="172259" y="-5374"/>
                      <a:pt x="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36269956">
                      <a:custGeom>
                        <a:avLst/>
                        <a:gdLst>
                          <a:gd name="connsiteX0" fmla="*/ 0 w 744855"/>
                          <a:gd name="connsiteY0" fmla="*/ 0 h 343779"/>
                          <a:gd name="connsiteX1" fmla="*/ 372428 w 744855"/>
                          <a:gd name="connsiteY1" fmla="*/ 343779 h 343779"/>
                          <a:gd name="connsiteX2" fmla="*/ 744855 w 744855"/>
                          <a:gd name="connsiteY2" fmla="*/ 0 h 343779"/>
                          <a:gd name="connsiteX3" fmla="*/ 0 w 744855"/>
                          <a:gd name="connsiteY3" fmla="*/ 0 h 343779"/>
                        </a:gdLst>
                        <a:ahLst/>
                        <a:cxnLst>
                          <a:cxn ang="0">
                            <a:pos x="connsiteX0" y="connsiteY0"/>
                          </a:cxn>
                          <a:cxn ang="0">
                            <a:pos x="connsiteX1" y="connsiteY1"/>
                          </a:cxn>
                          <a:cxn ang="0">
                            <a:pos x="connsiteX2" y="connsiteY2"/>
                          </a:cxn>
                          <a:cxn ang="0">
                            <a:pos x="connsiteX3" y="connsiteY3"/>
                          </a:cxn>
                        </a:cxnLst>
                        <a:rect l="l" t="t" r="r" b="b"/>
                        <a:pathLst>
                          <a:path w="744855" h="343779">
                            <a:moveTo>
                              <a:pt x="0" y="0"/>
                            </a:moveTo>
                            <a:cubicBezTo>
                              <a:pt x="17189" y="194808"/>
                              <a:pt x="177619" y="343779"/>
                              <a:pt x="372428" y="343779"/>
                            </a:cubicBezTo>
                            <a:cubicBezTo>
                              <a:pt x="567236" y="343779"/>
                              <a:pt x="727666" y="194808"/>
                              <a:pt x="744855" y="0"/>
                            </a:cubicBezTo>
                            <a:lnTo>
                              <a:pt x="0" y="0"/>
                            </a:lnTo>
                            <a:close/>
                          </a:path>
                        </a:pathLst>
                      </a:custGeom>
                      <ask:type>
                        <ask:lineSketchScribble/>
                      </ask:type>
                    </ask:lineSketchStyleProps>
                  </a:ext>
                </a:extLst>
              </a:ln>
            </p:spPr>
            <p:txBody>
              <a:bodyPr rtlCol="0" anchor="ctr"/>
              <a:lstStyle/>
              <a:p>
                <a:endParaRPr lang="en-US"/>
              </a:p>
            </p:txBody>
          </p:sp>
          <p:sp>
            <p:nvSpPr>
              <p:cNvPr id="187" name="Freeform: Shape 9">
                <a:extLst>
                  <a:ext uri="{FF2B5EF4-FFF2-40B4-BE49-F238E27FC236}">
                    <a16:creationId xmlns:a16="http://schemas.microsoft.com/office/drawing/2014/main" id="{61B7926A-BED1-47DE-8799-E33E6BCC0585}"/>
                  </a:ext>
                </a:extLst>
              </p:cNvPr>
              <p:cNvSpPr/>
              <p:nvPr/>
            </p:nvSpPr>
            <p:spPr>
              <a:xfrm>
                <a:off x="4715313" y="1022545"/>
                <a:ext cx="2979420" cy="3094013"/>
              </a:xfrm>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1277866 w 2979420"/>
                  <a:gd name="connsiteY9" fmla="*/ 3094013 h 3094013"/>
                  <a:gd name="connsiteX10" fmla="*/ 1728598 w 2979420"/>
                  <a:gd name="connsiteY10" fmla="*/ 3094013 h 3094013"/>
                  <a:gd name="connsiteX11" fmla="*/ 2165809 w 2979420"/>
                  <a:gd name="connsiteY11" fmla="*/ 3094013 h 3094013"/>
                  <a:gd name="connsiteX12" fmla="*/ 2268943 w 2979420"/>
                  <a:gd name="connsiteY12" fmla="*/ 3030987 h 3094013"/>
                  <a:gd name="connsiteX13" fmla="*/ 2618452 w 2979420"/>
                  <a:gd name="connsiteY13" fmla="*/ 2463751 h 3094013"/>
                  <a:gd name="connsiteX14" fmla="*/ 2876286 w 2979420"/>
                  <a:gd name="connsiteY14" fmla="*/ 2039757 h 3094013"/>
                  <a:gd name="connsiteX15" fmla="*/ 2979420 w 2979420"/>
                  <a:gd name="connsiteY15" fmla="*/ 1524088 h 3094013"/>
                  <a:gd name="connsiteX16" fmla="*/ 2979420 w 2979420"/>
                  <a:gd name="connsiteY16" fmla="*/ 1472521 h 3094013"/>
                  <a:gd name="connsiteX17" fmla="*/ 1489710 w 2979420"/>
                  <a:gd name="connsiteY17" fmla="*/ 0 h 3094013"/>
                  <a:gd name="connsiteX18" fmla="*/ 2635641 w 2979420"/>
                  <a:gd name="connsiteY18" fmla="*/ 1518358 h 3094013"/>
                  <a:gd name="connsiteX19" fmla="*/ 2555426 w 2979420"/>
                  <a:gd name="connsiteY19" fmla="*/ 1919434 h 3094013"/>
                  <a:gd name="connsiteX20" fmla="*/ 2360618 w 2979420"/>
                  <a:gd name="connsiteY20" fmla="*/ 2234565 h 3094013"/>
                  <a:gd name="connsiteX21" fmla="*/ 2028298 w 2979420"/>
                  <a:gd name="connsiteY21" fmla="*/ 2750234 h 3094013"/>
                  <a:gd name="connsiteX22" fmla="*/ 1489710 w 2979420"/>
                  <a:gd name="connsiteY22" fmla="*/ 2750234 h 3094013"/>
                  <a:gd name="connsiteX23" fmla="*/ 956852 w 2979420"/>
                  <a:gd name="connsiteY23" fmla="*/ 2750234 h 3094013"/>
                  <a:gd name="connsiteX24" fmla="*/ 624532 w 2979420"/>
                  <a:gd name="connsiteY24" fmla="*/ 2234565 h 3094013"/>
                  <a:gd name="connsiteX25" fmla="*/ 429724 w 2979420"/>
                  <a:gd name="connsiteY25" fmla="*/ 1919434 h 3094013"/>
                  <a:gd name="connsiteX26" fmla="*/ 349509 w 2979420"/>
                  <a:gd name="connsiteY26" fmla="*/ 1518358 h 3094013"/>
                  <a:gd name="connsiteX27" fmla="*/ 349509 w 2979420"/>
                  <a:gd name="connsiteY27" fmla="*/ 1472521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1495440 w 2979420"/>
                  <a:gd name="connsiteY33" fmla="*/ 338050 h 3094013"/>
                  <a:gd name="connsiteX34" fmla="*/ 1495440 w 2979420"/>
                  <a:gd name="connsiteY34" fmla="*/ 338050 h 3094013"/>
                  <a:gd name="connsiteX35" fmla="*/ 2641371 w 2979420"/>
                  <a:gd name="connsiteY35" fmla="*/ 1472521 h 3094013"/>
                  <a:gd name="connsiteX36" fmla="*/ 2641371 w 2979420"/>
                  <a:gd name="connsiteY36" fmla="*/ 1518358 h 3094013"/>
                  <a:gd name="connsiteX37" fmla="*/ 2635641 w 2979420"/>
                  <a:gd name="connsiteY37"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79420" h="3094013" fill="none" extrusionOk="0">
                    <a:moveTo>
                      <a:pt x="1489710" y="0"/>
                    </a:moveTo>
                    <a:lnTo>
                      <a:pt x="1489710" y="0"/>
                    </a:lnTo>
                    <a:lnTo>
                      <a:pt x="1489710" y="0"/>
                    </a:lnTo>
                    <a:cubicBezTo>
                      <a:pt x="607651" y="9953"/>
                      <a:pt x="-115649" y="673391"/>
                      <a:pt x="0" y="1472521"/>
                    </a:cubicBezTo>
                    <a:cubicBezTo>
                      <a:pt x="3957" y="1489478"/>
                      <a:pt x="-1465" y="1505382"/>
                      <a:pt x="0" y="1524088"/>
                    </a:cubicBezTo>
                    <a:cubicBezTo>
                      <a:pt x="10256" y="1714824"/>
                      <a:pt x="29645" y="1851868"/>
                      <a:pt x="103134" y="2039757"/>
                    </a:cubicBezTo>
                    <a:cubicBezTo>
                      <a:pt x="191719" y="2209030"/>
                      <a:pt x="216698" y="2335876"/>
                      <a:pt x="360968" y="2463751"/>
                    </a:cubicBezTo>
                    <a:cubicBezTo>
                      <a:pt x="477414" y="2595134"/>
                      <a:pt x="677999" y="2885556"/>
                      <a:pt x="710477" y="3030987"/>
                    </a:cubicBezTo>
                    <a:cubicBezTo>
                      <a:pt x="735993" y="3074785"/>
                      <a:pt x="772135" y="3092348"/>
                      <a:pt x="813611" y="3094013"/>
                    </a:cubicBezTo>
                    <a:cubicBezTo>
                      <a:pt x="999907" y="3043891"/>
                      <a:pt x="1173016" y="3148825"/>
                      <a:pt x="1277866" y="3094013"/>
                    </a:cubicBezTo>
                    <a:cubicBezTo>
                      <a:pt x="1382716" y="3039201"/>
                      <a:pt x="1629641" y="3118835"/>
                      <a:pt x="1728598" y="3094013"/>
                    </a:cubicBezTo>
                    <a:cubicBezTo>
                      <a:pt x="1827555" y="3069191"/>
                      <a:pt x="1972185" y="3112669"/>
                      <a:pt x="2165809" y="3094013"/>
                    </a:cubicBezTo>
                    <a:cubicBezTo>
                      <a:pt x="2219317" y="3085724"/>
                      <a:pt x="2242656" y="3074162"/>
                      <a:pt x="2268943" y="3030987"/>
                    </a:cubicBezTo>
                    <a:cubicBezTo>
                      <a:pt x="2344238" y="2919476"/>
                      <a:pt x="2506248" y="2592934"/>
                      <a:pt x="2618452" y="2463751"/>
                    </a:cubicBezTo>
                    <a:cubicBezTo>
                      <a:pt x="2738852" y="2312326"/>
                      <a:pt x="2807260" y="2206759"/>
                      <a:pt x="2876286" y="2039757"/>
                    </a:cubicBezTo>
                    <a:cubicBezTo>
                      <a:pt x="2922694" y="1879959"/>
                      <a:pt x="2991630" y="1732896"/>
                      <a:pt x="2979420" y="1524088"/>
                    </a:cubicBezTo>
                    <a:cubicBezTo>
                      <a:pt x="2973568" y="1500864"/>
                      <a:pt x="2979624" y="1497427"/>
                      <a:pt x="2979420" y="1472521"/>
                    </a:cubicBezTo>
                    <a:cubicBezTo>
                      <a:pt x="3034786" y="836592"/>
                      <a:pt x="2332944" y="-28590"/>
                      <a:pt x="1489710" y="0"/>
                    </a:cubicBezTo>
                    <a:close/>
                    <a:moveTo>
                      <a:pt x="2635641" y="1518358"/>
                    </a:moveTo>
                    <a:cubicBezTo>
                      <a:pt x="2650952" y="1662800"/>
                      <a:pt x="2581397" y="1787278"/>
                      <a:pt x="2555426" y="1919434"/>
                    </a:cubicBezTo>
                    <a:cubicBezTo>
                      <a:pt x="2518056" y="2047152"/>
                      <a:pt x="2454726" y="2172021"/>
                      <a:pt x="2360618" y="2234565"/>
                    </a:cubicBezTo>
                    <a:cubicBezTo>
                      <a:pt x="2210922" y="2380925"/>
                      <a:pt x="2124036" y="2558092"/>
                      <a:pt x="2028298" y="2750234"/>
                    </a:cubicBezTo>
                    <a:cubicBezTo>
                      <a:pt x="1868942" y="2763332"/>
                      <a:pt x="1602005" y="2713914"/>
                      <a:pt x="1489710" y="2750234"/>
                    </a:cubicBezTo>
                    <a:cubicBezTo>
                      <a:pt x="1235944" y="2789226"/>
                      <a:pt x="1073064" y="2695501"/>
                      <a:pt x="956852" y="2750234"/>
                    </a:cubicBezTo>
                    <a:cubicBezTo>
                      <a:pt x="888960" y="2552193"/>
                      <a:pt x="738654" y="2362123"/>
                      <a:pt x="624532" y="2234565"/>
                    </a:cubicBezTo>
                    <a:cubicBezTo>
                      <a:pt x="562862" y="2129004"/>
                      <a:pt x="470893" y="2020037"/>
                      <a:pt x="429724" y="1919434"/>
                    </a:cubicBezTo>
                    <a:cubicBezTo>
                      <a:pt x="367578" y="1757274"/>
                      <a:pt x="358458" y="1620856"/>
                      <a:pt x="349509" y="1518358"/>
                    </a:cubicBezTo>
                    <a:cubicBezTo>
                      <a:pt x="349094" y="1500428"/>
                      <a:pt x="351644" y="1494659"/>
                      <a:pt x="349509" y="1472521"/>
                    </a:cubicBezTo>
                    <a:cubicBezTo>
                      <a:pt x="273381" y="1008015"/>
                      <a:pt x="979067" y="317046"/>
                      <a:pt x="1495440" y="338050"/>
                    </a:cubicBezTo>
                    <a:lnTo>
                      <a:pt x="1495440" y="338050"/>
                    </a:lnTo>
                    <a:lnTo>
                      <a:pt x="1495440" y="338050"/>
                    </a:lnTo>
                    <a:lnTo>
                      <a:pt x="1495440" y="338050"/>
                    </a:lnTo>
                    <a:lnTo>
                      <a:pt x="1495440" y="338050"/>
                    </a:lnTo>
                    <a:lnTo>
                      <a:pt x="1495440" y="338050"/>
                    </a:lnTo>
                    <a:lnTo>
                      <a:pt x="1495440" y="338050"/>
                    </a:lnTo>
                    <a:cubicBezTo>
                      <a:pt x="2093670" y="355316"/>
                      <a:pt x="2537220" y="795627"/>
                      <a:pt x="2641371" y="1472521"/>
                    </a:cubicBezTo>
                    <a:cubicBezTo>
                      <a:pt x="2642750" y="1483000"/>
                      <a:pt x="2640936" y="1507236"/>
                      <a:pt x="2641371" y="1518358"/>
                    </a:cubicBezTo>
                    <a:cubicBezTo>
                      <a:pt x="2638732" y="1518944"/>
                      <a:pt x="2637527" y="1518195"/>
                      <a:pt x="2635641" y="1518358"/>
                    </a:cubicBezTo>
                    <a:close/>
                  </a:path>
                  <a:path w="2979420" h="3094013" stroke="0" extrusionOk="0">
                    <a:moveTo>
                      <a:pt x="1489710" y="0"/>
                    </a:moveTo>
                    <a:lnTo>
                      <a:pt x="1489710" y="0"/>
                    </a:lnTo>
                    <a:lnTo>
                      <a:pt x="1489710" y="0"/>
                    </a:lnTo>
                    <a:cubicBezTo>
                      <a:pt x="713424" y="-742"/>
                      <a:pt x="59605" y="885487"/>
                      <a:pt x="0" y="1472521"/>
                    </a:cubicBezTo>
                    <a:cubicBezTo>
                      <a:pt x="1201" y="1492270"/>
                      <a:pt x="-1805" y="1503684"/>
                      <a:pt x="0" y="1524088"/>
                    </a:cubicBezTo>
                    <a:cubicBezTo>
                      <a:pt x="4408" y="1745478"/>
                      <a:pt x="20644" y="1868518"/>
                      <a:pt x="103134" y="2039757"/>
                    </a:cubicBezTo>
                    <a:cubicBezTo>
                      <a:pt x="137374" y="2186357"/>
                      <a:pt x="245752" y="2327999"/>
                      <a:pt x="360968" y="2463751"/>
                    </a:cubicBezTo>
                    <a:cubicBezTo>
                      <a:pt x="458416" y="2614321"/>
                      <a:pt x="660484" y="2865822"/>
                      <a:pt x="710477" y="3030987"/>
                    </a:cubicBezTo>
                    <a:cubicBezTo>
                      <a:pt x="721480" y="3075812"/>
                      <a:pt x="766127" y="3091310"/>
                      <a:pt x="813611" y="3094013"/>
                    </a:cubicBezTo>
                    <a:cubicBezTo>
                      <a:pt x="1016868" y="3047718"/>
                      <a:pt x="1089545" y="3105221"/>
                      <a:pt x="1264344" y="3094013"/>
                    </a:cubicBezTo>
                    <a:cubicBezTo>
                      <a:pt x="1439143" y="3082805"/>
                      <a:pt x="1527092" y="3123123"/>
                      <a:pt x="1715076" y="3094013"/>
                    </a:cubicBezTo>
                    <a:cubicBezTo>
                      <a:pt x="1903060" y="3064903"/>
                      <a:pt x="2020585" y="3126330"/>
                      <a:pt x="2165809" y="3094013"/>
                    </a:cubicBezTo>
                    <a:cubicBezTo>
                      <a:pt x="2212466" y="3089825"/>
                      <a:pt x="2249093" y="3069754"/>
                      <a:pt x="2268943" y="3030987"/>
                    </a:cubicBezTo>
                    <a:cubicBezTo>
                      <a:pt x="2360421" y="2886234"/>
                      <a:pt x="2465826" y="2612103"/>
                      <a:pt x="2618452" y="2463751"/>
                    </a:cubicBezTo>
                    <a:cubicBezTo>
                      <a:pt x="2740944" y="2322967"/>
                      <a:pt x="2823805" y="2174723"/>
                      <a:pt x="2876286" y="2039757"/>
                    </a:cubicBezTo>
                    <a:cubicBezTo>
                      <a:pt x="2939986" y="1880508"/>
                      <a:pt x="2986468" y="1681536"/>
                      <a:pt x="2979420" y="1524088"/>
                    </a:cubicBezTo>
                    <a:cubicBezTo>
                      <a:pt x="2973491" y="1505940"/>
                      <a:pt x="2981649" y="1496446"/>
                      <a:pt x="2979420" y="1472521"/>
                    </a:cubicBezTo>
                    <a:cubicBezTo>
                      <a:pt x="2783983" y="769195"/>
                      <a:pt x="2248601" y="9356"/>
                      <a:pt x="1489710" y="0"/>
                    </a:cubicBezTo>
                    <a:close/>
                    <a:moveTo>
                      <a:pt x="2635641" y="1518358"/>
                    </a:moveTo>
                    <a:cubicBezTo>
                      <a:pt x="2649446" y="1647649"/>
                      <a:pt x="2598899" y="1766071"/>
                      <a:pt x="2555426" y="1919434"/>
                    </a:cubicBezTo>
                    <a:cubicBezTo>
                      <a:pt x="2504105" y="2023086"/>
                      <a:pt x="2460887" y="2173233"/>
                      <a:pt x="2360618" y="2234565"/>
                    </a:cubicBezTo>
                    <a:cubicBezTo>
                      <a:pt x="2189493" y="2380781"/>
                      <a:pt x="2112924" y="2555432"/>
                      <a:pt x="2028298" y="2750234"/>
                    </a:cubicBezTo>
                    <a:cubicBezTo>
                      <a:pt x="1760504" y="2805811"/>
                      <a:pt x="1749844" y="2733572"/>
                      <a:pt x="1489710" y="2750234"/>
                    </a:cubicBezTo>
                    <a:cubicBezTo>
                      <a:pt x="1352401" y="2755440"/>
                      <a:pt x="1199159" y="2709959"/>
                      <a:pt x="956852" y="2750234"/>
                    </a:cubicBezTo>
                    <a:cubicBezTo>
                      <a:pt x="850413" y="2561381"/>
                      <a:pt x="705856" y="2371286"/>
                      <a:pt x="624532" y="2234565"/>
                    </a:cubicBezTo>
                    <a:cubicBezTo>
                      <a:pt x="511320" y="2157841"/>
                      <a:pt x="483336" y="2044935"/>
                      <a:pt x="429724" y="1919434"/>
                    </a:cubicBezTo>
                    <a:cubicBezTo>
                      <a:pt x="380684" y="1815876"/>
                      <a:pt x="372615" y="1673006"/>
                      <a:pt x="349509" y="1518358"/>
                    </a:cubicBezTo>
                    <a:cubicBezTo>
                      <a:pt x="347125" y="1507977"/>
                      <a:pt x="350577" y="1495050"/>
                      <a:pt x="349509" y="1472521"/>
                    </a:cubicBezTo>
                    <a:cubicBezTo>
                      <a:pt x="435540" y="831734"/>
                      <a:pt x="867194" y="330947"/>
                      <a:pt x="1495440" y="338050"/>
                    </a:cubicBezTo>
                    <a:lnTo>
                      <a:pt x="1495440" y="338050"/>
                    </a:lnTo>
                    <a:lnTo>
                      <a:pt x="1495440" y="338050"/>
                    </a:lnTo>
                    <a:lnTo>
                      <a:pt x="1495440" y="338050"/>
                    </a:lnTo>
                    <a:lnTo>
                      <a:pt x="1495440" y="338050"/>
                    </a:lnTo>
                    <a:lnTo>
                      <a:pt x="1495440" y="338050"/>
                    </a:lnTo>
                    <a:lnTo>
                      <a:pt x="1495440" y="338050"/>
                    </a:lnTo>
                    <a:cubicBezTo>
                      <a:pt x="2108107" y="305185"/>
                      <a:pt x="2642208" y="723210"/>
                      <a:pt x="2641371" y="1472521"/>
                    </a:cubicBezTo>
                    <a:cubicBezTo>
                      <a:pt x="2642839" y="1490576"/>
                      <a:pt x="2641281" y="1508447"/>
                      <a:pt x="2641371" y="1518358"/>
                    </a:cubicBezTo>
                    <a:cubicBezTo>
                      <a:pt x="2639519" y="1518844"/>
                      <a:pt x="2638170" y="1518045"/>
                      <a:pt x="2635641" y="1518358"/>
                    </a:cubicBezTo>
                    <a:close/>
                  </a:path>
                </a:pathLst>
              </a:custGeom>
              <a:grpFill/>
              <a:ln w="28575" cap="flat">
                <a:solidFill>
                  <a:schemeClr val="tx1"/>
                </a:solidFill>
                <a:prstDash val="solid"/>
                <a:miter/>
                <a:extLst>
                  <a:ext uri="{C807C97D-BFC1-408E-A445-0C87EB9F89A2}">
                    <ask:lineSketchStyleProps xmlns:ask="http://schemas.microsoft.com/office/drawing/2018/sketchyshapes" sd="121160290">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2165809 w 2979420"/>
                          <a:gd name="connsiteY9" fmla="*/ 3094013 h 3094013"/>
                          <a:gd name="connsiteX10" fmla="*/ 2268943 w 2979420"/>
                          <a:gd name="connsiteY10" fmla="*/ 3030987 h 3094013"/>
                          <a:gd name="connsiteX11" fmla="*/ 2618452 w 2979420"/>
                          <a:gd name="connsiteY11" fmla="*/ 2463751 h 3094013"/>
                          <a:gd name="connsiteX12" fmla="*/ 2876286 w 2979420"/>
                          <a:gd name="connsiteY12" fmla="*/ 2039757 h 3094013"/>
                          <a:gd name="connsiteX13" fmla="*/ 2979420 w 2979420"/>
                          <a:gd name="connsiteY13" fmla="*/ 1524088 h 3094013"/>
                          <a:gd name="connsiteX14" fmla="*/ 2979420 w 2979420"/>
                          <a:gd name="connsiteY14" fmla="*/ 1472521 h 3094013"/>
                          <a:gd name="connsiteX15" fmla="*/ 1489710 w 2979420"/>
                          <a:gd name="connsiteY15" fmla="*/ 0 h 3094013"/>
                          <a:gd name="connsiteX16" fmla="*/ 2635641 w 2979420"/>
                          <a:gd name="connsiteY16" fmla="*/ 1518358 h 3094013"/>
                          <a:gd name="connsiteX17" fmla="*/ 2555426 w 2979420"/>
                          <a:gd name="connsiteY17" fmla="*/ 1919434 h 3094013"/>
                          <a:gd name="connsiteX18" fmla="*/ 2360618 w 2979420"/>
                          <a:gd name="connsiteY18" fmla="*/ 2234565 h 3094013"/>
                          <a:gd name="connsiteX19" fmla="*/ 2028298 w 2979420"/>
                          <a:gd name="connsiteY19" fmla="*/ 2750234 h 3094013"/>
                          <a:gd name="connsiteX20" fmla="*/ 1489710 w 2979420"/>
                          <a:gd name="connsiteY20" fmla="*/ 2750234 h 3094013"/>
                          <a:gd name="connsiteX21" fmla="*/ 956852 w 2979420"/>
                          <a:gd name="connsiteY21" fmla="*/ 2750234 h 3094013"/>
                          <a:gd name="connsiteX22" fmla="*/ 624532 w 2979420"/>
                          <a:gd name="connsiteY22" fmla="*/ 2234565 h 3094013"/>
                          <a:gd name="connsiteX23" fmla="*/ 429724 w 2979420"/>
                          <a:gd name="connsiteY23" fmla="*/ 1919434 h 3094013"/>
                          <a:gd name="connsiteX24" fmla="*/ 349509 w 2979420"/>
                          <a:gd name="connsiteY24" fmla="*/ 1518358 h 3094013"/>
                          <a:gd name="connsiteX25" fmla="*/ 349509 w 2979420"/>
                          <a:gd name="connsiteY25" fmla="*/ 1472521 h 3094013"/>
                          <a:gd name="connsiteX26" fmla="*/ 1495440 w 2979420"/>
                          <a:gd name="connsiteY26" fmla="*/ 338050 h 3094013"/>
                          <a:gd name="connsiteX27" fmla="*/ 1495440 w 2979420"/>
                          <a:gd name="connsiteY27" fmla="*/ 338050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2641371 w 2979420"/>
                          <a:gd name="connsiteY33" fmla="*/ 1472521 h 3094013"/>
                          <a:gd name="connsiteX34" fmla="*/ 2641371 w 2979420"/>
                          <a:gd name="connsiteY34"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79420" h="3094013">
                            <a:moveTo>
                              <a:pt x="1489710" y="0"/>
                            </a:moveTo>
                            <a:cubicBezTo>
                              <a:pt x="1489710" y="0"/>
                              <a:pt x="1489710" y="0"/>
                              <a:pt x="1489710" y="0"/>
                            </a:cubicBezTo>
                            <a:cubicBezTo>
                              <a:pt x="1489710" y="0"/>
                              <a:pt x="1489710" y="0"/>
                              <a:pt x="1489710" y="0"/>
                            </a:cubicBezTo>
                            <a:cubicBezTo>
                              <a:pt x="676099" y="5730"/>
                              <a:pt x="17189" y="658910"/>
                              <a:pt x="0" y="1472521"/>
                            </a:cubicBezTo>
                            <a:lnTo>
                              <a:pt x="0" y="1524088"/>
                            </a:lnTo>
                            <a:cubicBezTo>
                              <a:pt x="5730" y="1701707"/>
                              <a:pt x="40108" y="1873597"/>
                              <a:pt x="103134" y="2039757"/>
                            </a:cubicBezTo>
                            <a:cubicBezTo>
                              <a:pt x="166160" y="2194458"/>
                              <a:pt x="252105" y="2337699"/>
                              <a:pt x="360968" y="2463751"/>
                            </a:cubicBezTo>
                            <a:cubicBezTo>
                              <a:pt x="498480" y="2612722"/>
                              <a:pt x="647451" y="2904935"/>
                              <a:pt x="710477" y="3030987"/>
                            </a:cubicBezTo>
                            <a:cubicBezTo>
                              <a:pt x="727666" y="3071095"/>
                              <a:pt x="767774" y="3094013"/>
                              <a:pt x="813611" y="3094013"/>
                            </a:cubicBezTo>
                            <a:lnTo>
                              <a:pt x="2165809" y="3094013"/>
                            </a:lnTo>
                            <a:cubicBezTo>
                              <a:pt x="2211647" y="3094013"/>
                              <a:pt x="2251754" y="3071095"/>
                              <a:pt x="2268943" y="3030987"/>
                            </a:cubicBezTo>
                            <a:cubicBezTo>
                              <a:pt x="2331969" y="2904935"/>
                              <a:pt x="2480941" y="2612722"/>
                              <a:pt x="2618452" y="2463751"/>
                            </a:cubicBezTo>
                            <a:cubicBezTo>
                              <a:pt x="2727315" y="2337699"/>
                              <a:pt x="2818990" y="2194458"/>
                              <a:pt x="2876286" y="2039757"/>
                            </a:cubicBezTo>
                            <a:cubicBezTo>
                              <a:pt x="2939313" y="1873597"/>
                              <a:pt x="2973691" y="1701707"/>
                              <a:pt x="2979420" y="1524088"/>
                            </a:cubicBezTo>
                            <a:lnTo>
                              <a:pt x="2979420" y="1472521"/>
                            </a:lnTo>
                            <a:cubicBezTo>
                              <a:pt x="2962231" y="658910"/>
                              <a:pt x="2303321" y="5730"/>
                              <a:pt x="1489710" y="0"/>
                            </a:cubicBezTo>
                            <a:close/>
                            <a:moveTo>
                              <a:pt x="2635641" y="1518358"/>
                            </a:moveTo>
                            <a:cubicBezTo>
                              <a:pt x="2629911" y="1655870"/>
                              <a:pt x="2601263" y="1793382"/>
                              <a:pt x="2555426" y="1919434"/>
                            </a:cubicBezTo>
                            <a:cubicBezTo>
                              <a:pt x="2509589" y="2034027"/>
                              <a:pt x="2446562" y="2142891"/>
                              <a:pt x="2360618" y="2234565"/>
                            </a:cubicBezTo>
                            <a:cubicBezTo>
                              <a:pt x="2228836" y="2394996"/>
                              <a:pt x="2114243" y="2566885"/>
                              <a:pt x="2028298" y="2750234"/>
                            </a:cubicBezTo>
                            <a:lnTo>
                              <a:pt x="1489710" y="2750234"/>
                            </a:lnTo>
                            <a:lnTo>
                              <a:pt x="956852" y="2750234"/>
                            </a:lnTo>
                            <a:cubicBezTo>
                              <a:pt x="865178" y="2566885"/>
                              <a:pt x="750585" y="2394996"/>
                              <a:pt x="624532" y="2234565"/>
                            </a:cubicBezTo>
                            <a:cubicBezTo>
                              <a:pt x="544317" y="2142891"/>
                              <a:pt x="475561" y="2034027"/>
                              <a:pt x="429724" y="1919434"/>
                            </a:cubicBezTo>
                            <a:cubicBezTo>
                              <a:pt x="378157" y="1793382"/>
                              <a:pt x="355239" y="1655870"/>
                              <a:pt x="349509" y="1518358"/>
                            </a:cubicBezTo>
                            <a:lnTo>
                              <a:pt x="349509" y="1472521"/>
                            </a:lnTo>
                            <a:cubicBezTo>
                              <a:pt x="360968" y="847989"/>
                              <a:pt x="870908" y="343779"/>
                              <a:pt x="1495440" y="338050"/>
                            </a:cubicBezTo>
                            <a:lnTo>
                              <a:pt x="1495440" y="338050"/>
                            </a:lnTo>
                            <a:lnTo>
                              <a:pt x="1495440" y="338050"/>
                            </a:lnTo>
                            <a:cubicBezTo>
                              <a:pt x="1495440" y="338050"/>
                              <a:pt x="1495440" y="338050"/>
                              <a:pt x="1495440" y="338050"/>
                            </a:cubicBezTo>
                            <a:cubicBezTo>
                              <a:pt x="1495440" y="338050"/>
                              <a:pt x="1495440" y="338050"/>
                              <a:pt x="1495440" y="338050"/>
                            </a:cubicBezTo>
                            <a:lnTo>
                              <a:pt x="1495440" y="338050"/>
                            </a:lnTo>
                            <a:lnTo>
                              <a:pt x="1495440" y="338050"/>
                            </a:lnTo>
                            <a:cubicBezTo>
                              <a:pt x="2119972" y="343779"/>
                              <a:pt x="2629911" y="842259"/>
                              <a:pt x="2641371" y="1472521"/>
                            </a:cubicBezTo>
                            <a:lnTo>
                              <a:pt x="2641371" y="1518358"/>
                            </a:lnTo>
                            <a:close/>
                          </a:path>
                        </a:pathLst>
                      </a:custGeom>
                      <ask:type>
                        <ask:lineSketchScribble/>
                      </ask:type>
                    </ask:lineSketchStyleProps>
                  </a:ext>
                </a:extLst>
              </a:ln>
            </p:spPr>
            <p:txBody>
              <a:bodyPr rtlCol="0" anchor="ctr"/>
              <a:lstStyle/>
              <a:p>
                <a:endParaRPr lang="en-US"/>
              </a:p>
            </p:txBody>
          </p:sp>
        </p:grpSp>
        <p:sp>
          <p:nvSpPr>
            <p:cNvPr id="181" name="Freeform: Shape 19">
              <a:extLst>
                <a:ext uri="{FF2B5EF4-FFF2-40B4-BE49-F238E27FC236}">
                  <a16:creationId xmlns:a16="http://schemas.microsoft.com/office/drawing/2014/main" id="{568347CE-010E-4A29-99FA-40B3188C6E17}"/>
                </a:ext>
              </a:extLst>
            </p:cNvPr>
            <p:cNvSpPr/>
            <p:nvPr/>
          </p:nvSpPr>
          <p:spPr>
            <a:xfrm>
              <a:off x="5303520" y="3193366"/>
              <a:ext cx="1842868" cy="28136"/>
            </a:xfrm>
            <a:custGeom>
              <a:avLst/>
              <a:gdLst>
                <a:gd name="connsiteX0" fmla="*/ 0 w 1842868"/>
                <a:gd name="connsiteY0" fmla="*/ 0 h 28136"/>
                <a:gd name="connsiteX1" fmla="*/ 460717 w 1842868"/>
                <a:gd name="connsiteY1" fmla="*/ 7034 h 28136"/>
                <a:gd name="connsiteX2" fmla="*/ 921434 w 1842868"/>
                <a:gd name="connsiteY2" fmla="*/ 14068 h 28136"/>
                <a:gd name="connsiteX3" fmla="*/ 1363722 w 1842868"/>
                <a:gd name="connsiteY3" fmla="*/ 20821 h 28136"/>
                <a:gd name="connsiteX4" fmla="*/ 1842868 w 1842868"/>
                <a:gd name="connsiteY4" fmla="*/ 28136 h 28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868" h="28136" fill="none" extrusionOk="0">
                  <a:moveTo>
                    <a:pt x="0" y="0"/>
                  </a:moveTo>
                  <a:cubicBezTo>
                    <a:pt x="186580" y="-36276"/>
                    <a:pt x="315673" y="16684"/>
                    <a:pt x="460717" y="7034"/>
                  </a:cubicBezTo>
                  <a:cubicBezTo>
                    <a:pt x="605761" y="-2616"/>
                    <a:pt x="747645" y="39991"/>
                    <a:pt x="921434" y="14068"/>
                  </a:cubicBezTo>
                  <a:cubicBezTo>
                    <a:pt x="1095223" y="-11855"/>
                    <a:pt x="1242312" y="36464"/>
                    <a:pt x="1363722" y="20821"/>
                  </a:cubicBezTo>
                  <a:cubicBezTo>
                    <a:pt x="1485132" y="5178"/>
                    <a:pt x="1660263" y="51209"/>
                    <a:pt x="1842868" y="28136"/>
                  </a:cubicBezTo>
                </a:path>
                <a:path w="1842868" h="28136" stroke="0" extrusionOk="0">
                  <a:moveTo>
                    <a:pt x="0" y="0"/>
                  </a:moveTo>
                  <a:cubicBezTo>
                    <a:pt x="142383" y="-30883"/>
                    <a:pt x="310184" y="11510"/>
                    <a:pt x="497574" y="7597"/>
                  </a:cubicBezTo>
                  <a:cubicBezTo>
                    <a:pt x="684964" y="3684"/>
                    <a:pt x="783712" y="18624"/>
                    <a:pt x="995149" y="15193"/>
                  </a:cubicBezTo>
                  <a:cubicBezTo>
                    <a:pt x="1206586" y="11763"/>
                    <a:pt x="1554464" y="42688"/>
                    <a:pt x="1842868" y="28136"/>
                  </a:cubicBezTo>
                </a:path>
              </a:pathLst>
            </a:custGeom>
            <a:grpFill/>
            <a:ln w="28575">
              <a:solidFill>
                <a:schemeClr val="tx1"/>
              </a:solidFill>
              <a:extLst>
                <a:ext uri="{C807C97D-BFC1-408E-A445-0C87EB9F89A2}">
                  <ask:lineSketchStyleProps xmlns:ask="http://schemas.microsoft.com/office/drawing/2018/sketchyshapes" sd="3091316129">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Shape 24">
              <a:extLst>
                <a:ext uri="{FF2B5EF4-FFF2-40B4-BE49-F238E27FC236}">
                  <a16:creationId xmlns:a16="http://schemas.microsoft.com/office/drawing/2014/main" id="{84373042-61D7-4735-947A-33B2908AF224}"/>
                </a:ext>
              </a:extLst>
            </p:cNvPr>
            <p:cNvSpPr/>
            <p:nvPr/>
          </p:nvSpPr>
          <p:spPr>
            <a:xfrm>
              <a:off x="5044509" y="2594168"/>
              <a:ext cx="2326961" cy="45719"/>
            </a:xfrm>
            <a:custGeom>
              <a:avLst/>
              <a:gdLst>
                <a:gd name="connsiteX0" fmla="*/ 0 w 2326961"/>
                <a:gd name="connsiteY0" fmla="*/ 0 h 45719"/>
                <a:gd name="connsiteX1" fmla="*/ 581740 w 2326961"/>
                <a:gd name="connsiteY1" fmla="*/ 11430 h 45719"/>
                <a:gd name="connsiteX2" fmla="*/ 1116941 w 2326961"/>
                <a:gd name="connsiteY2" fmla="*/ 21945 h 45719"/>
                <a:gd name="connsiteX3" fmla="*/ 1652142 w 2326961"/>
                <a:gd name="connsiteY3" fmla="*/ 32460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80925" y="-16213"/>
                    <a:pt x="421721" y="41297"/>
                    <a:pt x="581740" y="11430"/>
                  </a:cubicBezTo>
                  <a:cubicBezTo>
                    <a:pt x="741759" y="-18438"/>
                    <a:pt x="974866" y="29290"/>
                    <a:pt x="1116941" y="21945"/>
                  </a:cubicBezTo>
                  <a:cubicBezTo>
                    <a:pt x="1259016" y="14600"/>
                    <a:pt x="1456884" y="33442"/>
                    <a:pt x="1652142" y="32460"/>
                  </a:cubicBezTo>
                  <a:cubicBezTo>
                    <a:pt x="1847400" y="31478"/>
                    <a:pt x="2139536" y="71766"/>
                    <a:pt x="2326961" y="45719"/>
                  </a:cubicBezTo>
                </a:path>
                <a:path w="2326961" h="45719" stroke="0" extrusionOk="0">
                  <a:moveTo>
                    <a:pt x="0" y="0"/>
                  </a:moveTo>
                  <a:cubicBezTo>
                    <a:pt x="128217" y="-20857"/>
                    <a:pt x="412103" y="23289"/>
                    <a:pt x="605010" y="11887"/>
                  </a:cubicBezTo>
                  <a:cubicBezTo>
                    <a:pt x="797917" y="484"/>
                    <a:pt x="862667" y="24780"/>
                    <a:pt x="1116941" y="21945"/>
                  </a:cubicBezTo>
                  <a:cubicBezTo>
                    <a:pt x="1371215" y="19110"/>
                    <a:pt x="1572519" y="50428"/>
                    <a:pt x="1721951" y="33832"/>
                  </a:cubicBezTo>
                  <a:cubicBezTo>
                    <a:pt x="1871383" y="17236"/>
                    <a:pt x="2030060" y="53725"/>
                    <a:pt x="2326961" y="45719"/>
                  </a:cubicBezTo>
                </a:path>
              </a:pathLst>
            </a:custGeom>
            <a:grpFill/>
            <a:ln w="28575">
              <a:solidFill>
                <a:schemeClr val="tx1"/>
              </a:solidFill>
              <a:extLst>
                <a:ext uri="{C807C97D-BFC1-408E-A445-0C87EB9F89A2}">
                  <ask:lineSketchStyleProps xmlns:ask="http://schemas.microsoft.com/office/drawing/2018/sketchyshapes" sd="225112002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25">
              <a:extLst>
                <a:ext uri="{FF2B5EF4-FFF2-40B4-BE49-F238E27FC236}">
                  <a16:creationId xmlns:a16="http://schemas.microsoft.com/office/drawing/2014/main" id="{7DB4AABD-87EA-403F-9186-F579B372145B}"/>
                </a:ext>
              </a:extLst>
            </p:cNvPr>
            <p:cNvSpPr/>
            <p:nvPr/>
          </p:nvSpPr>
          <p:spPr>
            <a:xfrm>
              <a:off x="5061473" y="1999360"/>
              <a:ext cx="2326961" cy="45719"/>
            </a:xfrm>
            <a:custGeom>
              <a:avLst/>
              <a:gdLst>
                <a:gd name="connsiteX0" fmla="*/ 0 w 2326961"/>
                <a:gd name="connsiteY0" fmla="*/ 0 h 45719"/>
                <a:gd name="connsiteX1" fmla="*/ 511931 w 2326961"/>
                <a:gd name="connsiteY1" fmla="*/ 10058 h 45719"/>
                <a:gd name="connsiteX2" fmla="*/ 1047132 w 2326961"/>
                <a:gd name="connsiteY2" fmla="*/ 20574 h 45719"/>
                <a:gd name="connsiteX3" fmla="*/ 1582333 w 2326961"/>
                <a:gd name="connsiteY3" fmla="*/ 31089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31267" y="-25847"/>
                    <a:pt x="287627" y="27543"/>
                    <a:pt x="511931" y="10058"/>
                  </a:cubicBezTo>
                  <a:cubicBezTo>
                    <a:pt x="736235" y="-7426"/>
                    <a:pt x="844714" y="35340"/>
                    <a:pt x="1047132" y="20574"/>
                  </a:cubicBezTo>
                  <a:cubicBezTo>
                    <a:pt x="1249550" y="5808"/>
                    <a:pt x="1368051" y="73523"/>
                    <a:pt x="1582333" y="31089"/>
                  </a:cubicBezTo>
                  <a:cubicBezTo>
                    <a:pt x="1796615" y="-11345"/>
                    <a:pt x="2089644" y="93479"/>
                    <a:pt x="2326961" y="45719"/>
                  </a:cubicBezTo>
                </a:path>
                <a:path w="2326961" h="45719" stroke="0" extrusionOk="0">
                  <a:moveTo>
                    <a:pt x="0" y="0"/>
                  </a:moveTo>
                  <a:cubicBezTo>
                    <a:pt x="175748" y="-8887"/>
                    <a:pt x="377767" y="67221"/>
                    <a:pt x="628279" y="12344"/>
                  </a:cubicBezTo>
                  <a:cubicBezTo>
                    <a:pt x="878791" y="-42533"/>
                    <a:pt x="924937" y="81626"/>
                    <a:pt x="1210020" y="23774"/>
                  </a:cubicBezTo>
                  <a:cubicBezTo>
                    <a:pt x="1495103" y="-34078"/>
                    <a:pt x="1550304" y="43908"/>
                    <a:pt x="1721951" y="33832"/>
                  </a:cubicBezTo>
                  <a:cubicBezTo>
                    <a:pt x="1893598" y="23756"/>
                    <a:pt x="2178323" y="110820"/>
                    <a:pt x="2326961" y="45719"/>
                  </a:cubicBezTo>
                </a:path>
              </a:pathLst>
            </a:custGeom>
            <a:grpFill/>
            <a:ln w="28575">
              <a:solidFill>
                <a:schemeClr val="tx1"/>
              </a:solidFill>
              <a:extLst>
                <a:ext uri="{C807C97D-BFC1-408E-A445-0C87EB9F89A2}">
                  <ask:lineSketchStyleProps xmlns:ask="http://schemas.microsoft.com/office/drawing/2018/sketchyshapes" sd="419753547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
            <a:extLst>
              <a:ext uri="{FF2B5EF4-FFF2-40B4-BE49-F238E27FC236}">
                <a16:creationId xmlns:a16="http://schemas.microsoft.com/office/drawing/2014/main" id="{A5368D82-D03E-41F0-89EF-6361EBDDA3F0}"/>
              </a:ext>
            </a:extLst>
          </p:cNvPr>
          <p:cNvGrpSpPr/>
          <p:nvPr/>
        </p:nvGrpSpPr>
        <p:grpSpPr>
          <a:xfrm>
            <a:off x="4700404" y="4287606"/>
            <a:ext cx="2025747" cy="447213"/>
            <a:chOff x="5212079" y="3285233"/>
            <a:chExt cx="2025747" cy="447213"/>
          </a:xfrm>
        </p:grpSpPr>
        <p:sp>
          <p:nvSpPr>
            <p:cNvPr id="196" name="Freeform: Shape 35">
              <a:extLst>
                <a:ext uri="{FF2B5EF4-FFF2-40B4-BE49-F238E27FC236}">
                  <a16:creationId xmlns:a16="http://schemas.microsoft.com/office/drawing/2014/main" id="{05E71BD4-3A97-4B7E-A033-C4AA8794F72A}"/>
                </a:ext>
              </a:extLst>
            </p:cNvPr>
            <p:cNvSpPr/>
            <p:nvPr/>
          </p:nvSpPr>
          <p:spPr>
            <a:xfrm>
              <a:off x="5383014" y="3285233"/>
              <a:ext cx="1644017" cy="432434"/>
            </a:xfrm>
            <a:custGeom>
              <a:avLst/>
              <a:gdLst>
                <a:gd name="connsiteX0" fmla="*/ 369585 w 1644017"/>
                <a:gd name="connsiteY0" fmla="*/ 420746 h 432434"/>
                <a:gd name="connsiteX1" fmla="*/ 0 w 1644017"/>
                <a:gd name="connsiteY1" fmla="*/ 0 h 432434"/>
                <a:gd name="connsiteX2" fmla="*/ 564446 w 1644017"/>
                <a:gd name="connsiteY2" fmla="*/ 4012 h 432434"/>
                <a:gd name="connsiteX3" fmla="*/ 1145332 w 1644017"/>
                <a:gd name="connsiteY3" fmla="*/ 8141 h 432434"/>
                <a:gd name="connsiteX4" fmla="*/ 1644017 w 1644017"/>
                <a:gd name="connsiteY4" fmla="*/ 11686 h 432434"/>
                <a:gd name="connsiteX5" fmla="*/ 1325408 w 1644017"/>
                <a:gd name="connsiteY5" fmla="*/ 432434 h 432434"/>
                <a:gd name="connsiteX6" fmla="*/ 857055 w 1644017"/>
                <a:gd name="connsiteY6" fmla="*/ 426707 h 432434"/>
                <a:gd name="connsiteX7" fmla="*/ 369585 w 1644017"/>
                <a:gd name="connsiteY7" fmla="*/ 420746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17" h="432434" fill="none" extrusionOk="0">
                  <a:moveTo>
                    <a:pt x="369585" y="420746"/>
                  </a:moveTo>
                  <a:cubicBezTo>
                    <a:pt x="226083" y="287590"/>
                    <a:pt x="136603" y="73381"/>
                    <a:pt x="0" y="0"/>
                  </a:cubicBezTo>
                  <a:cubicBezTo>
                    <a:pt x="224868" y="-46438"/>
                    <a:pt x="301046" y="53783"/>
                    <a:pt x="564446" y="4012"/>
                  </a:cubicBezTo>
                  <a:cubicBezTo>
                    <a:pt x="827846" y="-45759"/>
                    <a:pt x="871766" y="75324"/>
                    <a:pt x="1145332" y="8141"/>
                  </a:cubicBezTo>
                  <a:cubicBezTo>
                    <a:pt x="1418898" y="-59042"/>
                    <a:pt x="1435984" y="41604"/>
                    <a:pt x="1644017" y="11686"/>
                  </a:cubicBezTo>
                  <a:cubicBezTo>
                    <a:pt x="1521656" y="182456"/>
                    <a:pt x="1390859" y="275429"/>
                    <a:pt x="1325408" y="432434"/>
                  </a:cubicBezTo>
                  <a:cubicBezTo>
                    <a:pt x="1140248" y="446961"/>
                    <a:pt x="1036991" y="375473"/>
                    <a:pt x="857055" y="426707"/>
                  </a:cubicBezTo>
                  <a:cubicBezTo>
                    <a:pt x="677119" y="477941"/>
                    <a:pt x="597763" y="396445"/>
                    <a:pt x="369585" y="420746"/>
                  </a:cubicBezTo>
                  <a:close/>
                </a:path>
                <a:path w="1644017" h="432434" stroke="0" extrusionOk="0">
                  <a:moveTo>
                    <a:pt x="369585" y="420746"/>
                  </a:moveTo>
                  <a:cubicBezTo>
                    <a:pt x="243109" y="363914"/>
                    <a:pt x="220968" y="167725"/>
                    <a:pt x="0" y="0"/>
                  </a:cubicBezTo>
                  <a:cubicBezTo>
                    <a:pt x="165230" y="-15295"/>
                    <a:pt x="378291" y="43690"/>
                    <a:pt x="498685" y="3545"/>
                  </a:cubicBezTo>
                  <a:cubicBezTo>
                    <a:pt x="619079" y="-36600"/>
                    <a:pt x="838760" y="14488"/>
                    <a:pt x="1046691" y="7440"/>
                  </a:cubicBezTo>
                  <a:cubicBezTo>
                    <a:pt x="1254622" y="393"/>
                    <a:pt x="1503835" y="51718"/>
                    <a:pt x="1644017" y="11686"/>
                  </a:cubicBezTo>
                  <a:cubicBezTo>
                    <a:pt x="1514043" y="196882"/>
                    <a:pt x="1376258" y="320439"/>
                    <a:pt x="1325408" y="432434"/>
                  </a:cubicBezTo>
                  <a:cubicBezTo>
                    <a:pt x="1205025" y="459447"/>
                    <a:pt x="1012775" y="403326"/>
                    <a:pt x="866613" y="426824"/>
                  </a:cubicBezTo>
                  <a:cubicBezTo>
                    <a:pt x="720451" y="450322"/>
                    <a:pt x="511537" y="396120"/>
                    <a:pt x="369585" y="420746"/>
                  </a:cubicBezTo>
                  <a:close/>
                </a:path>
              </a:pathLst>
            </a:custGeom>
            <a:solidFill>
              <a:schemeClr val="accent4">
                <a:lumMod val="60000"/>
                <a:lumOff val="40000"/>
              </a:schemeClr>
            </a:solidFill>
            <a:ln>
              <a:solidFill>
                <a:schemeClr val="accent4">
                  <a:lumMod val="60000"/>
                  <a:lumOff val="40000"/>
                </a:schemeClr>
              </a:solidFill>
              <a:extLst>
                <a:ext uri="{C807C97D-BFC1-408E-A445-0C87EB9F89A2}">
                  <ask:lineSketchStyleProps xmlns:ask="http://schemas.microsoft.com/office/drawing/2018/sketchyshapes" sd="1126374995">
                    <a:custGeom>
                      <a:avLst/>
                      <a:gdLst>
                        <a:gd name="connsiteX0" fmla="*/ 407963 w 1814733"/>
                        <a:gd name="connsiteY0" fmla="*/ 506436 h 520504"/>
                        <a:gd name="connsiteX1" fmla="*/ 0 w 1814733"/>
                        <a:gd name="connsiteY1" fmla="*/ 0 h 520504"/>
                        <a:gd name="connsiteX2" fmla="*/ 1814733 w 1814733"/>
                        <a:gd name="connsiteY2" fmla="*/ 14067 h 520504"/>
                        <a:gd name="connsiteX3" fmla="*/ 1463040 w 1814733"/>
                        <a:gd name="connsiteY3" fmla="*/ 520504 h 520504"/>
                        <a:gd name="connsiteX4" fmla="*/ 407963 w 1814733"/>
                        <a:gd name="connsiteY4" fmla="*/ 506436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733" h="520504">
                          <a:moveTo>
                            <a:pt x="407963" y="506436"/>
                          </a:moveTo>
                          <a:lnTo>
                            <a:pt x="0" y="0"/>
                          </a:lnTo>
                          <a:lnTo>
                            <a:pt x="1814733" y="14067"/>
                          </a:lnTo>
                          <a:lnTo>
                            <a:pt x="1463040" y="520504"/>
                          </a:lnTo>
                          <a:lnTo>
                            <a:pt x="407963" y="50643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0">
              <a:extLst>
                <a:ext uri="{FF2B5EF4-FFF2-40B4-BE49-F238E27FC236}">
                  <a16:creationId xmlns:a16="http://schemas.microsoft.com/office/drawing/2014/main" id="{1DF66F4B-59EB-4F11-BF96-9C8814290AEC}"/>
                </a:ext>
              </a:extLst>
            </p:cNvPr>
            <p:cNvSpPr txBox="1"/>
            <p:nvPr/>
          </p:nvSpPr>
          <p:spPr>
            <a:xfrm>
              <a:off x="5212079" y="3363114"/>
              <a:ext cx="2025747" cy="369332"/>
            </a:xfrm>
            <a:prstGeom prst="rect">
              <a:avLst/>
            </a:prstGeom>
            <a:noFill/>
          </p:spPr>
          <p:txBody>
            <a:bodyPr wrap="square" rtlCol="0">
              <a:spAutoFit/>
            </a:bodyPr>
            <a:lstStyle/>
            <a:p>
              <a:pPr algn="ctr"/>
              <a:endParaRPr lang="en-US" dirty="0">
                <a:latin typeface="Hand Of Sean" panose="02000500000000000000" pitchFamily="2" charset="-128"/>
                <a:ea typeface="Hand Of Sean" panose="02000500000000000000" pitchFamily="2" charset="-128"/>
              </a:endParaRPr>
            </a:p>
          </p:txBody>
        </p:sp>
      </p:grpSp>
      <p:grpSp>
        <p:nvGrpSpPr>
          <p:cNvPr id="198" name="Group 3">
            <a:extLst>
              <a:ext uri="{FF2B5EF4-FFF2-40B4-BE49-F238E27FC236}">
                <a16:creationId xmlns:a16="http://schemas.microsoft.com/office/drawing/2014/main" id="{F6AA9580-E747-412D-8E6D-BC47767F3D00}"/>
              </a:ext>
            </a:extLst>
          </p:cNvPr>
          <p:cNvGrpSpPr/>
          <p:nvPr/>
        </p:nvGrpSpPr>
        <p:grpSpPr>
          <a:xfrm>
            <a:off x="4532835" y="3601106"/>
            <a:ext cx="2326970" cy="599707"/>
            <a:chOff x="5044510" y="2598733"/>
            <a:chExt cx="2326970" cy="599707"/>
          </a:xfrm>
        </p:grpSpPr>
        <p:sp>
          <p:nvSpPr>
            <p:cNvPr id="199" name="Freeform: Shape 36">
              <a:extLst>
                <a:ext uri="{FF2B5EF4-FFF2-40B4-BE49-F238E27FC236}">
                  <a16:creationId xmlns:a16="http://schemas.microsoft.com/office/drawing/2014/main" id="{029BEE29-4A86-41A0-980C-48006EADDB8E}"/>
                </a:ext>
              </a:extLst>
            </p:cNvPr>
            <p:cNvSpPr/>
            <p:nvPr/>
          </p:nvSpPr>
          <p:spPr>
            <a:xfrm>
              <a:off x="5044510" y="2598733"/>
              <a:ext cx="2326970" cy="599707"/>
            </a:xfrm>
            <a:custGeom>
              <a:avLst/>
              <a:gdLst>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397167" y="503790"/>
                    <a:pt x="313128" y="340363"/>
                    <a:pt x="272019" y="296259"/>
                  </a:cubicBezTo>
                  <a:cubicBezTo>
                    <a:pt x="138351" y="191581"/>
                    <a:pt x="183964" y="45373"/>
                    <a:pt x="0" y="35589"/>
                  </a:cubicBezTo>
                  <a:cubicBezTo>
                    <a:pt x="144212" y="46672"/>
                    <a:pt x="245274" y="79102"/>
                    <a:pt x="511931" y="38652"/>
                  </a:cubicBezTo>
                  <a:cubicBezTo>
                    <a:pt x="714735" y="-63499"/>
                    <a:pt x="873260" y="130216"/>
                    <a:pt x="1093672" y="42133"/>
                  </a:cubicBezTo>
                  <a:cubicBezTo>
                    <a:pt x="1217066" y="74250"/>
                    <a:pt x="1425079" y="174344"/>
                    <a:pt x="1721951" y="45893"/>
                  </a:cubicBezTo>
                  <a:cubicBezTo>
                    <a:pt x="1944485" y="-99644"/>
                    <a:pt x="2044925" y="66804"/>
                    <a:pt x="2326961" y="49513"/>
                  </a:cubicBezTo>
                  <a:cubicBezTo>
                    <a:pt x="2222274" y="170796"/>
                    <a:pt x="2175835" y="189019"/>
                    <a:pt x="2110499" y="290133"/>
                  </a:cubicBezTo>
                  <a:cubicBezTo>
                    <a:pt x="2061778" y="324006"/>
                    <a:pt x="2011010" y="428690"/>
                    <a:pt x="1875998" y="550804"/>
                  </a:cubicBezTo>
                  <a:cubicBezTo>
                    <a:pt x="1647051" y="567985"/>
                    <a:pt x="1505942" y="523370"/>
                    <a:pt x="1397979" y="545883"/>
                  </a:cubicBezTo>
                  <a:cubicBezTo>
                    <a:pt x="1247603" y="626529"/>
                    <a:pt x="1090244" y="468351"/>
                    <a:pt x="974075" y="541520"/>
                  </a:cubicBezTo>
                  <a:cubicBezTo>
                    <a:pt x="961738" y="582270"/>
                    <a:pt x="646988" y="546486"/>
                    <a:pt x="523114" y="536878"/>
                  </a:cubicBezTo>
                  <a:close/>
                </a:path>
                <a:path w="2326970" h="599707" stroke="0" extrusionOk="0">
                  <a:moveTo>
                    <a:pt x="410572" y="536878"/>
                  </a:moveTo>
                  <a:cubicBezTo>
                    <a:pt x="323004" y="481381"/>
                    <a:pt x="339947" y="384444"/>
                    <a:pt x="256326" y="281221"/>
                  </a:cubicBezTo>
                  <a:cubicBezTo>
                    <a:pt x="199512" y="279015"/>
                    <a:pt x="94040" y="111271"/>
                    <a:pt x="0" y="35589"/>
                  </a:cubicBezTo>
                  <a:cubicBezTo>
                    <a:pt x="75243" y="-90092"/>
                    <a:pt x="143796" y="244657"/>
                    <a:pt x="628279" y="39348"/>
                  </a:cubicBezTo>
                  <a:cubicBezTo>
                    <a:pt x="901861" y="-40657"/>
                    <a:pt x="981210" y="21235"/>
                    <a:pt x="1256559" y="43108"/>
                  </a:cubicBezTo>
                  <a:cubicBezTo>
                    <a:pt x="1490105" y="65563"/>
                    <a:pt x="1625533" y="198359"/>
                    <a:pt x="1815030" y="46450"/>
                  </a:cubicBezTo>
                  <a:cubicBezTo>
                    <a:pt x="2021635" y="49811"/>
                    <a:pt x="2267469" y="133005"/>
                    <a:pt x="2326961" y="49513"/>
                  </a:cubicBezTo>
                  <a:cubicBezTo>
                    <a:pt x="2333150" y="81896"/>
                    <a:pt x="2146796" y="209058"/>
                    <a:pt x="2101480" y="300159"/>
                  </a:cubicBezTo>
                  <a:cubicBezTo>
                    <a:pt x="2055765" y="396853"/>
                    <a:pt x="1995525" y="478358"/>
                    <a:pt x="1875998" y="550804"/>
                  </a:cubicBezTo>
                  <a:cubicBezTo>
                    <a:pt x="1741837" y="659029"/>
                    <a:pt x="1569388" y="609792"/>
                    <a:pt x="1452094" y="546441"/>
                  </a:cubicBezTo>
                  <a:cubicBezTo>
                    <a:pt x="1305607" y="654637"/>
                    <a:pt x="1194413" y="606755"/>
                    <a:pt x="1001133" y="541799"/>
                  </a:cubicBezTo>
                  <a:cubicBezTo>
                    <a:pt x="776169" y="554166"/>
                    <a:pt x="601763" y="450274"/>
                    <a:pt x="410572" y="536878"/>
                  </a:cubicBezTo>
                  <a:close/>
                </a:path>
                <a:path w="2326970" h="599707" fill="none" stroke="0" extrusionOk="0">
                  <a:moveTo>
                    <a:pt x="523114" y="536878"/>
                  </a:moveTo>
                  <a:cubicBezTo>
                    <a:pt x="404270" y="482358"/>
                    <a:pt x="276921" y="357004"/>
                    <a:pt x="215748" y="310327"/>
                  </a:cubicBezTo>
                  <a:cubicBezTo>
                    <a:pt x="144229" y="360170"/>
                    <a:pt x="126444" y="183231"/>
                    <a:pt x="0" y="35589"/>
                  </a:cubicBezTo>
                  <a:cubicBezTo>
                    <a:pt x="175110" y="40789"/>
                    <a:pt x="272029" y="63652"/>
                    <a:pt x="511931" y="38652"/>
                  </a:cubicBezTo>
                  <a:cubicBezTo>
                    <a:pt x="733975" y="25444"/>
                    <a:pt x="866879" y="112922"/>
                    <a:pt x="1093672" y="42133"/>
                  </a:cubicBezTo>
                  <a:cubicBezTo>
                    <a:pt x="1240308" y="103562"/>
                    <a:pt x="1369883" y="125654"/>
                    <a:pt x="1721951" y="45893"/>
                  </a:cubicBezTo>
                  <a:cubicBezTo>
                    <a:pt x="1967310" y="-37027"/>
                    <a:pt x="2027086" y="102552"/>
                    <a:pt x="2326961" y="49513"/>
                  </a:cubicBezTo>
                  <a:cubicBezTo>
                    <a:pt x="2296900" y="192730"/>
                    <a:pt x="2179432" y="217826"/>
                    <a:pt x="2110499" y="290133"/>
                  </a:cubicBezTo>
                  <a:cubicBezTo>
                    <a:pt x="2077018" y="364190"/>
                    <a:pt x="2011151" y="419964"/>
                    <a:pt x="1875998" y="550804"/>
                  </a:cubicBezTo>
                  <a:cubicBezTo>
                    <a:pt x="1738722" y="568067"/>
                    <a:pt x="1537321" y="439453"/>
                    <a:pt x="1397979" y="545883"/>
                  </a:cubicBezTo>
                  <a:cubicBezTo>
                    <a:pt x="1230089" y="558321"/>
                    <a:pt x="1075333" y="468640"/>
                    <a:pt x="974075" y="541520"/>
                  </a:cubicBezTo>
                  <a:cubicBezTo>
                    <a:pt x="857919" y="626985"/>
                    <a:pt x="821425" y="481382"/>
                    <a:pt x="523114" y="536878"/>
                  </a:cubicBezTo>
                  <a:close/>
                </a:path>
                <a:path w="2326970" h="599707" fill="none" stroke="0" extrusionOk="0">
                  <a:moveTo>
                    <a:pt x="523114" y="536878"/>
                  </a:moveTo>
                  <a:cubicBezTo>
                    <a:pt x="424885" y="488111"/>
                    <a:pt x="325640" y="327262"/>
                    <a:pt x="272019" y="296259"/>
                  </a:cubicBezTo>
                  <a:cubicBezTo>
                    <a:pt x="220020" y="229479"/>
                    <a:pt x="157422" y="131585"/>
                    <a:pt x="0" y="35589"/>
                  </a:cubicBezTo>
                  <a:cubicBezTo>
                    <a:pt x="158210" y="13682"/>
                    <a:pt x="291640" y="71285"/>
                    <a:pt x="511931" y="38652"/>
                  </a:cubicBezTo>
                  <a:cubicBezTo>
                    <a:pt x="767116" y="20368"/>
                    <a:pt x="864273" y="86568"/>
                    <a:pt x="1093672" y="42133"/>
                  </a:cubicBezTo>
                  <a:cubicBezTo>
                    <a:pt x="1284177" y="-5740"/>
                    <a:pt x="1438575" y="72343"/>
                    <a:pt x="1721951" y="45893"/>
                  </a:cubicBezTo>
                  <a:cubicBezTo>
                    <a:pt x="2004424" y="-33565"/>
                    <a:pt x="2065012" y="109275"/>
                    <a:pt x="2326961" y="49513"/>
                  </a:cubicBezTo>
                  <a:cubicBezTo>
                    <a:pt x="2220482" y="149867"/>
                    <a:pt x="2141945" y="200962"/>
                    <a:pt x="2110499" y="290133"/>
                  </a:cubicBezTo>
                  <a:cubicBezTo>
                    <a:pt x="2041108" y="371333"/>
                    <a:pt x="2122238" y="385151"/>
                    <a:pt x="2016675" y="536737"/>
                  </a:cubicBezTo>
                  <a:cubicBezTo>
                    <a:pt x="1822218" y="514758"/>
                    <a:pt x="1495225" y="471277"/>
                    <a:pt x="1397979" y="545883"/>
                  </a:cubicBezTo>
                  <a:cubicBezTo>
                    <a:pt x="1191584" y="618866"/>
                    <a:pt x="1080875" y="499549"/>
                    <a:pt x="974075" y="541520"/>
                  </a:cubicBezTo>
                  <a:cubicBezTo>
                    <a:pt x="880796" y="648934"/>
                    <a:pt x="691170" y="514669"/>
                    <a:pt x="523114" y="536878"/>
                  </a:cubicBezTo>
                  <a:close/>
                </a:path>
                <a:path w="2326970" h="599707" fill="none" stroke="0" extrusionOk="0">
                  <a:moveTo>
                    <a:pt x="523114" y="536878"/>
                  </a:moveTo>
                  <a:cubicBezTo>
                    <a:pt x="395589" y="500821"/>
                    <a:pt x="320317" y="361509"/>
                    <a:pt x="272019" y="296259"/>
                  </a:cubicBezTo>
                  <a:cubicBezTo>
                    <a:pt x="218506" y="221435"/>
                    <a:pt x="192862" y="89657"/>
                    <a:pt x="0" y="35589"/>
                  </a:cubicBezTo>
                  <a:cubicBezTo>
                    <a:pt x="143019" y="55513"/>
                    <a:pt x="251820" y="15558"/>
                    <a:pt x="511931" y="38652"/>
                  </a:cubicBezTo>
                  <a:cubicBezTo>
                    <a:pt x="756967" y="-99757"/>
                    <a:pt x="945164" y="141371"/>
                    <a:pt x="1093672" y="42133"/>
                  </a:cubicBezTo>
                  <a:cubicBezTo>
                    <a:pt x="1248465" y="72790"/>
                    <a:pt x="1403510" y="233425"/>
                    <a:pt x="1721951" y="45893"/>
                  </a:cubicBezTo>
                  <a:cubicBezTo>
                    <a:pt x="1969901" y="-30942"/>
                    <a:pt x="2065602" y="84393"/>
                    <a:pt x="2326961" y="49513"/>
                  </a:cubicBezTo>
                  <a:cubicBezTo>
                    <a:pt x="2243330" y="161809"/>
                    <a:pt x="2171494" y="177004"/>
                    <a:pt x="2110499" y="290133"/>
                  </a:cubicBezTo>
                  <a:cubicBezTo>
                    <a:pt x="2041979" y="361484"/>
                    <a:pt x="2021613" y="425503"/>
                    <a:pt x="1875998" y="550804"/>
                  </a:cubicBezTo>
                  <a:cubicBezTo>
                    <a:pt x="1738024" y="595984"/>
                    <a:pt x="1540641" y="528061"/>
                    <a:pt x="1397979" y="545883"/>
                  </a:cubicBezTo>
                  <a:cubicBezTo>
                    <a:pt x="1248717" y="603862"/>
                    <a:pt x="1084852" y="469892"/>
                    <a:pt x="974075" y="541520"/>
                  </a:cubicBezTo>
                  <a:cubicBezTo>
                    <a:pt x="963794" y="576143"/>
                    <a:pt x="686485" y="570135"/>
                    <a:pt x="523114" y="536878"/>
                  </a:cubicBezTo>
                  <a:close/>
                </a:path>
                <a:path w="2326970" h="599707" fill="none" stroke="0" extrusionOk="0">
                  <a:moveTo>
                    <a:pt x="523114" y="536878"/>
                  </a:moveTo>
                  <a:cubicBezTo>
                    <a:pt x="397928" y="497096"/>
                    <a:pt x="318526" y="351918"/>
                    <a:pt x="272019" y="296259"/>
                  </a:cubicBezTo>
                  <a:cubicBezTo>
                    <a:pt x="181038" y="219463"/>
                    <a:pt x="195027" y="99345"/>
                    <a:pt x="0" y="35589"/>
                  </a:cubicBezTo>
                  <a:cubicBezTo>
                    <a:pt x="142633" y="38119"/>
                    <a:pt x="267970" y="72551"/>
                    <a:pt x="511931" y="38652"/>
                  </a:cubicBezTo>
                  <a:cubicBezTo>
                    <a:pt x="742922" y="-43834"/>
                    <a:pt x="841866" y="128861"/>
                    <a:pt x="1093672" y="42133"/>
                  </a:cubicBezTo>
                  <a:cubicBezTo>
                    <a:pt x="1242667" y="107465"/>
                    <a:pt x="1407959" y="197994"/>
                    <a:pt x="1721951" y="45893"/>
                  </a:cubicBezTo>
                  <a:cubicBezTo>
                    <a:pt x="1964423" y="-62323"/>
                    <a:pt x="2039712" y="60134"/>
                    <a:pt x="2326961" y="49513"/>
                  </a:cubicBezTo>
                  <a:cubicBezTo>
                    <a:pt x="2241949" y="176780"/>
                    <a:pt x="2163546" y="195174"/>
                    <a:pt x="2110499" y="290133"/>
                  </a:cubicBezTo>
                  <a:cubicBezTo>
                    <a:pt x="2052333" y="345143"/>
                    <a:pt x="1999678" y="407899"/>
                    <a:pt x="1875998" y="550804"/>
                  </a:cubicBezTo>
                  <a:cubicBezTo>
                    <a:pt x="1667174" y="573781"/>
                    <a:pt x="1498782" y="505224"/>
                    <a:pt x="1397979" y="545883"/>
                  </a:cubicBezTo>
                  <a:cubicBezTo>
                    <a:pt x="1220052" y="598283"/>
                    <a:pt x="1127401" y="474260"/>
                    <a:pt x="974075" y="541520"/>
                  </a:cubicBezTo>
                  <a:cubicBezTo>
                    <a:pt x="918763" y="597849"/>
                    <a:pt x="704784" y="523093"/>
                    <a:pt x="523114" y="536878"/>
                  </a:cubicBezTo>
                  <a:close/>
                </a:path>
              </a:pathLst>
            </a:custGeom>
            <a:solidFill>
              <a:srgbClr val="FFC000"/>
            </a:solidFill>
            <a:ln>
              <a:solidFill>
                <a:srgbClr val="FFC000"/>
              </a:solidFill>
              <a:extLst>
                <a:ext uri="{C807C97D-BFC1-408E-A445-0C87EB9F89A2}">
                  <ask:lineSketchStyleProps xmlns:ask="http://schemas.microsoft.com/office/drawing/2018/sketchyshapes" sd="1126374995">
                    <a:custGeom>
                      <a:avLst/>
                      <a:gdLst>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410572 w 2327260"/>
                        <a:gd name="connsiteY0" fmla="*/ 536774 h 589723"/>
                        <a:gd name="connsiteX1" fmla="*/ 256326 w 2327260"/>
                        <a:gd name="connsiteY1" fmla="*/ 281117 h 589723"/>
                        <a:gd name="connsiteX2" fmla="*/ 0 w 2327260"/>
                        <a:gd name="connsiteY2" fmla="*/ 35485 h 589723"/>
                        <a:gd name="connsiteX3" fmla="*/ 628279 w 2327260"/>
                        <a:gd name="connsiteY3" fmla="*/ 39244 h 589723"/>
                        <a:gd name="connsiteX4" fmla="*/ 1256559 w 2327260"/>
                        <a:gd name="connsiteY4" fmla="*/ 43004 h 589723"/>
                        <a:gd name="connsiteX5" fmla="*/ 1815030 w 2327260"/>
                        <a:gd name="connsiteY5" fmla="*/ 46346 h 589723"/>
                        <a:gd name="connsiteX6" fmla="*/ 2326961 w 2327260"/>
                        <a:gd name="connsiteY6" fmla="*/ 49409 h 589723"/>
                        <a:gd name="connsiteX7" fmla="*/ 2101480 w 2327260"/>
                        <a:gd name="connsiteY7" fmla="*/ 300055 h 589723"/>
                        <a:gd name="connsiteX8" fmla="*/ 1875998 w 2327260"/>
                        <a:gd name="connsiteY8" fmla="*/ 550700 h 589723"/>
                        <a:gd name="connsiteX9" fmla="*/ 1452094 w 2327260"/>
                        <a:gd name="connsiteY9" fmla="*/ 546337 h 589723"/>
                        <a:gd name="connsiteX10" fmla="*/ 1001133 w 2327260"/>
                        <a:gd name="connsiteY10" fmla="*/ 541695 h 589723"/>
                        <a:gd name="connsiteX11" fmla="*/ 410572 w 2327260"/>
                        <a:gd name="connsiteY11" fmla="*/ 536774 h 589723"/>
                        <a:gd name="connsiteX0" fmla="*/ 523114 w 2327260"/>
                        <a:gd name="connsiteY0" fmla="*/ 536774 h 589723"/>
                        <a:gd name="connsiteX1" fmla="*/ 215748 w 2327260"/>
                        <a:gd name="connsiteY1" fmla="*/ 310223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2016675 w 2327260"/>
                        <a:gd name="connsiteY8" fmla="*/ 536633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411954" y="494386"/>
                            <a:pt x="322510" y="341937"/>
                            <a:pt x="272019" y="296259"/>
                          </a:cubicBezTo>
                          <a:cubicBezTo>
                            <a:pt x="173759" y="221760"/>
                            <a:pt x="175900" y="58165"/>
                            <a:pt x="0" y="35589"/>
                          </a:cubicBezTo>
                          <a:cubicBezTo>
                            <a:pt x="154728" y="37420"/>
                            <a:pt x="262582" y="80396"/>
                            <a:pt x="511931" y="38652"/>
                          </a:cubicBezTo>
                          <a:cubicBezTo>
                            <a:pt x="717764" y="-47342"/>
                            <a:pt x="873120" y="116164"/>
                            <a:pt x="1093672" y="42133"/>
                          </a:cubicBezTo>
                          <a:cubicBezTo>
                            <a:pt x="1246821" y="48537"/>
                            <a:pt x="1424240" y="161019"/>
                            <a:pt x="1721951" y="45893"/>
                          </a:cubicBezTo>
                          <a:cubicBezTo>
                            <a:pt x="1968863" y="-62934"/>
                            <a:pt x="2049156" y="75269"/>
                            <a:pt x="2326961" y="49513"/>
                          </a:cubicBezTo>
                          <a:cubicBezTo>
                            <a:pt x="2229113" y="167112"/>
                            <a:pt x="2171764" y="198360"/>
                            <a:pt x="2110499" y="290133"/>
                          </a:cubicBezTo>
                          <a:cubicBezTo>
                            <a:pt x="2063021" y="346065"/>
                            <a:pt x="2008195" y="426781"/>
                            <a:pt x="1875998" y="550804"/>
                          </a:cubicBezTo>
                          <a:cubicBezTo>
                            <a:pt x="1666592" y="582226"/>
                            <a:pt x="1500038" y="507360"/>
                            <a:pt x="1397979" y="545883"/>
                          </a:cubicBezTo>
                          <a:cubicBezTo>
                            <a:pt x="1245928" y="611472"/>
                            <a:pt x="1094928" y="477080"/>
                            <a:pt x="974075" y="541520"/>
                          </a:cubicBezTo>
                          <a:cubicBezTo>
                            <a:pt x="920841" y="588453"/>
                            <a:pt x="677027" y="523240"/>
                            <a:pt x="523114" y="536878"/>
                          </a:cubicBezTo>
                          <a:close/>
                        </a:path>
                        <a:path w="2326970" h="599707" stroke="0" extrusionOk="0">
                          <a:moveTo>
                            <a:pt x="410572" y="536878"/>
                          </a:moveTo>
                          <a:cubicBezTo>
                            <a:pt x="321292" y="485695"/>
                            <a:pt x="336871" y="382218"/>
                            <a:pt x="256326" y="281221"/>
                          </a:cubicBezTo>
                          <a:cubicBezTo>
                            <a:pt x="198615" y="255896"/>
                            <a:pt x="82419" y="95926"/>
                            <a:pt x="0" y="35589"/>
                          </a:cubicBezTo>
                          <a:cubicBezTo>
                            <a:pt x="87570" y="-67833"/>
                            <a:pt x="191300" y="183420"/>
                            <a:pt x="628279" y="39348"/>
                          </a:cubicBezTo>
                          <a:cubicBezTo>
                            <a:pt x="914743" y="-41699"/>
                            <a:pt x="980014" y="24596"/>
                            <a:pt x="1256559" y="43108"/>
                          </a:cubicBezTo>
                          <a:cubicBezTo>
                            <a:pt x="1497773" y="67382"/>
                            <a:pt x="1619325" y="174235"/>
                            <a:pt x="1815030" y="46450"/>
                          </a:cubicBezTo>
                          <a:cubicBezTo>
                            <a:pt x="2024710" y="21236"/>
                            <a:pt x="2253282" y="116366"/>
                            <a:pt x="2326961" y="49513"/>
                          </a:cubicBezTo>
                          <a:cubicBezTo>
                            <a:pt x="2328459" y="86066"/>
                            <a:pt x="2155711" y="203313"/>
                            <a:pt x="2101480" y="300159"/>
                          </a:cubicBezTo>
                          <a:cubicBezTo>
                            <a:pt x="2054833" y="399011"/>
                            <a:pt x="1987022" y="459938"/>
                            <a:pt x="1875998" y="550804"/>
                          </a:cubicBezTo>
                          <a:cubicBezTo>
                            <a:pt x="1717839" y="634600"/>
                            <a:pt x="1587610" y="575210"/>
                            <a:pt x="1452094" y="546441"/>
                          </a:cubicBezTo>
                          <a:cubicBezTo>
                            <a:pt x="1305884" y="650514"/>
                            <a:pt x="1163776" y="575910"/>
                            <a:pt x="1001133" y="541799"/>
                          </a:cubicBezTo>
                          <a:cubicBezTo>
                            <a:pt x="795334" y="547606"/>
                            <a:pt x="585251" y="485203"/>
                            <a:pt x="410572" y="536878"/>
                          </a:cubicBezTo>
                          <a:close/>
                        </a:path>
                        <a:path w="2326970" h="599707" fill="none" stroke="0" extrusionOk="0">
                          <a:moveTo>
                            <a:pt x="523114" y="536878"/>
                          </a:moveTo>
                          <a:cubicBezTo>
                            <a:pt x="398457" y="478489"/>
                            <a:pt x="277778" y="360361"/>
                            <a:pt x="215748" y="310327"/>
                          </a:cubicBezTo>
                          <a:cubicBezTo>
                            <a:pt x="139919" y="315890"/>
                            <a:pt x="140764" y="165177"/>
                            <a:pt x="0" y="35589"/>
                          </a:cubicBezTo>
                          <a:cubicBezTo>
                            <a:pt x="171890" y="36818"/>
                            <a:pt x="287148" y="49465"/>
                            <a:pt x="511931" y="38652"/>
                          </a:cubicBezTo>
                          <a:cubicBezTo>
                            <a:pt x="741806" y="45820"/>
                            <a:pt x="868947" y="106388"/>
                            <a:pt x="1093672" y="42133"/>
                          </a:cubicBezTo>
                          <a:cubicBezTo>
                            <a:pt x="1247139" y="74389"/>
                            <a:pt x="1403274" y="133587"/>
                            <a:pt x="1721951" y="45893"/>
                          </a:cubicBezTo>
                          <a:cubicBezTo>
                            <a:pt x="1978088" y="-15644"/>
                            <a:pt x="2049229" y="92719"/>
                            <a:pt x="2326961" y="49513"/>
                          </a:cubicBezTo>
                          <a:cubicBezTo>
                            <a:pt x="2296048" y="189155"/>
                            <a:pt x="2169591" y="209017"/>
                            <a:pt x="2110499" y="290133"/>
                          </a:cubicBezTo>
                          <a:cubicBezTo>
                            <a:pt x="2062172" y="371275"/>
                            <a:pt x="2002307" y="414830"/>
                            <a:pt x="1875998" y="550804"/>
                          </a:cubicBezTo>
                          <a:cubicBezTo>
                            <a:pt x="1698447" y="559853"/>
                            <a:pt x="1547912" y="462474"/>
                            <a:pt x="1397979" y="545883"/>
                          </a:cubicBezTo>
                          <a:cubicBezTo>
                            <a:pt x="1223771" y="554286"/>
                            <a:pt x="1080109" y="486889"/>
                            <a:pt x="974075" y="541520"/>
                          </a:cubicBezTo>
                          <a:cubicBezTo>
                            <a:pt x="890539" y="607081"/>
                            <a:pt x="804497" y="485070"/>
                            <a:pt x="523114" y="536878"/>
                          </a:cubicBezTo>
                          <a:close/>
                        </a:path>
                        <a:path w="2326970" h="599707" fill="none" stroke="0" extrusionOk="0">
                          <a:moveTo>
                            <a:pt x="523114" y="536878"/>
                          </a:moveTo>
                          <a:cubicBezTo>
                            <a:pt x="410497" y="489370"/>
                            <a:pt x="327309" y="344255"/>
                            <a:pt x="272019" y="296259"/>
                          </a:cubicBezTo>
                          <a:cubicBezTo>
                            <a:pt x="210990" y="240147"/>
                            <a:pt x="165548" y="104828"/>
                            <a:pt x="0" y="35589"/>
                          </a:cubicBezTo>
                          <a:cubicBezTo>
                            <a:pt x="171121" y="25939"/>
                            <a:pt x="275030" y="72108"/>
                            <a:pt x="511931" y="38652"/>
                          </a:cubicBezTo>
                          <a:cubicBezTo>
                            <a:pt x="768714" y="16973"/>
                            <a:pt x="858632" y="81301"/>
                            <a:pt x="1093672" y="42133"/>
                          </a:cubicBezTo>
                          <a:cubicBezTo>
                            <a:pt x="1274750" y="43097"/>
                            <a:pt x="1446308" y="118389"/>
                            <a:pt x="1721951" y="45893"/>
                          </a:cubicBezTo>
                          <a:cubicBezTo>
                            <a:pt x="1997811" y="-11935"/>
                            <a:pt x="2051767" y="82497"/>
                            <a:pt x="2326961" y="49513"/>
                          </a:cubicBezTo>
                          <a:cubicBezTo>
                            <a:pt x="2237404" y="141305"/>
                            <a:pt x="2151002" y="218734"/>
                            <a:pt x="2110499" y="290133"/>
                          </a:cubicBezTo>
                          <a:cubicBezTo>
                            <a:pt x="2051151" y="351296"/>
                            <a:pt x="2118632" y="385253"/>
                            <a:pt x="2016675" y="536737"/>
                          </a:cubicBezTo>
                          <a:cubicBezTo>
                            <a:pt x="1828143" y="522569"/>
                            <a:pt x="1496582" y="497194"/>
                            <a:pt x="1397979" y="545883"/>
                          </a:cubicBezTo>
                          <a:cubicBezTo>
                            <a:pt x="1197837" y="616839"/>
                            <a:pt x="1089504" y="497685"/>
                            <a:pt x="974075" y="541520"/>
                          </a:cubicBezTo>
                          <a:cubicBezTo>
                            <a:pt x="878962" y="599352"/>
                            <a:pt x="720981" y="503472"/>
                            <a:pt x="523114" y="536878"/>
                          </a:cubicBezTo>
                          <a:close/>
                        </a:path>
                        <a:path w="2326970" h="599707" fill="none" stroke="0" extrusionOk="0">
                          <a:moveTo>
                            <a:pt x="523114" y="536878"/>
                          </a:moveTo>
                          <a:cubicBezTo>
                            <a:pt x="398937" y="501658"/>
                            <a:pt x="309155" y="349000"/>
                            <a:pt x="272019" y="296259"/>
                          </a:cubicBezTo>
                          <a:cubicBezTo>
                            <a:pt x="203173" y="212429"/>
                            <a:pt x="190341" y="99200"/>
                            <a:pt x="0" y="35589"/>
                          </a:cubicBezTo>
                          <a:cubicBezTo>
                            <a:pt x="148101" y="44300"/>
                            <a:pt x="281925" y="34161"/>
                            <a:pt x="511931" y="38652"/>
                          </a:cubicBezTo>
                          <a:cubicBezTo>
                            <a:pt x="722851" y="-46551"/>
                            <a:pt x="877800" y="131508"/>
                            <a:pt x="1093672" y="42133"/>
                          </a:cubicBezTo>
                          <a:cubicBezTo>
                            <a:pt x="1246658" y="102726"/>
                            <a:pt x="1424765" y="193509"/>
                            <a:pt x="1721951" y="45893"/>
                          </a:cubicBezTo>
                          <a:cubicBezTo>
                            <a:pt x="1970632" y="-45435"/>
                            <a:pt x="2058785" y="70429"/>
                            <a:pt x="2326961" y="49513"/>
                          </a:cubicBezTo>
                          <a:cubicBezTo>
                            <a:pt x="2237160" y="165547"/>
                            <a:pt x="2160063" y="186919"/>
                            <a:pt x="2110499" y="290133"/>
                          </a:cubicBezTo>
                          <a:cubicBezTo>
                            <a:pt x="2040618" y="350140"/>
                            <a:pt x="2002357" y="417907"/>
                            <a:pt x="1875998" y="550804"/>
                          </a:cubicBezTo>
                          <a:cubicBezTo>
                            <a:pt x="1755455" y="588070"/>
                            <a:pt x="1519001" y="532338"/>
                            <a:pt x="1397979" y="545883"/>
                          </a:cubicBezTo>
                          <a:cubicBezTo>
                            <a:pt x="1275599" y="609704"/>
                            <a:pt x="1067518" y="456243"/>
                            <a:pt x="974075" y="541520"/>
                          </a:cubicBezTo>
                          <a:cubicBezTo>
                            <a:pt x="929755" y="584916"/>
                            <a:pt x="683731" y="558398"/>
                            <a:pt x="523114" y="53687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41">
              <a:extLst>
                <a:ext uri="{FF2B5EF4-FFF2-40B4-BE49-F238E27FC236}">
                  <a16:creationId xmlns:a16="http://schemas.microsoft.com/office/drawing/2014/main" id="{5A67E19F-467E-44F7-9645-B1591BF26058}"/>
                </a:ext>
              </a:extLst>
            </p:cNvPr>
            <p:cNvSpPr txBox="1"/>
            <p:nvPr/>
          </p:nvSpPr>
          <p:spPr>
            <a:xfrm>
              <a:off x="5176910" y="2756549"/>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الزراعة </a:t>
              </a:r>
              <a:endParaRPr lang="en-US" dirty="0">
                <a:latin typeface="Hand Of Sean" panose="02000500000000000000" pitchFamily="2" charset="-128"/>
                <a:ea typeface="Hand Of Sean" panose="02000500000000000000" pitchFamily="2" charset="-128"/>
              </a:endParaRPr>
            </a:p>
          </p:txBody>
        </p:sp>
      </p:grpSp>
      <p:grpSp>
        <p:nvGrpSpPr>
          <p:cNvPr id="201" name="Group 4">
            <a:extLst>
              <a:ext uri="{FF2B5EF4-FFF2-40B4-BE49-F238E27FC236}">
                <a16:creationId xmlns:a16="http://schemas.microsoft.com/office/drawing/2014/main" id="{BF60036F-0F9B-4B94-B7AF-BF0DC420440C}"/>
              </a:ext>
            </a:extLst>
          </p:cNvPr>
          <p:cNvGrpSpPr/>
          <p:nvPr/>
        </p:nvGrpSpPr>
        <p:grpSpPr>
          <a:xfrm>
            <a:off x="4546892" y="3036085"/>
            <a:ext cx="2312904" cy="599707"/>
            <a:chOff x="5058567" y="2033712"/>
            <a:chExt cx="2312904" cy="599707"/>
          </a:xfrm>
        </p:grpSpPr>
        <p:sp>
          <p:nvSpPr>
            <p:cNvPr id="202" name="Freeform: Shape 38">
              <a:extLst>
                <a:ext uri="{FF2B5EF4-FFF2-40B4-BE49-F238E27FC236}">
                  <a16:creationId xmlns:a16="http://schemas.microsoft.com/office/drawing/2014/main" id="{6E9FE888-05B2-4C0C-AB05-091C7CA5540E}"/>
                </a:ext>
              </a:extLst>
            </p:cNvPr>
            <p:cNvSpPr/>
            <p:nvPr/>
          </p:nvSpPr>
          <p:spPr>
            <a:xfrm>
              <a:off x="5058567" y="2033712"/>
              <a:ext cx="2312904" cy="599707"/>
            </a:xfrm>
            <a:custGeom>
              <a:avLst/>
              <a:gdLst>
                <a:gd name="connsiteX0" fmla="*/ 0 w 2312904"/>
                <a:gd name="connsiteY0" fmla="*/ 523148 h 599707"/>
                <a:gd name="connsiteX1" fmla="*/ 114926 w 2312904"/>
                <a:gd name="connsiteY1" fmla="*/ 0 h 599707"/>
                <a:gd name="connsiteX2" fmla="*/ 665713 w 2312904"/>
                <a:gd name="connsiteY2" fmla="*/ 17225 h 599707"/>
                <a:gd name="connsiteX3" fmla="*/ 1175702 w 2312904"/>
                <a:gd name="connsiteY3" fmla="*/ 33175 h 599707"/>
                <a:gd name="connsiteX4" fmla="*/ 1685690 w 2312904"/>
                <a:gd name="connsiteY4" fmla="*/ 49124 h 599707"/>
                <a:gd name="connsiteX5" fmla="*/ 2154879 w 2312904"/>
                <a:gd name="connsiteY5" fmla="*/ 63798 h 599707"/>
                <a:gd name="connsiteX6" fmla="*/ 2312904 w 2312904"/>
                <a:gd name="connsiteY6" fmla="*/ 599707 h 599707"/>
                <a:gd name="connsiteX7" fmla="*/ 1688420 w 2312904"/>
                <a:gd name="connsiteY7" fmla="*/ 579036 h 599707"/>
                <a:gd name="connsiteX8" fmla="*/ 1156452 w 2312904"/>
                <a:gd name="connsiteY8" fmla="*/ 561428 h 599707"/>
                <a:gd name="connsiteX9" fmla="*/ 624484 w 2312904"/>
                <a:gd name="connsiteY9" fmla="*/ 543819 h 599707"/>
                <a:gd name="connsiteX10" fmla="*/ 0 w 2312904"/>
                <a:gd name="connsiteY10" fmla="*/ 52314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904" h="599707" fill="none" extrusionOk="0">
                  <a:moveTo>
                    <a:pt x="0" y="523148"/>
                  </a:moveTo>
                  <a:cubicBezTo>
                    <a:pt x="-3470" y="271623"/>
                    <a:pt x="70945" y="206804"/>
                    <a:pt x="114926" y="0"/>
                  </a:cubicBezTo>
                  <a:cubicBezTo>
                    <a:pt x="359528" y="-39215"/>
                    <a:pt x="521548" y="26795"/>
                    <a:pt x="665713" y="17225"/>
                  </a:cubicBezTo>
                  <a:cubicBezTo>
                    <a:pt x="809878" y="7655"/>
                    <a:pt x="970235" y="68152"/>
                    <a:pt x="1175702" y="33175"/>
                  </a:cubicBezTo>
                  <a:cubicBezTo>
                    <a:pt x="1381169" y="-1803"/>
                    <a:pt x="1544538" y="87549"/>
                    <a:pt x="1685690" y="49124"/>
                  </a:cubicBezTo>
                  <a:cubicBezTo>
                    <a:pt x="1826842" y="10700"/>
                    <a:pt x="2010623" y="92355"/>
                    <a:pt x="2154879" y="63798"/>
                  </a:cubicBezTo>
                  <a:cubicBezTo>
                    <a:pt x="2243045" y="310227"/>
                    <a:pt x="2176061" y="352545"/>
                    <a:pt x="2312904" y="599707"/>
                  </a:cubicBezTo>
                  <a:cubicBezTo>
                    <a:pt x="2026508" y="641530"/>
                    <a:pt x="1836061" y="514926"/>
                    <a:pt x="1688420" y="579036"/>
                  </a:cubicBezTo>
                  <a:cubicBezTo>
                    <a:pt x="1540779" y="643146"/>
                    <a:pt x="1420606" y="519417"/>
                    <a:pt x="1156452" y="561428"/>
                  </a:cubicBezTo>
                  <a:cubicBezTo>
                    <a:pt x="892298" y="603439"/>
                    <a:pt x="731682" y="529657"/>
                    <a:pt x="624484" y="543819"/>
                  </a:cubicBezTo>
                  <a:cubicBezTo>
                    <a:pt x="517286" y="557981"/>
                    <a:pt x="158375" y="475881"/>
                    <a:pt x="0" y="523148"/>
                  </a:cubicBezTo>
                  <a:close/>
                </a:path>
                <a:path w="2312904" h="599707" stroke="0" extrusionOk="0">
                  <a:moveTo>
                    <a:pt x="0" y="523148"/>
                  </a:moveTo>
                  <a:cubicBezTo>
                    <a:pt x="10576" y="286303"/>
                    <a:pt x="75192" y="202819"/>
                    <a:pt x="114926" y="0"/>
                  </a:cubicBezTo>
                  <a:cubicBezTo>
                    <a:pt x="288209" y="136"/>
                    <a:pt x="507656" y="44025"/>
                    <a:pt x="665713" y="17225"/>
                  </a:cubicBezTo>
                  <a:cubicBezTo>
                    <a:pt x="823770" y="-9575"/>
                    <a:pt x="1094353" y="45916"/>
                    <a:pt x="1216501" y="34451"/>
                  </a:cubicBezTo>
                  <a:cubicBezTo>
                    <a:pt x="1338649" y="22986"/>
                    <a:pt x="1795643" y="143604"/>
                    <a:pt x="2154879" y="63798"/>
                  </a:cubicBezTo>
                  <a:cubicBezTo>
                    <a:pt x="2249950" y="203494"/>
                    <a:pt x="2227353" y="483264"/>
                    <a:pt x="2312904" y="599707"/>
                  </a:cubicBezTo>
                  <a:cubicBezTo>
                    <a:pt x="2067612" y="606217"/>
                    <a:pt x="1973119" y="585867"/>
                    <a:pt x="1711549" y="579802"/>
                  </a:cubicBezTo>
                  <a:cubicBezTo>
                    <a:pt x="1449979" y="573737"/>
                    <a:pt x="1344418" y="539983"/>
                    <a:pt x="1156452" y="561428"/>
                  </a:cubicBezTo>
                  <a:cubicBezTo>
                    <a:pt x="968486" y="582873"/>
                    <a:pt x="883954" y="525375"/>
                    <a:pt x="647613" y="544585"/>
                  </a:cubicBezTo>
                  <a:cubicBezTo>
                    <a:pt x="411272" y="563795"/>
                    <a:pt x="258545" y="462914"/>
                    <a:pt x="0" y="523148"/>
                  </a:cubicBezTo>
                  <a:close/>
                </a:path>
              </a:pathLst>
            </a:custGeom>
            <a:solidFill>
              <a:schemeClr val="accent1">
                <a:lumMod val="60000"/>
                <a:lumOff val="40000"/>
              </a:schemeClr>
            </a:solidFill>
            <a:ln>
              <a:solidFill>
                <a:srgbClr val="00B050"/>
              </a:solidFill>
              <a:extLst>
                <a:ext uri="{C807C97D-BFC1-408E-A445-0C87EB9F89A2}">
                  <ask:lineSketchStyleProps xmlns:ask="http://schemas.microsoft.com/office/drawing/2018/sketchyshapes" sd="2134510484">
                    <a:custGeom>
                      <a:avLst/>
                      <a:gdLst>
                        <a:gd name="connsiteX0" fmla="*/ 0 w 2264898"/>
                        <a:gd name="connsiteY0" fmla="*/ 576775 h 661181"/>
                        <a:gd name="connsiteX1" fmla="*/ 112541 w 2264898"/>
                        <a:gd name="connsiteY1" fmla="*/ 0 h 661181"/>
                        <a:gd name="connsiteX2" fmla="*/ 2110153 w 2264898"/>
                        <a:gd name="connsiteY2" fmla="*/ 70338 h 661181"/>
                        <a:gd name="connsiteX3" fmla="*/ 2264898 w 2264898"/>
                        <a:gd name="connsiteY3" fmla="*/ 661181 h 661181"/>
                        <a:gd name="connsiteX4" fmla="*/ 0 w 2264898"/>
                        <a:gd name="connsiteY4" fmla="*/ 576775 h 66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898" h="661181">
                          <a:moveTo>
                            <a:pt x="0" y="576775"/>
                          </a:moveTo>
                          <a:lnTo>
                            <a:pt x="112541" y="0"/>
                          </a:lnTo>
                          <a:lnTo>
                            <a:pt x="2110153" y="70338"/>
                          </a:lnTo>
                          <a:lnTo>
                            <a:pt x="2264898" y="661181"/>
                          </a:lnTo>
                          <a:lnTo>
                            <a:pt x="0" y="576775"/>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42">
              <a:extLst>
                <a:ext uri="{FF2B5EF4-FFF2-40B4-BE49-F238E27FC236}">
                  <a16:creationId xmlns:a16="http://schemas.microsoft.com/office/drawing/2014/main" id="{7785A520-A1CF-49A3-B964-B06C142B0722}"/>
                </a:ext>
              </a:extLst>
            </p:cNvPr>
            <p:cNvSpPr txBox="1"/>
            <p:nvPr/>
          </p:nvSpPr>
          <p:spPr>
            <a:xfrm>
              <a:off x="5202145" y="2192379"/>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التعدين والصناعة</a:t>
              </a:r>
              <a:endParaRPr lang="en-US" dirty="0">
                <a:latin typeface="Hand Of Sean" panose="02000500000000000000" pitchFamily="2" charset="-128"/>
                <a:ea typeface="Hand Of Sean" panose="02000500000000000000" pitchFamily="2" charset="-128"/>
              </a:endParaRPr>
            </a:p>
          </p:txBody>
        </p:sp>
      </p:grpSp>
      <p:grpSp>
        <p:nvGrpSpPr>
          <p:cNvPr id="204" name="Group 10">
            <a:extLst>
              <a:ext uri="{FF2B5EF4-FFF2-40B4-BE49-F238E27FC236}">
                <a16:creationId xmlns:a16="http://schemas.microsoft.com/office/drawing/2014/main" id="{7C264C36-21E9-4ABC-BB54-9EAD4078A6BF}"/>
              </a:ext>
            </a:extLst>
          </p:cNvPr>
          <p:cNvGrpSpPr/>
          <p:nvPr/>
        </p:nvGrpSpPr>
        <p:grpSpPr>
          <a:xfrm>
            <a:off x="4700404" y="2395075"/>
            <a:ext cx="2025747" cy="604910"/>
            <a:chOff x="5212079" y="1392702"/>
            <a:chExt cx="2025747" cy="604910"/>
          </a:xfrm>
        </p:grpSpPr>
        <p:sp>
          <p:nvSpPr>
            <p:cNvPr id="205" name="Freeform: Shape 39">
              <a:extLst>
                <a:ext uri="{FF2B5EF4-FFF2-40B4-BE49-F238E27FC236}">
                  <a16:creationId xmlns:a16="http://schemas.microsoft.com/office/drawing/2014/main" id="{148F4266-CB00-4474-9739-6F6A2F0C2C31}"/>
                </a:ext>
              </a:extLst>
            </p:cNvPr>
            <p:cNvSpPr/>
            <p:nvPr/>
          </p:nvSpPr>
          <p:spPr>
            <a:xfrm>
              <a:off x="5247249" y="1392702"/>
              <a:ext cx="1885071" cy="604910"/>
            </a:xfrm>
            <a:custGeom>
              <a:avLst/>
              <a:gdLst>
                <a:gd name="connsiteX0" fmla="*/ 1885071 w 1885071"/>
                <a:gd name="connsiteY0" fmla="*/ 604910 h 604910"/>
                <a:gd name="connsiteX1" fmla="*/ 998806 w 1885071"/>
                <a:gd name="connsiteY1" fmla="*/ 562707 h 604910"/>
                <a:gd name="connsiteX2" fmla="*/ 0 w 1885071"/>
                <a:gd name="connsiteY2" fmla="*/ 590843 h 604910"/>
                <a:gd name="connsiteX3" fmla="*/ 351693 w 1885071"/>
                <a:gd name="connsiteY3" fmla="*/ 267286 h 604910"/>
                <a:gd name="connsiteX4" fmla="*/ 872197 w 1885071"/>
                <a:gd name="connsiteY4" fmla="*/ 0 h 604910"/>
                <a:gd name="connsiteX5" fmla="*/ 1336431 w 1885071"/>
                <a:gd name="connsiteY5" fmla="*/ 112541 h 604910"/>
                <a:gd name="connsiteX6" fmla="*/ 1575582 w 1885071"/>
                <a:gd name="connsiteY6" fmla="*/ 295421 h 604910"/>
                <a:gd name="connsiteX7" fmla="*/ 1842868 w 1885071"/>
                <a:gd name="connsiteY7" fmla="*/ 478301 h 604910"/>
                <a:gd name="connsiteX8" fmla="*/ 1885071 w 1885071"/>
                <a:gd name="connsiteY8" fmla="*/ 604910 h 6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071" h="604910">
                  <a:moveTo>
                    <a:pt x="1885071" y="604910"/>
                  </a:moveTo>
                  <a:lnTo>
                    <a:pt x="998806" y="562707"/>
                  </a:lnTo>
                  <a:lnTo>
                    <a:pt x="0" y="590843"/>
                  </a:lnTo>
                  <a:lnTo>
                    <a:pt x="351693" y="267286"/>
                  </a:lnTo>
                  <a:lnTo>
                    <a:pt x="872197" y="0"/>
                  </a:lnTo>
                  <a:lnTo>
                    <a:pt x="1336431" y="112541"/>
                  </a:lnTo>
                  <a:lnTo>
                    <a:pt x="1575582" y="295421"/>
                  </a:lnTo>
                  <a:lnTo>
                    <a:pt x="1842868" y="478301"/>
                  </a:lnTo>
                  <a:lnTo>
                    <a:pt x="1885071" y="60491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43">
              <a:extLst>
                <a:ext uri="{FF2B5EF4-FFF2-40B4-BE49-F238E27FC236}">
                  <a16:creationId xmlns:a16="http://schemas.microsoft.com/office/drawing/2014/main" id="{9A6DA411-3285-4D73-A659-8A2D281C2196}"/>
                </a:ext>
              </a:extLst>
            </p:cNvPr>
            <p:cNvSpPr txBox="1"/>
            <p:nvPr/>
          </p:nvSpPr>
          <p:spPr>
            <a:xfrm>
              <a:off x="5212079" y="1598163"/>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التجارة</a:t>
              </a:r>
              <a:endParaRPr lang="en-US" dirty="0">
                <a:latin typeface="Hand Of Sean" panose="02000500000000000000" pitchFamily="2" charset="-128"/>
                <a:ea typeface="Hand Of Sean" panose="02000500000000000000" pitchFamily="2" charset="-128"/>
              </a:endParaRPr>
            </a:p>
          </p:txBody>
        </p:sp>
      </p:grpSp>
      <p:grpSp>
        <p:nvGrpSpPr>
          <p:cNvPr id="207" name="Group 49">
            <a:extLst>
              <a:ext uri="{FF2B5EF4-FFF2-40B4-BE49-F238E27FC236}">
                <a16:creationId xmlns:a16="http://schemas.microsoft.com/office/drawing/2014/main" id="{401B1230-FD83-40AB-A003-E5A7A34B4AF7}"/>
              </a:ext>
            </a:extLst>
          </p:cNvPr>
          <p:cNvGrpSpPr/>
          <p:nvPr/>
        </p:nvGrpSpPr>
        <p:grpSpPr>
          <a:xfrm>
            <a:off x="800100" y="1053529"/>
            <a:ext cx="2835829" cy="3450294"/>
            <a:chOff x="556389" y="-362161"/>
            <a:chExt cx="3171737" cy="3858988"/>
          </a:xfrm>
        </p:grpSpPr>
        <p:sp>
          <p:nvSpPr>
            <p:cNvPr id="208" name="Rectangle: Rounded Corners 44">
              <a:extLst>
                <a:ext uri="{FF2B5EF4-FFF2-40B4-BE49-F238E27FC236}">
                  <a16:creationId xmlns:a16="http://schemas.microsoft.com/office/drawing/2014/main" id="{F7E08271-8890-4973-8A44-A219466C1BA9}"/>
                </a:ext>
              </a:extLst>
            </p:cNvPr>
            <p:cNvSpPr/>
            <p:nvPr/>
          </p:nvSpPr>
          <p:spPr>
            <a:xfrm>
              <a:off x="709797" y="456329"/>
              <a:ext cx="2858648" cy="2798670"/>
            </a:xfrm>
            <a:custGeom>
              <a:avLst/>
              <a:gdLst>
                <a:gd name="connsiteX0" fmla="*/ 0 w 2858648"/>
                <a:gd name="connsiteY0" fmla="*/ 466454 h 2798670"/>
                <a:gd name="connsiteX1" fmla="*/ 466454 w 2858648"/>
                <a:gd name="connsiteY1" fmla="*/ 0 h 2798670"/>
                <a:gd name="connsiteX2" fmla="*/ 909374 w 2858648"/>
                <a:gd name="connsiteY2" fmla="*/ 0 h 2798670"/>
                <a:gd name="connsiteX3" fmla="*/ 1333037 w 2858648"/>
                <a:gd name="connsiteY3" fmla="*/ 0 h 2798670"/>
                <a:gd name="connsiteX4" fmla="*/ 1852987 w 2858648"/>
                <a:gd name="connsiteY4" fmla="*/ 0 h 2798670"/>
                <a:gd name="connsiteX5" fmla="*/ 2392194 w 2858648"/>
                <a:gd name="connsiteY5" fmla="*/ 0 h 2798670"/>
                <a:gd name="connsiteX6" fmla="*/ 2858648 w 2858648"/>
                <a:gd name="connsiteY6" fmla="*/ 466454 h 2798670"/>
                <a:gd name="connsiteX7" fmla="*/ 2858648 w 2858648"/>
                <a:gd name="connsiteY7" fmla="*/ 932895 h 2798670"/>
                <a:gd name="connsiteX8" fmla="*/ 2858648 w 2858648"/>
                <a:gd name="connsiteY8" fmla="*/ 1362020 h 2798670"/>
                <a:gd name="connsiteX9" fmla="*/ 2858648 w 2858648"/>
                <a:gd name="connsiteY9" fmla="*/ 1772487 h 2798670"/>
                <a:gd name="connsiteX10" fmla="*/ 2858648 w 2858648"/>
                <a:gd name="connsiteY10" fmla="*/ 2332216 h 2798670"/>
                <a:gd name="connsiteX11" fmla="*/ 2392194 w 2858648"/>
                <a:gd name="connsiteY11" fmla="*/ 2798670 h 2798670"/>
                <a:gd name="connsiteX12" fmla="*/ 1910759 w 2858648"/>
                <a:gd name="connsiteY12" fmla="*/ 2798670 h 2798670"/>
                <a:gd name="connsiteX13" fmla="*/ 1410067 w 2858648"/>
                <a:gd name="connsiteY13" fmla="*/ 2798670 h 2798670"/>
                <a:gd name="connsiteX14" fmla="*/ 947889 w 2858648"/>
                <a:gd name="connsiteY14" fmla="*/ 2798670 h 2798670"/>
                <a:gd name="connsiteX15" fmla="*/ 466454 w 2858648"/>
                <a:gd name="connsiteY15" fmla="*/ 2798670 h 2798670"/>
                <a:gd name="connsiteX16" fmla="*/ 0 w 2858648"/>
                <a:gd name="connsiteY16" fmla="*/ 2332216 h 2798670"/>
                <a:gd name="connsiteX17" fmla="*/ 0 w 2858648"/>
                <a:gd name="connsiteY17" fmla="*/ 1921748 h 2798670"/>
                <a:gd name="connsiteX18" fmla="*/ 0 w 2858648"/>
                <a:gd name="connsiteY18" fmla="*/ 1455308 h 2798670"/>
                <a:gd name="connsiteX19" fmla="*/ 0 w 2858648"/>
                <a:gd name="connsiteY19" fmla="*/ 1026183 h 2798670"/>
                <a:gd name="connsiteX20" fmla="*/ 0 w 2858648"/>
                <a:gd name="connsiteY20" fmla="*/ 466454 h 27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648" h="2798670" fill="none" extrusionOk="0">
                  <a:moveTo>
                    <a:pt x="0" y="466454"/>
                  </a:moveTo>
                  <a:cubicBezTo>
                    <a:pt x="73842" y="190306"/>
                    <a:pt x="204708" y="4209"/>
                    <a:pt x="466454" y="0"/>
                  </a:cubicBezTo>
                  <a:cubicBezTo>
                    <a:pt x="675688" y="-41509"/>
                    <a:pt x="716209" y="37561"/>
                    <a:pt x="909374" y="0"/>
                  </a:cubicBezTo>
                  <a:cubicBezTo>
                    <a:pt x="1102539" y="-37561"/>
                    <a:pt x="1127817" y="10014"/>
                    <a:pt x="1333037" y="0"/>
                  </a:cubicBezTo>
                  <a:cubicBezTo>
                    <a:pt x="1538257" y="-10014"/>
                    <a:pt x="1737526" y="20220"/>
                    <a:pt x="1852987" y="0"/>
                  </a:cubicBezTo>
                  <a:cubicBezTo>
                    <a:pt x="1968448" y="-20220"/>
                    <a:pt x="2184973" y="55149"/>
                    <a:pt x="2392194" y="0"/>
                  </a:cubicBezTo>
                  <a:cubicBezTo>
                    <a:pt x="2605076" y="-21445"/>
                    <a:pt x="2836135" y="191219"/>
                    <a:pt x="2858648" y="466454"/>
                  </a:cubicBezTo>
                  <a:cubicBezTo>
                    <a:pt x="2913258" y="690978"/>
                    <a:pt x="2813408" y="797078"/>
                    <a:pt x="2858648" y="932895"/>
                  </a:cubicBezTo>
                  <a:cubicBezTo>
                    <a:pt x="2903888" y="1068712"/>
                    <a:pt x="2841236" y="1216105"/>
                    <a:pt x="2858648" y="1362020"/>
                  </a:cubicBezTo>
                  <a:cubicBezTo>
                    <a:pt x="2876060" y="1507936"/>
                    <a:pt x="2834847" y="1589846"/>
                    <a:pt x="2858648" y="1772487"/>
                  </a:cubicBezTo>
                  <a:cubicBezTo>
                    <a:pt x="2882449" y="1955128"/>
                    <a:pt x="2809118" y="2054973"/>
                    <a:pt x="2858648" y="2332216"/>
                  </a:cubicBezTo>
                  <a:cubicBezTo>
                    <a:pt x="2909719" y="2591098"/>
                    <a:pt x="2658682" y="2862231"/>
                    <a:pt x="2392194" y="2798670"/>
                  </a:cubicBezTo>
                  <a:cubicBezTo>
                    <a:pt x="2276964" y="2845684"/>
                    <a:pt x="2009269" y="2795375"/>
                    <a:pt x="1910759" y="2798670"/>
                  </a:cubicBezTo>
                  <a:cubicBezTo>
                    <a:pt x="1812250" y="2801965"/>
                    <a:pt x="1659873" y="2790645"/>
                    <a:pt x="1410067" y="2798670"/>
                  </a:cubicBezTo>
                  <a:cubicBezTo>
                    <a:pt x="1160261" y="2806695"/>
                    <a:pt x="1137286" y="2748024"/>
                    <a:pt x="947889" y="2798670"/>
                  </a:cubicBezTo>
                  <a:cubicBezTo>
                    <a:pt x="758492" y="2849316"/>
                    <a:pt x="567759" y="2776653"/>
                    <a:pt x="466454" y="2798670"/>
                  </a:cubicBezTo>
                  <a:cubicBezTo>
                    <a:pt x="223799" y="2771873"/>
                    <a:pt x="3254" y="2601520"/>
                    <a:pt x="0" y="2332216"/>
                  </a:cubicBezTo>
                  <a:cubicBezTo>
                    <a:pt x="-11801" y="2242207"/>
                    <a:pt x="18650" y="2079886"/>
                    <a:pt x="0" y="1921748"/>
                  </a:cubicBezTo>
                  <a:cubicBezTo>
                    <a:pt x="-18650" y="1763610"/>
                    <a:pt x="6036" y="1658329"/>
                    <a:pt x="0" y="1455308"/>
                  </a:cubicBezTo>
                  <a:cubicBezTo>
                    <a:pt x="-6036" y="1252287"/>
                    <a:pt x="18943" y="1121523"/>
                    <a:pt x="0" y="1026183"/>
                  </a:cubicBezTo>
                  <a:cubicBezTo>
                    <a:pt x="-18943" y="930843"/>
                    <a:pt x="66500" y="587068"/>
                    <a:pt x="0" y="466454"/>
                  </a:cubicBezTo>
                  <a:close/>
                </a:path>
                <a:path w="2858648" h="2798670" stroke="0" extrusionOk="0">
                  <a:moveTo>
                    <a:pt x="0" y="466454"/>
                  </a:moveTo>
                  <a:cubicBezTo>
                    <a:pt x="16740" y="196034"/>
                    <a:pt x="250443" y="-41159"/>
                    <a:pt x="466454" y="0"/>
                  </a:cubicBezTo>
                  <a:cubicBezTo>
                    <a:pt x="686961" y="-53735"/>
                    <a:pt x="854175" y="47742"/>
                    <a:pt x="986404" y="0"/>
                  </a:cubicBezTo>
                  <a:cubicBezTo>
                    <a:pt x="1118633" y="-47742"/>
                    <a:pt x="1335072" y="38728"/>
                    <a:pt x="1429324" y="0"/>
                  </a:cubicBezTo>
                  <a:cubicBezTo>
                    <a:pt x="1523576" y="-38728"/>
                    <a:pt x="1732959" y="26632"/>
                    <a:pt x="1891502" y="0"/>
                  </a:cubicBezTo>
                  <a:cubicBezTo>
                    <a:pt x="2050045" y="-26632"/>
                    <a:pt x="2145704" y="24455"/>
                    <a:pt x="2392194" y="0"/>
                  </a:cubicBezTo>
                  <a:cubicBezTo>
                    <a:pt x="2655246" y="37358"/>
                    <a:pt x="2847717" y="238785"/>
                    <a:pt x="2858648" y="466454"/>
                  </a:cubicBezTo>
                  <a:cubicBezTo>
                    <a:pt x="2876472" y="567884"/>
                    <a:pt x="2826069" y="783580"/>
                    <a:pt x="2858648" y="970210"/>
                  </a:cubicBezTo>
                  <a:cubicBezTo>
                    <a:pt x="2891227" y="1156840"/>
                    <a:pt x="2846628" y="1320094"/>
                    <a:pt x="2858648" y="1436650"/>
                  </a:cubicBezTo>
                  <a:cubicBezTo>
                    <a:pt x="2870668" y="1553206"/>
                    <a:pt x="2822627" y="1779146"/>
                    <a:pt x="2858648" y="1903091"/>
                  </a:cubicBezTo>
                  <a:cubicBezTo>
                    <a:pt x="2894669" y="2027036"/>
                    <a:pt x="2810266" y="2236879"/>
                    <a:pt x="2858648" y="2332216"/>
                  </a:cubicBezTo>
                  <a:cubicBezTo>
                    <a:pt x="2824846" y="2544148"/>
                    <a:pt x="2651540" y="2756711"/>
                    <a:pt x="2392194" y="2798670"/>
                  </a:cubicBezTo>
                  <a:cubicBezTo>
                    <a:pt x="2224180" y="2819770"/>
                    <a:pt x="2160068" y="2751461"/>
                    <a:pt x="1968531" y="2798670"/>
                  </a:cubicBezTo>
                  <a:cubicBezTo>
                    <a:pt x="1776994" y="2845879"/>
                    <a:pt x="1566357" y="2772667"/>
                    <a:pt x="1448581" y="2798670"/>
                  </a:cubicBezTo>
                  <a:cubicBezTo>
                    <a:pt x="1330805" y="2824673"/>
                    <a:pt x="1091912" y="2751102"/>
                    <a:pt x="928632" y="2798670"/>
                  </a:cubicBezTo>
                  <a:cubicBezTo>
                    <a:pt x="765352" y="2846238"/>
                    <a:pt x="672077" y="2756140"/>
                    <a:pt x="466454" y="2798670"/>
                  </a:cubicBezTo>
                  <a:cubicBezTo>
                    <a:pt x="228614" y="2742581"/>
                    <a:pt x="46609" y="2606391"/>
                    <a:pt x="0" y="2332216"/>
                  </a:cubicBezTo>
                  <a:cubicBezTo>
                    <a:pt x="-30386" y="2162535"/>
                    <a:pt x="30684" y="2062817"/>
                    <a:pt x="0" y="1921748"/>
                  </a:cubicBezTo>
                  <a:cubicBezTo>
                    <a:pt x="-30684" y="1780679"/>
                    <a:pt x="42166" y="1644564"/>
                    <a:pt x="0" y="1473965"/>
                  </a:cubicBezTo>
                  <a:cubicBezTo>
                    <a:pt x="-42166" y="1303366"/>
                    <a:pt x="10954" y="1225091"/>
                    <a:pt x="0" y="988867"/>
                  </a:cubicBezTo>
                  <a:cubicBezTo>
                    <a:pt x="-10954" y="752643"/>
                    <a:pt x="20863" y="727542"/>
                    <a:pt x="0" y="466454"/>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45">
              <a:extLst>
                <a:ext uri="{FF2B5EF4-FFF2-40B4-BE49-F238E27FC236}">
                  <a16:creationId xmlns:a16="http://schemas.microsoft.com/office/drawing/2014/main" id="{57ABFB61-073A-4FC6-A9DD-200DEC2F2E28}"/>
                </a:ext>
              </a:extLst>
            </p:cNvPr>
            <p:cNvSpPr/>
            <p:nvPr/>
          </p:nvSpPr>
          <p:spPr>
            <a:xfrm>
              <a:off x="556389" y="225020"/>
              <a:ext cx="3171737" cy="3271807"/>
            </a:xfrm>
            <a:custGeom>
              <a:avLst/>
              <a:gdLst>
                <a:gd name="connsiteX0" fmla="*/ 0 w 3171737"/>
                <a:gd name="connsiteY0" fmla="*/ 528633 h 3271807"/>
                <a:gd name="connsiteX1" fmla="*/ 528633 w 3171737"/>
                <a:gd name="connsiteY1" fmla="*/ 0 h 3271807"/>
                <a:gd name="connsiteX2" fmla="*/ 1099540 w 3171737"/>
                <a:gd name="connsiteY2" fmla="*/ 0 h 3271807"/>
                <a:gd name="connsiteX3" fmla="*/ 1585869 w 3171737"/>
                <a:gd name="connsiteY3" fmla="*/ 0 h 3271807"/>
                <a:gd name="connsiteX4" fmla="*/ 2093342 w 3171737"/>
                <a:gd name="connsiteY4" fmla="*/ 0 h 3271807"/>
                <a:gd name="connsiteX5" fmla="*/ 2643104 w 3171737"/>
                <a:gd name="connsiteY5" fmla="*/ 0 h 3271807"/>
                <a:gd name="connsiteX6" fmla="*/ 3171737 w 3171737"/>
                <a:gd name="connsiteY6" fmla="*/ 528633 h 3271807"/>
                <a:gd name="connsiteX7" fmla="*/ 3171737 w 3171737"/>
                <a:gd name="connsiteY7" fmla="*/ 1126559 h 3271807"/>
                <a:gd name="connsiteX8" fmla="*/ 3171737 w 3171737"/>
                <a:gd name="connsiteY8" fmla="*/ 1680194 h 3271807"/>
                <a:gd name="connsiteX9" fmla="*/ 3171737 w 3171737"/>
                <a:gd name="connsiteY9" fmla="*/ 2233830 h 3271807"/>
                <a:gd name="connsiteX10" fmla="*/ 3171737 w 3171737"/>
                <a:gd name="connsiteY10" fmla="*/ 2743174 h 3271807"/>
                <a:gd name="connsiteX11" fmla="*/ 2643104 w 3171737"/>
                <a:gd name="connsiteY11" fmla="*/ 3271807 h 3271807"/>
                <a:gd name="connsiteX12" fmla="*/ 2177920 w 3171737"/>
                <a:gd name="connsiteY12" fmla="*/ 3271807 h 3271807"/>
                <a:gd name="connsiteX13" fmla="*/ 1607013 w 3171737"/>
                <a:gd name="connsiteY13" fmla="*/ 3271807 h 3271807"/>
                <a:gd name="connsiteX14" fmla="*/ 1036106 w 3171737"/>
                <a:gd name="connsiteY14" fmla="*/ 3271807 h 3271807"/>
                <a:gd name="connsiteX15" fmla="*/ 528633 w 3171737"/>
                <a:gd name="connsiteY15" fmla="*/ 3271807 h 3271807"/>
                <a:gd name="connsiteX16" fmla="*/ 0 w 3171737"/>
                <a:gd name="connsiteY16" fmla="*/ 2743174 h 3271807"/>
                <a:gd name="connsiteX17" fmla="*/ 0 w 3171737"/>
                <a:gd name="connsiteY17" fmla="*/ 2255975 h 3271807"/>
                <a:gd name="connsiteX18" fmla="*/ 0 w 3171737"/>
                <a:gd name="connsiteY18" fmla="*/ 1724485 h 3271807"/>
                <a:gd name="connsiteX19" fmla="*/ 0 w 3171737"/>
                <a:gd name="connsiteY19" fmla="*/ 1148704 h 3271807"/>
                <a:gd name="connsiteX20" fmla="*/ 0 w 3171737"/>
                <a:gd name="connsiteY20" fmla="*/ 528633 h 327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1737" h="3271807" extrusionOk="0">
                  <a:moveTo>
                    <a:pt x="0" y="528633"/>
                  </a:moveTo>
                  <a:cubicBezTo>
                    <a:pt x="55842" y="193964"/>
                    <a:pt x="249910" y="-13092"/>
                    <a:pt x="528633" y="0"/>
                  </a:cubicBezTo>
                  <a:cubicBezTo>
                    <a:pt x="790080" y="-43388"/>
                    <a:pt x="899544" y="48853"/>
                    <a:pt x="1099540" y="0"/>
                  </a:cubicBezTo>
                  <a:cubicBezTo>
                    <a:pt x="1299536" y="-48853"/>
                    <a:pt x="1451146" y="17117"/>
                    <a:pt x="1585869" y="0"/>
                  </a:cubicBezTo>
                  <a:cubicBezTo>
                    <a:pt x="1720592" y="-17117"/>
                    <a:pt x="1971239" y="27493"/>
                    <a:pt x="2093342" y="0"/>
                  </a:cubicBezTo>
                  <a:cubicBezTo>
                    <a:pt x="2215445" y="-27493"/>
                    <a:pt x="2379118" y="10059"/>
                    <a:pt x="2643104" y="0"/>
                  </a:cubicBezTo>
                  <a:cubicBezTo>
                    <a:pt x="2941520" y="44385"/>
                    <a:pt x="3145320" y="309045"/>
                    <a:pt x="3171737" y="528633"/>
                  </a:cubicBezTo>
                  <a:cubicBezTo>
                    <a:pt x="3188436" y="649301"/>
                    <a:pt x="3108049" y="939112"/>
                    <a:pt x="3171737" y="1126559"/>
                  </a:cubicBezTo>
                  <a:cubicBezTo>
                    <a:pt x="3235425" y="1314006"/>
                    <a:pt x="3143231" y="1513802"/>
                    <a:pt x="3171737" y="1680194"/>
                  </a:cubicBezTo>
                  <a:cubicBezTo>
                    <a:pt x="3200243" y="1846586"/>
                    <a:pt x="3124273" y="1987412"/>
                    <a:pt x="3171737" y="2233830"/>
                  </a:cubicBezTo>
                  <a:cubicBezTo>
                    <a:pt x="3219201" y="2480248"/>
                    <a:pt x="3118033" y="2524624"/>
                    <a:pt x="3171737" y="2743174"/>
                  </a:cubicBezTo>
                  <a:cubicBezTo>
                    <a:pt x="3151797" y="3008180"/>
                    <a:pt x="2937667" y="3208625"/>
                    <a:pt x="2643104" y="3271807"/>
                  </a:cubicBezTo>
                  <a:cubicBezTo>
                    <a:pt x="2453317" y="3287470"/>
                    <a:pt x="2363761" y="3235065"/>
                    <a:pt x="2177920" y="3271807"/>
                  </a:cubicBezTo>
                  <a:cubicBezTo>
                    <a:pt x="1992079" y="3308549"/>
                    <a:pt x="1791291" y="3211437"/>
                    <a:pt x="1607013" y="3271807"/>
                  </a:cubicBezTo>
                  <a:cubicBezTo>
                    <a:pt x="1422735" y="3332177"/>
                    <a:pt x="1308644" y="3231108"/>
                    <a:pt x="1036106" y="3271807"/>
                  </a:cubicBezTo>
                  <a:cubicBezTo>
                    <a:pt x="763568" y="3312506"/>
                    <a:pt x="767564" y="3219651"/>
                    <a:pt x="528633" y="3271807"/>
                  </a:cubicBezTo>
                  <a:cubicBezTo>
                    <a:pt x="250399" y="3232886"/>
                    <a:pt x="6820" y="3037553"/>
                    <a:pt x="0" y="2743174"/>
                  </a:cubicBezTo>
                  <a:cubicBezTo>
                    <a:pt x="-21807" y="2550593"/>
                    <a:pt x="36336" y="2478853"/>
                    <a:pt x="0" y="2255975"/>
                  </a:cubicBezTo>
                  <a:cubicBezTo>
                    <a:pt x="-36336" y="2033097"/>
                    <a:pt x="22167" y="1884291"/>
                    <a:pt x="0" y="1724485"/>
                  </a:cubicBezTo>
                  <a:cubicBezTo>
                    <a:pt x="-22167" y="1564679"/>
                    <a:pt x="55027" y="1380186"/>
                    <a:pt x="0" y="1148704"/>
                  </a:cubicBezTo>
                  <a:cubicBezTo>
                    <a:pt x="-55027" y="917222"/>
                    <a:pt x="66226" y="749849"/>
                    <a:pt x="0" y="52863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46">
              <a:extLst>
                <a:ext uri="{FF2B5EF4-FFF2-40B4-BE49-F238E27FC236}">
                  <a16:creationId xmlns:a16="http://schemas.microsoft.com/office/drawing/2014/main" id="{29F12F99-CE43-47D0-863D-37CB49900828}"/>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7">
              <a:extLst>
                <a:ext uri="{FF2B5EF4-FFF2-40B4-BE49-F238E27FC236}">
                  <a16:creationId xmlns:a16="http://schemas.microsoft.com/office/drawing/2014/main" id="{1908CF50-D4F9-4EAD-BDE9-F4A61A0BF03D}"/>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1</a:t>
              </a:r>
            </a:p>
          </p:txBody>
        </p:sp>
        <p:sp>
          <p:nvSpPr>
            <p:cNvPr id="212" name="TextBox 48">
              <a:extLst>
                <a:ext uri="{FF2B5EF4-FFF2-40B4-BE49-F238E27FC236}">
                  <a16:creationId xmlns:a16="http://schemas.microsoft.com/office/drawing/2014/main" id="{D52F1A5B-BD7C-49B2-9CE0-71C2AFDA6A9A}"/>
                </a:ext>
              </a:extLst>
            </p:cNvPr>
            <p:cNvSpPr txBox="1"/>
            <p:nvPr/>
          </p:nvSpPr>
          <p:spPr>
            <a:xfrm>
              <a:off x="684685" y="669072"/>
              <a:ext cx="2915142" cy="2065399"/>
            </a:xfrm>
            <a:prstGeom prst="rect">
              <a:avLst/>
            </a:prstGeom>
            <a:noFill/>
          </p:spPr>
          <p:txBody>
            <a:bodyPr wrap="square" rtlCol="0">
              <a:spAutoFit/>
            </a:bodyPr>
            <a:lstStyle/>
            <a:p>
              <a:pPr algn="r"/>
              <a:r>
                <a:rPr lang="ar-SY" dirty="0">
                  <a:solidFill>
                    <a:srgbClr val="FF0000"/>
                  </a:solidFill>
                  <a:latin typeface="Hand Of Sean" panose="02000500000000000000" pitchFamily="2" charset="-128"/>
                  <a:ea typeface="Hand Of Sean" panose="02000500000000000000" pitchFamily="2" charset="-128"/>
                </a:rPr>
                <a:t>أ - الزراعة:</a:t>
              </a:r>
            </a:p>
            <a:p>
              <a:pPr algn="r"/>
              <a:endParaRPr lang="ar-SY" sz="1600" dirty="0">
                <a:latin typeface="Hand Of Sean" panose="02000500000000000000" pitchFamily="2" charset="-128"/>
                <a:ea typeface="Hand Of Sean" panose="02000500000000000000" pitchFamily="2" charset="-128"/>
              </a:endParaRPr>
            </a:p>
            <a:p>
              <a:pPr algn="r"/>
              <a:r>
                <a:rPr lang="ar-SY" sz="1600" dirty="0">
                  <a:latin typeface="Hand Of Sean" panose="02000500000000000000" pitchFamily="2" charset="-128"/>
                  <a:ea typeface="Hand Of Sean" panose="02000500000000000000" pitchFamily="2" charset="-128"/>
                </a:rPr>
                <a:t>يعمل بها أغلب السكان، وتُسْهِم بثلث</a:t>
              </a:r>
            </a:p>
            <a:p>
              <a:pPr algn="r"/>
              <a:r>
                <a:rPr lang="ar-SY" sz="1600" dirty="0">
                  <a:latin typeface="Hand Of Sean" panose="02000500000000000000" pitchFamily="2" charset="-128"/>
                  <a:ea typeface="Hand Of Sean" panose="02000500000000000000" pitchFamily="2" charset="-128"/>
                </a:rPr>
                <a:t>الإنتاج المحلي، ومن أشهر المحاصيل</a:t>
              </a:r>
            </a:p>
            <a:p>
              <a:pPr algn="r"/>
              <a:r>
                <a:rPr lang="ar-SY" sz="1600" dirty="0">
                  <a:latin typeface="Hand Of Sean" panose="02000500000000000000" pitchFamily="2" charset="-128"/>
                  <a:ea typeface="Hand Of Sean" panose="02000500000000000000" pitchFamily="2" charset="-128"/>
                </a:rPr>
                <a:t>الزراعية: الكاكاو، وزيت النخيل، والفول</a:t>
              </a:r>
            </a:p>
            <a:p>
              <a:pPr algn="r"/>
              <a:r>
                <a:rPr lang="ar-SY" sz="1600" dirty="0">
                  <a:latin typeface="Hand Of Sean" panose="02000500000000000000" pitchFamily="2" charset="-128"/>
                  <a:ea typeface="Hand Of Sean" panose="02000500000000000000" pitchFamily="2" charset="-128"/>
                </a:rPr>
                <a:t>السوداني، والحبوب، والخَضْراوات</a:t>
              </a:r>
              <a:endParaRPr lang="en-US" sz="1600" dirty="0">
                <a:latin typeface="Hand Of Sean" panose="02000500000000000000" pitchFamily="2" charset="-128"/>
                <a:ea typeface="Hand Of Sean" panose="02000500000000000000" pitchFamily="2" charset="-128"/>
              </a:endParaRPr>
            </a:p>
          </p:txBody>
        </p:sp>
      </p:grpSp>
      <p:grpSp>
        <p:nvGrpSpPr>
          <p:cNvPr id="213" name="Group 52">
            <a:extLst>
              <a:ext uri="{FF2B5EF4-FFF2-40B4-BE49-F238E27FC236}">
                <a16:creationId xmlns:a16="http://schemas.microsoft.com/office/drawing/2014/main" id="{D655F948-0124-48B8-B4BD-F74CBBA63587}"/>
              </a:ext>
            </a:extLst>
          </p:cNvPr>
          <p:cNvGrpSpPr/>
          <p:nvPr/>
        </p:nvGrpSpPr>
        <p:grpSpPr>
          <a:xfrm>
            <a:off x="7533574" y="4185775"/>
            <a:ext cx="4213927" cy="2634124"/>
            <a:chOff x="719190" y="3066757"/>
            <a:chExt cx="4213927" cy="2634124"/>
          </a:xfrm>
        </p:grpSpPr>
        <p:sp>
          <p:nvSpPr>
            <p:cNvPr id="214" name="Rectangle: Rounded Corners 53">
              <a:extLst>
                <a:ext uri="{FF2B5EF4-FFF2-40B4-BE49-F238E27FC236}">
                  <a16:creationId xmlns:a16="http://schemas.microsoft.com/office/drawing/2014/main" id="{D289B827-1DA2-4F5F-8011-52B821B6BF33}"/>
                </a:ext>
              </a:extLst>
            </p:cNvPr>
            <p:cNvSpPr/>
            <p:nvPr/>
          </p:nvSpPr>
          <p:spPr>
            <a:xfrm>
              <a:off x="894517" y="3885247"/>
              <a:ext cx="3873499" cy="1815634"/>
            </a:xfrm>
            <a:custGeom>
              <a:avLst/>
              <a:gdLst>
                <a:gd name="connsiteX0" fmla="*/ 0 w 3873499"/>
                <a:gd name="connsiteY0" fmla="*/ 302612 h 1815634"/>
                <a:gd name="connsiteX1" fmla="*/ 302612 w 3873499"/>
                <a:gd name="connsiteY1" fmla="*/ 0 h 1815634"/>
                <a:gd name="connsiteX2" fmla="*/ 814642 w 3873499"/>
                <a:gd name="connsiteY2" fmla="*/ 0 h 1815634"/>
                <a:gd name="connsiteX3" fmla="*/ 1261306 w 3873499"/>
                <a:gd name="connsiteY3" fmla="*/ 0 h 1815634"/>
                <a:gd name="connsiteX4" fmla="*/ 1773336 w 3873499"/>
                <a:gd name="connsiteY4" fmla="*/ 0 h 1815634"/>
                <a:gd name="connsiteX5" fmla="*/ 2383414 w 3873499"/>
                <a:gd name="connsiteY5" fmla="*/ 0 h 1815634"/>
                <a:gd name="connsiteX6" fmla="*/ 2993492 w 3873499"/>
                <a:gd name="connsiteY6" fmla="*/ 0 h 1815634"/>
                <a:gd name="connsiteX7" fmla="*/ 3570887 w 3873499"/>
                <a:gd name="connsiteY7" fmla="*/ 0 h 1815634"/>
                <a:gd name="connsiteX8" fmla="*/ 3873499 w 3873499"/>
                <a:gd name="connsiteY8" fmla="*/ 302612 h 1815634"/>
                <a:gd name="connsiteX9" fmla="*/ 3873499 w 3873499"/>
                <a:gd name="connsiteY9" fmla="*/ 730290 h 1815634"/>
                <a:gd name="connsiteX10" fmla="*/ 3873499 w 3873499"/>
                <a:gd name="connsiteY10" fmla="*/ 1157968 h 1815634"/>
                <a:gd name="connsiteX11" fmla="*/ 3873499 w 3873499"/>
                <a:gd name="connsiteY11" fmla="*/ 1513022 h 1815634"/>
                <a:gd name="connsiteX12" fmla="*/ 3570887 w 3873499"/>
                <a:gd name="connsiteY12" fmla="*/ 1815634 h 1815634"/>
                <a:gd name="connsiteX13" fmla="*/ 3124223 w 3873499"/>
                <a:gd name="connsiteY13" fmla="*/ 1815634 h 1815634"/>
                <a:gd name="connsiteX14" fmla="*/ 2579510 w 3873499"/>
                <a:gd name="connsiteY14" fmla="*/ 1815634 h 1815634"/>
                <a:gd name="connsiteX15" fmla="*/ 2034798 w 3873499"/>
                <a:gd name="connsiteY15" fmla="*/ 1815634 h 1815634"/>
                <a:gd name="connsiteX16" fmla="*/ 1457403 w 3873499"/>
                <a:gd name="connsiteY16" fmla="*/ 1815634 h 1815634"/>
                <a:gd name="connsiteX17" fmla="*/ 912690 w 3873499"/>
                <a:gd name="connsiteY17" fmla="*/ 1815634 h 1815634"/>
                <a:gd name="connsiteX18" fmla="*/ 302612 w 3873499"/>
                <a:gd name="connsiteY18" fmla="*/ 1815634 h 1815634"/>
                <a:gd name="connsiteX19" fmla="*/ 0 w 3873499"/>
                <a:gd name="connsiteY19" fmla="*/ 1513022 h 1815634"/>
                <a:gd name="connsiteX20" fmla="*/ 0 w 3873499"/>
                <a:gd name="connsiteY20" fmla="*/ 1109552 h 1815634"/>
                <a:gd name="connsiteX21" fmla="*/ 0 w 3873499"/>
                <a:gd name="connsiteY21" fmla="*/ 681874 h 1815634"/>
                <a:gd name="connsiteX22" fmla="*/ 0 w 3873499"/>
                <a:gd name="connsiteY22" fmla="*/ 302612 h 181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73499" h="1815634" fill="none" extrusionOk="0">
                  <a:moveTo>
                    <a:pt x="0" y="302612"/>
                  </a:moveTo>
                  <a:cubicBezTo>
                    <a:pt x="7041" y="132523"/>
                    <a:pt x="140733" y="-8267"/>
                    <a:pt x="302612" y="0"/>
                  </a:cubicBezTo>
                  <a:cubicBezTo>
                    <a:pt x="506678" y="-8925"/>
                    <a:pt x="670105" y="52243"/>
                    <a:pt x="814642" y="0"/>
                  </a:cubicBezTo>
                  <a:cubicBezTo>
                    <a:pt x="959179" y="-52243"/>
                    <a:pt x="1059295" y="13091"/>
                    <a:pt x="1261306" y="0"/>
                  </a:cubicBezTo>
                  <a:cubicBezTo>
                    <a:pt x="1463317" y="-13091"/>
                    <a:pt x="1542709" y="22971"/>
                    <a:pt x="1773336" y="0"/>
                  </a:cubicBezTo>
                  <a:cubicBezTo>
                    <a:pt x="2003963" y="-22971"/>
                    <a:pt x="2096384" y="70292"/>
                    <a:pt x="2383414" y="0"/>
                  </a:cubicBezTo>
                  <a:cubicBezTo>
                    <a:pt x="2670444" y="-70292"/>
                    <a:pt x="2723855" y="40099"/>
                    <a:pt x="2993492" y="0"/>
                  </a:cubicBezTo>
                  <a:cubicBezTo>
                    <a:pt x="3263129" y="-40099"/>
                    <a:pt x="3369231" y="49186"/>
                    <a:pt x="3570887" y="0"/>
                  </a:cubicBezTo>
                  <a:cubicBezTo>
                    <a:pt x="3717574" y="-10385"/>
                    <a:pt x="3898307" y="169814"/>
                    <a:pt x="3873499" y="302612"/>
                  </a:cubicBezTo>
                  <a:cubicBezTo>
                    <a:pt x="3891493" y="471940"/>
                    <a:pt x="3865030" y="527498"/>
                    <a:pt x="3873499" y="730290"/>
                  </a:cubicBezTo>
                  <a:cubicBezTo>
                    <a:pt x="3881968" y="933082"/>
                    <a:pt x="3844327" y="950846"/>
                    <a:pt x="3873499" y="1157968"/>
                  </a:cubicBezTo>
                  <a:cubicBezTo>
                    <a:pt x="3902671" y="1365090"/>
                    <a:pt x="3837716" y="1387094"/>
                    <a:pt x="3873499" y="1513022"/>
                  </a:cubicBezTo>
                  <a:cubicBezTo>
                    <a:pt x="3834399" y="1662917"/>
                    <a:pt x="3763893" y="1826775"/>
                    <a:pt x="3570887" y="1815634"/>
                  </a:cubicBezTo>
                  <a:cubicBezTo>
                    <a:pt x="3388025" y="1866123"/>
                    <a:pt x="3231886" y="1807506"/>
                    <a:pt x="3124223" y="1815634"/>
                  </a:cubicBezTo>
                  <a:cubicBezTo>
                    <a:pt x="3016560" y="1823762"/>
                    <a:pt x="2749775" y="1766954"/>
                    <a:pt x="2579510" y="1815634"/>
                  </a:cubicBezTo>
                  <a:cubicBezTo>
                    <a:pt x="2409245" y="1864314"/>
                    <a:pt x="2177030" y="1752423"/>
                    <a:pt x="2034798" y="1815634"/>
                  </a:cubicBezTo>
                  <a:cubicBezTo>
                    <a:pt x="1892566" y="1878845"/>
                    <a:pt x="1600186" y="1772366"/>
                    <a:pt x="1457403" y="1815634"/>
                  </a:cubicBezTo>
                  <a:cubicBezTo>
                    <a:pt x="1314621" y="1858902"/>
                    <a:pt x="1096337" y="1770731"/>
                    <a:pt x="912690" y="1815634"/>
                  </a:cubicBezTo>
                  <a:cubicBezTo>
                    <a:pt x="729043" y="1860537"/>
                    <a:pt x="584918" y="1788924"/>
                    <a:pt x="302612" y="1815634"/>
                  </a:cubicBezTo>
                  <a:cubicBezTo>
                    <a:pt x="137799" y="1775093"/>
                    <a:pt x="43880" y="1667849"/>
                    <a:pt x="0" y="1513022"/>
                  </a:cubicBezTo>
                  <a:cubicBezTo>
                    <a:pt x="-41924" y="1418858"/>
                    <a:pt x="28965" y="1281788"/>
                    <a:pt x="0" y="1109552"/>
                  </a:cubicBezTo>
                  <a:cubicBezTo>
                    <a:pt x="-28965" y="937316"/>
                    <a:pt x="40473" y="858208"/>
                    <a:pt x="0" y="681874"/>
                  </a:cubicBezTo>
                  <a:cubicBezTo>
                    <a:pt x="-40473" y="505540"/>
                    <a:pt x="25621" y="459439"/>
                    <a:pt x="0" y="302612"/>
                  </a:cubicBezTo>
                  <a:close/>
                </a:path>
                <a:path w="3873499" h="1815634" stroke="0" extrusionOk="0">
                  <a:moveTo>
                    <a:pt x="0" y="302612"/>
                  </a:moveTo>
                  <a:cubicBezTo>
                    <a:pt x="35042" y="108681"/>
                    <a:pt x="159197" y="-23459"/>
                    <a:pt x="302612" y="0"/>
                  </a:cubicBezTo>
                  <a:cubicBezTo>
                    <a:pt x="462025" y="-41217"/>
                    <a:pt x="612101" y="34908"/>
                    <a:pt x="912690" y="0"/>
                  </a:cubicBezTo>
                  <a:cubicBezTo>
                    <a:pt x="1213279" y="-34908"/>
                    <a:pt x="1169150" y="44277"/>
                    <a:pt x="1392037" y="0"/>
                  </a:cubicBezTo>
                  <a:cubicBezTo>
                    <a:pt x="1614924" y="-44277"/>
                    <a:pt x="1670102" y="25164"/>
                    <a:pt x="1904067" y="0"/>
                  </a:cubicBezTo>
                  <a:cubicBezTo>
                    <a:pt x="2138032" y="-25164"/>
                    <a:pt x="2283265" y="27119"/>
                    <a:pt x="2416097" y="0"/>
                  </a:cubicBezTo>
                  <a:cubicBezTo>
                    <a:pt x="2548929" y="-27119"/>
                    <a:pt x="2806451" y="35690"/>
                    <a:pt x="2993492" y="0"/>
                  </a:cubicBezTo>
                  <a:cubicBezTo>
                    <a:pt x="3180534" y="-35690"/>
                    <a:pt x="3329184" y="59703"/>
                    <a:pt x="3570887" y="0"/>
                  </a:cubicBezTo>
                  <a:cubicBezTo>
                    <a:pt x="3777292" y="-23869"/>
                    <a:pt x="3899010" y="161170"/>
                    <a:pt x="3873499" y="302612"/>
                  </a:cubicBezTo>
                  <a:cubicBezTo>
                    <a:pt x="3879805" y="455556"/>
                    <a:pt x="3857737" y="536208"/>
                    <a:pt x="3873499" y="681874"/>
                  </a:cubicBezTo>
                  <a:cubicBezTo>
                    <a:pt x="3889261" y="827540"/>
                    <a:pt x="3835120" y="898657"/>
                    <a:pt x="3873499" y="1049032"/>
                  </a:cubicBezTo>
                  <a:cubicBezTo>
                    <a:pt x="3911878" y="1199407"/>
                    <a:pt x="3824265" y="1329013"/>
                    <a:pt x="3873499" y="1513022"/>
                  </a:cubicBezTo>
                  <a:cubicBezTo>
                    <a:pt x="3868170" y="1693766"/>
                    <a:pt x="3728916" y="1839474"/>
                    <a:pt x="3570887" y="1815634"/>
                  </a:cubicBezTo>
                  <a:cubicBezTo>
                    <a:pt x="3349810" y="1839237"/>
                    <a:pt x="3345463" y="1800819"/>
                    <a:pt x="3124223" y="1815634"/>
                  </a:cubicBezTo>
                  <a:cubicBezTo>
                    <a:pt x="2902983" y="1830449"/>
                    <a:pt x="2724710" y="1754367"/>
                    <a:pt x="2514145" y="1815634"/>
                  </a:cubicBezTo>
                  <a:cubicBezTo>
                    <a:pt x="2303580" y="1876901"/>
                    <a:pt x="2059748" y="1754858"/>
                    <a:pt x="1936750" y="1815634"/>
                  </a:cubicBezTo>
                  <a:cubicBezTo>
                    <a:pt x="1813752" y="1876410"/>
                    <a:pt x="1580837" y="1781983"/>
                    <a:pt x="1490085" y="1815634"/>
                  </a:cubicBezTo>
                  <a:cubicBezTo>
                    <a:pt x="1399333" y="1849285"/>
                    <a:pt x="1206907" y="1790563"/>
                    <a:pt x="978056" y="1815634"/>
                  </a:cubicBezTo>
                  <a:cubicBezTo>
                    <a:pt x="749205" y="1840705"/>
                    <a:pt x="504371" y="1777525"/>
                    <a:pt x="302612" y="1815634"/>
                  </a:cubicBezTo>
                  <a:cubicBezTo>
                    <a:pt x="112495" y="1845767"/>
                    <a:pt x="-33312" y="1691177"/>
                    <a:pt x="0" y="1513022"/>
                  </a:cubicBezTo>
                  <a:cubicBezTo>
                    <a:pt x="-30860" y="1397029"/>
                    <a:pt x="22561" y="1285070"/>
                    <a:pt x="0" y="1145864"/>
                  </a:cubicBezTo>
                  <a:cubicBezTo>
                    <a:pt x="-22561" y="1006658"/>
                    <a:pt x="702" y="944073"/>
                    <a:pt x="0" y="778707"/>
                  </a:cubicBezTo>
                  <a:cubicBezTo>
                    <a:pt x="-702" y="613341"/>
                    <a:pt x="27649" y="405957"/>
                    <a:pt x="0" y="302612"/>
                  </a:cubicBezTo>
                  <a:close/>
                </a:path>
              </a:pathLst>
            </a:custGeom>
            <a:solidFill>
              <a:schemeClr val="accent1">
                <a:lumMod val="60000"/>
                <a:lumOff val="40000"/>
              </a:schemeClr>
            </a:solidFill>
            <a:ln>
              <a:solidFill>
                <a:schemeClr val="accent1">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54">
              <a:extLst>
                <a:ext uri="{FF2B5EF4-FFF2-40B4-BE49-F238E27FC236}">
                  <a16:creationId xmlns:a16="http://schemas.microsoft.com/office/drawing/2014/main" id="{576F594D-DF29-4121-A42D-6E82F6A33580}"/>
                </a:ext>
              </a:extLst>
            </p:cNvPr>
            <p:cNvSpPr/>
            <p:nvPr/>
          </p:nvSpPr>
          <p:spPr>
            <a:xfrm>
              <a:off x="894517" y="3653936"/>
              <a:ext cx="4038600" cy="2046945"/>
            </a:xfrm>
            <a:custGeom>
              <a:avLst/>
              <a:gdLst>
                <a:gd name="connsiteX0" fmla="*/ 0 w 4038600"/>
                <a:gd name="connsiteY0" fmla="*/ 341164 h 2046945"/>
                <a:gd name="connsiteX1" fmla="*/ 341164 w 4038600"/>
                <a:gd name="connsiteY1" fmla="*/ 0 h 2046945"/>
                <a:gd name="connsiteX2" fmla="*/ 967668 w 4038600"/>
                <a:gd name="connsiteY2" fmla="*/ 0 h 2046945"/>
                <a:gd name="connsiteX3" fmla="*/ 1459921 w 4038600"/>
                <a:gd name="connsiteY3" fmla="*/ 0 h 2046945"/>
                <a:gd name="connsiteX4" fmla="*/ 1985737 w 4038600"/>
                <a:gd name="connsiteY4" fmla="*/ 0 h 2046945"/>
                <a:gd name="connsiteX5" fmla="*/ 2511553 w 4038600"/>
                <a:gd name="connsiteY5" fmla="*/ 0 h 2046945"/>
                <a:gd name="connsiteX6" fmla="*/ 3104495 w 4038600"/>
                <a:gd name="connsiteY6" fmla="*/ 0 h 2046945"/>
                <a:gd name="connsiteX7" fmla="*/ 3697436 w 4038600"/>
                <a:gd name="connsiteY7" fmla="*/ 0 h 2046945"/>
                <a:gd name="connsiteX8" fmla="*/ 4038600 w 4038600"/>
                <a:gd name="connsiteY8" fmla="*/ 341164 h 2046945"/>
                <a:gd name="connsiteX9" fmla="*/ 4038600 w 4038600"/>
                <a:gd name="connsiteY9" fmla="*/ 768744 h 2046945"/>
                <a:gd name="connsiteX10" fmla="*/ 4038600 w 4038600"/>
                <a:gd name="connsiteY10" fmla="*/ 1182678 h 2046945"/>
                <a:gd name="connsiteX11" fmla="*/ 4038600 w 4038600"/>
                <a:gd name="connsiteY11" fmla="*/ 1705781 h 2046945"/>
                <a:gd name="connsiteX12" fmla="*/ 3697436 w 4038600"/>
                <a:gd name="connsiteY12" fmla="*/ 2046945 h 2046945"/>
                <a:gd name="connsiteX13" fmla="*/ 3238745 w 4038600"/>
                <a:gd name="connsiteY13" fmla="*/ 2046945 h 2046945"/>
                <a:gd name="connsiteX14" fmla="*/ 2612241 w 4038600"/>
                <a:gd name="connsiteY14" fmla="*/ 2046945 h 2046945"/>
                <a:gd name="connsiteX15" fmla="*/ 2019300 w 4038600"/>
                <a:gd name="connsiteY15" fmla="*/ 2046945 h 2046945"/>
                <a:gd name="connsiteX16" fmla="*/ 1560609 w 4038600"/>
                <a:gd name="connsiteY16" fmla="*/ 2046945 h 2046945"/>
                <a:gd name="connsiteX17" fmla="*/ 1034794 w 4038600"/>
                <a:gd name="connsiteY17" fmla="*/ 2046945 h 2046945"/>
                <a:gd name="connsiteX18" fmla="*/ 341164 w 4038600"/>
                <a:gd name="connsiteY18" fmla="*/ 2046945 h 2046945"/>
                <a:gd name="connsiteX19" fmla="*/ 0 w 4038600"/>
                <a:gd name="connsiteY19" fmla="*/ 1705781 h 2046945"/>
                <a:gd name="connsiteX20" fmla="*/ 0 w 4038600"/>
                <a:gd name="connsiteY20" fmla="*/ 1291847 h 2046945"/>
                <a:gd name="connsiteX21" fmla="*/ 0 w 4038600"/>
                <a:gd name="connsiteY21" fmla="*/ 877913 h 2046945"/>
                <a:gd name="connsiteX22" fmla="*/ 0 w 4038600"/>
                <a:gd name="connsiteY22" fmla="*/ 341164 h 20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8600" h="2046945" extrusionOk="0">
                  <a:moveTo>
                    <a:pt x="0" y="341164"/>
                  </a:moveTo>
                  <a:cubicBezTo>
                    <a:pt x="22141" y="135809"/>
                    <a:pt x="160752" y="-7923"/>
                    <a:pt x="341164" y="0"/>
                  </a:cubicBezTo>
                  <a:cubicBezTo>
                    <a:pt x="581230" y="-7396"/>
                    <a:pt x="770222" y="73324"/>
                    <a:pt x="967668" y="0"/>
                  </a:cubicBezTo>
                  <a:cubicBezTo>
                    <a:pt x="1165114" y="-73324"/>
                    <a:pt x="1354058" y="47213"/>
                    <a:pt x="1459921" y="0"/>
                  </a:cubicBezTo>
                  <a:cubicBezTo>
                    <a:pt x="1565784" y="-47213"/>
                    <a:pt x="1842991" y="49996"/>
                    <a:pt x="1985737" y="0"/>
                  </a:cubicBezTo>
                  <a:cubicBezTo>
                    <a:pt x="2128483" y="-49996"/>
                    <a:pt x="2393655" y="39541"/>
                    <a:pt x="2511553" y="0"/>
                  </a:cubicBezTo>
                  <a:cubicBezTo>
                    <a:pt x="2629451" y="-39541"/>
                    <a:pt x="2840239" y="36979"/>
                    <a:pt x="3104495" y="0"/>
                  </a:cubicBezTo>
                  <a:cubicBezTo>
                    <a:pt x="3368751" y="-36979"/>
                    <a:pt x="3508639" y="69217"/>
                    <a:pt x="3697436" y="0"/>
                  </a:cubicBezTo>
                  <a:cubicBezTo>
                    <a:pt x="3912770" y="-16356"/>
                    <a:pt x="4077272" y="191682"/>
                    <a:pt x="4038600" y="341164"/>
                  </a:cubicBezTo>
                  <a:cubicBezTo>
                    <a:pt x="4076863" y="505493"/>
                    <a:pt x="3987391" y="586148"/>
                    <a:pt x="4038600" y="768744"/>
                  </a:cubicBezTo>
                  <a:cubicBezTo>
                    <a:pt x="4089809" y="951340"/>
                    <a:pt x="3993825" y="1089438"/>
                    <a:pt x="4038600" y="1182678"/>
                  </a:cubicBezTo>
                  <a:cubicBezTo>
                    <a:pt x="4083375" y="1275918"/>
                    <a:pt x="3981767" y="1536809"/>
                    <a:pt x="4038600" y="1705781"/>
                  </a:cubicBezTo>
                  <a:cubicBezTo>
                    <a:pt x="4036004" y="1900835"/>
                    <a:pt x="3868629" y="2092079"/>
                    <a:pt x="3697436" y="2046945"/>
                  </a:cubicBezTo>
                  <a:cubicBezTo>
                    <a:pt x="3484113" y="2066048"/>
                    <a:pt x="3385650" y="2046338"/>
                    <a:pt x="3238745" y="2046945"/>
                  </a:cubicBezTo>
                  <a:cubicBezTo>
                    <a:pt x="3091840" y="2047552"/>
                    <a:pt x="2914592" y="2020400"/>
                    <a:pt x="2612241" y="2046945"/>
                  </a:cubicBezTo>
                  <a:cubicBezTo>
                    <a:pt x="2309890" y="2073490"/>
                    <a:pt x="2290656" y="1981428"/>
                    <a:pt x="2019300" y="2046945"/>
                  </a:cubicBezTo>
                  <a:cubicBezTo>
                    <a:pt x="1747944" y="2112462"/>
                    <a:pt x="1767473" y="2042540"/>
                    <a:pt x="1560609" y="2046945"/>
                  </a:cubicBezTo>
                  <a:cubicBezTo>
                    <a:pt x="1353745" y="2051350"/>
                    <a:pt x="1251262" y="2015197"/>
                    <a:pt x="1034794" y="2046945"/>
                  </a:cubicBezTo>
                  <a:cubicBezTo>
                    <a:pt x="818326" y="2078693"/>
                    <a:pt x="513765" y="2006931"/>
                    <a:pt x="341164" y="2046945"/>
                  </a:cubicBezTo>
                  <a:cubicBezTo>
                    <a:pt x="136868" y="2067755"/>
                    <a:pt x="-52422" y="1911553"/>
                    <a:pt x="0" y="1705781"/>
                  </a:cubicBezTo>
                  <a:cubicBezTo>
                    <a:pt x="-35582" y="1546031"/>
                    <a:pt x="23903" y="1453118"/>
                    <a:pt x="0" y="1291847"/>
                  </a:cubicBezTo>
                  <a:cubicBezTo>
                    <a:pt x="-23903" y="1130576"/>
                    <a:pt x="1960" y="983572"/>
                    <a:pt x="0" y="877913"/>
                  </a:cubicBezTo>
                  <a:cubicBezTo>
                    <a:pt x="-1960" y="772254"/>
                    <a:pt x="64172" y="594674"/>
                    <a:pt x="0" y="341164"/>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55">
              <a:extLst>
                <a:ext uri="{FF2B5EF4-FFF2-40B4-BE49-F238E27FC236}">
                  <a16:creationId xmlns:a16="http://schemas.microsoft.com/office/drawing/2014/main" id="{B90EB3CC-75CA-48EA-88F3-9CAE0A77E0F3}"/>
                </a:ext>
              </a:extLst>
            </p:cNvPr>
            <p:cNvSpPr/>
            <p:nvPr/>
          </p:nvSpPr>
          <p:spPr>
            <a:xfrm>
              <a:off x="1589649" y="3066757"/>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56">
              <a:extLst>
                <a:ext uri="{FF2B5EF4-FFF2-40B4-BE49-F238E27FC236}">
                  <a16:creationId xmlns:a16="http://schemas.microsoft.com/office/drawing/2014/main" id="{AEB9C136-45EC-4A18-BED3-FB6F39BF7472}"/>
                </a:ext>
              </a:extLst>
            </p:cNvPr>
            <p:cNvSpPr txBox="1"/>
            <p:nvPr/>
          </p:nvSpPr>
          <p:spPr>
            <a:xfrm>
              <a:off x="1541195" y="3362027"/>
              <a:ext cx="998806" cy="523220"/>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2</a:t>
              </a:r>
            </a:p>
          </p:txBody>
        </p:sp>
        <p:sp>
          <p:nvSpPr>
            <p:cNvPr id="218" name="TextBox 57">
              <a:extLst>
                <a:ext uri="{FF2B5EF4-FFF2-40B4-BE49-F238E27FC236}">
                  <a16:creationId xmlns:a16="http://schemas.microsoft.com/office/drawing/2014/main" id="{47E91E2A-2FA2-42DB-A5F4-79C818EE0FC5}"/>
                </a:ext>
              </a:extLst>
            </p:cNvPr>
            <p:cNvSpPr txBox="1"/>
            <p:nvPr/>
          </p:nvSpPr>
          <p:spPr>
            <a:xfrm>
              <a:off x="719190" y="4135547"/>
              <a:ext cx="3939195" cy="1046440"/>
            </a:xfrm>
            <a:prstGeom prst="rect">
              <a:avLst/>
            </a:prstGeom>
            <a:noFill/>
          </p:spPr>
          <p:txBody>
            <a:bodyPr wrap="square" rtlCol="0">
              <a:spAutoFit/>
            </a:bodyPr>
            <a:lstStyle/>
            <a:p>
              <a:pPr algn="r"/>
              <a:r>
                <a:rPr lang="ar-SY" sz="1400" dirty="0">
                  <a:solidFill>
                    <a:srgbClr val="FF0000"/>
                  </a:solidFill>
                  <a:latin typeface="Hand Of Sean" panose="02000500000000000000" pitchFamily="2" charset="-128"/>
                  <a:ea typeface="Hand Of Sean" panose="02000500000000000000" pitchFamily="2" charset="-128"/>
                </a:rPr>
                <a:t>ب - التعدين :</a:t>
              </a:r>
            </a:p>
            <a:p>
              <a:pPr algn="r"/>
              <a:endParaRPr lang="ar-SY" sz="1600" dirty="0">
                <a:latin typeface="Hand Of Sean" panose="02000500000000000000" pitchFamily="2" charset="-128"/>
                <a:ea typeface="Hand Of Sean" panose="02000500000000000000" pitchFamily="2" charset="-128"/>
              </a:endParaRPr>
            </a:p>
            <a:p>
              <a:pPr algn="r"/>
              <a:r>
                <a:rPr lang="ar-SY" sz="1600" dirty="0">
                  <a:latin typeface="Hand Of Sean" panose="02000500000000000000" pitchFamily="2" charset="-128"/>
                  <a:ea typeface="Hand Of Sean" panose="02000500000000000000" pitchFamily="2" charset="-128"/>
                </a:rPr>
                <a:t>تعد نيجيريا من الدول المنتجة والمصدِّرة للنفط والغاز الطبيعي، وتنتج كميات كبيرة من القصدير والفحم الحَجَري</a:t>
              </a:r>
              <a:r>
                <a:rPr lang="ar-SY" sz="1400" dirty="0">
                  <a:latin typeface="Hand Of Sean" panose="02000500000000000000" pitchFamily="2" charset="-128"/>
                  <a:ea typeface="Hand Of Sean" panose="02000500000000000000" pitchFamily="2" charset="-128"/>
                </a:rPr>
                <a:t>.</a:t>
              </a:r>
              <a:endParaRPr lang="en-US" sz="1400" dirty="0">
                <a:latin typeface="Hand Of Sean" panose="02000500000000000000" pitchFamily="2" charset="-128"/>
                <a:ea typeface="Hand Of Sean" panose="02000500000000000000" pitchFamily="2" charset="-128"/>
              </a:endParaRPr>
            </a:p>
          </p:txBody>
        </p:sp>
      </p:grpSp>
      <p:sp>
        <p:nvSpPr>
          <p:cNvPr id="219" name="Freeform: Shape 58">
            <a:extLst>
              <a:ext uri="{FF2B5EF4-FFF2-40B4-BE49-F238E27FC236}">
                <a16:creationId xmlns:a16="http://schemas.microsoft.com/office/drawing/2014/main" id="{AF95FE67-C5EA-467A-837D-5DA75C33F48F}"/>
              </a:ext>
            </a:extLst>
          </p:cNvPr>
          <p:cNvSpPr/>
          <p:nvPr/>
        </p:nvSpPr>
        <p:spPr>
          <a:xfrm flipH="1">
            <a:off x="6625007" y="3391988"/>
            <a:ext cx="1682118" cy="1495632"/>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495632" extrusionOk="0">
                <a:moveTo>
                  <a:pt x="1682118" y="44490"/>
                </a:moveTo>
                <a:cubicBezTo>
                  <a:pt x="1482769" y="30414"/>
                  <a:pt x="1229415" y="-1791"/>
                  <a:pt x="1102845" y="108276"/>
                </a:cubicBezTo>
                <a:cubicBezTo>
                  <a:pt x="924471" y="306770"/>
                  <a:pt x="1033717" y="829135"/>
                  <a:pt x="913468" y="985340"/>
                </a:cubicBezTo>
                <a:cubicBezTo>
                  <a:pt x="738929" y="1207968"/>
                  <a:pt x="423522" y="1162616"/>
                  <a:pt x="256216" y="1272380"/>
                </a:cubicBezTo>
                <a:cubicBezTo>
                  <a:pt x="80127" y="1354374"/>
                  <a:pt x="53817" y="1435318"/>
                  <a:pt x="0" y="1495632"/>
                </a:cubicBezTo>
              </a:path>
            </a:pathLst>
          </a:custGeom>
          <a:noFill/>
          <a:ln w="38100">
            <a:solidFill>
              <a:schemeClr val="tx1"/>
            </a:solidFill>
            <a:tailEnd type="arrow"/>
            <a:extLst>
              <a:ext uri="{C807C97D-BFC1-408E-A445-0C87EB9F89A2}">
                <ask:lineSketchStyleProps xmlns:ask="http://schemas.microsoft.com/office/drawing/2018/sketchyshapes" sd="1766017333">
                  <a:custGeom>
                    <a:avLst/>
                    <a:gdLst>
                      <a:gd name="connsiteX0" fmla="*/ 2124222 w 2124222"/>
                      <a:gd name="connsiteY0" fmla="*/ 39248 h 1319408"/>
                      <a:gd name="connsiteX1" fmla="*/ 1392702 w 2124222"/>
                      <a:gd name="connsiteY1" fmla="*/ 95519 h 1319408"/>
                      <a:gd name="connsiteX2" fmla="*/ 1153551 w 2124222"/>
                      <a:gd name="connsiteY2" fmla="*/ 869242 h 1319408"/>
                      <a:gd name="connsiteX3" fmla="*/ 323557 w 2124222"/>
                      <a:gd name="connsiteY3" fmla="*/ 1122461 h 1319408"/>
                      <a:gd name="connsiteX4" fmla="*/ 0 w 2124222"/>
                      <a:gd name="connsiteY4" fmla="*/ 1319408 h 131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222" h="1319408">
                        <a:moveTo>
                          <a:pt x="2124222" y="39248"/>
                        </a:moveTo>
                        <a:cubicBezTo>
                          <a:pt x="1839351" y="-1783"/>
                          <a:pt x="1554481" y="-42813"/>
                          <a:pt x="1392702" y="95519"/>
                        </a:cubicBezTo>
                        <a:cubicBezTo>
                          <a:pt x="1230923" y="233851"/>
                          <a:pt x="1331742" y="698085"/>
                          <a:pt x="1153551" y="869242"/>
                        </a:cubicBezTo>
                        <a:cubicBezTo>
                          <a:pt x="975360" y="1040399"/>
                          <a:pt x="515815" y="1047433"/>
                          <a:pt x="323557" y="1122461"/>
                        </a:cubicBezTo>
                        <a:cubicBezTo>
                          <a:pt x="131299" y="1197489"/>
                          <a:pt x="65649" y="1258448"/>
                          <a:pt x="0" y="131940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59">
            <a:extLst>
              <a:ext uri="{FF2B5EF4-FFF2-40B4-BE49-F238E27FC236}">
                <a16:creationId xmlns:a16="http://schemas.microsoft.com/office/drawing/2014/main" id="{64399850-2F9E-4A61-B07F-4E274490E065}"/>
              </a:ext>
            </a:extLst>
          </p:cNvPr>
          <p:cNvGrpSpPr/>
          <p:nvPr/>
        </p:nvGrpSpPr>
        <p:grpSpPr>
          <a:xfrm>
            <a:off x="9503173" y="1270386"/>
            <a:ext cx="2399266" cy="3094014"/>
            <a:chOff x="1734079" y="-362161"/>
            <a:chExt cx="2683463" cy="3460505"/>
          </a:xfrm>
        </p:grpSpPr>
        <p:sp>
          <p:nvSpPr>
            <p:cNvPr id="221" name="Rectangle: Rounded Corners 60">
              <a:extLst>
                <a:ext uri="{FF2B5EF4-FFF2-40B4-BE49-F238E27FC236}">
                  <a16:creationId xmlns:a16="http://schemas.microsoft.com/office/drawing/2014/main" id="{A0EEC150-7BD1-4780-9D93-5427BD618DC1}"/>
                </a:ext>
              </a:extLst>
            </p:cNvPr>
            <p:cNvSpPr/>
            <p:nvPr/>
          </p:nvSpPr>
          <p:spPr>
            <a:xfrm>
              <a:off x="1904261" y="456329"/>
              <a:ext cx="2339990" cy="2410704"/>
            </a:xfrm>
            <a:custGeom>
              <a:avLst/>
              <a:gdLst>
                <a:gd name="connsiteX0" fmla="*/ 0 w 2339990"/>
                <a:gd name="connsiteY0" fmla="*/ 390006 h 2410704"/>
                <a:gd name="connsiteX1" fmla="*/ 390006 w 2339990"/>
                <a:gd name="connsiteY1" fmla="*/ 0 h 2410704"/>
                <a:gd name="connsiteX2" fmla="*/ 941198 w 2339990"/>
                <a:gd name="connsiteY2" fmla="*/ 0 h 2410704"/>
                <a:gd name="connsiteX3" fmla="*/ 1492390 w 2339990"/>
                <a:gd name="connsiteY3" fmla="*/ 0 h 2410704"/>
                <a:gd name="connsiteX4" fmla="*/ 1949984 w 2339990"/>
                <a:gd name="connsiteY4" fmla="*/ 0 h 2410704"/>
                <a:gd name="connsiteX5" fmla="*/ 2339990 w 2339990"/>
                <a:gd name="connsiteY5" fmla="*/ 390006 h 2410704"/>
                <a:gd name="connsiteX6" fmla="*/ 2339990 w 2339990"/>
                <a:gd name="connsiteY6" fmla="*/ 933570 h 2410704"/>
                <a:gd name="connsiteX7" fmla="*/ 2339990 w 2339990"/>
                <a:gd name="connsiteY7" fmla="*/ 1509748 h 2410704"/>
                <a:gd name="connsiteX8" fmla="*/ 2339990 w 2339990"/>
                <a:gd name="connsiteY8" fmla="*/ 2020698 h 2410704"/>
                <a:gd name="connsiteX9" fmla="*/ 1949984 w 2339990"/>
                <a:gd name="connsiteY9" fmla="*/ 2410704 h 2410704"/>
                <a:gd name="connsiteX10" fmla="*/ 1429991 w 2339990"/>
                <a:gd name="connsiteY10" fmla="*/ 2410704 h 2410704"/>
                <a:gd name="connsiteX11" fmla="*/ 941198 w 2339990"/>
                <a:gd name="connsiteY11" fmla="*/ 2410704 h 2410704"/>
                <a:gd name="connsiteX12" fmla="*/ 390006 w 2339990"/>
                <a:gd name="connsiteY12" fmla="*/ 2410704 h 2410704"/>
                <a:gd name="connsiteX13" fmla="*/ 0 w 2339990"/>
                <a:gd name="connsiteY13" fmla="*/ 2020698 h 2410704"/>
                <a:gd name="connsiteX14" fmla="*/ 0 w 2339990"/>
                <a:gd name="connsiteY14" fmla="*/ 1493441 h 2410704"/>
                <a:gd name="connsiteX15" fmla="*/ 0 w 2339990"/>
                <a:gd name="connsiteY15" fmla="*/ 998798 h 2410704"/>
                <a:gd name="connsiteX16" fmla="*/ 0 w 2339990"/>
                <a:gd name="connsiteY16" fmla="*/ 390006 h 24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90" h="2410704" fill="none" extrusionOk="0">
                  <a:moveTo>
                    <a:pt x="0" y="390006"/>
                  </a:moveTo>
                  <a:cubicBezTo>
                    <a:pt x="32030" y="170957"/>
                    <a:pt x="213995" y="-2571"/>
                    <a:pt x="390006" y="0"/>
                  </a:cubicBezTo>
                  <a:cubicBezTo>
                    <a:pt x="541658" y="-61244"/>
                    <a:pt x="766674" y="37610"/>
                    <a:pt x="941198" y="0"/>
                  </a:cubicBezTo>
                  <a:cubicBezTo>
                    <a:pt x="1115722" y="-37610"/>
                    <a:pt x="1336749" y="38607"/>
                    <a:pt x="1492390" y="0"/>
                  </a:cubicBezTo>
                  <a:cubicBezTo>
                    <a:pt x="1648031" y="-38607"/>
                    <a:pt x="1798658" y="8639"/>
                    <a:pt x="1949984" y="0"/>
                  </a:cubicBezTo>
                  <a:cubicBezTo>
                    <a:pt x="2161768" y="3782"/>
                    <a:pt x="2333167" y="186079"/>
                    <a:pt x="2339990" y="390006"/>
                  </a:cubicBezTo>
                  <a:cubicBezTo>
                    <a:pt x="2397092" y="499219"/>
                    <a:pt x="2318089" y="808241"/>
                    <a:pt x="2339990" y="933570"/>
                  </a:cubicBezTo>
                  <a:cubicBezTo>
                    <a:pt x="2361891" y="1058899"/>
                    <a:pt x="2325853" y="1280150"/>
                    <a:pt x="2339990" y="1509748"/>
                  </a:cubicBezTo>
                  <a:cubicBezTo>
                    <a:pt x="2354127" y="1739346"/>
                    <a:pt x="2332360" y="1776253"/>
                    <a:pt x="2339990" y="2020698"/>
                  </a:cubicBezTo>
                  <a:cubicBezTo>
                    <a:pt x="2308022" y="2220766"/>
                    <a:pt x="2138324" y="2389531"/>
                    <a:pt x="1949984" y="2410704"/>
                  </a:cubicBezTo>
                  <a:cubicBezTo>
                    <a:pt x="1785359" y="2435748"/>
                    <a:pt x="1567216" y="2405676"/>
                    <a:pt x="1429991" y="2410704"/>
                  </a:cubicBezTo>
                  <a:cubicBezTo>
                    <a:pt x="1292766" y="2415732"/>
                    <a:pt x="1128698" y="2364554"/>
                    <a:pt x="941198" y="2410704"/>
                  </a:cubicBezTo>
                  <a:cubicBezTo>
                    <a:pt x="753698" y="2456854"/>
                    <a:pt x="625372" y="2399878"/>
                    <a:pt x="390006" y="2410704"/>
                  </a:cubicBezTo>
                  <a:cubicBezTo>
                    <a:pt x="172805" y="2419686"/>
                    <a:pt x="-2149" y="2207100"/>
                    <a:pt x="0" y="2020698"/>
                  </a:cubicBezTo>
                  <a:cubicBezTo>
                    <a:pt x="-13399" y="1850488"/>
                    <a:pt x="53064" y="1744400"/>
                    <a:pt x="0" y="1493441"/>
                  </a:cubicBezTo>
                  <a:cubicBezTo>
                    <a:pt x="-53064" y="1242482"/>
                    <a:pt x="48317" y="1191698"/>
                    <a:pt x="0" y="998798"/>
                  </a:cubicBezTo>
                  <a:cubicBezTo>
                    <a:pt x="-48317" y="805898"/>
                    <a:pt x="29079" y="578310"/>
                    <a:pt x="0" y="390006"/>
                  </a:cubicBezTo>
                  <a:close/>
                </a:path>
                <a:path w="2339990" h="2410704" stroke="0" extrusionOk="0">
                  <a:moveTo>
                    <a:pt x="0" y="390006"/>
                  </a:moveTo>
                  <a:cubicBezTo>
                    <a:pt x="5544" y="170372"/>
                    <a:pt x="197728" y="-22869"/>
                    <a:pt x="390006" y="0"/>
                  </a:cubicBezTo>
                  <a:cubicBezTo>
                    <a:pt x="584057" y="-975"/>
                    <a:pt x="770370" y="45212"/>
                    <a:pt x="941198" y="0"/>
                  </a:cubicBezTo>
                  <a:cubicBezTo>
                    <a:pt x="1112026" y="-45212"/>
                    <a:pt x="1281749" y="52281"/>
                    <a:pt x="1429991" y="0"/>
                  </a:cubicBezTo>
                  <a:cubicBezTo>
                    <a:pt x="1578233" y="-52281"/>
                    <a:pt x="1835524" y="35700"/>
                    <a:pt x="1949984" y="0"/>
                  </a:cubicBezTo>
                  <a:cubicBezTo>
                    <a:pt x="2153764" y="-51532"/>
                    <a:pt x="2318409" y="190466"/>
                    <a:pt x="2339990" y="390006"/>
                  </a:cubicBezTo>
                  <a:cubicBezTo>
                    <a:pt x="2375625" y="569072"/>
                    <a:pt x="2292752" y="722878"/>
                    <a:pt x="2339990" y="949877"/>
                  </a:cubicBezTo>
                  <a:cubicBezTo>
                    <a:pt x="2387228" y="1176876"/>
                    <a:pt x="2310228" y="1338841"/>
                    <a:pt x="2339990" y="1444520"/>
                  </a:cubicBezTo>
                  <a:cubicBezTo>
                    <a:pt x="2369752" y="1550199"/>
                    <a:pt x="2283115" y="1842950"/>
                    <a:pt x="2339990" y="2020698"/>
                  </a:cubicBezTo>
                  <a:cubicBezTo>
                    <a:pt x="2379236" y="2228232"/>
                    <a:pt x="2174411" y="2352161"/>
                    <a:pt x="1949984" y="2410704"/>
                  </a:cubicBezTo>
                  <a:cubicBezTo>
                    <a:pt x="1795746" y="2411503"/>
                    <a:pt x="1658374" y="2384958"/>
                    <a:pt x="1461191" y="2410704"/>
                  </a:cubicBezTo>
                  <a:cubicBezTo>
                    <a:pt x="1264008" y="2436450"/>
                    <a:pt x="1158302" y="2380433"/>
                    <a:pt x="925598" y="2410704"/>
                  </a:cubicBezTo>
                  <a:cubicBezTo>
                    <a:pt x="692894" y="2440975"/>
                    <a:pt x="536097" y="2386126"/>
                    <a:pt x="390006" y="2410704"/>
                  </a:cubicBezTo>
                  <a:cubicBezTo>
                    <a:pt x="142317" y="2421266"/>
                    <a:pt x="47149" y="2270120"/>
                    <a:pt x="0" y="2020698"/>
                  </a:cubicBezTo>
                  <a:cubicBezTo>
                    <a:pt x="-1116" y="1831732"/>
                    <a:pt x="27920" y="1586090"/>
                    <a:pt x="0" y="1444520"/>
                  </a:cubicBezTo>
                  <a:cubicBezTo>
                    <a:pt x="-27920" y="1302950"/>
                    <a:pt x="32919" y="1162196"/>
                    <a:pt x="0" y="949877"/>
                  </a:cubicBezTo>
                  <a:cubicBezTo>
                    <a:pt x="-32919" y="737558"/>
                    <a:pt x="16243" y="662146"/>
                    <a:pt x="0" y="390006"/>
                  </a:cubicBezTo>
                  <a:close/>
                </a:path>
              </a:pathLst>
            </a:custGeom>
            <a:solidFill>
              <a:srgbClr val="0070C0"/>
            </a:solidFill>
            <a:ln>
              <a:solidFill>
                <a:srgbClr val="0070C0"/>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61">
              <a:extLst>
                <a:ext uri="{FF2B5EF4-FFF2-40B4-BE49-F238E27FC236}">
                  <a16:creationId xmlns:a16="http://schemas.microsoft.com/office/drawing/2014/main" id="{B4F485AC-B4DF-4A06-9BDF-5B8F24E91126}"/>
                </a:ext>
              </a:extLst>
            </p:cNvPr>
            <p:cNvSpPr/>
            <p:nvPr/>
          </p:nvSpPr>
          <p:spPr>
            <a:xfrm>
              <a:off x="1744580" y="225018"/>
              <a:ext cx="2672962" cy="2873326"/>
            </a:xfrm>
            <a:custGeom>
              <a:avLst/>
              <a:gdLst>
                <a:gd name="connsiteX0" fmla="*/ 0 w 2672962"/>
                <a:gd name="connsiteY0" fmla="*/ 445503 h 2873326"/>
                <a:gd name="connsiteX1" fmla="*/ 445503 w 2672962"/>
                <a:gd name="connsiteY1" fmla="*/ 0 h 2873326"/>
                <a:gd name="connsiteX2" fmla="*/ 1075127 w 2672962"/>
                <a:gd name="connsiteY2" fmla="*/ 0 h 2873326"/>
                <a:gd name="connsiteX3" fmla="*/ 1633474 w 2672962"/>
                <a:gd name="connsiteY3" fmla="*/ 0 h 2873326"/>
                <a:gd name="connsiteX4" fmla="*/ 2227459 w 2672962"/>
                <a:gd name="connsiteY4" fmla="*/ 0 h 2873326"/>
                <a:gd name="connsiteX5" fmla="*/ 2672962 w 2672962"/>
                <a:gd name="connsiteY5" fmla="*/ 445503 h 2873326"/>
                <a:gd name="connsiteX6" fmla="*/ 2672962 w 2672962"/>
                <a:gd name="connsiteY6" fmla="*/ 960906 h 2873326"/>
                <a:gd name="connsiteX7" fmla="*/ 2672962 w 2672962"/>
                <a:gd name="connsiteY7" fmla="*/ 1397017 h 2873326"/>
                <a:gd name="connsiteX8" fmla="*/ 2672962 w 2672962"/>
                <a:gd name="connsiteY8" fmla="*/ 1892597 h 2873326"/>
                <a:gd name="connsiteX9" fmla="*/ 2672962 w 2672962"/>
                <a:gd name="connsiteY9" fmla="*/ 2427823 h 2873326"/>
                <a:gd name="connsiteX10" fmla="*/ 2227459 w 2672962"/>
                <a:gd name="connsiteY10" fmla="*/ 2873326 h 2873326"/>
                <a:gd name="connsiteX11" fmla="*/ 1686932 w 2672962"/>
                <a:gd name="connsiteY11" fmla="*/ 2873326 h 2873326"/>
                <a:gd name="connsiteX12" fmla="*/ 1146406 w 2672962"/>
                <a:gd name="connsiteY12" fmla="*/ 2873326 h 2873326"/>
                <a:gd name="connsiteX13" fmla="*/ 445503 w 2672962"/>
                <a:gd name="connsiteY13" fmla="*/ 2873326 h 2873326"/>
                <a:gd name="connsiteX14" fmla="*/ 0 w 2672962"/>
                <a:gd name="connsiteY14" fmla="*/ 2427823 h 2873326"/>
                <a:gd name="connsiteX15" fmla="*/ 0 w 2672962"/>
                <a:gd name="connsiteY15" fmla="*/ 1991713 h 2873326"/>
                <a:gd name="connsiteX16" fmla="*/ 0 w 2672962"/>
                <a:gd name="connsiteY16" fmla="*/ 1515956 h 2873326"/>
                <a:gd name="connsiteX17" fmla="*/ 0 w 2672962"/>
                <a:gd name="connsiteY17" fmla="*/ 1000553 h 2873326"/>
                <a:gd name="connsiteX18" fmla="*/ 0 w 2672962"/>
                <a:gd name="connsiteY18" fmla="*/ 445503 h 287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2962" h="2873326" extrusionOk="0">
                  <a:moveTo>
                    <a:pt x="0" y="445503"/>
                  </a:moveTo>
                  <a:cubicBezTo>
                    <a:pt x="34899" y="172764"/>
                    <a:pt x="248198" y="-48219"/>
                    <a:pt x="445503" y="0"/>
                  </a:cubicBezTo>
                  <a:cubicBezTo>
                    <a:pt x="674378" y="-28535"/>
                    <a:pt x="825648" y="35271"/>
                    <a:pt x="1075127" y="0"/>
                  </a:cubicBezTo>
                  <a:cubicBezTo>
                    <a:pt x="1324606" y="-35271"/>
                    <a:pt x="1441770" y="63882"/>
                    <a:pt x="1633474" y="0"/>
                  </a:cubicBezTo>
                  <a:cubicBezTo>
                    <a:pt x="1825178" y="-63882"/>
                    <a:pt x="2066801" y="13212"/>
                    <a:pt x="2227459" y="0"/>
                  </a:cubicBezTo>
                  <a:cubicBezTo>
                    <a:pt x="2460534" y="-57545"/>
                    <a:pt x="2625192" y="234551"/>
                    <a:pt x="2672962" y="445503"/>
                  </a:cubicBezTo>
                  <a:cubicBezTo>
                    <a:pt x="2733339" y="564990"/>
                    <a:pt x="2618567" y="825040"/>
                    <a:pt x="2672962" y="960906"/>
                  </a:cubicBezTo>
                  <a:cubicBezTo>
                    <a:pt x="2727357" y="1096772"/>
                    <a:pt x="2641236" y="1302809"/>
                    <a:pt x="2672962" y="1397017"/>
                  </a:cubicBezTo>
                  <a:cubicBezTo>
                    <a:pt x="2704688" y="1491225"/>
                    <a:pt x="2656451" y="1668424"/>
                    <a:pt x="2672962" y="1892597"/>
                  </a:cubicBezTo>
                  <a:cubicBezTo>
                    <a:pt x="2689473" y="2116770"/>
                    <a:pt x="2672305" y="2236522"/>
                    <a:pt x="2672962" y="2427823"/>
                  </a:cubicBezTo>
                  <a:cubicBezTo>
                    <a:pt x="2724922" y="2693753"/>
                    <a:pt x="2456632" y="2875777"/>
                    <a:pt x="2227459" y="2873326"/>
                  </a:cubicBezTo>
                  <a:cubicBezTo>
                    <a:pt x="1998900" y="2930207"/>
                    <a:pt x="1846422" y="2843710"/>
                    <a:pt x="1686932" y="2873326"/>
                  </a:cubicBezTo>
                  <a:cubicBezTo>
                    <a:pt x="1527442" y="2902942"/>
                    <a:pt x="1383670" y="2841818"/>
                    <a:pt x="1146406" y="2873326"/>
                  </a:cubicBezTo>
                  <a:cubicBezTo>
                    <a:pt x="909142" y="2904834"/>
                    <a:pt x="772754" y="2834824"/>
                    <a:pt x="445503" y="2873326"/>
                  </a:cubicBezTo>
                  <a:cubicBezTo>
                    <a:pt x="237003" y="2856154"/>
                    <a:pt x="11067" y="2668686"/>
                    <a:pt x="0" y="2427823"/>
                  </a:cubicBezTo>
                  <a:cubicBezTo>
                    <a:pt x="-40978" y="2219019"/>
                    <a:pt x="5594" y="2147268"/>
                    <a:pt x="0" y="1991713"/>
                  </a:cubicBezTo>
                  <a:cubicBezTo>
                    <a:pt x="-5594" y="1836158"/>
                    <a:pt x="53539" y="1714934"/>
                    <a:pt x="0" y="1515956"/>
                  </a:cubicBezTo>
                  <a:cubicBezTo>
                    <a:pt x="-53539" y="1316978"/>
                    <a:pt x="58725" y="1130684"/>
                    <a:pt x="0" y="1000553"/>
                  </a:cubicBezTo>
                  <a:cubicBezTo>
                    <a:pt x="-58725" y="870422"/>
                    <a:pt x="46135" y="666565"/>
                    <a:pt x="0" y="44550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62">
              <a:extLst>
                <a:ext uri="{FF2B5EF4-FFF2-40B4-BE49-F238E27FC236}">
                  <a16:creationId xmlns:a16="http://schemas.microsoft.com/office/drawing/2014/main" id="{BF8BC1D1-2EEE-488C-ADA2-761F4F7EFC47}"/>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63">
              <a:extLst>
                <a:ext uri="{FF2B5EF4-FFF2-40B4-BE49-F238E27FC236}">
                  <a16:creationId xmlns:a16="http://schemas.microsoft.com/office/drawing/2014/main" id="{0B3B1DE3-5806-4889-BA88-724D6B8922E4}"/>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3</a:t>
              </a:r>
            </a:p>
          </p:txBody>
        </p:sp>
        <p:sp>
          <p:nvSpPr>
            <p:cNvPr id="225" name="TextBox 64">
              <a:extLst>
                <a:ext uri="{FF2B5EF4-FFF2-40B4-BE49-F238E27FC236}">
                  <a16:creationId xmlns:a16="http://schemas.microsoft.com/office/drawing/2014/main" id="{92AC5195-109E-4399-B96D-ED879F2F197A}"/>
                </a:ext>
              </a:extLst>
            </p:cNvPr>
            <p:cNvSpPr txBox="1"/>
            <p:nvPr/>
          </p:nvSpPr>
          <p:spPr>
            <a:xfrm>
              <a:off x="1972806" y="687281"/>
              <a:ext cx="2202899" cy="2306363"/>
            </a:xfrm>
            <a:prstGeom prst="rect">
              <a:avLst/>
            </a:prstGeom>
            <a:noFill/>
          </p:spPr>
          <p:txBody>
            <a:bodyPr wrap="square" rtlCol="0">
              <a:spAutoFit/>
            </a:bodyPr>
            <a:lstStyle/>
            <a:p>
              <a:pPr algn="r"/>
              <a:r>
                <a:rPr lang="ar-SY" sz="1600" dirty="0">
                  <a:solidFill>
                    <a:srgbClr val="FF0000"/>
                  </a:solidFill>
                  <a:latin typeface="Hand Of Sean" panose="02000500000000000000" pitchFamily="2" charset="-128"/>
                  <a:ea typeface="Hand Of Sean" panose="02000500000000000000" pitchFamily="2" charset="-128"/>
                </a:rPr>
                <a:t>ج- الصناعة:</a:t>
              </a:r>
            </a:p>
            <a:p>
              <a:pPr algn="r"/>
              <a:r>
                <a:rPr lang="ar-SY" sz="1400" dirty="0">
                  <a:latin typeface="Hand Of Sean" panose="02000500000000000000" pitchFamily="2" charset="-128"/>
                  <a:ea typeface="Hand Of Sean" panose="02000500000000000000" pitchFamily="2" charset="-128"/>
                </a:rPr>
                <a:t>تقوم على الإنتاج الزراعي والحيواني</a:t>
              </a:r>
            </a:p>
            <a:p>
              <a:pPr algn="r"/>
              <a:r>
                <a:rPr lang="ar-SY" sz="1400" dirty="0">
                  <a:latin typeface="Hand Of Sean" panose="02000500000000000000" pitchFamily="2" charset="-128"/>
                  <a:ea typeface="Hand Of Sean" panose="02000500000000000000" pitchFamily="2" charset="-128"/>
                </a:rPr>
                <a:t>والمعدني، مثل: صناعة السكر،</a:t>
              </a:r>
            </a:p>
            <a:p>
              <a:pPr algn="r"/>
              <a:r>
                <a:rPr lang="ar-SY" sz="1400" dirty="0">
                  <a:latin typeface="Hand Of Sean" panose="02000500000000000000" pitchFamily="2" charset="-128"/>
                  <a:ea typeface="Hand Of Sean" panose="02000500000000000000" pitchFamily="2" charset="-128"/>
                </a:rPr>
                <a:t>والمنتجات النفطية، والمنتجات</a:t>
              </a:r>
            </a:p>
            <a:p>
              <a:pPr algn="r"/>
              <a:r>
                <a:rPr lang="ar-SY" sz="1400" dirty="0">
                  <a:latin typeface="Hand Of Sean" panose="02000500000000000000" pitchFamily="2" charset="-128"/>
                  <a:ea typeface="Hand Of Sean" panose="02000500000000000000" pitchFamily="2" charset="-128"/>
                </a:rPr>
                <a:t>المعدنية، والمنسوجات، والمنتجات</a:t>
              </a:r>
            </a:p>
            <a:p>
              <a:pPr algn="r"/>
              <a:r>
                <a:rPr lang="ar-SY" sz="1400" dirty="0">
                  <a:latin typeface="Hand Of Sean" panose="02000500000000000000" pitchFamily="2" charset="-128"/>
                  <a:ea typeface="Hand Of Sean" panose="02000500000000000000" pitchFamily="2" charset="-128"/>
                </a:rPr>
                <a:t>الخشبية؛ لتوافر الغابات في الجنوب</a:t>
              </a:r>
              <a:endParaRPr lang="en-US" sz="1400" dirty="0">
                <a:latin typeface="Hand Of Sean" panose="02000500000000000000" pitchFamily="2" charset="-128"/>
                <a:ea typeface="Hand Of Sean" panose="02000500000000000000" pitchFamily="2" charset="-128"/>
              </a:endParaRPr>
            </a:p>
          </p:txBody>
        </p:sp>
      </p:grpSp>
      <p:sp>
        <p:nvSpPr>
          <p:cNvPr id="226" name="Freeform: Shape 65">
            <a:extLst>
              <a:ext uri="{FF2B5EF4-FFF2-40B4-BE49-F238E27FC236}">
                <a16:creationId xmlns:a16="http://schemas.microsoft.com/office/drawing/2014/main" id="{731F2793-9671-400C-8D5A-AE008F2B49FC}"/>
              </a:ext>
            </a:extLst>
          </p:cNvPr>
          <p:cNvSpPr/>
          <p:nvPr/>
        </p:nvSpPr>
        <p:spPr>
          <a:xfrm>
            <a:off x="6367427" y="2127788"/>
            <a:ext cx="3052689" cy="717453"/>
          </a:xfrm>
          <a:custGeom>
            <a:avLst/>
            <a:gdLst>
              <a:gd name="connsiteX0" fmla="*/ 0 w 3052689"/>
              <a:gd name="connsiteY0" fmla="*/ 717453 h 717453"/>
              <a:gd name="connsiteX1" fmla="*/ 759655 w 3052689"/>
              <a:gd name="connsiteY1" fmla="*/ 225083 h 717453"/>
              <a:gd name="connsiteX2" fmla="*/ 1350498 w 3052689"/>
              <a:gd name="connsiteY2" fmla="*/ 647114 h 717453"/>
              <a:gd name="connsiteX3" fmla="*/ 2124221 w 3052689"/>
              <a:gd name="connsiteY3" fmla="*/ 182880 h 717453"/>
              <a:gd name="connsiteX4" fmla="*/ 2658793 w 3052689"/>
              <a:gd name="connsiteY4" fmla="*/ 393896 h 717453"/>
              <a:gd name="connsiteX5" fmla="*/ 3052689 w 3052689"/>
              <a:gd name="connsiteY5" fmla="*/ 0 h 71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689" h="717453">
                <a:moveTo>
                  <a:pt x="0" y="717453"/>
                </a:moveTo>
                <a:cubicBezTo>
                  <a:pt x="267286" y="477129"/>
                  <a:pt x="534572" y="236806"/>
                  <a:pt x="759655" y="225083"/>
                </a:cubicBezTo>
                <a:cubicBezTo>
                  <a:pt x="984738" y="213360"/>
                  <a:pt x="1123070" y="654148"/>
                  <a:pt x="1350498" y="647114"/>
                </a:cubicBezTo>
                <a:cubicBezTo>
                  <a:pt x="1577926" y="640080"/>
                  <a:pt x="1906172" y="225083"/>
                  <a:pt x="2124221" y="182880"/>
                </a:cubicBezTo>
                <a:cubicBezTo>
                  <a:pt x="2342270" y="140677"/>
                  <a:pt x="2504048" y="424376"/>
                  <a:pt x="2658793" y="393896"/>
                </a:cubicBezTo>
                <a:cubicBezTo>
                  <a:pt x="2813538" y="363416"/>
                  <a:pt x="2933113" y="181708"/>
                  <a:pt x="3052689" y="0"/>
                </a:cubicBezTo>
              </a:path>
            </a:pathLst>
          </a:custGeom>
          <a:noFill/>
          <a:ln w="38100">
            <a:solidFill>
              <a:schemeClr val="tx1"/>
            </a:solidFill>
            <a:tailEnd type="arrow"/>
            <a:extLst>
              <a:ext uri="{C807C97D-BFC1-408E-A445-0C87EB9F89A2}">
                <ask:lineSketchStyleProps xmlns:ask="http://schemas.microsoft.com/office/drawing/2018/sketchyshapes" sd="130795769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Freeform: Shape 66">
            <a:extLst>
              <a:ext uri="{FF2B5EF4-FFF2-40B4-BE49-F238E27FC236}">
                <a16:creationId xmlns:a16="http://schemas.microsoft.com/office/drawing/2014/main" id="{36F26B8B-AFAE-465B-AB3E-27A1239CF058}"/>
              </a:ext>
            </a:extLst>
          </p:cNvPr>
          <p:cNvSpPr/>
          <p:nvPr/>
        </p:nvSpPr>
        <p:spPr>
          <a:xfrm>
            <a:off x="3349125" y="3413695"/>
            <a:ext cx="1509486" cy="545309"/>
          </a:xfrm>
          <a:custGeom>
            <a:avLst/>
            <a:gdLst>
              <a:gd name="connsiteX0" fmla="*/ 1509486 w 1509486"/>
              <a:gd name="connsiteY0" fmla="*/ 433478 h 545309"/>
              <a:gd name="connsiteX1" fmla="*/ 827314 w 1509486"/>
              <a:gd name="connsiteY1" fmla="*/ 520564 h 545309"/>
              <a:gd name="connsiteX2" fmla="*/ 464457 w 1509486"/>
              <a:gd name="connsiteY2" fmla="*/ 41592 h 545309"/>
              <a:gd name="connsiteX3" fmla="*/ 0 w 1509486"/>
              <a:gd name="connsiteY3" fmla="*/ 56107 h 545309"/>
            </a:gdLst>
            <a:ahLst/>
            <a:cxnLst>
              <a:cxn ang="0">
                <a:pos x="connsiteX0" y="connsiteY0"/>
              </a:cxn>
              <a:cxn ang="0">
                <a:pos x="connsiteX1" y="connsiteY1"/>
              </a:cxn>
              <a:cxn ang="0">
                <a:pos x="connsiteX2" y="connsiteY2"/>
              </a:cxn>
              <a:cxn ang="0">
                <a:pos x="connsiteX3" y="connsiteY3"/>
              </a:cxn>
            </a:cxnLst>
            <a:rect l="l" t="t" r="r" b="b"/>
            <a:pathLst>
              <a:path w="1509486" h="545309">
                <a:moveTo>
                  <a:pt x="1509486" y="433478"/>
                </a:moveTo>
                <a:cubicBezTo>
                  <a:pt x="1255485" y="509678"/>
                  <a:pt x="1001485" y="585878"/>
                  <a:pt x="827314" y="520564"/>
                </a:cubicBezTo>
                <a:cubicBezTo>
                  <a:pt x="653143" y="455250"/>
                  <a:pt x="602343" y="119001"/>
                  <a:pt x="464457" y="41592"/>
                </a:cubicBezTo>
                <a:cubicBezTo>
                  <a:pt x="326571" y="-35817"/>
                  <a:pt x="163285" y="10145"/>
                  <a:pt x="0" y="56107"/>
                </a:cubicBezTo>
              </a:path>
            </a:pathLst>
          </a:custGeom>
          <a:noFill/>
          <a:ln w="38100">
            <a:solidFill>
              <a:schemeClr val="tx1"/>
            </a:solidFill>
            <a:tailEnd type="arrow"/>
            <a:extLst>
              <a:ext uri="{C807C97D-BFC1-408E-A445-0C87EB9F89A2}">
                <ask:lineSketchStyleProps xmlns:ask="http://schemas.microsoft.com/office/drawing/2018/sketchyshapes" sd="394867401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9" name="Group 1">
            <a:extLst>
              <a:ext uri="{FF2B5EF4-FFF2-40B4-BE49-F238E27FC236}">
                <a16:creationId xmlns:a16="http://schemas.microsoft.com/office/drawing/2014/main" id="{0F83C00B-5201-408E-A9B1-050D511DA312}"/>
              </a:ext>
            </a:extLst>
          </p:cNvPr>
          <p:cNvGrpSpPr/>
          <p:nvPr/>
        </p:nvGrpSpPr>
        <p:grpSpPr>
          <a:xfrm>
            <a:off x="3900668" y="1618096"/>
            <a:ext cx="3375616" cy="1213077"/>
            <a:chOff x="4412343" y="615723"/>
            <a:chExt cx="3375616" cy="1213077"/>
          </a:xfrm>
        </p:grpSpPr>
        <p:sp>
          <p:nvSpPr>
            <p:cNvPr id="230" name="Freeform: Shape 70">
              <a:extLst>
                <a:ext uri="{FF2B5EF4-FFF2-40B4-BE49-F238E27FC236}">
                  <a16:creationId xmlns:a16="http://schemas.microsoft.com/office/drawing/2014/main" id="{D2C15C80-3FB9-4C65-BE1B-72024C482AD9}"/>
                </a:ext>
              </a:extLst>
            </p:cNvPr>
            <p:cNvSpPr/>
            <p:nvPr/>
          </p:nvSpPr>
          <p:spPr>
            <a:xfrm>
              <a:off x="4412343" y="171268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71">
              <a:extLst>
                <a:ext uri="{FF2B5EF4-FFF2-40B4-BE49-F238E27FC236}">
                  <a16:creationId xmlns:a16="http://schemas.microsoft.com/office/drawing/2014/main" id="{6C668E18-5745-481B-82C4-59BBC2EDA18C}"/>
                </a:ext>
              </a:extLst>
            </p:cNvPr>
            <p:cNvSpPr/>
            <p:nvPr/>
          </p:nvSpPr>
          <p:spPr>
            <a:xfrm rot="788280">
              <a:off x="4625066" y="1298680"/>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72">
              <a:extLst>
                <a:ext uri="{FF2B5EF4-FFF2-40B4-BE49-F238E27FC236}">
                  <a16:creationId xmlns:a16="http://schemas.microsoft.com/office/drawing/2014/main" id="{CAF63E96-F76C-48E0-BE52-F6EB71ACA986}"/>
                </a:ext>
              </a:extLst>
            </p:cNvPr>
            <p:cNvSpPr/>
            <p:nvPr/>
          </p:nvSpPr>
          <p:spPr>
            <a:xfrm rot="1744404">
              <a:off x="5099047" y="92821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73">
              <a:extLst>
                <a:ext uri="{FF2B5EF4-FFF2-40B4-BE49-F238E27FC236}">
                  <a16:creationId xmlns:a16="http://schemas.microsoft.com/office/drawing/2014/main" id="{69830268-F37C-4BC8-88BC-C394C51827A6}"/>
                </a:ext>
              </a:extLst>
            </p:cNvPr>
            <p:cNvSpPr/>
            <p:nvPr/>
          </p:nvSpPr>
          <p:spPr>
            <a:xfrm rot="3333878">
              <a:off x="5784178" y="70280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74">
              <a:extLst>
                <a:ext uri="{FF2B5EF4-FFF2-40B4-BE49-F238E27FC236}">
                  <a16:creationId xmlns:a16="http://schemas.microsoft.com/office/drawing/2014/main" id="{5E30E4AC-37BE-4CF3-B7BD-545A223509F5}"/>
                </a:ext>
              </a:extLst>
            </p:cNvPr>
            <p:cNvSpPr/>
            <p:nvPr/>
          </p:nvSpPr>
          <p:spPr>
            <a:xfrm rot="5400000">
              <a:off x="6620322" y="81082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75">
              <a:extLst>
                <a:ext uri="{FF2B5EF4-FFF2-40B4-BE49-F238E27FC236}">
                  <a16:creationId xmlns:a16="http://schemas.microsoft.com/office/drawing/2014/main" id="{C2B11130-4716-4E7C-99A6-FCB3CA1B2615}"/>
                </a:ext>
              </a:extLst>
            </p:cNvPr>
            <p:cNvSpPr/>
            <p:nvPr/>
          </p:nvSpPr>
          <p:spPr>
            <a:xfrm rot="6984667">
              <a:off x="7174072" y="109419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76">
              <a:extLst>
                <a:ext uri="{FF2B5EF4-FFF2-40B4-BE49-F238E27FC236}">
                  <a16:creationId xmlns:a16="http://schemas.microsoft.com/office/drawing/2014/main" id="{B20B7274-28AD-4F16-854F-1B745747752C}"/>
                </a:ext>
              </a:extLst>
            </p:cNvPr>
            <p:cNvSpPr/>
            <p:nvPr/>
          </p:nvSpPr>
          <p:spPr>
            <a:xfrm rot="7528401">
              <a:off x="7584759" y="161884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04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additive="base">
                                        <p:cTn id="13" dur="500" fill="hold"/>
                                        <p:tgtEl>
                                          <p:spTgt spid="179"/>
                                        </p:tgtEl>
                                        <p:attrNameLst>
                                          <p:attrName>ppt_x</p:attrName>
                                        </p:attrNameLst>
                                      </p:cBhvr>
                                      <p:tavLst>
                                        <p:tav tm="0">
                                          <p:val>
                                            <p:strVal val="#ppt_x"/>
                                          </p:val>
                                        </p:tav>
                                        <p:tav tm="100000">
                                          <p:val>
                                            <p:strVal val="#ppt_x"/>
                                          </p:val>
                                        </p:tav>
                                      </p:tavLst>
                                    </p:anim>
                                    <p:anim calcmode="lin" valueType="num">
                                      <p:cBhvr additive="base">
                                        <p:cTn id="14" dur="500" fill="hold"/>
                                        <p:tgtEl>
                                          <p:spTgt spid="17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ipe(down)">
                                      <p:cBhvr>
                                        <p:cTn id="18" dur="500"/>
                                        <p:tgtEl>
                                          <p:spTgt spid="2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227"/>
                                        </p:tgtEl>
                                        <p:attrNameLst>
                                          <p:attrName>style.visibility</p:attrName>
                                        </p:attrNameLst>
                                      </p:cBhvr>
                                      <p:to>
                                        <p:strVal val="visible"/>
                                      </p:to>
                                    </p:set>
                                    <p:animEffect transition="in" filter="wipe(right)">
                                      <p:cBhvr>
                                        <p:cTn id="30" dur="500"/>
                                        <p:tgtEl>
                                          <p:spTgt spid="227"/>
                                        </p:tgtEl>
                                      </p:cBhvr>
                                    </p:animEffect>
                                  </p:childTnLst>
                                </p:cTn>
                              </p:par>
                            </p:childTnLst>
                          </p:cTn>
                        </p:par>
                        <p:par>
                          <p:cTn id="31" fill="hold">
                            <p:stCondLst>
                              <p:cond delay="500"/>
                            </p:stCondLst>
                            <p:childTnLst>
                              <p:par>
                                <p:cTn id="32" presetID="17" presetClass="entr" presetSubtype="2" fill="hold" nodeType="afterEffect">
                                  <p:stCondLst>
                                    <p:cond delay="0"/>
                                  </p:stCondLst>
                                  <p:childTnLst>
                                    <p:set>
                                      <p:cBhvr>
                                        <p:cTn id="33" dur="1" fill="hold">
                                          <p:stCondLst>
                                            <p:cond delay="0"/>
                                          </p:stCondLst>
                                        </p:cTn>
                                        <p:tgtEl>
                                          <p:spTgt spid="207"/>
                                        </p:tgtEl>
                                        <p:attrNameLst>
                                          <p:attrName>style.visibility</p:attrName>
                                        </p:attrNameLst>
                                      </p:cBhvr>
                                      <p:to>
                                        <p:strVal val="visible"/>
                                      </p:to>
                                    </p:set>
                                    <p:anim calcmode="lin" valueType="num">
                                      <p:cBhvr>
                                        <p:cTn id="34" dur="500" fill="hold"/>
                                        <p:tgtEl>
                                          <p:spTgt spid="207"/>
                                        </p:tgtEl>
                                        <p:attrNameLst>
                                          <p:attrName>ppt_x</p:attrName>
                                        </p:attrNameLst>
                                      </p:cBhvr>
                                      <p:tavLst>
                                        <p:tav tm="0">
                                          <p:val>
                                            <p:strVal val="#ppt_x+#ppt_w/2"/>
                                          </p:val>
                                        </p:tav>
                                        <p:tav tm="100000">
                                          <p:val>
                                            <p:strVal val="#ppt_x"/>
                                          </p:val>
                                        </p:tav>
                                      </p:tavLst>
                                    </p:anim>
                                    <p:anim calcmode="lin" valueType="num">
                                      <p:cBhvr>
                                        <p:cTn id="35" dur="500" fill="hold"/>
                                        <p:tgtEl>
                                          <p:spTgt spid="207"/>
                                        </p:tgtEl>
                                        <p:attrNameLst>
                                          <p:attrName>ppt_y</p:attrName>
                                        </p:attrNameLst>
                                      </p:cBhvr>
                                      <p:tavLst>
                                        <p:tav tm="0">
                                          <p:val>
                                            <p:strVal val="#ppt_y"/>
                                          </p:val>
                                        </p:tav>
                                        <p:tav tm="100000">
                                          <p:val>
                                            <p:strVal val="#ppt_y"/>
                                          </p:val>
                                        </p:tav>
                                      </p:tavLst>
                                    </p:anim>
                                    <p:anim calcmode="lin" valueType="num">
                                      <p:cBhvr>
                                        <p:cTn id="36" dur="500" fill="hold"/>
                                        <p:tgtEl>
                                          <p:spTgt spid="207"/>
                                        </p:tgtEl>
                                        <p:attrNameLst>
                                          <p:attrName>ppt_w</p:attrName>
                                        </p:attrNameLst>
                                      </p:cBhvr>
                                      <p:tavLst>
                                        <p:tav tm="0">
                                          <p:val>
                                            <p:fltVal val="0"/>
                                          </p:val>
                                        </p:tav>
                                        <p:tav tm="100000">
                                          <p:val>
                                            <p:strVal val="#ppt_w"/>
                                          </p:val>
                                        </p:tav>
                                      </p:tavLst>
                                    </p:anim>
                                    <p:anim calcmode="lin" valueType="num">
                                      <p:cBhvr>
                                        <p:cTn id="37" dur="500" fill="hold"/>
                                        <p:tgtEl>
                                          <p:spTgt spid="20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1"/>
                                        </p:tgtEl>
                                        <p:attrNameLst>
                                          <p:attrName>style.visibility</p:attrName>
                                        </p:attrNameLst>
                                      </p:cBhvr>
                                      <p:to>
                                        <p:strVal val="visible"/>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500"/>
                            </p:stCondLst>
                            <p:childTnLst>
                              <p:par>
                                <p:cTn id="47" presetID="17" presetClass="entr" presetSubtype="8"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 calcmode="lin" valueType="num">
                                      <p:cBhvr>
                                        <p:cTn id="49" dur="500" fill="hold"/>
                                        <p:tgtEl>
                                          <p:spTgt spid="213"/>
                                        </p:tgtEl>
                                        <p:attrNameLst>
                                          <p:attrName>ppt_x</p:attrName>
                                        </p:attrNameLst>
                                      </p:cBhvr>
                                      <p:tavLst>
                                        <p:tav tm="0">
                                          <p:val>
                                            <p:strVal val="#ppt_x-#ppt_w/2"/>
                                          </p:val>
                                        </p:tav>
                                        <p:tav tm="100000">
                                          <p:val>
                                            <p:strVal val="#ppt_x"/>
                                          </p:val>
                                        </p:tav>
                                      </p:tavLst>
                                    </p:anim>
                                    <p:anim calcmode="lin" valueType="num">
                                      <p:cBhvr>
                                        <p:cTn id="50" dur="500" fill="hold"/>
                                        <p:tgtEl>
                                          <p:spTgt spid="213"/>
                                        </p:tgtEl>
                                        <p:attrNameLst>
                                          <p:attrName>ppt_y</p:attrName>
                                        </p:attrNameLst>
                                      </p:cBhvr>
                                      <p:tavLst>
                                        <p:tav tm="0">
                                          <p:val>
                                            <p:strVal val="#ppt_y"/>
                                          </p:val>
                                        </p:tav>
                                        <p:tav tm="100000">
                                          <p:val>
                                            <p:strVal val="#ppt_y"/>
                                          </p:val>
                                        </p:tav>
                                      </p:tavLst>
                                    </p:anim>
                                    <p:anim calcmode="lin" valueType="num">
                                      <p:cBhvr>
                                        <p:cTn id="51" dur="500" fill="hold"/>
                                        <p:tgtEl>
                                          <p:spTgt spid="213"/>
                                        </p:tgtEl>
                                        <p:attrNameLst>
                                          <p:attrName>ppt_w</p:attrName>
                                        </p:attrNameLst>
                                      </p:cBhvr>
                                      <p:tavLst>
                                        <p:tav tm="0">
                                          <p:val>
                                            <p:fltVal val="0"/>
                                          </p:val>
                                        </p:tav>
                                        <p:tav tm="100000">
                                          <p:val>
                                            <p:strVal val="#ppt_w"/>
                                          </p:val>
                                        </p:tav>
                                      </p:tavLst>
                                    </p:anim>
                                    <p:anim calcmode="lin" valueType="num">
                                      <p:cBhvr>
                                        <p:cTn id="52" dur="500" fill="hold"/>
                                        <p:tgtEl>
                                          <p:spTgt spid="21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par>
                          <p:cTn id="57" fill="hold">
                            <p:stCondLst>
                              <p:cond delay="0"/>
                            </p:stCondLst>
                            <p:childTnLst>
                              <p:par>
                                <p:cTn id="58" presetID="22" presetClass="entr" presetSubtype="8" fill="hold" grpId="0" nodeType="afterEffect">
                                  <p:stCondLst>
                                    <p:cond delay="0"/>
                                  </p:stCondLst>
                                  <p:childTnLst>
                                    <p:set>
                                      <p:cBhvr>
                                        <p:cTn id="59" dur="1" fill="hold">
                                          <p:stCondLst>
                                            <p:cond delay="0"/>
                                          </p:stCondLst>
                                        </p:cTn>
                                        <p:tgtEl>
                                          <p:spTgt spid="226"/>
                                        </p:tgtEl>
                                        <p:attrNameLst>
                                          <p:attrName>style.visibility</p:attrName>
                                        </p:attrNameLst>
                                      </p:cBhvr>
                                      <p:to>
                                        <p:strVal val="visible"/>
                                      </p:to>
                                    </p:set>
                                    <p:animEffect transition="in" filter="wipe(left)">
                                      <p:cBhvr>
                                        <p:cTn id="60" dur="500"/>
                                        <p:tgtEl>
                                          <p:spTgt spid="226"/>
                                        </p:tgtEl>
                                      </p:cBhvr>
                                    </p:animEffect>
                                  </p:childTnLst>
                                </p:cTn>
                              </p:par>
                            </p:childTnLst>
                          </p:cTn>
                        </p:par>
                        <p:par>
                          <p:cTn id="61" fill="hold">
                            <p:stCondLst>
                              <p:cond delay="500"/>
                            </p:stCondLst>
                            <p:childTnLst>
                              <p:par>
                                <p:cTn id="62" presetID="17" presetClass="entr" presetSubtype="8" fill="hold" nodeType="afterEffect">
                                  <p:stCondLst>
                                    <p:cond delay="0"/>
                                  </p:stCondLst>
                                  <p:childTnLst>
                                    <p:set>
                                      <p:cBhvr>
                                        <p:cTn id="63" dur="1" fill="hold">
                                          <p:stCondLst>
                                            <p:cond delay="0"/>
                                          </p:stCondLst>
                                        </p:cTn>
                                        <p:tgtEl>
                                          <p:spTgt spid="220"/>
                                        </p:tgtEl>
                                        <p:attrNameLst>
                                          <p:attrName>style.visibility</p:attrName>
                                        </p:attrNameLst>
                                      </p:cBhvr>
                                      <p:to>
                                        <p:strVal val="visible"/>
                                      </p:to>
                                    </p:set>
                                    <p:anim calcmode="lin" valueType="num">
                                      <p:cBhvr>
                                        <p:cTn id="64" dur="500" fill="hold"/>
                                        <p:tgtEl>
                                          <p:spTgt spid="220"/>
                                        </p:tgtEl>
                                        <p:attrNameLst>
                                          <p:attrName>ppt_x</p:attrName>
                                        </p:attrNameLst>
                                      </p:cBhvr>
                                      <p:tavLst>
                                        <p:tav tm="0">
                                          <p:val>
                                            <p:strVal val="#ppt_x-#ppt_w/2"/>
                                          </p:val>
                                        </p:tav>
                                        <p:tav tm="100000">
                                          <p:val>
                                            <p:strVal val="#ppt_x"/>
                                          </p:val>
                                        </p:tav>
                                      </p:tavLst>
                                    </p:anim>
                                    <p:anim calcmode="lin" valueType="num">
                                      <p:cBhvr>
                                        <p:cTn id="65" dur="500" fill="hold"/>
                                        <p:tgtEl>
                                          <p:spTgt spid="220"/>
                                        </p:tgtEl>
                                        <p:attrNameLst>
                                          <p:attrName>ppt_y</p:attrName>
                                        </p:attrNameLst>
                                      </p:cBhvr>
                                      <p:tavLst>
                                        <p:tav tm="0">
                                          <p:val>
                                            <p:strVal val="#ppt_y"/>
                                          </p:val>
                                        </p:tav>
                                        <p:tav tm="100000">
                                          <p:val>
                                            <p:strVal val="#ppt_y"/>
                                          </p:val>
                                        </p:tav>
                                      </p:tavLst>
                                    </p:anim>
                                    <p:anim calcmode="lin" valueType="num">
                                      <p:cBhvr>
                                        <p:cTn id="66" dur="500" fill="hold"/>
                                        <p:tgtEl>
                                          <p:spTgt spid="220"/>
                                        </p:tgtEl>
                                        <p:attrNameLst>
                                          <p:attrName>ppt_w</p:attrName>
                                        </p:attrNameLst>
                                      </p:cBhvr>
                                      <p:tavLst>
                                        <p:tav tm="0">
                                          <p:val>
                                            <p:fltVal val="0"/>
                                          </p:val>
                                        </p:tav>
                                        <p:tav tm="100000">
                                          <p:val>
                                            <p:strVal val="#ppt_w"/>
                                          </p:val>
                                        </p:tav>
                                      </p:tavLst>
                                    </p:anim>
                                    <p:anim calcmode="lin" valueType="num">
                                      <p:cBhvr>
                                        <p:cTn id="67" dur="500" fill="hold"/>
                                        <p:tgtEl>
                                          <p:spTgt spid="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6" grpId="0" animBg="1"/>
      <p:bldP spid="2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914662" y="2440171"/>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الدول الإسلامية في أوروبا:</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330679" y="1550773"/>
            <a:ext cx="5709223" cy="2031325"/>
          </a:xfrm>
          <a:prstGeom prst="rect">
            <a:avLst/>
          </a:prstGeom>
          <a:noFill/>
        </p:spPr>
        <p:txBody>
          <a:bodyPr wrap="square" rtlCol="0">
            <a:spAutoFit/>
          </a:bodyPr>
          <a:lstStyle/>
          <a:p>
            <a:pPr algn="r"/>
            <a:r>
              <a:rPr lang="ar-SY" dirty="0">
                <a:latin typeface="Century Gothic" panose="020B0502020202020204" pitchFamily="34" charset="0"/>
              </a:rPr>
              <a:t>دخل الإسلام إلى أوروبا بعدة وسائل، هي:</a:t>
            </a:r>
          </a:p>
          <a:p>
            <a:pPr algn="r"/>
            <a:r>
              <a:rPr lang="ar-SY" dirty="0">
                <a:latin typeface="Century Gothic" panose="020B0502020202020204" pitchFamily="34" charset="0"/>
              </a:rPr>
              <a:t>1-1 الفتوحات الاسلامية التي شملت إسبانيا (الأندلس)، وبعض جزر البحر المتوسط (قُبْرُص، وكرِيْت، وكُوْرسِيكا، وسَرْدِينيا، وصِقِلِّيَة، ومالطا)، وامتد الاسلام إلى جنوب شرق أوروبا (شبه جزيرة البُلْقان).</a:t>
            </a:r>
          </a:p>
          <a:p>
            <a:pPr algn="r"/>
            <a:r>
              <a:rPr lang="ar-SY" dirty="0">
                <a:latin typeface="Century Gothic" panose="020B0502020202020204" pitchFamily="34" charset="0"/>
              </a:rPr>
              <a:t>2-2 التجار المسلمون؛ الذين كان لهم أثر كبير في نشر الاسلام في بعض مناطق أوروبا.</a:t>
            </a:r>
          </a:p>
          <a:p>
            <a:pPr algn="r"/>
            <a:r>
              <a:rPr lang="ar-SY" dirty="0">
                <a:latin typeface="Century Gothic" panose="020B0502020202020204" pitchFamily="34" charset="0"/>
              </a:rPr>
              <a:t>3-3 الهجرات الإسلامية الحديثة كهجرة بعض سكان الدول العربية.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7726295" y="2814069"/>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9983443" y="1806425"/>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26">
            <a:extLst>
              <a:ext uri="{FF2B5EF4-FFF2-40B4-BE49-F238E27FC236}">
                <a16:creationId xmlns:a16="http://schemas.microsoft.com/office/drawing/2014/main" id="{2AC1D5D3-5F91-471B-8D64-41C3AFEB8EA0}"/>
              </a:ext>
            </a:extLst>
          </p:cNvPr>
          <p:cNvGrpSpPr/>
          <p:nvPr/>
        </p:nvGrpSpPr>
        <p:grpSpPr>
          <a:xfrm>
            <a:off x="-22265" y="3562350"/>
            <a:ext cx="4835764" cy="3223572"/>
            <a:chOff x="7997225" y="1078883"/>
            <a:chExt cx="1825975" cy="3251717"/>
          </a:xfrm>
        </p:grpSpPr>
        <p:grpSp>
          <p:nvGrpSpPr>
            <p:cNvPr id="61" name="Group 17">
              <a:extLst>
                <a:ext uri="{FF2B5EF4-FFF2-40B4-BE49-F238E27FC236}">
                  <a16:creationId xmlns:a16="http://schemas.microsoft.com/office/drawing/2014/main" id="{53137BCD-AB69-43BC-ACDF-D10660BCA645}"/>
                </a:ext>
              </a:extLst>
            </p:cNvPr>
            <p:cNvGrpSpPr/>
            <p:nvPr/>
          </p:nvGrpSpPr>
          <p:grpSpPr>
            <a:xfrm>
              <a:off x="8423284" y="1078883"/>
              <a:ext cx="1007963" cy="3251715"/>
              <a:chOff x="5429545" y="476294"/>
              <a:chExt cx="1286502" cy="4150288"/>
            </a:xfrm>
            <a:effectLst>
              <a:reflection blurRad="6350" stA="51000" endPos="14000" dir="5400000" sy="-100000" algn="bl" rotWithShape="0"/>
            </a:effectLst>
          </p:grpSpPr>
          <p:sp>
            <p:nvSpPr>
              <p:cNvPr id="79" name="Rectangle 18">
                <a:extLst>
                  <a:ext uri="{FF2B5EF4-FFF2-40B4-BE49-F238E27FC236}">
                    <a16:creationId xmlns:a16="http://schemas.microsoft.com/office/drawing/2014/main" id="{FCBD6FA9-07F9-4D1E-8F2A-B5AA8C77D81F}"/>
                  </a:ext>
                </a:extLst>
              </p:cNvPr>
              <p:cNvSpPr/>
              <p:nvPr/>
            </p:nvSpPr>
            <p:spPr>
              <a:xfrm>
                <a:off x="5429545" y="921437"/>
                <a:ext cx="1286500" cy="3705145"/>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19">
                <a:extLst>
                  <a:ext uri="{FF2B5EF4-FFF2-40B4-BE49-F238E27FC236}">
                    <a16:creationId xmlns:a16="http://schemas.microsoft.com/office/drawing/2014/main" id="{41D7193C-94B5-4C66-A4CF-3DB8A9019A8E}"/>
                  </a:ext>
                </a:extLst>
              </p:cNvPr>
              <p:cNvSpPr/>
              <p:nvPr/>
            </p:nvSpPr>
            <p:spPr>
              <a:xfrm flipV="1">
                <a:off x="5429546" y="476294"/>
                <a:ext cx="1286501" cy="1168132"/>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7"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9733" y="2031769"/>
              <a:ext cx="834376" cy="2298831"/>
            </a:xfrm>
            <a:prstGeom prst="rect">
              <a:avLst/>
            </a:prstGeom>
          </p:spPr>
        </p:pic>
        <p:sp>
          <p:nvSpPr>
            <p:cNvPr id="78" name="TextBox 21">
              <a:extLst>
                <a:ext uri="{FF2B5EF4-FFF2-40B4-BE49-F238E27FC236}">
                  <a16:creationId xmlns:a16="http://schemas.microsoft.com/office/drawing/2014/main" id="{3FFEC7E5-9AAA-420D-9D59-9AD5230E6B3C}"/>
                </a:ext>
              </a:extLst>
            </p:cNvPr>
            <p:cNvSpPr txBox="1"/>
            <p:nvPr/>
          </p:nvSpPr>
          <p:spPr>
            <a:xfrm>
              <a:off x="7997225" y="1163525"/>
              <a:ext cx="1825975" cy="528248"/>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الكثافة السكانية</a:t>
              </a:r>
            </a:p>
            <a:p>
              <a:pPr algn="ctr"/>
              <a:r>
                <a:rPr lang="ar-SY" sz="1600" b="1" dirty="0">
                  <a:solidFill>
                    <a:schemeClr val="bg1"/>
                  </a:solidFill>
                  <a:latin typeface="Helvetica" panose="020B0604020202020204" pitchFamily="34" charset="0"/>
                </a:rPr>
                <a:t> في العالم العربي والإسلامي</a:t>
              </a:r>
              <a:endParaRPr lang="en-US"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5282037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14:bounceEnd="53000">
                                          <p:cBhvr additive="base">
                                            <p:cTn id="38" dur="1000" fill="hold"/>
                                            <p:tgtEl>
                                              <p:spTgt spid="60"/>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1000" fill="hold"/>
                                            <p:tgtEl>
                                              <p:spTgt spid="60"/>
                                            </p:tgtEl>
                                            <p:attrNameLst>
                                              <p:attrName>ppt_x</p:attrName>
                                            </p:attrNameLst>
                                          </p:cBhvr>
                                          <p:tavLst>
                                            <p:tav tm="0">
                                              <p:val>
                                                <p:strVal val="#ppt_x"/>
                                              </p:val>
                                            </p:tav>
                                            <p:tav tm="100000">
                                              <p:val>
                                                <p:strVal val="#ppt_x"/>
                                              </p:val>
                                            </p:tav>
                                          </p:tavLst>
                                        </p:anim>
                                        <p:anim calcmode="lin" valueType="num">
                                          <p:cBhvr additive="base">
                                            <p:cTn id="39" dur="10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785006"/>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ألبانيا:</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2" y="1151260"/>
            <a:ext cx="5957953" cy="2862322"/>
          </a:xfrm>
          <a:prstGeom prst="rect">
            <a:avLst/>
          </a:prstGeom>
          <a:noFill/>
        </p:spPr>
        <p:txBody>
          <a:bodyPr wrap="square" rtlCol="0">
            <a:spAutoFit/>
          </a:bodyPr>
          <a:lstStyle/>
          <a:p>
            <a:pPr algn="r"/>
            <a:r>
              <a:rPr lang="ar-SY" dirty="0">
                <a:latin typeface="Century Gothic" panose="020B0502020202020204" pitchFamily="34" charset="0"/>
              </a:rPr>
              <a:t>الموقع:</a:t>
            </a:r>
          </a:p>
          <a:p>
            <a:pPr algn="r"/>
            <a:r>
              <a:rPr lang="ar-SY" dirty="0">
                <a:latin typeface="Century Gothic" panose="020B0502020202020204" pitchFamily="34" charset="0"/>
              </a:rPr>
              <a:t>تقع في وسط إفريقيا على المحيط الأطلسي(خليج غينيا ).</a:t>
            </a:r>
          </a:p>
          <a:p>
            <a:pPr algn="r"/>
            <a:endParaRPr lang="en-US" dirty="0">
              <a:latin typeface="Century Gothic" panose="020B0502020202020204" pitchFamily="34" charset="0"/>
            </a:endParaRPr>
          </a:p>
          <a:p>
            <a:pPr algn="r"/>
            <a:r>
              <a:rPr lang="ar-SY" dirty="0">
                <a:latin typeface="Century Gothic" panose="020B0502020202020204" pitchFamily="34" charset="0"/>
              </a:rPr>
              <a:t>أهم المدن:</a:t>
            </a:r>
          </a:p>
          <a:p>
            <a:pPr algn="r"/>
            <a:endParaRPr lang="ar-SY" dirty="0">
              <a:latin typeface="Century Gothic" panose="020B0502020202020204" pitchFamily="34" charset="0"/>
            </a:endParaRPr>
          </a:p>
          <a:p>
            <a:pPr algn="r"/>
            <a:r>
              <a:rPr lang="ar-SY" dirty="0">
                <a:latin typeface="Century Gothic" panose="020B0502020202020204" pitchFamily="34" charset="0"/>
              </a:rPr>
              <a:t>أبوجا: العاصمة الحالية، وهي تقع في الوسط.</a:t>
            </a:r>
          </a:p>
          <a:p>
            <a:pPr algn="r"/>
            <a:endParaRPr lang="ar-SY" dirty="0">
              <a:latin typeface="Century Gothic" panose="020B0502020202020204" pitchFamily="34" charset="0"/>
            </a:endParaRPr>
          </a:p>
          <a:p>
            <a:pPr algn="r"/>
            <a:r>
              <a:rPr lang="ar-SY" dirty="0">
                <a:latin typeface="Century Gothic" panose="020B0502020202020204" pitchFamily="34" charset="0"/>
              </a:rPr>
              <a:t>لاجوس: العاصمة السابقة، وهي الميناء الرئيس على المحيط الأطلسي. </a:t>
            </a:r>
          </a:p>
          <a:p>
            <a:pPr algn="r"/>
            <a:endParaRPr lang="ar-SY" dirty="0">
              <a:latin typeface="Century Gothic" panose="020B0502020202020204" pitchFamily="34" charset="0"/>
            </a:endParaRPr>
          </a:p>
          <a:p>
            <a:pPr algn="r"/>
            <a:r>
              <a:rPr lang="ar-SY" dirty="0" err="1">
                <a:latin typeface="Century Gothic" panose="020B0502020202020204" pitchFamily="34" charset="0"/>
              </a:rPr>
              <a:t>كانو</a:t>
            </a:r>
            <a:r>
              <a:rPr lang="ar-SY" dirty="0">
                <a:latin typeface="Century Gothic" panose="020B0502020202020204" pitchFamily="34" charset="0"/>
              </a:rPr>
              <a:t>: مدينة في الشمال، وأغلب سكانها مسلمون</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6">
            <a:extLst>
              <a:ext uri="{FF2B5EF4-FFF2-40B4-BE49-F238E27FC236}">
                <a16:creationId xmlns:a16="http://schemas.microsoft.com/office/drawing/2014/main" id="{2AC1D5D3-5F91-471B-8D64-41C3AFEB8EA0}"/>
              </a:ext>
            </a:extLst>
          </p:cNvPr>
          <p:cNvGrpSpPr/>
          <p:nvPr/>
        </p:nvGrpSpPr>
        <p:grpSpPr>
          <a:xfrm>
            <a:off x="769969" y="4119825"/>
            <a:ext cx="2510383" cy="2551878"/>
            <a:chOff x="6664813" y="1424779"/>
            <a:chExt cx="3444007" cy="2905821"/>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472" y="2587017"/>
              <a:ext cx="2668687" cy="1656591"/>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7860875" y="1427650"/>
              <a:ext cx="1051643"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نيجيريا</a:t>
              </a:r>
            </a:p>
          </p:txBody>
        </p:sp>
      </p:grpSp>
      <p:grpSp>
        <p:nvGrpSpPr>
          <p:cNvPr id="65" name="Group 26">
            <a:extLst>
              <a:ext uri="{FF2B5EF4-FFF2-40B4-BE49-F238E27FC236}">
                <a16:creationId xmlns:a16="http://schemas.microsoft.com/office/drawing/2014/main" id="{2AC1D5D3-5F91-471B-8D64-41C3AFEB8EA0}"/>
              </a:ext>
            </a:extLst>
          </p:cNvPr>
          <p:cNvGrpSpPr/>
          <p:nvPr/>
        </p:nvGrpSpPr>
        <p:grpSpPr>
          <a:xfrm>
            <a:off x="3633998" y="4126652"/>
            <a:ext cx="2550699" cy="2551878"/>
            <a:chOff x="6637039" y="1424779"/>
            <a:chExt cx="3499317" cy="2905821"/>
          </a:xfrm>
        </p:grpSpPr>
        <p:grpSp>
          <p:nvGrpSpPr>
            <p:cNvPr id="66"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9"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12">
              <a:extLst>
                <a:ext uri="{FF2B5EF4-FFF2-40B4-BE49-F238E27FC236}">
                  <a16:creationId xmlns:a16="http://schemas.microsoft.com/office/drawing/2014/main" id="{039FBA9A-A698-4B3C-979A-FA7C649AA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8687" y="2766414"/>
              <a:ext cx="2536257" cy="1297799"/>
            </a:xfrm>
            <a:prstGeom prst="rect">
              <a:avLst/>
            </a:prstGeom>
          </p:spPr>
        </p:pic>
        <p:sp>
          <p:nvSpPr>
            <p:cNvPr id="68" name="TextBox 21">
              <a:extLst>
                <a:ext uri="{FF2B5EF4-FFF2-40B4-BE49-F238E27FC236}">
                  <a16:creationId xmlns:a16="http://schemas.microsoft.com/office/drawing/2014/main" id="{3FFEC7E5-9AAA-420D-9D59-9AD5230E6B3C}"/>
                </a:ext>
              </a:extLst>
            </p:cNvPr>
            <p:cNvSpPr txBox="1"/>
            <p:nvPr/>
          </p:nvSpPr>
          <p:spPr>
            <a:xfrm>
              <a:off x="6637039" y="1427650"/>
              <a:ext cx="3499317"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بعض المناطق الجبلية بألبانيا</a:t>
              </a:r>
            </a:p>
          </p:txBody>
        </p:sp>
      </p:grpSp>
      <p:grpSp>
        <p:nvGrpSpPr>
          <p:cNvPr id="71" name="Group 26">
            <a:extLst>
              <a:ext uri="{FF2B5EF4-FFF2-40B4-BE49-F238E27FC236}">
                <a16:creationId xmlns:a16="http://schemas.microsoft.com/office/drawing/2014/main" id="{2AC1D5D3-5F91-471B-8D64-41C3AFEB8EA0}"/>
              </a:ext>
            </a:extLst>
          </p:cNvPr>
          <p:cNvGrpSpPr/>
          <p:nvPr/>
        </p:nvGrpSpPr>
        <p:grpSpPr>
          <a:xfrm>
            <a:off x="6547704" y="4102197"/>
            <a:ext cx="2375355" cy="2551878"/>
            <a:chOff x="6483141" y="1427650"/>
            <a:chExt cx="3444007" cy="2905821"/>
          </a:xfrm>
        </p:grpSpPr>
        <p:grpSp>
          <p:nvGrpSpPr>
            <p:cNvPr id="72" name="Group 17">
              <a:extLst>
                <a:ext uri="{FF2B5EF4-FFF2-40B4-BE49-F238E27FC236}">
                  <a16:creationId xmlns:a16="http://schemas.microsoft.com/office/drawing/2014/main" id="{53137BCD-AB69-43BC-ACDF-D10660BCA645}"/>
                </a:ext>
              </a:extLst>
            </p:cNvPr>
            <p:cNvGrpSpPr/>
            <p:nvPr/>
          </p:nvGrpSpPr>
          <p:grpSpPr>
            <a:xfrm>
              <a:off x="6483141" y="1427650"/>
              <a:ext cx="3444007" cy="2905821"/>
              <a:chOff x="3185141" y="917773"/>
              <a:chExt cx="4395719" cy="3708810"/>
            </a:xfrm>
            <a:effectLst>
              <a:reflection blurRad="6350" stA="51000" endPos="14000" dir="5400000" sy="-100000" algn="bl" rotWithShape="0"/>
            </a:effectLst>
          </p:grpSpPr>
          <p:sp>
            <p:nvSpPr>
              <p:cNvPr id="75"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12">
              <a:extLst>
                <a:ext uri="{FF2B5EF4-FFF2-40B4-BE49-F238E27FC236}">
                  <a16:creationId xmlns:a16="http://schemas.microsoft.com/office/drawing/2014/main" id="{039FBA9A-A698-4B3C-979A-FA7C649AA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0454" y="2733871"/>
              <a:ext cx="3006341" cy="1452601"/>
            </a:xfrm>
            <a:prstGeom prst="rect">
              <a:avLst/>
            </a:prstGeom>
          </p:spPr>
        </p:pic>
        <p:sp>
          <p:nvSpPr>
            <p:cNvPr id="74" name="TextBox 21">
              <a:extLst>
                <a:ext uri="{FF2B5EF4-FFF2-40B4-BE49-F238E27FC236}">
                  <a16:creationId xmlns:a16="http://schemas.microsoft.com/office/drawing/2014/main" id="{3FFEC7E5-9AAA-420D-9D59-9AD5230E6B3C}"/>
                </a:ext>
              </a:extLst>
            </p:cNvPr>
            <p:cNvSpPr txBox="1"/>
            <p:nvPr/>
          </p:nvSpPr>
          <p:spPr>
            <a:xfrm>
              <a:off x="7070978" y="1427650"/>
              <a:ext cx="2631437"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تيرانا عاصمة ألبانيا</a:t>
              </a:r>
            </a:p>
          </p:txBody>
        </p:sp>
      </p:grpSp>
    </p:spTree>
    <p:extLst>
      <p:ext uri="{BB962C8B-B14F-4D97-AF65-F5344CB8AC3E}">
        <p14:creationId xmlns:p14="http://schemas.microsoft.com/office/powerpoint/2010/main" val="10829821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3000">
                                          <p:cBhvr additive="base">
                                            <p:cTn id="38"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14:bounceEnd="53000">
                                          <p:cBhvr additive="base">
                                            <p:cTn id="44" dur="100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14:presetBounceEnd="53000">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14:bounceEnd="53000">
                                          <p:cBhvr additive="base">
                                            <p:cTn id="50" dur="1000" fill="hold"/>
                                            <p:tgtEl>
                                              <p:spTgt spid="71"/>
                                            </p:tgtEl>
                                            <p:attrNameLst>
                                              <p:attrName>ppt_x</p:attrName>
                                            </p:attrNameLst>
                                          </p:cBhvr>
                                          <p:tavLst>
                                            <p:tav tm="0">
                                              <p:val>
                                                <p:strVal val="#ppt_x"/>
                                              </p:val>
                                            </p:tav>
                                            <p:tav tm="100000">
                                              <p:val>
                                                <p:strVal val="#ppt_x"/>
                                              </p:val>
                                            </p:tav>
                                          </p:tavLst>
                                        </p:anim>
                                        <p:anim calcmode="lin" valueType="num" p14:bounceEnd="53000">
                                          <p:cBhvr additive="base">
                                            <p:cTn id="51"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ppt_x"/>
                                              </p:val>
                                            </p:tav>
                                            <p:tav tm="100000">
                                              <p:val>
                                                <p:strVal val="#ppt_x"/>
                                              </p:val>
                                            </p:tav>
                                          </p:tavLst>
                                        </p:anim>
                                        <p:anim calcmode="lin" valueType="num">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1000" fill="hold"/>
                                            <p:tgtEl>
                                              <p:spTgt spid="65"/>
                                            </p:tgtEl>
                                            <p:attrNameLst>
                                              <p:attrName>ppt_x</p:attrName>
                                            </p:attrNameLst>
                                          </p:cBhvr>
                                          <p:tavLst>
                                            <p:tav tm="0">
                                              <p:val>
                                                <p:strVal val="#ppt_x"/>
                                              </p:val>
                                            </p:tav>
                                            <p:tav tm="100000">
                                              <p:val>
                                                <p:strVal val="#ppt_x"/>
                                              </p:val>
                                            </p:tav>
                                          </p:tavLst>
                                        </p:anim>
                                        <p:anim calcmode="lin" valueType="num">
                                          <p:cBhvr additive="base">
                                            <p:cTn id="45"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1000" fill="hold"/>
                                            <p:tgtEl>
                                              <p:spTgt spid="71"/>
                                            </p:tgtEl>
                                            <p:attrNameLst>
                                              <p:attrName>ppt_x</p:attrName>
                                            </p:attrNameLst>
                                          </p:cBhvr>
                                          <p:tavLst>
                                            <p:tav tm="0">
                                              <p:val>
                                                <p:strVal val="#ppt_x"/>
                                              </p:val>
                                            </p:tav>
                                            <p:tav tm="100000">
                                              <p:val>
                                                <p:strVal val="#ppt_x"/>
                                              </p:val>
                                            </p:tav>
                                          </p:tavLst>
                                        </p:anim>
                                        <p:anim calcmode="lin" valueType="num">
                                          <p:cBhvr additive="base">
                                            <p:cTn id="51"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6">
            <a:extLst>
              <a:ext uri="{FF2B5EF4-FFF2-40B4-BE49-F238E27FC236}">
                <a16:creationId xmlns:a16="http://schemas.microsoft.com/office/drawing/2014/main" id="{50D78E1C-FD4D-49E6-8352-F310C8FFE3BC}"/>
              </a:ext>
            </a:extLst>
          </p:cNvPr>
          <p:cNvSpPr/>
          <p:nvPr/>
        </p:nvSpPr>
        <p:spPr>
          <a:xfrm rot="18900000">
            <a:off x="5439343" y="2394257"/>
            <a:ext cx="1313314" cy="1313314"/>
          </a:xfrm>
          <a:custGeom>
            <a:avLst/>
            <a:gdLst>
              <a:gd name="connsiteX0" fmla="*/ 917717 w 1313314"/>
              <a:gd name="connsiteY0" fmla="*/ 395597 h 1313314"/>
              <a:gd name="connsiteX1" fmla="*/ 1309116 w 1313314"/>
              <a:gd name="connsiteY1" fmla="*/ 1225394 h 1313314"/>
              <a:gd name="connsiteX2" fmla="*/ 1313314 w 1313314"/>
              <a:gd name="connsiteY2" fmla="*/ 1313314 h 1313314"/>
              <a:gd name="connsiteX3" fmla="*/ 1113268 w 1313314"/>
              <a:gd name="connsiteY3" fmla="*/ 1313314 h 1313314"/>
              <a:gd name="connsiteX4" fmla="*/ 1109986 w 1313314"/>
              <a:gd name="connsiteY4" fmla="*/ 1244569 h 1313314"/>
              <a:gd name="connsiteX5" fmla="*/ 776263 w 1313314"/>
              <a:gd name="connsiteY5" fmla="*/ 537051 h 1313314"/>
              <a:gd name="connsiteX6" fmla="*/ 68745 w 1313314"/>
              <a:gd name="connsiteY6" fmla="*/ 203328 h 1313314"/>
              <a:gd name="connsiteX7" fmla="*/ 0 w 1313314"/>
              <a:gd name="connsiteY7" fmla="*/ 200046 h 1313314"/>
              <a:gd name="connsiteX8" fmla="*/ 0 w 1313314"/>
              <a:gd name="connsiteY8" fmla="*/ 0 h 1313314"/>
              <a:gd name="connsiteX9" fmla="*/ 87920 w 1313314"/>
              <a:gd name="connsiteY9" fmla="*/ 4198 h 1313314"/>
              <a:gd name="connsiteX10" fmla="*/ 917717 w 1313314"/>
              <a:gd name="connsiteY10" fmla="*/ 395597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917717" y="395597"/>
                </a:moveTo>
                <a:cubicBezTo>
                  <a:pt x="1149657" y="627537"/>
                  <a:pt x="1280123" y="922525"/>
                  <a:pt x="1309116" y="1225394"/>
                </a:cubicBezTo>
                <a:lnTo>
                  <a:pt x="1313314" y="1313314"/>
                </a:lnTo>
                <a:lnTo>
                  <a:pt x="1113268" y="1313314"/>
                </a:lnTo>
                <a:lnTo>
                  <a:pt x="1109986" y="1244569"/>
                </a:lnTo>
                <a:cubicBezTo>
                  <a:pt x="1085266" y="986331"/>
                  <a:pt x="974025" y="734812"/>
                  <a:pt x="776263" y="537051"/>
                </a:cubicBezTo>
                <a:cubicBezTo>
                  <a:pt x="578502" y="339289"/>
                  <a:pt x="326983" y="228048"/>
                  <a:pt x="68745" y="203328"/>
                </a:cubicBezTo>
                <a:lnTo>
                  <a:pt x="0" y="200046"/>
                </a:lnTo>
                <a:lnTo>
                  <a:pt x="0" y="0"/>
                </a:lnTo>
                <a:lnTo>
                  <a:pt x="87920" y="4198"/>
                </a:lnTo>
                <a:cubicBezTo>
                  <a:pt x="390789" y="33191"/>
                  <a:pt x="685777" y="163657"/>
                  <a:pt x="917717" y="395597"/>
                </a:cubicBezTo>
                <a:close/>
              </a:path>
            </a:pathLst>
          </a:custGeom>
          <a:solidFill>
            <a:srgbClr val="63C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a16="http://schemas.microsoft.com/office/drawing/2014/main" id="{97C0F15D-F87E-474E-B07C-288A5B359AD5}"/>
              </a:ext>
            </a:extLst>
          </p:cNvPr>
          <p:cNvSpPr/>
          <p:nvPr/>
        </p:nvSpPr>
        <p:spPr>
          <a:xfrm rot="18900000">
            <a:off x="4451006" y="3382596"/>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5B509229-3A8A-42E0-8278-FDD195A0568E}"/>
              </a:ext>
            </a:extLst>
          </p:cNvPr>
          <p:cNvSpPr/>
          <p:nvPr/>
        </p:nvSpPr>
        <p:spPr>
          <a:xfrm rot="18900000">
            <a:off x="6427680" y="3382595"/>
            <a:ext cx="1313314" cy="1313314"/>
          </a:xfrm>
          <a:custGeom>
            <a:avLst/>
            <a:gdLst>
              <a:gd name="connsiteX0" fmla="*/ 1313314 w 1313314"/>
              <a:gd name="connsiteY0" fmla="*/ 0 h 1313314"/>
              <a:gd name="connsiteX1" fmla="*/ 1309116 w 1313314"/>
              <a:gd name="connsiteY1" fmla="*/ 87920 h 1313314"/>
              <a:gd name="connsiteX2" fmla="*/ 917717 w 1313314"/>
              <a:gd name="connsiteY2" fmla="*/ 917717 h 1313314"/>
              <a:gd name="connsiteX3" fmla="*/ 87920 w 1313314"/>
              <a:gd name="connsiteY3" fmla="*/ 1309116 h 1313314"/>
              <a:gd name="connsiteX4" fmla="*/ 0 w 1313314"/>
              <a:gd name="connsiteY4" fmla="*/ 1313314 h 1313314"/>
              <a:gd name="connsiteX5" fmla="*/ 0 w 1313314"/>
              <a:gd name="connsiteY5" fmla="*/ 1113268 h 1313314"/>
              <a:gd name="connsiteX6" fmla="*/ 68745 w 1313314"/>
              <a:gd name="connsiteY6" fmla="*/ 1109986 h 1313314"/>
              <a:gd name="connsiteX7" fmla="*/ 776263 w 1313314"/>
              <a:gd name="connsiteY7" fmla="*/ 776263 h 1313314"/>
              <a:gd name="connsiteX8" fmla="*/ 1109986 w 1313314"/>
              <a:gd name="connsiteY8" fmla="*/ 68745 h 1313314"/>
              <a:gd name="connsiteX9" fmla="*/ 1113268 w 1313314"/>
              <a:gd name="connsiteY9" fmla="*/ 0 h 1313314"/>
              <a:gd name="connsiteX10" fmla="*/ 1313314 w 1313314"/>
              <a:gd name="connsiteY10" fmla="*/ 0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1313314" y="0"/>
                </a:moveTo>
                <a:lnTo>
                  <a:pt x="1309116" y="87920"/>
                </a:lnTo>
                <a:cubicBezTo>
                  <a:pt x="1280124" y="390789"/>
                  <a:pt x="1149657" y="685777"/>
                  <a:pt x="917717" y="917717"/>
                </a:cubicBezTo>
                <a:cubicBezTo>
                  <a:pt x="685777" y="1149657"/>
                  <a:pt x="390789" y="1280124"/>
                  <a:pt x="87920" y="1309116"/>
                </a:cubicBezTo>
                <a:lnTo>
                  <a:pt x="0" y="1313314"/>
                </a:lnTo>
                <a:lnTo>
                  <a:pt x="0" y="1113268"/>
                </a:lnTo>
                <a:lnTo>
                  <a:pt x="68745" y="1109986"/>
                </a:lnTo>
                <a:cubicBezTo>
                  <a:pt x="326983" y="1085266"/>
                  <a:pt x="578502" y="974025"/>
                  <a:pt x="776263" y="776263"/>
                </a:cubicBezTo>
                <a:cubicBezTo>
                  <a:pt x="974025" y="578502"/>
                  <a:pt x="1085266" y="326983"/>
                  <a:pt x="1109986" y="68745"/>
                </a:cubicBezTo>
                <a:lnTo>
                  <a:pt x="1113268" y="0"/>
                </a:lnTo>
                <a:lnTo>
                  <a:pt x="1313314" y="0"/>
                </a:lnTo>
                <a:close/>
              </a:path>
            </a:pathLst>
          </a:custGeom>
          <a:solidFill>
            <a:srgbClr val="EA4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5F55FF1A-F968-4C0B-AD7B-8DE2B3D3B2C2}"/>
              </a:ext>
            </a:extLst>
          </p:cNvPr>
          <p:cNvSpPr/>
          <p:nvPr/>
        </p:nvSpPr>
        <p:spPr>
          <a:xfrm rot="18900000">
            <a:off x="5439343" y="4370932"/>
            <a:ext cx="1313314" cy="1313314"/>
          </a:xfrm>
          <a:custGeom>
            <a:avLst/>
            <a:gdLst>
              <a:gd name="connsiteX0" fmla="*/ 1313314 w 1313314"/>
              <a:gd name="connsiteY0" fmla="*/ 1113268 h 1313314"/>
              <a:gd name="connsiteX1" fmla="*/ 1313314 w 1313314"/>
              <a:gd name="connsiteY1" fmla="*/ 1313314 h 1313314"/>
              <a:gd name="connsiteX2" fmla="*/ 1225394 w 1313314"/>
              <a:gd name="connsiteY2" fmla="*/ 1309116 h 1313314"/>
              <a:gd name="connsiteX3" fmla="*/ 395597 w 1313314"/>
              <a:gd name="connsiteY3" fmla="*/ 917717 h 1313314"/>
              <a:gd name="connsiteX4" fmla="*/ 4198 w 1313314"/>
              <a:gd name="connsiteY4" fmla="*/ 87920 h 1313314"/>
              <a:gd name="connsiteX5" fmla="*/ 0 w 1313314"/>
              <a:gd name="connsiteY5" fmla="*/ 0 h 1313314"/>
              <a:gd name="connsiteX6" fmla="*/ 200046 w 1313314"/>
              <a:gd name="connsiteY6" fmla="*/ 1 h 1313314"/>
              <a:gd name="connsiteX7" fmla="*/ 203328 w 1313314"/>
              <a:gd name="connsiteY7" fmla="*/ 68745 h 1313314"/>
              <a:gd name="connsiteX8" fmla="*/ 537051 w 1313314"/>
              <a:gd name="connsiteY8" fmla="*/ 776263 h 1313314"/>
              <a:gd name="connsiteX9" fmla="*/ 1244569 w 1313314"/>
              <a:gd name="connsiteY9" fmla="*/ 1109986 h 1313314"/>
              <a:gd name="connsiteX10" fmla="*/ 1313314 w 1313314"/>
              <a:gd name="connsiteY10" fmla="*/ 1113268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1313314" y="1113268"/>
                </a:moveTo>
                <a:lnTo>
                  <a:pt x="1313314" y="1313314"/>
                </a:lnTo>
                <a:lnTo>
                  <a:pt x="1225394" y="1309116"/>
                </a:lnTo>
                <a:cubicBezTo>
                  <a:pt x="922525" y="1280123"/>
                  <a:pt x="627537" y="1149657"/>
                  <a:pt x="395597" y="917717"/>
                </a:cubicBezTo>
                <a:cubicBezTo>
                  <a:pt x="163657" y="685777"/>
                  <a:pt x="33191" y="390789"/>
                  <a:pt x="4198" y="87920"/>
                </a:cubicBezTo>
                <a:lnTo>
                  <a:pt x="0" y="0"/>
                </a:lnTo>
                <a:lnTo>
                  <a:pt x="200046" y="1"/>
                </a:lnTo>
                <a:lnTo>
                  <a:pt x="203328" y="68745"/>
                </a:lnTo>
                <a:cubicBezTo>
                  <a:pt x="228048" y="326983"/>
                  <a:pt x="339289" y="578502"/>
                  <a:pt x="537051" y="776263"/>
                </a:cubicBezTo>
                <a:cubicBezTo>
                  <a:pt x="734812" y="974025"/>
                  <a:pt x="986331" y="1085266"/>
                  <a:pt x="1244569" y="1109986"/>
                </a:cubicBezTo>
                <a:lnTo>
                  <a:pt x="1313314" y="1113268"/>
                </a:lnTo>
                <a:close/>
              </a:path>
            </a:pathLst>
          </a:custGeom>
          <a:solidFill>
            <a:srgbClr val="FCB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9">
            <a:extLst>
              <a:ext uri="{FF2B5EF4-FFF2-40B4-BE49-F238E27FC236}">
                <a16:creationId xmlns:a16="http://schemas.microsoft.com/office/drawing/2014/main" id="{E8DB14DA-B203-4BAF-824D-AD4709C1D094}"/>
              </a:ext>
            </a:extLst>
          </p:cNvPr>
          <p:cNvGrpSpPr/>
          <p:nvPr/>
        </p:nvGrpSpPr>
        <p:grpSpPr>
          <a:xfrm>
            <a:off x="3217183" y="1303943"/>
            <a:ext cx="2201365" cy="1459297"/>
            <a:chOff x="2982212" y="466647"/>
            <a:chExt cx="2201365" cy="1459297"/>
          </a:xfrm>
        </p:grpSpPr>
        <p:sp>
          <p:nvSpPr>
            <p:cNvPr id="24" name="Rectangle 2">
              <a:extLst>
                <a:ext uri="{FF2B5EF4-FFF2-40B4-BE49-F238E27FC236}">
                  <a16:creationId xmlns:a16="http://schemas.microsoft.com/office/drawing/2014/main" id="{508044B9-C06C-47EB-9D9E-1951E1FA46E9}"/>
                </a:ext>
              </a:extLst>
            </p:cNvPr>
            <p:cNvSpPr/>
            <p:nvPr/>
          </p:nvSpPr>
          <p:spPr>
            <a:xfrm rot="18804998">
              <a:off x="4369369" y="1111737"/>
              <a:ext cx="73935" cy="1554480"/>
            </a:xfrm>
            <a:prstGeom prst="rect">
              <a:avLst/>
            </a:pr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8">
              <a:extLst>
                <a:ext uri="{FF2B5EF4-FFF2-40B4-BE49-F238E27FC236}">
                  <a16:creationId xmlns:a16="http://schemas.microsoft.com/office/drawing/2014/main" id="{2988F12B-189E-4999-A37D-0E96EE9F702F}"/>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0">
            <a:extLst>
              <a:ext uri="{FF2B5EF4-FFF2-40B4-BE49-F238E27FC236}">
                <a16:creationId xmlns:a16="http://schemas.microsoft.com/office/drawing/2014/main" id="{A66FCD0F-4BA0-49EB-B729-738B3183D9A2}"/>
              </a:ext>
            </a:extLst>
          </p:cNvPr>
          <p:cNvGrpSpPr/>
          <p:nvPr/>
        </p:nvGrpSpPr>
        <p:grpSpPr>
          <a:xfrm rot="16029466">
            <a:off x="3019273" y="5162053"/>
            <a:ext cx="2201366" cy="1459297"/>
            <a:chOff x="2982212" y="466647"/>
            <a:chExt cx="2201366" cy="1459297"/>
          </a:xfrm>
          <a:solidFill>
            <a:srgbClr val="FCB424"/>
          </a:solidFill>
        </p:grpSpPr>
        <p:sp>
          <p:nvSpPr>
            <p:cNvPr id="27" name="Rectangle 31">
              <a:extLst>
                <a:ext uri="{FF2B5EF4-FFF2-40B4-BE49-F238E27FC236}">
                  <a16:creationId xmlns:a16="http://schemas.microsoft.com/office/drawing/2014/main" id="{1E07ECE6-266C-4CEF-BEB5-8822751DB94C}"/>
                </a:ext>
              </a:extLst>
            </p:cNvPr>
            <p:cNvSpPr/>
            <p:nvPr/>
          </p:nvSpPr>
          <p:spPr>
            <a:xfrm rot="18804998">
              <a:off x="4369370" y="1111737"/>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32">
              <a:extLst>
                <a:ext uri="{FF2B5EF4-FFF2-40B4-BE49-F238E27FC236}">
                  <a16:creationId xmlns:a16="http://schemas.microsoft.com/office/drawing/2014/main" id="{ACA6A4FC-82BF-4507-BCFE-216C1C529F69}"/>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3">
            <a:extLst>
              <a:ext uri="{FF2B5EF4-FFF2-40B4-BE49-F238E27FC236}">
                <a16:creationId xmlns:a16="http://schemas.microsoft.com/office/drawing/2014/main" id="{42B428B3-0630-4E37-A669-8FA9601121EE}"/>
              </a:ext>
            </a:extLst>
          </p:cNvPr>
          <p:cNvGrpSpPr/>
          <p:nvPr/>
        </p:nvGrpSpPr>
        <p:grpSpPr>
          <a:xfrm rot="10800000">
            <a:off x="6778444" y="5321000"/>
            <a:ext cx="2201366" cy="1459298"/>
            <a:chOff x="2982212" y="466647"/>
            <a:chExt cx="2201366" cy="1459298"/>
          </a:xfrm>
          <a:solidFill>
            <a:srgbClr val="EA4B8B"/>
          </a:solidFill>
        </p:grpSpPr>
        <p:sp>
          <p:nvSpPr>
            <p:cNvPr id="30" name="Rectangle 34">
              <a:extLst>
                <a:ext uri="{FF2B5EF4-FFF2-40B4-BE49-F238E27FC236}">
                  <a16:creationId xmlns:a16="http://schemas.microsoft.com/office/drawing/2014/main" id="{5EC126A8-27F9-450C-9693-136E87E908FC}"/>
                </a:ext>
              </a:extLst>
            </p:cNvPr>
            <p:cNvSpPr/>
            <p:nvPr/>
          </p:nvSpPr>
          <p:spPr>
            <a:xfrm rot="18804998">
              <a:off x="4369370" y="1111738"/>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5">
              <a:extLst>
                <a:ext uri="{FF2B5EF4-FFF2-40B4-BE49-F238E27FC236}">
                  <a16:creationId xmlns:a16="http://schemas.microsoft.com/office/drawing/2014/main" id="{0E67A71D-C30E-4759-8D3D-EEA0B579D636}"/>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6">
            <a:extLst>
              <a:ext uri="{FF2B5EF4-FFF2-40B4-BE49-F238E27FC236}">
                <a16:creationId xmlns:a16="http://schemas.microsoft.com/office/drawing/2014/main" id="{FBD600AE-068B-44F1-B786-2F4C0211D764}"/>
              </a:ext>
            </a:extLst>
          </p:cNvPr>
          <p:cNvGrpSpPr/>
          <p:nvPr/>
        </p:nvGrpSpPr>
        <p:grpSpPr>
          <a:xfrm rot="5400000">
            <a:off x="6982647" y="1548442"/>
            <a:ext cx="2201366" cy="1459297"/>
            <a:chOff x="2982212" y="466647"/>
            <a:chExt cx="2201366" cy="1459297"/>
          </a:xfrm>
          <a:solidFill>
            <a:srgbClr val="63C5EA"/>
          </a:solidFill>
        </p:grpSpPr>
        <p:sp>
          <p:nvSpPr>
            <p:cNvPr id="33" name="Rectangle 37">
              <a:extLst>
                <a:ext uri="{FF2B5EF4-FFF2-40B4-BE49-F238E27FC236}">
                  <a16:creationId xmlns:a16="http://schemas.microsoft.com/office/drawing/2014/main" id="{58C8F693-4952-4FD9-986F-7C910675223D}"/>
                </a:ext>
              </a:extLst>
            </p:cNvPr>
            <p:cNvSpPr/>
            <p:nvPr/>
          </p:nvSpPr>
          <p:spPr>
            <a:xfrm rot="18804998">
              <a:off x="4369370" y="1111737"/>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8">
              <a:extLst>
                <a:ext uri="{FF2B5EF4-FFF2-40B4-BE49-F238E27FC236}">
                  <a16:creationId xmlns:a16="http://schemas.microsoft.com/office/drawing/2014/main" id="{A6E6C6F2-FDBC-4A98-A56D-A6E3A3FDEE77}"/>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40" descr="Users">
            <a:extLst>
              <a:ext uri="{FF2B5EF4-FFF2-40B4-BE49-F238E27FC236}">
                <a16:creationId xmlns:a16="http://schemas.microsoft.com/office/drawing/2014/main" id="{BA88BCB4-058B-4A85-B8FF-55DAFB2C27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5559" y="3209210"/>
            <a:ext cx="1232617" cy="1232617"/>
          </a:xfrm>
          <a:prstGeom prst="rect">
            <a:avLst/>
          </a:prstGeom>
        </p:spPr>
      </p:pic>
      <p:grpSp>
        <p:nvGrpSpPr>
          <p:cNvPr id="36" name="Group 57">
            <a:extLst>
              <a:ext uri="{FF2B5EF4-FFF2-40B4-BE49-F238E27FC236}">
                <a16:creationId xmlns:a16="http://schemas.microsoft.com/office/drawing/2014/main" id="{D006073B-A74E-4126-8F7F-E012B7E96DED}"/>
              </a:ext>
            </a:extLst>
          </p:cNvPr>
          <p:cNvGrpSpPr/>
          <p:nvPr/>
        </p:nvGrpSpPr>
        <p:grpSpPr>
          <a:xfrm>
            <a:off x="706201" y="1308423"/>
            <a:ext cx="3193265" cy="737177"/>
            <a:chOff x="1799810" y="225011"/>
            <a:chExt cx="3193265" cy="737177"/>
          </a:xfrm>
        </p:grpSpPr>
        <p:sp>
          <p:nvSpPr>
            <p:cNvPr id="37" name="TextBox 41">
              <a:extLst>
                <a:ext uri="{FF2B5EF4-FFF2-40B4-BE49-F238E27FC236}">
                  <a16:creationId xmlns:a16="http://schemas.microsoft.com/office/drawing/2014/main" id="{1AD31F83-8B6D-40EA-9869-71150B83DC68}"/>
                </a:ext>
              </a:extLst>
            </p:cNvPr>
            <p:cNvSpPr txBox="1"/>
            <p:nvPr/>
          </p:nvSpPr>
          <p:spPr>
            <a:xfrm>
              <a:off x="4148809" y="438968"/>
              <a:ext cx="844266" cy="523220"/>
            </a:xfrm>
            <a:prstGeom prst="rect">
              <a:avLst/>
            </a:prstGeom>
            <a:noFill/>
          </p:spPr>
          <p:txBody>
            <a:bodyPr wrap="square" rtlCol="0">
              <a:spAutoFit/>
            </a:bodyPr>
            <a:lstStyle/>
            <a:p>
              <a:pPr algn="ctr"/>
              <a:r>
                <a:rPr lang="en-US" sz="2800" b="1" dirty="0">
                  <a:solidFill>
                    <a:srgbClr val="7F59B0"/>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8" name="TextBox 43">
              <a:extLst>
                <a:ext uri="{FF2B5EF4-FFF2-40B4-BE49-F238E27FC236}">
                  <a16:creationId xmlns:a16="http://schemas.microsoft.com/office/drawing/2014/main" id="{73C17B3E-BCAF-4A32-A6A0-C21E1E6B796C}"/>
                </a:ext>
              </a:extLst>
            </p:cNvPr>
            <p:cNvSpPr txBox="1"/>
            <p:nvPr/>
          </p:nvSpPr>
          <p:spPr>
            <a:xfrm>
              <a:off x="1799810" y="617875"/>
              <a:ext cx="2384839" cy="338554"/>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تقع في جنوب شرق أوروبا</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44">
              <a:extLst>
                <a:ext uri="{FF2B5EF4-FFF2-40B4-BE49-F238E27FC236}">
                  <a16:creationId xmlns:a16="http://schemas.microsoft.com/office/drawing/2014/main" id="{2BFA5803-99BF-4265-868A-DD40674CFF0A}"/>
                </a:ext>
              </a:extLst>
            </p:cNvPr>
            <p:cNvSpPr txBox="1"/>
            <p:nvPr/>
          </p:nvSpPr>
          <p:spPr>
            <a:xfrm>
              <a:off x="2154918" y="225011"/>
              <a:ext cx="1565710" cy="369332"/>
            </a:xfrm>
            <a:prstGeom prst="rect">
              <a:avLst/>
            </a:prstGeom>
            <a:noFill/>
          </p:spPr>
          <p:txBody>
            <a:bodyPr wrap="square" rtlCol="0">
              <a:spAutoFit/>
            </a:bodyPr>
            <a:lstStyle/>
            <a:p>
              <a:pPr algn="ctr"/>
              <a:r>
                <a:rPr lang="ar-SY" b="1" dirty="0">
                  <a:solidFill>
                    <a:srgbClr val="7F59B0"/>
                  </a:solidFill>
                  <a:latin typeface="Open Sans" panose="020B0606030504020204" pitchFamily="34" charset="0"/>
                  <a:ea typeface="Open Sans" panose="020B0606030504020204" pitchFamily="34" charset="0"/>
                  <a:cs typeface="Open Sans" panose="020B0606030504020204" pitchFamily="34" charset="0"/>
                </a:rPr>
                <a:t>الموقع:</a:t>
              </a:r>
              <a:endParaRPr lang="en-US" b="1" dirty="0">
                <a:solidFill>
                  <a:srgbClr val="7F59B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58">
            <a:extLst>
              <a:ext uri="{FF2B5EF4-FFF2-40B4-BE49-F238E27FC236}">
                <a16:creationId xmlns:a16="http://schemas.microsoft.com/office/drawing/2014/main" id="{73BFBB0D-A21F-48B5-879C-F2A68A4AC583}"/>
              </a:ext>
            </a:extLst>
          </p:cNvPr>
          <p:cNvGrpSpPr/>
          <p:nvPr/>
        </p:nvGrpSpPr>
        <p:grpSpPr>
          <a:xfrm>
            <a:off x="7966598" y="1358534"/>
            <a:ext cx="3008576" cy="2579920"/>
            <a:chOff x="7646458" y="18376"/>
            <a:chExt cx="3008576" cy="2579920"/>
          </a:xfrm>
        </p:grpSpPr>
        <p:sp>
          <p:nvSpPr>
            <p:cNvPr id="41" name="TextBox 47">
              <a:extLst>
                <a:ext uri="{FF2B5EF4-FFF2-40B4-BE49-F238E27FC236}">
                  <a16:creationId xmlns:a16="http://schemas.microsoft.com/office/drawing/2014/main" id="{95024149-27C4-4F47-885C-79C5F4D4C567}"/>
                </a:ext>
              </a:extLst>
            </p:cNvPr>
            <p:cNvSpPr txBox="1"/>
            <p:nvPr/>
          </p:nvSpPr>
          <p:spPr>
            <a:xfrm>
              <a:off x="7646458" y="18376"/>
              <a:ext cx="844266" cy="523220"/>
            </a:xfrm>
            <a:prstGeom prst="rect">
              <a:avLst/>
            </a:prstGeom>
            <a:noFill/>
          </p:spPr>
          <p:txBody>
            <a:bodyPr wrap="square" rtlCol="0">
              <a:spAutoFit/>
            </a:bodyPr>
            <a:lstStyle/>
            <a:p>
              <a:pPr algn="ctr"/>
              <a:r>
                <a:rPr lang="en-US" sz="2800" b="1" dirty="0">
                  <a:solidFill>
                    <a:srgbClr val="63C5EA"/>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42" name="TextBox 48">
              <a:extLst>
                <a:ext uri="{FF2B5EF4-FFF2-40B4-BE49-F238E27FC236}">
                  <a16:creationId xmlns:a16="http://schemas.microsoft.com/office/drawing/2014/main" id="{84C6D6B2-73AD-4322-B41E-D02DEAA83FD0}"/>
                </a:ext>
              </a:extLst>
            </p:cNvPr>
            <p:cNvSpPr txBox="1"/>
            <p:nvPr/>
          </p:nvSpPr>
          <p:spPr>
            <a:xfrm>
              <a:off x="8496564" y="536193"/>
              <a:ext cx="2158470" cy="2062103"/>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الشمال صربيا و الجبل الأسود</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الشرق كوسوفو و مقدونيا و اليونان</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الغرب بحر الادرياتيك و الجبل الأسود</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الجنوب بحر الادرباتيك و اليونان </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49">
              <a:extLst>
                <a:ext uri="{FF2B5EF4-FFF2-40B4-BE49-F238E27FC236}">
                  <a16:creationId xmlns:a16="http://schemas.microsoft.com/office/drawing/2014/main" id="{614DD092-4869-4877-B002-2DCB8801C89D}"/>
                </a:ext>
              </a:extLst>
            </p:cNvPr>
            <p:cNvSpPr txBox="1"/>
            <p:nvPr/>
          </p:nvSpPr>
          <p:spPr>
            <a:xfrm>
              <a:off x="8792944" y="237912"/>
              <a:ext cx="1565710" cy="369332"/>
            </a:xfrm>
            <a:prstGeom prst="rect">
              <a:avLst/>
            </a:prstGeom>
            <a:noFill/>
          </p:spPr>
          <p:txBody>
            <a:bodyPr wrap="square" rtlCol="0">
              <a:spAutoFit/>
            </a:bodyPr>
            <a:lstStyle/>
            <a:p>
              <a:pPr algn="ctr"/>
              <a:r>
                <a:rPr lang="ar-SY" b="1" dirty="0">
                  <a:solidFill>
                    <a:srgbClr val="63C5EA"/>
                  </a:solidFill>
                  <a:latin typeface="Open Sans" panose="020B0606030504020204" pitchFamily="34" charset="0"/>
                  <a:ea typeface="Open Sans" panose="020B0606030504020204" pitchFamily="34" charset="0"/>
                  <a:cs typeface="Open Sans" panose="020B0606030504020204" pitchFamily="34" charset="0"/>
                </a:rPr>
                <a:t>الحدود:</a:t>
              </a:r>
              <a:endParaRPr lang="en-US" b="1" dirty="0">
                <a:solidFill>
                  <a:srgbClr val="63C5EA"/>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 name="Group 59">
            <a:extLst>
              <a:ext uri="{FF2B5EF4-FFF2-40B4-BE49-F238E27FC236}">
                <a16:creationId xmlns:a16="http://schemas.microsoft.com/office/drawing/2014/main" id="{1DD7E5E7-AEB7-44CC-BA3A-CCAA237702B0}"/>
              </a:ext>
            </a:extLst>
          </p:cNvPr>
          <p:cNvGrpSpPr/>
          <p:nvPr/>
        </p:nvGrpSpPr>
        <p:grpSpPr>
          <a:xfrm>
            <a:off x="8135544" y="5051229"/>
            <a:ext cx="3080531" cy="1536809"/>
            <a:chOff x="7574503" y="5621845"/>
            <a:chExt cx="3080531" cy="1536809"/>
          </a:xfrm>
        </p:grpSpPr>
        <p:sp>
          <p:nvSpPr>
            <p:cNvPr id="61" name="TextBox 50">
              <a:extLst>
                <a:ext uri="{FF2B5EF4-FFF2-40B4-BE49-F238E27FC236}">
                  <a16:creationId xmlns:a16="http://schemas.microsoft.com/office/drawing/2014/main" id="{4943DB91-DB53-4134-B418-30A21FF96EAA}"/>
                </a:ext>
              </a:extLst>
            </p:cNvPr>
            <p:cNvSpPr txBox="1"/>
            <p:nvPr/>
          </p:nvSpPr>
          <p:spPr>
            <a:xfrm>
              <a:off x="7574503" y="6635434"/>
              <a:ext cx="844266" cy="523220"/>
            </a:xfrm>
            <a:prstGeom prst="rect">
              <a:avLst/>
            </a:prstGeom>
            <a:noFill/>
          </p:spPr>
          <p:txBody>
            <a:bodyPr wrap="square" rtlCol="0">
              <a:spAutoFit/>
            </a:bodyPr>
            <a:lstStyle/>
            <a:p>
              <a:pPr algn="ctr"/>
              <a:r>
                <a:rPr lang="en-US" sz="2800" b="1" dirty="0">
                  <a:solidFill>
                    <a:srgbClr val="EA4B8B"/>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2" name="TextBox 51">
              <a:extLst>
                <a:ext uri="{FF2B5EF4-FFF2-40B4-BE49-F238E27FC236}">
                  <a16:creationId xmlns:a16="http://schemas.microsoft.com/office/drawing/2014/main" id="{07C93CFC-993B-4BAC-B5DC-3BDEE033C029}"/>
                </a:ext>
              </a:extLst>
            </p:cNvPr>
            <p:cNvSpPr txBox="1"/>
            <p:nvPr/>
          </p:nvSpPr>
          <p:spPr>
            <a:xfrm>
              <a:off x="8496564" y="5886408"/>
              <a:ext cx="2158470" cy="584775"/>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مرتفعات جبلية في الشرق، وسهول ساحلية في الغرب</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52">
              <a:extLst>
                <a:ext uri="{FF2B5EF4-FFF2-40B4-BE49-F238E27FC236}">
                  <a16:creationId xmlns:a16="http://schemas.microsoft.com/office/drawing/2014/main" id="{18C7E99F-A940-4BEF-AA0D-14AEC2EFD917}"/>
                </a:ext>
              </a:extLst>
            </p:cNvPr>
            <p:cNvSpPr txBox="1"/>
            <p:nvPr/>
          </p:nvSpPr>
          <p:spPr>
            <a:xfrm>
              <a:off x="8792944" y="5621845"/>
              <a:ext cx="1565710" cy="369332"/>
            </a:xfrm>
            <a:prstGeom prst="rect">
              <a:avLst/>
            </a:prstGeom>
            <a:noFill/>
          </p:spPr>
          <p:txBody>
            <a:bodyPr wrap="square" rtlCol="0">
              <a:spAutoFit/>
            </a:bodyPr>
            <a:lstStyle/>
            <a:p>
              <a:pPr algn="ctr"/>
              <a:r>
                <a:rPr lang="ar-SY" b="1" dirty="0">
                  <a:solidFill>
                    <a:srgbClr val="EA4B8B"/>
                  </a:solidFill>
                  <a:latin typeface="Open Sans" panose="020B0606030504020204" pitchFamily="34" charset="0"/>
                  <a:ea typeface="Open Sans" panose="020B0606030504020204" pitchFamily="34" charset="0"/>
                  <a:cs typeface="Open Sans" panose="020B0606030504020204" pitchFamily="34" charset="0"/>
                </a:rPr>
                <a:t>السطح:</a:t>
              </a:r>
              <a:endParaRPr lang="en-US" b="1" dirty="0">
                <a:solidFill>
                  <a:srgbClr val="EA4B8B"/>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 name="Group 60">
            <a:extLst>
              <a:ext uri="{FF2B5EF4-FFF2-40B4-BE49-F238E27FC236}">
                <a16:creationId xmlns:a16="http://schemas.microsoft.com/office/drawing/2014/main" id="{27A30ECD-F286-4193-BB04-565C206EDE72}"/>
              </a:ext>
            </a:extLst>
          </p:cNvPr>
          <p:cNvGrpSpPr/>
          <p:nvPr/>
        </p:nvGrpSpPr>
        <p:grpSpPr>
          <a:xfrm>
            <a:off x="657814" y="4325212"/>
            <a:ext cx="3690828" cy="2431436"/>
            <a:chOff x="657814" y="3714960"/>
            <a:chExt cx="3690828" cy="2431436"/>
          </a:xfrm>
        </p:grpSpPr>
        <p:sp>
          <p:nvSpPr>
            <p:cNvPr id="65" name="TextBox 53">
              <a:extLst>
                <a:ext uri="{FF2B5EF4-FFF2-40B4-BE49-F238E27FC236}">
                  <a16:creationId xmlns:a16="http://schemas.microsoft.com/office/drawing/2014/main" id="{0CB458AE-8840-43F5-8CFB-63945451E2E2}"/>
                </a:ext>
              </a:extLst>
            </p:cNvPr>
            <p:cNvSpPr txBox="1"/>
            <p:nvPr/>
          </p:nvSpPr>
          <p:spPr>
            <a:xfrm>
              <a:off x="3504376" y="5623176"/>
              <a:ext cx="844266" cy="523220"/>
            </a:xfrm>
            <a:prstGeom prst="rect">
              <a:avLst/>
            </a:prstGeom>
            <a:noFill/>
          </p:spPr>
          <p:txBody>
            <a:bodyPr wrap="square" rtlCol="0">
              <a:spAutoFit/>
            </a:bodyPr>
            <a:lstStyle/>
            <a:p>
              <a:pPr algn="ctr"/>
              <a:r>
                <a:rPr lang="en-US" sz="2800" b="1" dirty="0">
                  <a:solidFill>
                    <a:srgbClr val="FCB424"/>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66" name="TextBox 54">
              <a:extLst>
                <a:ext uri="{FF2B5EF4-FFF2-40B4-BE49-F238E27FC236}">
                  <a16:creationId xmlns:a16="http://schemas.microsoft.com/office/drawing/2014/main" id="{91A30823-F94B-4048-ADEA-AA9A259BDED0}"/>
                </a:ext>
              </a:extLst>
            </p:cNvPr>
            <p:cNvSpPr txBox="1"/>
            <p:nvPr/>
          </p:nvSpPr>
          <p:spPr>
            <a:xfrm>
              <a:off x="657814" y="4084292"/>
              <a:ext cx="2674459" cy="1077218"/>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مناخ ألبانيا مناخ البحر الأبيض</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المتوسط، ولكنه معتدل عموماً إلى بارد</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على الجبال، وتسقط الأمطار في فصل</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الشتاء</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55">
              <a:extLst>
                <a:ext uri="{FF2B5EF4-FFF2-40B4-BE49-F238E27FC236}">
                  <a16:creationId xmlns:a16="http://schemas.microsoft.com/office/drawing/2014/main" id="{52CDE50B-8C6D-4D49-802B-B17D0AFB7A3D}"/>
                </a:ext>
              </a:extLst>
            </p:cNvPr>
            <p:cNvSpPr txBox="1"/>
            <p:nvPr/>
          </p:nvSpPr>
          <p:spPr>
            <a:xfrm>
              <a:off x="1426349" y="3714960"/>
              <a:ext cx="1544868" cy="369332"/>
            </a:xfrm>
            <a:prstGeom prst="rect">
              <a:avLst/>
            </a:prstGeom>
            <a:noFill/>
          </p:spPr>
          <p:txBody>
            <a:bodyPr wrap="square" rtlCol="0">
              <a:spAutoFit/>
            </a:bodyPr>
            <a:lstStyle/>
            <a:p>
              <a:pPr algn="ctr"/>
              <a:r>
                <a:rPr lang="ar-SY" b="1" dirty="0">
                  <a:solidFill>
                    <a:srgbClr val="FCB424"/>
                  </a:solidFill>
                  <a:latin typeface="Open Sans" panose="020B0606030504020204" pitchFamily="34" charset="0"/>
                  <a:ea typeface="Open Sans" panose="020B0606030504020204" pitchFamily="34" charset="0"/>
                  <a:cs typeface="Open Sans" panose="020B0606030504020204" pitchFamily="34" charset="0"/>
                </a:rPr>
                <a:t>المناخ:</a:t>
              </a:r>
              <a:endParaRPr lang="en-US" b="1" dirty="0">
                <a:solidFill>
                  <a:srgbClr val="FCB424"/>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8" name="TextBox 56">
            <a:extLst>
              <a:ext uri="{FF2B5EF4-FFF2-40B4-BE49-F238E27FC236}">
                <a16:creationId xmlns:a16="http://schemas.microsoft.com/office/drawing/2014/main" id="{CE3DABDC-7BA6-4BAB-8988-76102F738FB6}"/>
              </a:ext>
            </a:extLst>
          </p:cNvPr>
          <p:cNvSpPr txBox="1"/>
          <p:nvPr/>
        </p:nvSpPr>
        <p:spPr>
          <a:xfrm>
            <a:off x="5201141" y="4179847"/>
            <a:ext cx="1942878" cy="400110"/>
          </a:xfrm>
          <a:prstGeom prst="rect">
            <a:avLst/>
          </a:prstGeom>
          <a:noFill/>
        </p:spPr>
        <p:txBody>
          <a:bodyPr wrap="square" rtlCol="0">
            <a:spAutoFit/>
          </a:bodyPr>
          <a:lstStyle/>
          <a:p>
            <a:pPr algn="ctr"/>
            <a:r>
              <a:rPr lang="ar-SY"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ألبانيا(نموذج):</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8504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par>
                          <p:cTn id="35" fill="hold">
                            <p:stCondLst>
                              <p:cond delay="1000"/>
                            </p:stCondLst>
                            <p:childTnLst>
                              <p:par>
                                <p:cTn id="36" presetID="12" presetClass="entr" presetSubtype="4"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up)">
                                      <p:cBhvr>
                                        <p:cTn id="39" dur="500"/>
                                        <p:tgtEl>
                                          <p:spTgt spid="35"/>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p:tgtEl>
                                          <p:spTgt spid="68"/>
                                        </p:tgtEl>
                                        <p:attrNameLst>
                                          <p:attrName>ppt_y</p:attrName>
                                        </p:attrNameLst>
                                      </p:cBhvr>
                                      <p:tavLst>
                                        <p:tav tm="0">
                                          <p:val>
                                            <p:strVal val="#ppt_y-#ppt_h*1.125000"/>
                                          </p:val>
                                        </p:tav>
                                        <p:tav tm="100000">
                                          <p:val>
                                            <p:strVal val="#ppt_y"/>
                                          </p:val>
                                        </p:tav>
                                      </p:tavLst>
                                    </p:anim>
                                    <p:animEffect transition="in" filter="wipe(down)">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childTnLst>
                          </p:cTn>
                        </p:par>
                        <p:par>
                          <p:cTn id="49" fill="hold">
                            <p:stCondLst>
                              <p:cond delay="500"/>
                            </p:stCondLst>
                            <p:childTnLst>
                              <p:par>
                                <p:cTn id="50" presetID="23" presetClass="entr" presetSubtype="16"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heckerboard(across)">
                                      <p:cBhvr>
                                        <p:cTn id="58" dur="500"/>
                                        <p:tgtEl>
                                          <p:spTgt spid="32"/>
                                        </p:tgtEl>
                                      </p:cBhvr>
                                    </p:animEffect>
                                  </p:childTnLst>
                                </p:cTn>
                              </p:par>
                            </p:childTnLst>
                          </p:cTn>
                        </p:par>
                        <p:par>
                          <p:cTn id="59" fill="hold">
                            <p:stCondLst>
                              <p:cond delay="500"/>
                            </p:stCondLst>
                            <p:childTnLst>
                              <p:par>
                                <p:cTn id="60" presetID="23" presetClass="entr" presetSubtype="16"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heckerboard(across)">
                                      <p:cBhvr>
                                        <p:cTn id="68" dur="500"/>
                                        <p:tgtEl>
                                          <p:spTgt spid="29"/>
                                        </p:tgtEl>
                                      </p:cBhvr>
                                    </p:animEffect>
                                  </p:childTnLst>
                                </p:cTn>
                              </p:par>
                            </p:childTnLst>
                          </p:cTn>
                        </p:par>
                        <p:par>
                          <p:cTn id="69" fill="hold">
                            <p:stCondLst>
                              <p:cond delay="500"/>
                            </p:stCondLst>
                            <p:childTnLst>
                              <p:par>
                                <p:cTn id="70" presetID="23" presetClass="entr" presetSubtype="16" fill="hold" nodeType="after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checkerboard(across)">
                                      <p:cBhvr>
                                        <p:cTn id="78" dur="500"/>
                                        <p:tgtEl>
                                          <p:spTgt spid="26"/>
                                        </p:tgtEl>
                                      </p:cBhvr>
                                    </p:animEffect>
                                  </p:childTnLst>
                                </p:cTn>
                              </p:par>
                            </p:childTnLst>
                          </p:cTn>
                        </p:par>
                        <p:par>
                          <p:cTn id="79" fill="hold">
                            <p:stCondLst>
                              <p:cond delay="500"/>
                            </p:stCondLst>
                            <p:childTnLst>
                              <p:par>
                                <p:cTn id="80" presetID="23" presetClass="entr" presetSubtype="16" fill="hold"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20">
            <a:extLst>
              <a:ext uri="{FF2B5EF4-FFF2-40B4-BE49-F238E27FC236}">
                <a16:creationId xmlns:a16="http://schemas.microsoft.com/office/drawing/2014/main" id="{9495562D-A7AB-40B6-9D9B-68732AD1C8F9}"/>
              </a:ext>
            </a:extLst>
          </p:cNvPr>
          <p:cNvGrpSpPr/>
          <p:nvPr/>
        </p:nvGrpSpPr>
        <p:grpSpPr>
          <a:xfrm>
            <a:off x="3900668" y="2024918"/>
            <a:ext cx="3449069" cy="4614642"/>
            <a:chOff x="4412343" y="1022545"/>
            <a:chExt cx="3449069" cy="4614642"/>
          </a:xfrm>
          <a:solidFill>
            <a:schemeClr val="bg1">
              <a:lumMod val="85000"/>
            </a:schemeClr>
          </a:solidFill>
        </p:grpSpPr>
        <p:grpSp>
          <p:nvGrpSpPr>
            <p:cNvPr id="180" name="Graphic 4" descr="Lightbulb">
              <a:extLst>
                <a:ext uri="{FF2B5EF4-FFF2-40B4-BE49-F238E27FC236}">
                  <a16:creationId xmlns:a16="http://schemas.microsoft.com/office/drawing/2014/main" id="{E879924B-0B86-44D9-9266-75D57BC8785C}"/>
                </a:ext>
              </a:extLst>
            </p:cNvPr>
            <p:cNvGrpSpPr/>
            <p:nvPr/>
          </p:nvGrpSpPr>
          <p:grpSpPr>
            <a:xfrm>
              <a:off x="4412343" y="1022545"/>
              <a:ext cx="3449069" cy="4614642"/>
              <a:chOff x="4412343" y="1022545"/>
              <a:chExt cx="3449069" cy="4614642"/>
            </a:xfrm>
            <a:grpFill/>
          </p:grpSpPr>
          <p:sp>
            <p:nvSpPr>
              <p:cNvPr id="184" name="Freeform: Shape 6">
                <a:extLst>
                  <a:ext uri="{FF2B5EF4-FFF2-40B4-BE49-F238E27FC236}">
                    <a16:creationId xmlns:a16="http://schemas.microsoft.com/office/drawing/2014/main" id="{F2F66B4B-1EDD-4EA7-9995-FB7DCA0089C0}"/>
                  </a:ext>
                </a:extLst>
              </p:cNvPr>
              <p:cNvSpPr/>
              <p:nvPr/>
            </p:nvSpPr>
            <p:spPr>
              <a:xfrm>
                <a:off x="4412343" y="4345744"/>
                <a:ext cx="3449069" cy="343779"/>
              </a:xfrm>
              <a:custGeom>
                <a:avLst/>
                <a:gdLst>
                  <a:gd name="connsiteX0" fmla="*/ 397970 w 3449069"/>
                  <a:gd name="connsiteY0" fmla="*/ 0 h 343779"/>
                  <a:gd name="connsiteX1" fmla="*/ 875533 w 3449069"/>
                  <a:gd name="connsiteY1" fmla="*/ 0 h 343779"/>
                  <a:gd name="connsiteX2" fmla="*/ 1432691 w 3449069"/>
                  <a:gd name="connsiteY2" fmla="*/ 0 h 343779"/>
                  <a:gd name="connsiteX3" fmla="*/ 2016379 w 3449069"/>
                  <a:gd name="connsiteY3" fmla="*/ 0 h 343779"/>
                  <a:gd name="connsiteX4" fmla="*/ 2520474 w 3449069"/>
                  <a:gd name="connsiteY4" fmla="*/ 0 h 343779"/>
                  <a:gd name="connsiteX5" fmla="*/ 3051100 w 3449069"/>
                  <a:gd name="connsiteY5" fmla="*/ 0 h 343779"/>
                  <a:gd name="connsiteX6" fmla="*/ 3449069 w 3449069"/>
                  <a:gd name="connsiteY6" fmla="*/ 171890 h 343779"/>
                  <a:gd name="connsiteX7" fmla="*/ 3051100 w 3449069"/>
                  <a:gd name="connsiteY7" fmla="*/ 343779 h 343779"/>
                  <a:gd name="connsiteX8" fmla="*/ 2493943 w 3449069"/>
                  <a:gd name="connsiteY8" fmla="*/ 343779 h 343779"/>
                  <a:gd name="connsiteX9" fmla="*/ 1936785 w 3449069"/>
                  <a:gd name="connsiteY9" fmla="*/ 343779 h 343779"/>
                  <a:gd name="connsiteX10" fmla="*/ 1432691 w 3449069"/>
                  <a:gd name="connsiteY10" fmla="*/ 343779 h 343779"/>
                  <a:gd name="connsiteX11" fmla="*/ 981659 w 3449069"/>
                  <a:gd name="connsiteY11" fmla="*/ 343779 h 343779"/>
                  <a:gd name="connsiteX12" fmla="*/ 397970 w 3449069"/>
                  <a:gd name="connsiteY12" fmla="*/ 343779 h 343779"/>
                  <a:gd name="connsiteX13" fmla="*/ 0 w 3449069"/>
                  <a:gd name="connsiteY13" fmla="*/ 171890 h 343779"/>
                  <a:gd name="connsiteX14" fmla="*/ 397970 w 3449069"/>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9069" h="343779" fill="none" extrusionOk="0">
                    <a:moveTo>
                      <a:pt x="397970" y="0"/>
                    </a:moveTo>
                    <a:cubicBezTo>
                      <a:pt x="607889" y="-34197"/>
                      <a:pt x="657491" y="42302"/>
                      <a:pt x="875533" y="0"/>
                    </a:cubicBezTo>
                    <a:cubicBezTo>
                      <a:pt x="1093575" y="-42302"/>
                      <a:pt x="1226663" y="12568"/>
                      <a:pt x="1432691" y="0"/>
                    </a:cubicBezTo>
                    <a:cubicBezTo>
                      <a:pt x="1638719" y="-12568"/>
                      <a:pt x="1822272" y="21456"/>
                      <a:pt x="2016379" y="0"/>
                    </a:cubicBezTo>
                    <a:cubicBezTo>
                      <a:pt x="2210486" y="-21456"/>
                      <a:pt x="2351929" y="41474"/>
                      <a:pt x="2520474" y="0"/>
                    </a:cubicBezTo>
                    <a:cubicBezTo>
                      <a:pt x="2689020" y="-41474"/>
                      <a:pt x="2821527" y="14163"/>
                      <a:pt x="3051100" y="0"/>
                    </a:cubicBezTo>
                    <a:cubicBezTo>
                      <a:pt x="3282818" y="-15584"/>
                      <a:pt x="3456501" y="64416"/>
                      <a:pt x="3449069" y="171890"/>
                    </a:cubicBezTo>
                    <a:cubicBezTo>
                      <a:pt x="3493412" y="291579"/>
                      <a:pt x="3268622" y="350501"/>
                      <a:pt x="3051100" y="343779"/>
                    </a:cubicBezTo>
                    <a:cubicBezTo>
                      <a:pt x="2839152" y="395081"/>
                      <a:pt x="2722010" y="312788"/>
                      <a:pt x="2493943" y="343779"/>
                    </a:cubicBezTo>
                    <a:cubicBezTo>
                      <a:pt x="2265876" y="374770"/>
                      <a:pt x="2094074" y="314280"/>
                      <a:pt x="1936785" y="343779"/>
                    </a:cubicBezTo>
                    <a:cubicBezTo>
                      <a:pt x="1779496" y="373278"/>
                      <a:pt x="1642807" y="323183"/>
                      <a:pt x="1432691" y="343779"/>
                    </a:cubicBezTo>
                    <a:cubicBezTo>
                      <a:pt x="1222575" y="364375"/>
                      <a:pt x="1173680" y="299844"/>
                      <a:pt x="981659" y="343779"/>
                    </a:cubicBezTo>
                    <a:cubicBezTo>
                      <a:pt x="789638" y="387714"/>
                      <a:pt x="557742" y="287530"/>
                      <a:pt x="397970" y="343779"/>
                    </a:cubicBezTo>
                    <a:cubicBezTo>
                      <a:pt x="178521" y="331348"/>
                      <a:pt x="-18833" y="265106"/>
                      <a:pt x="0" y="171890"/>
                    </a:cubicBezTo>
                    <a:cubicBezTo>
                      <a:pt x="40456" y="87115"/>
                      <a:pt x="173505" y="-7029"/>
                      <a:pt x="397970" y="0"/>
                    </a:cubicBezTo>
                    <a:close/>
                  </a:path>
                  <a:path w="3449069" h="343779" stroke="0" extrusionOk="0">
                    <a:moveTo>
                      <a:pt x="397970" y="0"/>
                    </a:moveTo>
                    <a:cubicBezTo>
                      <a:pt x="638952" y="-12730"/>
                      <a:pt x="676429" y="25289"/>
                      <a:pt x="928596" y="0"/>
                    </a:cubicBezTo>
                    <a:cubicBezTo>
                      <a:pt x="1180763" y="-25289"/>
                      <a:pt x="1381188" y="26090"/>
                      <a:pt x="1512285" y="0"/>
                    </a:cubicBezTo>
                    <a:cubicBezTo>
                      <a:pt x="1643382" y="-26090"/>
                      <a:pt x="1925279" y="630"/>
                      <a:pt x="2069442" y="0"/>
                    </a:cubicBezTo>
                    <a:cubicBezTo>
                      <a:pt x="2213605" y="-630"/>
                      <a:pt x="2347196" y="5937"/>
                      <a:pt x="2520474" y="0"/>
                    </a:cubicBezTo>
                    <a:cubicBezTo>
                      <a:pt x="2693752" y="-5937"/>
                      <a:pt x="2836083" y="24748"/>
                      <a:pt x="3051100" y="0"/>
                    </a:cubicBezTo>
                    <a:cubicBezTo>
                      <a:pt x="3259517" y="-23546"/>
                      <a:pt x="3452303" y="82857"/>
                      <a:pt x="3449069" y="171890"/>
                    </a:cubicBezTo>
                    <a:cubicBezTo>
                      <a:pt x="3476970" y="256953"/>
                      <a:pt x="3257122" y="348056"/>
                      <a:pt x="3051100" y="343779"/>
                    </a:cubicBezTo>
                    <a:cubicBezTo>
                      <a:pt x="2835094" y="345751"/>
                      <a:pt x="2654325" y="281029"/>
                      <a:pt x="2467411" y="343779"/>
                    </a:cubicBezTo>
                    <a:cubicBezTo>
                      <a:pt x="2280497" y="406529"/>
                      <a:pt x="2209178" y="287168"/>
                      <a:pt x="1963317" y="343779"/>
                    </a:cubicBezTo>
                    <a:cubicBezTo>
                      <a:pt x="1717456" y="400390"/>
                      <a:pt x="1501575" y="280873"/>
                      <a:pt x="1379628" y="343779"/>
                    </a:cubicBezTo>
                    <a:cubicBezTo>
                      <a:pt x="1257681" y="406685"/>
                      <a:pt x="1090878" y="317287"/>
                      <a:pt x="902065" y="343779"/>
                    </a:cubicBezTo>
                    <a:cubicBezTo>
                      <a:pt x="713252" y="370271"/>
                      <a:pt x="504280" y="327395"/>
                      <a:pt x="397970" y="343779"/>
                    </a:cubicBezTo>
                    <a:cubicBezTo>
                      <a:pt x="165153" y="336441"/>
                      <a:pt x="-848" y="273269"/>
                      <a:pt x="0" y="171890"/>
                    </a:cubicBezTo>
                    <a:cubicBezTo>
                      <a:pt x="7735" y="105561"/>
                      <a:pt x="181118" y="-6197"/>
                      <a:pt x="39797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58089116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endParaRPr lang="en-US"/>
              </a:p>
            </p:txBody>
          </p:sp>
          <p:sp>
            <p:nvSpPr>
              <p:cNvPr id="185" name="Freeform: Shape 7">
                <a:extLst>
                  <a:ext uri="{FF2B5EF4-FFF2-40B4-BE49-F238E27FC236}">
                    <a16:creationId xmlns:a16="http://schemas.microsoft.com/office/drawing/2014/main" id="{335CCA9B-7FFD-4F30-BDE9-0DF1D156E4A3}"/>
                  </a:ext>
                </a:extLst>
              </p:cNvPr>
              <p:cNvSpPr/>
              <p:nvPr/>
            </p:nvSpPr>
            <p:spPr>
              <a:xfrm>
                <a:off x="4557487" y="4794106"/>
                <a:ext cx="3137246" cy="343779"/>
              </a:xfrm>
              <a:custGeom>
                <a:avLst/>
                <a:gdLst>
                  <a:gd name="connsiteX0" fmla="*/ 361990 w 3137246"/>
                  <a:gd name="connsiteY0" fmla="*/ 0 h 343779"/>
                  <a:gd name="connsiteX1" fmla="*/ 868776 w 3137246"/>
                  <a:gd name="connsiteY1" fmla="*/ 0 h 343779"/>
                  <a:gd name="connsiteX2" fmla="*/ 1351429 w 3137246"/>
                  <a:gd name="connsiteY2" fmla="*/ 0 h 343779"/>
                  <a:gd name="connsiteX3" fmla="*/ 1809950 w 3137246"/>
                  <a:gd name="connsiteY3" fmla="*/ 0 h 343779"/>
                  <a:gd name="connsiteX4" fmla="*/ 2244338 w 3137246"/>
                  <a:gd name="connsiteY4" fmla="*/ 0 h 343779"/>
                  <a:gd name="connsiteX5" fmla="*/ 2775257 w 3137246"/>
                  <a:gd name="connsiteY5" fmla="*/ 0 h 343779"/>
                  <a:gd name="connsiteX6" fmla="*/ 3137246 w 3137246"/>
                  <a:gd name="connsiteY6" fmla="*/ 171890 h 343779"/>
                  <a:gd name="connsiteX7" fmla="*/ 2775257 w 3137246"/>
                  <a:gd name="connsiteY7" fmla="*/ 343779 h 343779"/>
                  <a:gd name="connsiteX8" fmla="*/ 2340869 w 3137246"/>
                  <a:gd name="connsiteY8" fmla="*/ 343779 h 343779"/>
                  <a:gd name="connsiteX9" fmla="*/ 1930614 w 3137246"/>
                  <a:gd name="connsiteY9" fmla="*/ 343779 h 343779"/>
                  <a:gd name="connsiteX10" fmla="*/ 1447960 w 3137246"/>
                  <a:gd name="connsiteY10" fmla="*/ 343779 h 343779"/>
                  <a:gd name="connsiteX11" fmla="*/ 1037705 w 3137246"/>
                  <a:gd name="connsiteY11" fmla="*/ 343779 h 343779"/>
                  <a:gd name="connsiteX12" fmla="*/ 361990 w 3137246"/>
                  <a:gd name="connsiteY12" fmla="*/ 343779 h 343779"/>
                  <a:gd name="connsiteX13" fmla="*/ 0 w 3137246"/>
                  <a:gd name="connsiteY13" fmla="*/ 171890 h 343779"/>
                  <a:gd name="connsiteX14" fmla="*/ 361990 w 3137246"/>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7246" h="343779" fill="none" extrusionOk="0">
                    <a:moveTo>
                      <a:pt x="361990" y="0"/>
                    </a:moveTo>
                    <a:cubicBezTo>
                      <a:pt x="583584" y="-43148"/>
                      <a:pt x="691661" y="47649"/>
                      <a:pt x="868776" y="0"/>
                    </a:cubicBezTo>
                    <a:cubicBezTo>
                      <a:pt x="1045891" y="-47649"/>
                      <a:pt x="1217318" y="25341"/>
                      <a:pt x="1351429" y="0"/>
                    </a:cubicBezTo>
                    <a:cubicBezTo>
                      <a:pt x="1485540" y="-25341"/>
                      <a:pt x="1644857" y="52297"/>
                      <a:pt x="1809950" y="0"/>
                    </a:cubicBezTo>
                    <a:cubicBezTo>
                      <a:pt x="1975043" y="-52297"/>
                      <a:pt x="2099056" y="48367"/>
                      <a:pt x="2244338" y="0"/>
                    </a:cubicBezTo>
                    <a:cubicBezTo>
                      <a:pt x="2389620" y="-48367"/>
                      <a:pt x="2562202" y="15603"/>
                      <a:pt x="2775257" y="0"/>
                    </a:cubicBezTo>
                    <a:cubicBezTo>
                      <a:pt x="3007207" y="6029"/>
                      <a:pt x="3140450" y="72989"/>
                      <a:pt x="3137246" y="171890"/>
                    </a:cubicBezTo>
                    <a:cubicBezTo>
                      <a:pt x="3145075" y="286953"/>
                      <a:pt x="2945940" y="310767"/>
                      <a:pt x="2775257" y="343779"/>
                    </a:cubicBezTo>
                    <a:cubicBezTo>
                      <a:pt x="2565977" y="379136"/>
                      <a:pt x="2478313" y="341938"/>
                      <a:pt x="2340869" y="343779"/>
                    </a:cubicBezTo>
                    <a:cubicBezTo>
                      <a:pt x="2203425" y="345620"/>
                      <a:pt x="2023118" y="298828"/>
                      <a:pt x="1930614" y="343779"/>
                    </a:cubicBezTo>
                    <a:cubicBezTo>
                      <a:pt x="1838110" y="388730"/>
                      <a:pt x="1653978" y="326271"/>
                      <a:pt x="1447960" y="343779"/>
                    </a:cubicBezTo>
                    <a:cubicBezTo>
                      <a:pt x="1241942" y="361287"/>
                      <a:pt x="1213779" y="341004"/>
                      <a:pt x="1037705" y="343779"/>
                    </a:cubicBezTo>
                    <a:cubicBezTo>
                      <a:pt x="861632" y="346554"/>
                      <a:pt x="543787" y="285814"/>
                      <a:pt x="361990" y="343779"/>
                    </a:cubicBezTo>
                    <a:cubicBezTo>
                      <a:pt x="153876" y="344603"/>
                      <a:pt x="12489" y="274785"/>
                      <a:pt x="0" y="171890"/>
                    </a:cubicBezTo>
                    <a:cubicBezTo>
                      <a:pt x="38240" y="64217"/>
                      <a:pt x="172770" y="-34747"/>
                      <a:pt x="361990" y="0"/>
                    </a:cubicBezTo>
                    <a:close/>
                  </a:path>
                  <a:path w="3137246" h="343779" stroke="0" extrusionOk="0">
                    <a:moveTo>
                      <a:pt x="361990" y="0"/>
                    </a:moveTo>
                    <a:cubicBezTo>
                      <a:pt x="616430" y="-11466"/>
                      <a:pt x="710252" y="22622"/>
                      <a:pt x="892909" y="0"/>
                    </a:cubicBezTo>
                    <a:cubicBezTo>
                      <a:pt x="1075566" y="-22622"/>
                      <a:pt x="1174608" y="16331"/>
                      <a:pt x="1327297" y="0"/>
                    </a:cubicBezTo>
                    <a:cubicBezTo>
                      <a:pt x="1479986" y="-16331"/>
                      <a:pt x="1654400" y="43199"/>
                      <a:pt x="1809950" y="0"/>
                    </a:cubicBezTo>
                    <a:cubicBezTo>
                      <a:pt x="1965500" y="-43199"/>
                      <a:pt x="2059114" y="19283"/>
                      <a:pt x="2268471" y="0"/>
                    </a:cubicBezTo>
                    <a:cubicBezTo>
                      <a:pt x="2477828" y="-19283"/>
                      <a:pt x="2673023" y="24113"/>
                      <a:pt x="2775257" y="0"/>
                    </a:cubicBezTo>
                    <a:cubicBezTo>
                      <a:pt x="2955225" y="-6018"/>
                      <a:pt x="3120799" y="75028"/>
                      <a:pt x="3137246" y="171890"/>
                    </a:cubicBezTo>
                    <a:cubicBezTo>
                      <a:pt x="3112555" y="268770"/>
                      <a:pt x="2955672" y="388921"/>
                      <a:pt x="2775257" y="343779"/>
                    </a:cubicBezTo>
                    <a:cubicBezTo>
                      <a:pt x="2648140" y="360422"/>
                      <a:pt x="2510270" y="298318"/>
                      <a:pt x="2340869" y="343779"/>
                    </a:cubicBezTo>
                    <a:cubicBezTo>
                      <a:pt x="2171468" y="389240"/>
                      <a:pt x="1946315" y="324160"/>
                      <a:pt x="1809950" y="343779"/>
                    </a:cubicBezTo>
                    <a:cubicBezTo>
                      <a:pt x="1673585" y="363398"/>
                      <a:pt x="1482020" y="334858"/>
                      <a:pt x="1375562" y="343779"/>
                    </a:cubicBezTo>
                    <a:cubicBezTo>
                      <a:pt x="1269104" y="352700"/>
                      <a:pt x="1065648" y="294564"/>
                      <a:pt x="844643" y="343779"/>
                    </a:cubicBezTo>
                    <a:cubicBezTo>
                      <a:pt x="623638" y="392994"/>
                      <a:pt x="532590" y="315470"/>
                      <a:pt x="361990" y="343779"/>
                    </a:cubicBezTo>
                    <a:cubicBezTo>
                      <a:pt x="150640" y="327986"/>
                      <a:pt x="-73" y="287425"/>
                      <a:pt x="0" y="171890"/>
                    </a:cubicBezTo>
                    <a:cubicBezTo>
                      <a:pt x="2280" y="69430"/>
                      <a:pt x="197715" y="30205"/>
                      <a:pt x="36199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23437227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pPr algn="ctr"/>
                <a:r>
                  <a:rPr lang="en-US" dirty="0"/>
                  <a:t> </a:t>
                </a:r>
                <a:r>
                  <a:rPr lang="ar-SY" dirty="0"/>
                  <a:t> النشاط الاقتصادي في ألبانيا</a:t>
                </a:r>
                <a:endParaRPr lang="en-US" dirty="0"/>
              </a:p>
            </p:txBody>
          </p:sp>
          <p:sp>
            <p:nvSpPr>
              <p:cNvPr id="186" name="Freeform: Shape 8">
                <a:extLst>
                  <a:ext uri="{FF2B5EF4-FFF2-40B4-BE49-F238E27FC236}">
                    <a16:creationId xmlns:a16="http://schemas.microsoft.com/office/drawing/2014/main" id="{6672918D-A4E9-4952-B5C9-B25DE8C77716}"/>
                  </a:ext>
                </a:extLst>
              </p:cNvPr>
              <p:cNvSpPr/>
              <p:nvPr/>
            </p:nvSpPr>
            <p:spPr>
              <a:xfrm>
                <a:off x="5832594" y="5293408"/>
                <a:ext cx="744855" cy="343779"/>
              </a:xfrm>
              <a:custGeom>
                <a:avLst/>
                <a:gdLst>
                  <a:gd name="connsiteX0" fmla="*/ 0 w 744855"/>
                  <a:gd name="connsiteY0" fmla="*/ 0 h 343779"/>
                  <a:gd name="connsiteX1" fmla="*/ 372428 w 744855"/>
                  <a:gd name="connsiteY1" fmla="*/ 343779 h 343779"/>
                  <a:gd name="connsiteX2" fmla="*/ 744855 w 744855"/>
                  <a:gd name="connsiteY2" fmla="*/ 0 h 343779"/>
                  <a:gd name="connsiteX3" fmla="*/ 357530 w 744855"/>
                  <a:gd name="connsiteY3" fmla="*/ 0 h 343779"/>
                  <a:gd name="connsiteX4" fmla="*/ 0 w 744855"/>
                  <a:gd name="connsiteY4" fmla="*/ 0 h 34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5" h="343779" fill="none" extrusionOk="0">
                    <a:moveTo>
                      <a:pt x="0" y="0"/>
                    </a:moveTo>
                    <a:cubicBezTo>
                      <a:pt x="2084" y="205288"/>
                      <a:pt x="185320" y="318380"/>
                      <a:pt x="372428" y="343779"/>
                    </a:cubicBezTo>
                    <a:cubicBezTo>
                      <a:pt x="590212" y="316962"/>
                      <a:pt x="695838" y="225835"/>
                      <a:pt x="744855" y="0"/>
                    </a:cubicBezTo>
                    <a:cubicBezTo>
                      <a:pt x="606368" y="29256"/>
                      <a:pt x="507638" y="-16117"/>
                      <a:pt x="357530" y="0"/>
                    </a:cubicBezTo>
                    <a:cubicBezTo>
                      <a:pt x="207422" y="16117"/>
                      <a:pt x="119858" y="-4262"/>
                      <a:pt x="0" y="0"/>
                    </a:cubicBezTo>
                    <a:close/>
                  </a:path>
                  <a:path w="744855" h="343779" stroke="0" extrusionOk="0">
                    <a:moveTo>
                      <a:pt x="0" y="0"/>
                    </a:moveTo>
                    <a:cubicBezTo>
                      <a:pt x="40944" y="194277"/>
                      <a:pt x="212540" y="338563"/>
                      <a:pt x="372428" y="343779"/>
                    </a:cubicBezTo>
                    <a:cubicBezTo>
                      <a:pt x="552782" y="344745"/>
                      <a:pt x="735051" y="177376"/>
                      <a:pt x="744855" y="0"/>
                    </a:cubicBezTo>
                    <a:cubicBezTo>
                      <a:pt x="617036" y="40698"/>
                      <a:pt x="541850" y="-24725"/>
                      <a:pt x="387325" y="0"/>
                    </a:cubicBezTo>
                    <a:cubicBezTo>
                      <a:pt x="232800" y="24725"/>
                      <a:pt x="172259" y="-5374"/>
                      <a:pt x="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36269956">
                      <a:custGeom>
                        <a:avLst/>
                        <a:gdLst>
                          <a:gd name="connsiteX0" fmla="*/ 0 w 744855"/>
                          <a:gd name="connsiteY0" fmla="*/ 0 h 343779"/>
                          <a:gd name="connsiteX1" fmla="*/ 372428 w 744855"/>
                          <a:gd name="connsiteY1" fmla="*/ 343779 h 343779"/>
                          <a:gd name="connsiteX2" fmla="*/ 744855 w 744855"/>
                          <a:gd name="connsiteY2" fmla="*/ 0 h 343779"/>
                          <a:gd name="connsiteX3" fmla="*/ 0 w 744855"/>
                          <a:gd name="connsiteY3" fmla="*/ 0 h 343779"/>
                        </a:gdLst>
                        <a:ahLst/>
                        <a:cxnLst>
                          <a:cxn ang="0">
                            <a:pos x="connsiteX0" y="connsiteY0"/>
                          </a:cxn>
                          <a:cxn ang="0">
                            <a:pos x="connsiteX1" y="connsiteY1"/>
                          </a:cxn>
                          <a:cxn ang="0">
                            <a:pos x="connsiteX2" y="connsiteY2"/>
                          </a:cxn>
                          <a:cxn ang="0">
                            <a:pos x="connsiteX3" y="connsiteY3"/>
                          </a:cxn>
                        </a:cxnLst>
                        <a:rect l="l" t="t" r="r" b="b"/>
                        <a:pathLst>
                          <a:path w="744855" h="343779">
                            <a:moveTo>
                              <a:pt x="0" y="0"/>
                            </a:moveTo>
                            <a:cubicBezTo>
                              <a:pt x="17189" y="194808"/>
                              <a:pt x="177619" y="343779"/>
                              <a:pt x="372428" y="343779"/>
                            </a:cubicBezTo>
                            <a:cubicBezTo>
                              <a:pt x="567236" y="343779"/>
                              <a:pt x="727666" y="194808"/>
                              <a:pt x="744855" y="0"/>
                            </a:cubicBezTo>
                            <a:lnTo>
                              <a:pt x="0" y="0"/>
                            </a:lnTo>
                            <a:close/>
                          </a:path>
                        </a:pathLst>
                      </a:custGeom>
                      <ask:type>
                        <ask:lineSketchScribble/>
                      </ask:type>
                    </ask:lineSketchStyleProps>
                  </a:ext>
                </a:extLst>
              </a:ln>
            </p:spPr>
            <p:txBody>
              <a:bodyPr rtlCol="0" anchor="ctr"/>
              <a:lstStyle/>
              <a:p>
                <a:endParaRPr lang="en-US"/>
              </a:p>
            </p:txBody>
          </p:sp>
          <p:sp>
            <p:nvSpPr>
              <p:cNvPr id="187" name="Freeform: Shape 9">
                <a:extLst>
                  <a:ext uri="{FF2B5EF4-FFF2-40B4-BE49-F238E27FC236}">
                    <a16:creationId xmlns:a16="http://schemas.microsoft.com/office/drawing/2014/main" id="{61B7926A-BED1-47DE-8799-E33E6BCC0585}"/>
                  </a:ext>
                </a:extLst>
              </p:cNvPr>
              <p:cNvSpPr/>
              <p:nvPr/>
            </p:nvSpPr>
            <p:spPr>
              <a:xfrm>
                <a:off x="4715313" y="1022545"/>
                <a:ext cx="2979420" cy="3094013"/>
              </a:xfrm>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1277866 w 2979420"/>
                  <a:gd name="connsiteY9" fmla="*/ 3094013 h 3094013"/>
                  <a:gd name="connsiteX10" fmla="*/ 1728598 w 2979420"/>
                  <a:gd name="connsiteY10" fmla="*/ 3094013 h 3094013"/>
                  <a:gd name="connsiteX11" fmla="*/ 2165809 w 2979420"/>
                  <a:gd name="connsiteY11" fmla="*/ 3094013 h 3094013"/>
                  <a:gd name="connsiteX12" fmla="*/ 2268943 w 2979420"/>
                  <a:gd name="connsiteY12" fmla="*/ 3030987 h 3094013"/>
                  <a:gd name="connsiteX13" fmla="*/ 2618452 w 2979420"/>
                  <a:gd name="connsiteY13" fmla="*/ 2463751 h 3094013"/>
                  <a:gd name="connsiteX14" fmla="*/ 2876286 w 2979420"/>
                  <a:gd name="connsiteY14" fmla="*/ 2039757 h 3094013"/>
                  <a:gd name="connsiteX15" fmla="*/ 2979420 w 2979420"/>
                  <a:gd name="connsiteY15" fmla="*/ 1524088 h 3094013"/>
                  <a:gd name="connsiteX16" fmla="*/ 2979420 w 2979420"/>
                  <a:gd name="connsiteY16" fmla="*/ 1472521 h 3094013"/>
                  <a:gd name="connsiteX17" fmla="*/ 1489710 w 2979420"/>
                  <a:gd name="connsiteY17" fmla="*/ 0 h 3094013"/>
                  <a:gd name="connsiteX18" fmla="*/ 2635641 w 2979420"/>
                  <a:gd name="connsiteY18" fmla="*/ 1518358 h 3094013"/>
                  <a:gd name="connsiteX19" fmla="*/ 2555426 w 2979420"/>
                  <a:gd name="connsiteY19" fmla="*/ 1919434 h 3094013"/>
                  <a:gd name="connsiteX20" fmla="*/ 2360618 w 2979420"/>
                  <a:gd name="connsiteY20" fmla="*/ 2234565 h 3094013"/>
                  <a:gd name="connsiteX21" fmla="*/ 2028298 w 2979420"/>
                  <a:gd name="connsiteY21" fmla="*/ 2750234 h 3094013"/>
                  <a:gd name="connsiteX22" fmla="*/ 1489710 w 2979420"/>
                  <a:gd name="connsiteY22" fmla="*/ 2750234 h 3094013"/>
                  <a:gd name="connsiteX23" fmla="*/ 956852 w 2979420"/>
                  <a:gd name="connsiteY23" fmla="*/ 2750234 h 3094013"/>
                  <a:gd name="connsiteX24" fmla="*/ 624532 w 2979420"/>
                  <a:gd name="connsiteY24" fmla="*/ 2234565 h 3094013"/>
                  <a:gd name="connsiteX25" fmla="*/ 429724 w 2979420"/>
                  <a:gd name="connsiteY25" fmla="*/ 1919434 h 3094013"/>
                  <a:gd name="connsiteX26" fmla="*/ 349509 w 2979420"/>
                  <a:gd name="connsiteY26" fmla="*/ 1518358 h 3094013"/>
                  <a:gd name="connsiteX27" fmla="*/ 349509 w 2979420"/>
                  <a:gd name="connsiteY27" fmla="*/ 1472521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1495440 w 2979420"/>
                  <a:gd name="connsiteY33" fmla="*/ 338050 h 3094013"/>
                  <a:gd name="connsiteX34" fmla="*/ 1495440 w 2979420"/>
                  <a:gd name="connsiteY34" fmla="*/ 338050 h 3094013"/>
                  <a:gd name="connsiteX35" fmla="*/ 2641371 w 2979420"/>
                  <a:gd name="connsiteY35" fmla="*/ 1472521 h 3094013"/>
                  <a:gd name="connsiteX36" fmla="*/ 2641371 w 2979420"/>
                  <a:gd name="connsiteY36" fmla="*/ 1518358 h 3094013"/>
                  <a:gd name="connsiteX37" fmla="*/ 2635641 w 2979420"/>
                  <a:gd name="connsiteY37"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79420" h="3094013" fill="none" extrusionOk="0">
                    <a:moveTo>
                      <a:pt x="1489710" y="0"/>
                    </a:moveTo>
                    <a:lnTo>
                      <a:pt x="1489710" y="0"/>
                    </a:lnTo>
                    <a:lnTo>
                      <a:pt x="1489710" y="0"/>
                    </a:lnTo>
                    <a:cubicBezTo>
                      <a:pt x="607651" y="9953"/>
                      <a:pt x="-115649" y="673391"/>
                      <a:pt x="0" y="1472521"/>
                    </a:cubicBezTo>
                    <a:cubicBezTo>
                      <a:pt x="3957" y="1489478"/>
                      <a:pt x="-1465" y="1505382"/>
                      <a:pt x="0" y="1524088"/>
                    </a:cubicBezTo>
                    <a:cubicBezTo>
                      <a:pt x="10256" y="1714824"/>
                      <a:pt x="29645" y="1851868"/>
                      <a:pt x="103134" y="2039757"/>
                    </a:cubicBezTo>
                    <a:cubicBezTo>
                      <a:pt x="191719" y="2209030"/>
                      <a:pt x="216698" y="2335876"/>
                      <a:pt x="360968" y="2463751"/>
                    </a:cubicBezTo>
                    <a:cubicBezTo>
                      <a:pt x="477414" y="2595134"/>
                      <a:pt x="677999" y="2885556"/>
                      <a:pt x="710477" y="3030987"/>
                    </a:cubicBezTo>
                    <a:cubicBezTo>
                      <a:pt x="735993" y="3074785"/>
                      <a:pt x="772135" y="3092348"/>
                      <a:pt x="813611" y="3094013"/>
                    </a:cubicBezTo>
                    <a:cubicBezTo>
                      <a:pt x="999907" y="3043891"/>
                      <a:pt x="1173016" y="3148825"/>
                      <a:pt x="1277866" y="3094013"/>
                    </a:cubicBezTo>
                    <a:cubicBezTo>
                      <a:pt x="1382716" y="3039201"/>
                      <a:pt x="1629641" y="3118835"/>
                      <a:pt x="1728598" y="3094013"/>
                    </a:cubicBezTo>
                    <a:cubicBezTo>
                      <a:pt x="1827555" y="3069191"/>
                      <a:pt x="1972185" y="3112669"/>
                      <a:pt x="2165809" y="3094013"/>
                    </a:cubicBezTo>
                    <a:cubicBezTo>
                      <a:pt x="2219317" y="3085724"/>
                      <a:pt x="2242656" y="3074162"/>
                      <a:pt x="2268943" y="3030987"/>
                    </a:cubicBezTo>
                    <a:cubicBezTo>
                      <a:pt x="2344238" y="2919476"/>
                      <a:pt x="2506248" y="2592934"/>
                      <a:pt x="2618452" y="2463751"/>
                    </a:cubicBezTo>
                    <a:cubicBezTo>
                      <a:pt x="2738852" y="2312326"/>
                      <a:pt x="2807260" y="2206759"/>
                      <a:pt x="2876286" y="2039757"/>
                    </a:cubicBezTo>
                    <a:cubicBezTo>
                      <a:pt x="2922694" y="1879959"/>
                      <a:pt x="2991630" y="1732896"/>
                      <a:pt x="2979420" y="1524088"/>
                    </a:cubicBezTo>
                    <a:cubicBezTo>
                      <a:pt x="2973568" y="1500864"/>
                      <a:pt x="2979624" y="1497427"/>
                      <a:pt x="2979420" y="1472521"/>
                    </a:cubicBezTo>
                    <a:cubicBezTo>
                      <a:pt x="3034786" y="836592"/>
                      <a:pt x="2332944" y="-28590"/>
                      <a:pt x="1489710" y="0"/>
                    </a:cubicBezTo>
                    <a:close/>
                    <a:moveTo>
                      <a:pt x="2635641" y="1518358"/>
                    </a:moveTo>
                    <a:cubicBezTo>
                      <a:pt x="2650952" y="1662800"/>
                      <a:pt x="2581397" y="1787278"/>
                      <a:pt x="2555426" y="1919434"/>
                    </a:cubicBezTo>
                    <a:cubicBezTo>
                      <a:pt x="2518056" y="2047152"/>
                      <a:pt x="2454726" y="2172021"/>
                      <a:pt x="2360618" y="2234565"/>
                    </a:cubicBezTo>
                    <a:cubicBezTo>
                      <a:pt x="2210922" y="2380925"/>
                      <a:pt x="2124036" y="2558092"/>
                      <a:pt x="2028298" y="2750234"/>
                    </a:cubicBezTo>
                    <a:cubicBezTo>
                      <a:pt x="1868942" y="2763332"/>
                      <a:pt x="1602005" y="2713914"/>
                      <a:pt x="1489710" y="2750234"/>
                    </a:cubicBezTo>
                    <a:cubicBezTo>
                      <a:pt x="1235944" y="2789226"/>
                      <a:pt x="1073064" y="2695501"/>
                      <a:pt x="956852" y="2750234"/>
                    </a:cubicBezTo>
                    <a:cubicBezTo>
                      <a:pt x="888960" y="2552193"/>
                      <a:pt x="738654" y="2362123"/>
                      <a:pt x="624532" y="2234565"/>
                    </a:cubicBezTo>
                    <a:cubicBezTo>
                      <a:pt x="562862" y="2129004"/>
                      <a:pt x="470893" y="2020037"/>
                      <a:pt x="429724" y="1919434"/>
                    </a:cubicBezTo>
                    <a:cubicBezTo>
                      <a:pt x="367578" y="1757274"/>
                      <a:pt x="358458" y="1620856"/>
                      <a:pt x="349509" y="1518358"/>
                    </a:cubicBezTo>
                    <a:cubicBezTo>
                      <a:pt x="349094" y="1500428"/>
                      <a:pt x="351644" y="1494659"/>
                      <a:pt x="349509" y="1472521"/>
                    </a:cubicBezTo>
                    <a:cubicBezTo>
                      <a:pt x="273381" y="1008015"/>
                      <a:pt x="979067" y="317046"/>
                      <a:pt x="1495440" y="338050"/>
                    </a:cubicBezTo>
                    <a:lnTo>
                      <a:pt x="1495440" y="338050"/>
                    </a:lnTo>
                    <a:lnTo>
                      <a:pt x="1495440" y="338050"/>
                    </a:lnTo>
                    <a:lnTo>
                      <a:pt x="1495440" y="338050"/>
                    </a:lnTo>
                    <a:lnTo>
                      <a:pt x="1495440" y="338050"/>
                    </a:lnTo>
                    <a:lnTo>
                      <a:pt x="1495440" y="338050"/>
                    </a:lnTo>
                    <a:lnTo>
                      <a:pt x="1495440" y="338050"/>
                    </a:lnTo>
                    <a:cubicBezTo>
                      <a:pt x="2093670" y="355316"/>
                      <a:pt x="2537220" y="795627"/>
                      <a:pt x="2641371" y="1472521"/>
                    </a:cubicBezTo>
                    <a:cubicBezTo>
                      <a:pt x="2642750" y="1483000"/>
                      <a:pt x="2640936" y="1507236"/>
                      <a:pt x="2641371" y="1518358"/>
                    </a:cubicBezTo>
                    <a:cubicBezTo>
                      <a:pt x="2638732" y="1518944"/>
                      <a:pt x="2637527" y="1518195"/>
                      <a:pt x="2635641" y="1518358"/>
                    </a:cubicBezTo>
                    <a:close/>
                  </a:path>
                  <a:path w="2979420" h="3094013" stroke="0" extrusionOk="0">
                    <a:moveTo>
                      <a:pt x="1489710" y="0"/>
                    </a:moveTo>
                    <a:lnTo>
                      <a:pt x="1489710" y="0"/>
                    </a:lnTo>
                    <a:lnTo>
                      <a:pt x="1489710" y="0"/>
                    </a:lnTo>
                    <a:cubicBezTo>
                      <a:pt x="713424" y="-742"/>
                      <a:pt x="59605" y="885487"/>
                      <a:pt x="0" y="1472521"/>
                    </a:cubicBezTo>
                    <a:cubicBezTo>
                      <a:pt x="1201" y="1492270"/>
                      <a:pt x="-1805" y="1503684"/>
                      <a:pt x="0" y="1524088"/>
                    </a:cubicBezTo>
                    <a:cubicBezTo>
                      <a:pt x="4408" y="1745478"/>
                      <a:pt x="20644" y="1868518"/>
                      <a:pt x="103134" y="2039757"/>
                    </a:cubicBezTo>
                    <a:cubicBezTo>
                      <a:pt x="137374" y="2186357"/>
                      <a:pt x="245752" y="2327999"/>
                      <a:pt x="360968" y="2463751"/>
                    </a:cubicBezTo>
                    <a:cubicBezTo>
                      <a:pt x="458416" y="2614321"/>
                      <a:pt x="660484" y="2865822"/>
                      <a:pt x="710477" y="3030987"/>
                    </a:cubicBezTo>
                    <a:cubicBezTo>
                      <a:pt x="721480" y="3075812"/>
                      <a:pt x="766127" y="3091310"/>
                      <a:pt x="813611" y="3094013"/>
                    </a:cubicBezTo>
                    <a:cubicBezTo>
                      <a:pt x="1016868" y="3047718"/>
                      <a:pt x="1089545" y="3105221"/>
                      <a:pt x="1264344" y="3094013"/>
                    </a:cubicBezTo>
                    <a:cubicBezTo>
                      <a:pt x="1439143" y="3082805"/>
                      <a:pt x="1527092" y="3123123"/>
                      <a:pt x="1715076" y="3094013"/>
                    </a:cubicBezTo>
                    <a:cubicBezTo>
                      <a:pt x="1903060" y="3064903"/>
                      <a:pt x="2020585" y="3126330"/>
                      <a:pt x="2165809" y="3094013"/>
                    </a:cubicBezTo>
                    <a:cubicBezTo>
                      <a:pt x="2212466" y="3089825"/>
                      <a:pt x="2249093" y="3069754"/>
                      <a:pt x="2268943" y="3030987"/>
                    </a:cubicBezTo>
                    <a:cubicBezTo>
                      <a:pt x="2360421" y="2886234"/>
                      <a:pt x="2465826" y="2612103"/>
                      <a:pt x="2618452" y="2463751"/>
                    </a:cubicBezTo>
                    <a:cubicBezTo>
                      <a:pt x="2740944" y="2322967"/>
                      <a:pt x="2823805" y="2174723"/>
                      <a:pt x="2876286" y="2039757"/>
                    </a:cubicBezTo>
                    <a:cubicBezTo>
                      <a:pt x="2939986" y="1880508"/>
                      <a:pt x="2986468" y="1681536"/>
                      <a:pt x="2979420" y="1524088"/>
                    </a:cubicBezTo>
                    <a:cubicBezTo>
                      <a:pt x="2973491" y="1505940"/>
                      <a:pt x="2981649" y="1496446"/>
                      <a:pt x="2979420" y="1472521"/>
                    </a:cubicBezTo>
                    <a:cubicBezTo>
                      <a:pt x="2783983" y="769195"/>
                      <a:pt x="2248601" y="9356"/>
                      <a:pt x="1489710" y="0"/>
                    </a:cubicBezTo>
                    <a:close/>
                    <a:moveTo>
                      <a:pt x="2635641" y="1518358"/>
                    </a:moveTo>
                    <a:cubicBezTo>
                      <a:pt x="2649446" y="1647649"/>
                      <a:pt x="2598899" y="1766071"/>
                      <a:pt x="2555426" y="1919434"/>
                    </a:cubicBezTo>
                    <a:cubicBezTo>
                      <a:pt x="2504105" y="2023086"/>
                      <a:pt x="2460887" y="2173233"/>
                      <a:pt x="2360618" y="2234565"/>
                    </a:cubicBezTo>
                    <a:cubicBezTo>
                      <a:pt x="2189493" y="2380781"/>
                      <a:pt x="2112924" y="2555432"/>
                      <a:pt x="2028298" y="2750234"/>
                    </a:cubicBezTo>
                    <a:cubicBezTo>
                      <a:pt x="1760504" y="2805811"/>
                      <a:pt x="1749844" y="2733572"/>
                      <a:pt x="1489710" y="2750234"/>
                    </a:cubicBezTo>
                    <a:cubicBezTo>
                      <a:pt x="1352401" y="2755440"/>
                      <a:pt x="1199159" y="2709959"/>
                      <a:pt x="956852" y="2750234"/>
                    </a:cubicBezTo>
                    <a:cubicBezTo>
                      <a:pt x="850413" y="2561381"/>
                      <a:pt x="705856" y="2371286"/>
                      <a:pt x="624532" y="2234565"/>
                    </a:cubicBezTo>
                    <a:cubicBezTo>
                      <a:pt x="511320" y="2157841"/>
                      <a:pt x="483336" y="2044935"/>
                      <a:pt x="429724" y="1919434"/>
                    </a:cubicBezTo>
                    <a:cubicBezTo>
                      <a:pt x="380684" y="1815876"/>
                      <a:pt x="372615" y="1673006"/>
                      <a:pt x="349509" y="1518358"/>
                    </a:cubicBezTo>
                    <a:cubicBezTo>
                      <a:pt x="347125" y="1507977"/>
                      <a:pt x="350577" y="1495050"/>
                      <a:pt x="349509" y="1472521"/>
                    </a:cubicBezTo>
                    <a:cubicBezTo>
                      <a:pt x="435540" y="831734"/>
                      <a:pt x="867194" y="330947"/>
                      <a:pt x="1495440" y="338050"/>
                    </a:cubicBezTo>
                    <a:lnTo>
                      <a:pt x="1495440" y="338050"/>
                    </a:lnTo>
                    <a:lnTo>
                      <a:pt x="1495440" y="338050"/>
                    </a:lnTo>
                    <a:lnTo>
                      <a:pt x="1495440" y="338050"/>
                    </a:lnTo>
                    <a:lnTo>
                      <a:pt x="1495440" y="338050"/>
                    </a:lnTo>
                    <a:lnTo>
                      <a:pt x="1495440" y="338050"/>
                    </a:lnTo>
                    <a:lnTo>
                      <a:pt x="1495440" y="338050"/>
                    </a:lnTo>
                    <a:cubicBezTo>
                      <a:pt x="2108107" y="305185"/>
                      <a:pt x="2642208" y="723210"/>
                      <a:pt x="2641371" y="1472521"/>
                    </a:cubicBezTo>
                    <a:cubicBezTo>
                      <a:pt x="2642839" y="1490576"/>
                      <a:pt x="2641281" y="1508447"/>
                      <a:pt x="2641371" y="1518358"/>
                    </a:cubicBezTo>
                    <a:cubicBezTo>
                      <a:pt x="2639519" y="1518844"/>
                      <a:pt x="2638170" y="1518045"/>
                      <a:pt x="2635641" y="1518358"/>
                    </a:cubicBezTo>
                    <a:close/>
                  </a:path>
                </a:pathLst>
              </a:custGeom>
              <a:grpFill/>
              <a:ln w="28575" cap="flat">
                <a:solidFill>
                  <a:schemeClr val="tx1"/>
                </a:solidFill>
                <a:prstDash val="solid"/>
                <a:miter/>
                <a:extLst>
                  <a:ext uri="{C807C97D-BFC1-408E-A445-0C87EB9F89A2}">
                    <ask:lineSketchStyleProps xmlns:ask="http://schemas.microsoft.com/office/drawing/2018/sketchyshapes" sd="121160290">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2165809 w 2979420"/>
                          <a:gd name="connsiteY9" fmla="*/ 3094013 h 3094013"/>
                          <a:gd name="connsiteX10" fmla="*/ 2268943 w 2979420"/>
                          <a:gd name="connsiteY10" fmla="*/ 3030987 h 3094013"/>
                          <a:gd name="connsiteX11" fmla="*/ 2618452 w 2979420"/>
                          <a:gd name="connsiteY11" fmla="*/ 2463751 h 3094013"/>
                          <a:gd name="connsiteX12" fmla="*/ 2876286 w 2979420"/>
                          <a:gd name="connsiteY12" fmla="*/ 2039757 h 3094013"/>
                          <a:gd name="connsiteX13" fmla="*/ 2979420 w 2979420"/>
                          <a:gd name="connsiteY13" fmla="*/ 1524088 h 3094013"/>
                          <a:gd name="connsiteX14" fmla="*/ 2979420 w 2979420"/>
                          <a:gd name="connsiteY14" fmla="*/ 1472521 h 3094013"/>
                          <a:gd name="connsiteX15" fmla="*/ 1489710 w 2979420"/>
                          <a:gd name="connsiteY15" fmla="*/ 0 h 3094013"/>
                          <a:gd name="connsiteX16" fmla="*/ 2635641 w 2979420"/>
                          <a:gd name="connsiteY16" fmla="*/ 1518358 h 3094013"/>
                          <a:gd name="connsiteX17" fmla="*/ 2555426 w 2979420"/>
                          <a:gd name="connsiteY17" fmla="*/ 1919434 h 3094013"/>
                          <a:gd name="connsiteX18" fmla="*/ 2360618 w 2979420"/>
                          <a:gd name="connsiteY18" fmla="*/ 2234565 h 3094013"/>
                          <a:gd name="connsiteX19" fmla="*/ 2028298 w 2979420"/>
                          <a:gd name="connsiteY19" fmla="*/ 2750234 h 3094013"/>
                          <a:gd name="connsiteX20" fmla="*/ 1489710 w 2979420"/>
                          <a:gd name="connsiteY20" fmla="*/ 2750234 h 3094013"/>
                          <a:gd name="connsiteX21" fmla="*/ 956852 w 2979420"/>
                          <a:gd name="connsiteY21" fmla="*/ 2750234 h 3094013"/>
                          <a:gd name="connsiteX22" fmla="*/ 624532 w 2979420"/>
                          <a:gd name="connsiteY22" fmla="*/ 2234565 h 3094013"/>
                          <a:gd name="connsiteX23" fmla="*/ 429724 w 2979420"/>
                          <a:gd name="connsiteY23" fmla="*/ 1919434 h 3094013"/>
                          <a:gd name="connsiteX24" fmla="*/ 349509 w 2979420"/>
                          <a:gd name="connsiteY24" fmla="*/ 1518358 h 3094013"/>
                          <a:gd name="connsiteX25" fmla="*/ 349509 w 2979420"/>
                          <a:gd name="connsiteY25" fmla="*/ 1472521 h 3094013"/>
                          <a:gd name="connsiteX26" fmla="*/ 1495440 w 2979420"/>
                          <a:gd name="connsiteY26" fmla="*/ 338050 h 3094013"/>
                          <a:gd name="connsiteX27" fmla="*/ 1495440 w 2979420"/>
                          <a:gd name="connsiteY27" fmla="*/ 338050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2641371 w 2979420"/>
                          <a:gd name="connsiteY33" fmla="*/ 1472521 h 3094013"/>
                          <a:gd name="connsiteX34" fmla="*/ 2641371 w 2979420"/>
                          <a:gd name="connsiteY34"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79420" h="3094013">
                            <a:moveTo>
                              <a:pt x="1489710" y="0"/>
                            </a:moveTo>
                            <a:cubicBezTo>
                              <a:pt x="1489710" y="0"/>
                              <a:pt x="1489710" y="0"/>
                              <a:pt x="1489710" y="0"/>
                            </a:cubicBezTo>
                            <a:cubicBezTo>
                              <a:pt x="1489710" y="0"/>
                              <a:pt x="1489710" y="0"/>
                              <a:pt x="1489710" y="0"/>
                            </a:cubicBezTo>
                            <a:cubicBezTo>
                              <a:pt x="676099" y="5730"/>
                              <a:pt x="17189" y="658910"/>
                              <a:pt x="0" y="1472521"/>
                            </a:cubicBezTo>
                            <a:lnTo>
                              <a:pt x="0" y="1524088"/>
                            </a:lnTo>
                            <a:cubicBezTo>
                              <a:pt x="5730" y="1701707"/>
                              <a:pt x="40108" y="1873597"/>
                              <a:pt x="103134" y="2039757"/>
                            </a:cubicBezTo>
                            <a:cubicBezTo>
                              <a:pt x="166160" y="2194458"/>
                              <a:pt x="252105" y="2337699"/>
                              <a:pt x="360968" y="2463751"/>
                            </a:cubicBezTo>
                            <a:cubicBezTo>
                              <a:pt x="498480" y="2612722"/>
                              <a:pt x="647451" y="2904935"/>
                              <a:pt x="710477" y="3030987"/>
                            </a:cubicBezTo>
                            <a:cubicBezTo>
                              <a:pt x="727666" y="3071095"/>
                              <a:pt x="767774" y="3094013"/>
                              <a:pt x="813611" y="3094013"/>
                            </a:cubicBezTo>
                            <a:lnTo>
                              <a:pt x="2165809" y="3094013"/>
                            </a:lnTo>
                            <a:cubicBezTo>
                              <a:pt x="2211647" y="3094013"/>
                              <a:pt x="2251754" y="3071095"/>
                              <a:pt x="2268943" y="3030987"/>
                            </a:cubicBezTo>
                            <a:cubicBezTo>
                              <a:pt x="2331969" y="2904935"/>
                              <a:pt x="2480941" y="2612722"/>
                              <a:pt x="2618452" y="2463751"/>
                            </a:cubicBezTo>
                            <a:cubicBezTo>
                              <a:pt x="2727315" y="2337699"/>
                              <a:pt x="2818990" y="2194458"/>
                              <a:pt x="2876286" y="2039757"/>
                            </a:cubicBezTo>
                            <a:cubicBezTo>
                              <a:pt x="2939313" y="1873597"/>
                              <a:pt x="2973691" y="1701707"/>
                              <a:pt x="2979420" y="1524088"/>
                            </a:cubicBezTo>
                            <a:lnTo>
                              <a:pt x="2979420" y="1472521"/>
                            </a:lnTo>
                            <a:cubicBezTo>
                              <a:pt x="2962231" y="658910"/>
                              <a:pt x="2303321" y="5730"/>
                              <a:pt x="1489710" y="0"/>
                            </a:cubicBezTo>
                            <a:close/>
                            <a:moveTo>
                              <a:pt x="2635641" y="1518358"/>
                            </a:moveTo>
                            <a:cubicBezTo>
                              <a:pt x="2629911" y="1655870"/>
                              <a:pt x="2601263" y="1793382"/>
                              <a:pt x="2555426" y="1919434"/>
                            </a:cubicBezTo>
                            <a:cubicBezTo>
                              <a:pt x="2509589" y="2034027"/>
                              <a:pt x="2446562" y="2142891"/>
                              <a:pt x="2360618" y="2234565"/>
                            </a:cubicBezTo>
                            <a:cubicBezTo>
                              <a:pt x="2228836" y="2394996"/>
                              <a:pt x="2114243" y="2566885"/>
                              <a:pt x="2028298" y="2750234"/>
                            </a:cubicBezTo>
                            <a:lnTo>
                              <a:pt x="1489710" y="2750234"/>
                            </a:lnTo>
                            <a:lnTo>
                              <a:pt x="956852" y="2750234"/>
                            </a:lnTo>
                            <a:cubicBezTo>
                              <a:pt x="865178" y="2566885"/>
                              <a:pt x="750585" y="2394996"/>
                              <a:pt x="624532" y="2234565"/>
                            </a:cubicBezTo>
                            <a:cubicBezTo>
                              <a:pt x="544317" y="2142891"/>
                              <a:pt x="475561" y="2034027"/>
                              <a:pt x="429724" y="1919434"/>
                            </a:cubicBezTo>
                            <a:cubicBezTo>
                              <a:pt x="378157" y="1793382"/>
                              <a:pt x="355239" y="1655870"/>
                              <a:pt x="349509" y="1518358"/>
                            </a:cubicBezTo>
                            <a:lnTo>
                              <a:pt x="349509" y="1472521"/>
                            </a:lnTo>
                            <a:cubicBezTo>
                              <a:pt x="360968" y="847989"/>
                              <a:pt x="870908" y="343779"/>
                              <a:pt x="1495440" y="338050"/>
                            </a:cubicBezTo>
                            <a:lnTo>
                              <a:pt x="1495440" y="338050"/>
                            </a:lnTo>
                            <a:lnTo>
                              <a:pt x="1495440" y="338050"/>
                            </a:lnTo>
                            <a:cubicBezTo>
                              <a:pt x="1495440" y="338050"/>
                              <a:pt x="1495440" y="338050"/>
                              <a:pt x="1495440" y="338050"/>
                            </a:cubicBezTo>
                            <a:cubicBezTo>
                              <a:pt x="1495440" y="338050"/>
                              <a:pt x="1495440" y="338050"/>
                              <a:pt x="1495440" y="338050"/>
                            </a:cubicBezTo>
                            <a:lnTo>
                              <a:pt x="1495440" y="338050"/>
                            </a:lnTo>
                            <a:lnTo>
                              <a:pt x="1495440" y="338050"/>
                            </a:lnTo>
                            <a:cubicBezTo>
                              <a:pt x="2119972" y="343779"/>
                              <a:pt x="2629911" y="842259"/>
                              <a:pt x="2641371" y="1472521"/>
                            </a:cubicBezTo>
                            <a:lnTo>
                              <a:pt x="2641371" y="1518358"/>
                            </a:lnTo>
                            <a:close/>
                          </a:path>
                        </a:pathLst>
                      </a:custGeom>
                      <ask:type>
                        <ask:lineSketchScribble/>
                      </ask:type>
                    </ask:lineSketchStyleProps>
                  </a:ext>
                </a:extLst>
              </a:ln>
            </p:spPr>
            <p:txBody>
              <a:bodyPr rtlCol="0" anchor="ctr"/>
              <a:lstStyle/>
              <a:p>
                <a:endParaRPr lang="en-US"/>
              </a:p>
            </p:txBody>
          </p:sp>
        </p:grpSp>
        <p:sp>
          <p:nvSpPr>
            <p:cNvPr id="181" name="Freeform: Shape 19">
              <a:extLst>
                <a:ext uri="{FF2B5EF4-FFF2-40B4-BE49-F238E27FC236}">
                  <a16:creationId xmlns:a16="http://schemas.microsoft.com/office/drawing/2014/main" id="{568347CE-010E-4A29-99FA-40B3188C6E17}"/>
                </a:ext>
              </a:extLst>
            </p:cNvPr>
            <p:cNvSpPr/>
            <p:nvPr/>
          </p:nvSpPr>
          <p:spPr>
            <a:xfrm>
              <a:off x="5303520" y="3193366"/>
              <a:ext cx="1842868" cy="28136"/>
            </a:xfrm>
            <a:custGeom>
              <a:avLst/>
              <a:gdLst>
                <a:gd name="connsiteX0" fmla="*/ 0 w 1842868"/>
                <a:gd name="connsiteY0" fmla="*/ 0 h 28136"/>
                <a:gd name="connsiteX1" fmla="*/ 460717 w 1842868"/>
                <a:gd name="connsiteY1" fmla="*/ 7034 h 28136"/>
                <a:gd name="connsiteX2" fmla="*/ 921434 w 1842868"/>
                <a:gd name="connsiteY2" fmla="*/ 14068 h 28136"/>
                <a:gd name="connsiteX3" fmla="*/ 1363722 w 1842868"/>
                <a:gd name="connsiteY3" fmla="*/ 20821 h 28136"/>
                <a:gd name="connsiteX4" fmla="*/ 1842868 w 1842868"/>
                <a:gd name="connsiteY4" fmla="*/ 28136 h 28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868" h="28136" fill="none" extrusionOk="0">
                  <a:moveTo>
                    <a:pt x="0" y="0"/>
                  </a:moveTo>
                  <a:cubicBezTo>
                    <a:pt x="186580" y="-36276"/>
                    <a:pt x="315673" y="16684"/>
                    <a:pt x="460717" y="7034"/>
                  </a:cubicBezTo>
                  <a:cubicBezTo>
                    <a:pt x="605761" y="-2616"/>
                    <a:pt x="747645" y="39991"/>
                    <a:pt x="921434" y="14068"/>
                  </a:cubicBezTo>
                  <a:cubicBezTo>
                    <a:pt x="1095223" y="-11855"/>
                    <a:pt x="1242312" y="36464"/>
                    <a:pt x="1363722" y="20821"/>
                  </a:cubicBezTo>
                  <a:cubicBezTo>
                    <a:pt x="1485132" y="5178"/>
                    <a:pt x="1660263" y="51209"/>
                    <a:pt x="1842868" y="28136"/>
                  </a:cubicBezTo>
                </a:path>
                <a:path w="1842868" h="28136" stroke="0" extrusionOk="0">
                  <a:moveTo>
                    <a:pt x="0" y="0"/>
                  </a:moveTo>
                  <a:cubicBezTo>
                    <a:pt x="142383" y="-30883"/>
                    <a:pt x="310184" y="11510"/>
                    <a:pt x="497574" y="7597"/>
                  </a:cubicBezTo>
                  <a:cubicBezTo>
                    <a:pt x="684964" y="3684"/>
                    <a:pt x="783712" y="18624"/>
                    <a:pt x="995149" y="15193"/>
                  </a:cubicBezTo>
                  <a:cubicBezTo>
                    <a:pt x="1206586" y="11763"/>
                    <a:pt x="1554464" y="42688"/>
                    <a:pt x="1842868" y="28136"/>
                  </a:cubicBezTo>
                </a:path>
              </a:pathLst>
            </a:custGeom>
            <a:grpFill/>
            <a:ln w="28575">
              <a:solidFill>
                <a:schemeClr val="tx1"/>
              </a:solidFill>
              <a:extLst>
                <a:ext uri="{C807C97D-BFC1-408E-A445-0C87EB9F89A2}">
                  <ask:lineSketchStyleProps xmlns:ask="http://schemas.microsoft.com/office/drawing/2018/sketchyshapes" sd="3091316129">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Shape 24">
              <a:extLst>
                <a:ext uri="{FF2B5EF4-FFF2-40B4-BE49-F238E27FC236}">
                  <a16:creationId xmlns:a16="http://schemas.microsoft.com/office/drawing/2014/main" id="{84373042-61D7-4735-947A-33B2908AF224}"/>
                </a:ext>
              </a:extLst>
            </p:cNvPr>
            <p:cNvSpPr/>
            <p:nvPr/>
          </p:nvSpPr>
          <p:spPr>
            <a:xfrm>
              <a:off x="5044509" y="2594168"/>
              <a:ext cx="2326961" cy="45719"/>
            </a:xfrm>
            <a:custGeom>
              <a:avLst/>
              <a:gdLst>
                <a:gd name="connsiteX0" fmla="*/ 0 w 2326961"/>
                <a:gd name="connsiteY0" fmla="*/ 0 h 45719"/>
                <a:gd name="connsiteX1" fmla="*/ 581740 w 2326961"/>
                <a:gd name="connsiteY1" fmla="*/ 11430 h 45719"/>
                <a:gd name="connsiteX2" fmla="*/ 1116941 w 2326961"/>
                <a:gd name="connsiteY2" fmla="*/ 21945 h 45719"/>
                <a:gd name="connsiteX3" fmla="*/ 1652142 w 2326961"/>
                <a:gd name="connsiteY3" fmla="*/ 32460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80925" y="-16213"/>
                    <a:pt x="421721" y="41297"/>
                    <a:pt x="581740" y="11430"/>
                  </a:cubicBezTo>
                  <a:cubicBezTo>
                    <a:pt x="741759" y="-18438"/>
                    <a:pt x="974866" y="29290"/>
                    <a:pt x="1116941" y="21945"/>
                  </a:cubicBezTo>
                  <a:cubicBezTo>
                    <a:pt x="1259016" y="14600"/>
                    <a:pt x="1456884" y="33442"/>
                    <a:pt x="1652142" y="32460"/>
                  </a:cubicBezTo>
                  <a:cubicBezTo>
                    <a:pt x="1847400" y="31478"/>
                    <a:pt x="2139536" y="71766"/>
                    <a:pt x="2326961" y="45719"/>
                  </a:cubicBezTo>
                </a:path>
                <a:path w="2326961" h="45719" stroke="0" extrusionOk="0">
                  <a:moveTo>
                    <a:pt x="0" y="0"/>
                  </a:moveTo>
                  <a:cubicBezTo>
                    <a:pt x="128217" y="-20857"/>
                    <a:pt x="412103" y="23289"/>
                    <a:pt x="605010" y="11887"/>
                  </a:cubicBezTo>
                  <a:cubicBezTo>
                    <a:pt x="797917" y="484"/>
                    <a:pt x="862667" y="24780"/>
                    <a:pt x="1116941" y="21945"/>
                  </a:cubicBezTo>
                  <a:cubicBezTo>
                    <a:pt x="1371215" y="19110"/>
                    <a:pt x="1572519" y="50428"/>
                    <a:pt x="1721951" y="33832"/>
                  </a:cubicBezTo>
                  <a:cubicBezTo>
                    <a:pt x="1871383" y="17236"/>
                    <a:pt x="2030060" y="53725"/>
                    <a:pt x="2326961" y="45719"/>
                  </a:cubicBezTo>
                </a:path>
              </a:pathLst>
            </a:custGeom>
            <a:grpFill/>
            <a:ln w="28575">
              <a:solidFill>
                <a:schemeClr val="tx1"/>
              </a:solidFill>
              <a:extLst>
                <a:ext uri="{C807C97D-BFC1-408E-A445-0C87EB9F89A2}">
                  <ask:lineSketchStyleProps xmlns:ask="http://schemas.microsoft.com/office/drawing/2018/sketchyshapes" sd="225112002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25">
              <a:extLst>
                <a:ext uri="{FF2B5EF4-FFF2-40B4-BE49-F238E27FC236}">
                  <a16:creationId xmlns:a16="http://schemas.microsoft.com/office/drawing/2014/main" id="{7DB4AABD-87EA-403F-9186-F579B372145B}"/>
                </a:ext>
              </a:extLst>
            </p:cNvPr>
            <p:cNvSpPr/>
            <p:nvPr/>
          </p:nvSpPr>
          <p:spPr>
            <a:xfrm>
              <a:off x="5061473" y="1999360"/>
              <a:ext cx="2326961" cy="45719"/>
            </a:xfrm>
            <a:custGeom>
              <a:avLst/>
              <a:gdLst>
                <a:gd name="connsiteX0" fmla="*/ 0 w 2326961"/>
                <a:gd name="connsiteY0" fmla="*/ 0 h 45719"/>
                <a:gd name="connsiteX1" fmla="*/ 511931 w 2326961"/>
                <a:gd name="connsiteY1" fmla="*/ 10058 h 45719"/>
                <a:gd name="connsiteX2" fmla="*/ 1047132 w 2326961"/>
                <a:gd name="connsiteY2" fmla="*/ 20574 h 45719"/>
                <a:gd name="connsiteX3" fmla="*/ 1582333 w 2326961"/>
                <a:gd name="connsiteY3" fmla="*/ 31089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31267" y="-25847"/>
                    <a:pt x="287627" y="27543"/>
                    <a:pt x="511931" y="10058"/>
                  </a:cubicBezTo>
                  <a:cubicBezTo>
                    <a:pt x="736235" y="-7426"/>
                    <a:pt x="844714" y="35340"/>
                    <a:pt x="1047132" y="20574"/>
                  </a:cubicBezTo>
                  <a:cubicBezTo>
                    <a:pt x="1249550" y="5808"/>
                    <a:pt x="1368051" y="73523"/>
                    <a:pt x="1582333" y="31089"/>
                  </a:cubicBezTo>
                  <a:cubicBezTo>
                    <a:pt x="1796615" y="-11345"/>
                    <a:pt x="2089644" y="93479"/>
                    <a:pt x="2326961" y="45719"/>
                  </a:cubicBezTo>
                </a:path>
                <a:path w="2326961" h="45719" stroke="0" extrusionOk="0">
                  <a:moveTo>
                    <a:pt x="0" y="0"/>
                  </a:moveTo>
                  <a:cubicBezTo>
                    <a:pt x="175748" y="-8887"/>
                    <a:pt x="377767" y="67221"/>
                    <a:pt x="628279" y="12344"/>
                  </a:cubicBezTo>
                  <a:cubicBezTo>
                    <a:pt x="878791" y="-42533"/>
                    <a:pt x="924937" y="81626"/>
                    <a:pt x="1210020" y="23774"/>
                  </a:cubicBezTo>
                  <a:cubicBezTo>
                    <a:pt x="1495103" y="-34078"/>
                    <a:pt x="1550304" y="43908"/>
                    <a:pt x="1721951" y="33832"/>
                  </a:cubicBezTo>
                  <a:cubicBezTo>
                    <a:pt x="1893598" y="23756"/>
                    <a:pt x="2178323" y="110820"/>
                    <a:pt x="2326961" y="45719"/>
                  </a:cubicBezTo>
                </a:path>
              </a:pathLst>
            </a:custGeom>
            <a:grpFill/>
            <a:ln w="28575">
              <a:solidFill>
                <a:schemeClr val="tx1"/>
              </a:solidFill>
              <a:extLst>
                <a:ext uri="{C807C97D-BFC1-408E-A445-0C87EB9F89A2}">
                  <ask:lineSketchStyleProps xmlns:ask="http://schemas.microsoft.com/office/drawing/2018/sketchyshapes" sd="419753547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
            <a:extLst>
              <a:ext uri="{FF2B5EF4-FFF2-40B4-BE49-F238E27FC236}">
                <a16:creationId xmlns:a16="http://schemas.microsoft.com/office/drawing/2014/main" id="{A5368D82-D03E-41F0-89EF-6361EBDDA3F0}"/>
              </a:ext>
            </a:extLst>
          </p:cNvPr>
          <p:cNvGrpSpPr/>
          <p:nvPr/>
        </p:nvGrpSpPr>
        <p:grpSpPr>
          <a:xfrm>
            <a:off x="4700404" y="4287606"/>
            <a:ext cx="2025747" cy="447213"/>
            <a:chOff x="5212079" y="3285233"/>
            <a:chExt cx="2025747" cy="447213"/>
          </a:xfrm>
        </p:grpSpPr>
        <p:sp>
          <p:nvSpPr>
            <p:cNvPr id="196" name="Freeform: Shape 35">
              <a:extLst>
                <a:ext uri="{FF2B5EF4-FFF2-40B4-BE49-F238E27FC236}">
                  <a16:creationId xmlns:a16="http://schemas.microsoft.com/office/drawing/2014/main" id="{05E71BD4-3A97-4B7E-A033-C4AA8794F72A}"/>
                </a:ext>
              </a:extLst>
            </p:cNvPr>
            <p:cNvSpPr/>
            <p:nvPr/>
          </p:nvSpPr>
          <p:spPr>
            <a:xfrm>
              <a:off x="5383014" y="3285233"/>
              <a:ext cx="1644017" cy="432434"/>
            </a:xfrm>
            <a:custGeom>
              <a:avLst/>
              <a:gdLst>
                <a:gd name="connsiteX0" fmla="*/ 369585 w 1644017"/>
                <a:gd name="connsiteY0" fmla="*/ 420746 h 432434"/>
                <a:gd name="connsiteX1" fmla="*/ 0 w 1644017"/>
                <a:gd name="connsiteY1" fmla="*/ 0 h 432434"/>
                <a:gd name="connsiteX2" fmla="*/ 564446 w 1644017"/>
                <a:gd name="connsiteY2" fmla="*/ 4012 h 432434"/>
                <a:gd name="connsiteX3" fmla="*/ 1145332 w 1644017"/>
                <a:gd name="connsiteY3" fmla="*/ 8141 h 432434"/>
                <a:gd name="connsiteX4" fmla="*/ 1644017 w 1644017"/>
                <a:gd name="connsiteY4" fmla="*/ 11686 h 432434"/>
                <a:gd name="connsiteX5" fmla="*/ 1325408 w 1644017"/>
                <a:gd name="connsiteY5" fmla="*/ 432434 h 432434"/>
                <a:gd name="connsiteX6" fmla="*/ 857055 w 1644017"/>
                <a:gd name="connsiteY6" fmla="*/ 426707 h 432434"/>
                <a:gd name="connsiteX7" fmla="*/ 369585 w 1644017"/>
                <a:gd name="connsiteY7" fmla="*/ 420746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17" h="432434" fill="none" extrusionOk="0">
                  <a:moveTo>
                    <a:pt x="369585" y="420746"/>
                  </a:moveTo>
                  <a:cubicBezTo>
                    <a:pt x="226083" y="287590"/>
                    <a:pt x="136603" y="73381"/>
                    <a:pt x="0" y="0"/>
                  </a:cubicBezTo>
                  <a:cubicBezTo>
                    <a:pt x="224868" y="-46438"/>
                    <a:pt x="301046" y="53783"/>
                    <a:pt x="564446" y="4012"/>
                  </a:cubicBezTo>
                  <a:cubicBezTo>
                    <a:pt x="827846" y="-45759"/>
                    <a:pt x="871766" y="75324"/>
                    <a:pt x="1145332" y="8141"/>
                  </a:cubicBezTo>
                  <a:cubicBezTo>
                    <a:pt x="1418898" y="-59042"/>
                    <a:pt x="1435984" y="41604"/>
                    <a:pt x="1644017" y="11686"/>
                  </a:cubicBezTo>
                  <a:cubicBezTo>
                    <a:pt x="1521656" y="182456"/>
                    <a:pt x="1390859" y="275429"/>
                    <a:pt x="1325408" y="432434"/>
                  </a:cubicBezTo>
                  <a:cubicBezTo>
                    <a:pt x="1140248" y="446961"/>
                    <a:pt x="1036991" y="375473"/>
                    <a:pt x="857055" y="426707"/>
                  </a:cubicBezTo>
                  <a:cubicBezTo>
                    <a:pt x="677119" y="477941"/>
                    <a:pt x="597763" y="396445"/>
                    <a:pt x="369585" y="420746"/>
                  </a:cubicBezTo>
                  <a:close/>
                </a:path>
                <a:path w="1644017" h="432434" stroke="0" extrusionOk="0">
                  <a:moveTo>
                    <a:pt x="369585" y="420746"/>
                  </a:moveTo>
                  <a:cubicBezTo>
                    <a:pt x="243109" y="363914"/>
                    <a:pt x="220968" y="167725"/>
                    <a:pt x="0" y="0"/>
                  </a:cubicBezTo>
                  <a:cubicBezTo>
                    <a:pt x="165230" y="-15295"/>
                    <a:pt x="378291" y="43690"/>
                    <a:pt x="498685" y="3545"/>
                  </a:cubicBezTo>
                  <a:cubicBezTo>
                    <a:pt x="619079" y="-36600"/>
                    <a:pt x="838760" y="14488"/>
                    <a:pt x="1046691" y="7440"/>
                  </a:cubicBezTo>
                  <a:cubicBezTo>
                    <a:pt x="1254622" y="393"/>
                    <a:pt x="1503835" y="51718"/>
                    <a:pt x="1644017" y="11686"/>
                  </a:cubicBezTo>
                  <a:cubicBezTo>
                    <a:pt x="1514043" y="196882"/>
                    <a:pt x="1376258" y="320439"/>
                    <a:pt x="1325408" y="432434"/>
                  </a:cubicBezTo>
                  <a:cubicBezTo>
                    <a:pt x="1205025" y="459447"/>
                    <a:pt x="1012775" y="403326"/>
                    <a:pt x="866613" y="426824"/>
                  </a:cubicBezTo>
                  <a:cubicBezTo>
                    <a:pt x="720451" y="450322"/>
                    <a:pt x="511537" y="396120"/>
                    <a:pt x="369585" y="420746"/>
                  </a:cubicBezTo>
                  <a:close/>
                </a:path>
              </a:pathLst>
            </a:custGeom>
            <a:solidFill>
              <a:schemeClr val="accent4">
                <a:lumMod val="60000"/>
                <a:lumOff val="40000"/>
              </a:schemeClr>
            </a:solidFill>
            <a:ln>
              <a:solidFill>
                <a:schemeClr val="accent4">
                  <a:lumMod val="60000"/>
                  <a:lumOff val="40000"/>
                </a:schemeClr>
              </a:solidFill>
              <a:extLst>
                <a:ext uri="{C807C97D-BFC1-408E-A445-0C87EB9F89A2}">
                  <ask:lineSketchStyleProps xmlns:ask="http://schemas.microsoft.com/office/drawing/2018/sketchyshapes" sd="1126374995">
                    <a:custGeom>
                      <a:avLst/>
                      <a:gdLst>
                        <a:gd name="connsiteX0" fmla="*/ 407963 w 1814733"/>
                        <a:gd name="connsiteY0" fmla="*/ 506436 h 520504"/>
                        <a:gd name="connsiteX1" fmla="*/ 0 w 1814733"/>
                        <a:gd name="connsiteY1" fmla="*/ 0 h 520504"/>
                        <a:gd name="connsiteX2" fmla="*/ 1814733 w 1814733"/>
                        <a:gd name="connsiteY2" fmla="*/ 14067 h 520504"/>
                        <a:gd name="connsiteX3" fmla="*/ 1463040 w 1814733"/>
                        <a:gd name="connsiteY3" fmla="*/ 520504 h 520504"/>
                        <a:gd name="connsiteX4" fmla="*/ 407963 w 1814733"/>
                        <a:gd name="connsiteY4" fmla="*/ 506436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733" h="520504">
                          <a:moveTo>
                            <a:pt x="407963" y="506436"/>
                          </a:moveTo>
                          <a:lnTo>
                            <a:pt x="0" y="0"/>
                          </a:lnTo>
                          <a:lnTo>
                            <a:pt x="1814733" y="14067"/>
                          </a:lnTo>
                          <a:lnTo>
                            <a:pt x="1463040" y="520504"/>
                          </a:lnTo>
                          <a:lnTo>
                            <a:pt x="407963" y="50643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0">
              <a:extLst>
                <a:ext uri="{FF2B5EF4-FFF2-40B4-BE49-F238E27FC236}">
                  <a16:creationId xmlns:a16="http://schemas.microsoft.com/office/drawing/2014/main" id="{1DF66F4B-59EB-4F11-BF96-9C8814290AEC}"/>
                </a:ext>
              </a:extLst>
            </p:cNvPr>
            <p:cNvSpPr txBox="1"/>
            <p:nvPr/>
          </p:nvSpPr>
          <p:spPr>
            <a:xfrm>
              <a:off x="5212079" y="3363114"/>
              <a:ext cx="2025747" cy="369332"/>
            </a:xfrm>
            <a:prstGeom prst="rect">
              <a:avLst/>
            </a:prstGeom>
            <a:noFill/>
          </p:spPr>
          <p:txBody>
            <a:bodyPr wrap="square" rtlCol="0">
              <a:spAutoFit/>
            </a:bodyPr>
            <a:lstStyle/>
            <a:p>
              <a:pPr algn="ctr"/>
              <a:endParaRPr lang="en-US" dirty="0">
                <a:latin typeface="Hand Of Sean" panose="02000500000000000000" pitchFamily="2" charset="-128"/>
                <a:ea typeface="Hand Of Sean" panose="02000500000000000000" pitchFamily="2" charset="-128"/>
              </a:endParaRPr>
            </a:p>
          </p:txBody>
        </p:sp>
      </p:grpSp>
      <p:grpSp>
        <p:nvGrpSpPr>
          <p:cNvPr id="198" name="Group 3">
            <a:extLst>
              <a:ext uri="{FF2B5EF4-FFF2-40B4-BE49-F238E27FC236}">
                <a16:creationId xmlns:a16="http://schemas.microsoft.com/office/drawing/2014/main" id="{F6AA9580-E747-412D-8E6D-BC47767F3D00}"/>
              </a:ext>
            </a:extLst>
          </p:cNvPr>
          <p:cNvGrpSpPr/>
          <p:nvPr/>
        </p:nvGrpSpPr>
        <p:grpSpPr>
          <a:xfrm>
            <a:off x="4532835" y="3601106"/>
            <a:ext cx="2326970" cy="599707"/>
            <a:chOff x="5044510" y="2598733"/>
            <a:chExt cx="2326970" cy="599707"/>
          </a:xfrm>
        </p:grpSpPr>
        <p:sp>
          <p:nvSpPr>
            <p:cNvPr id="199" name="Freeform: Shape 36">
              <a:extLst>
                <a:ext uri="{FF2B5EF4-FFF2-40B4-BE49-F238E27FC236}">
                  <a16:creationId xmlns:a16="http://schemas.microsoft.com/office/drawing/2014/main" id="{029BEE29-4A86-41A0-980C-48006EADDB8E}"/>
                </a:ext>
              </a:extLst>
            </p:cNvPr>
            <p:cNvSpPr/>
            <p:nvPr/>
          </p:nvSpPr>
          <p:spPr>
            <a:xfrm>
              <a:off x="5044510" y="2598733"/>
              <a:ext cx="2326970" cy="599707"/>
            </a:xfrm>
            <a:custGeom>
              <a:avLst/>
              <a:gdLst>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397167" y="503790"/>
                    <a:pt x="313128" y="340363"/>
                    <a:pt x="272019" y="296259"/>
                  </a:cubicBezTo>
                  <a:cubicBezTo>
                    <a:pt x="138351" y="191581"/>
                    <a:pt x="183964" y="45373"/>
                    <a:pt x="0" y="35589"/>
                  </a:cubicBezTo>
                  <a:cubicBezTo>
                    <a:pt x="144212" y="46672"/>
                    <a:pt x="245274" y="79102"/>
                    <a:pt x="511931" y="38652"/>
                  </a:cubicBezTo>
                  <a:cubicBezTo>
                    <a:pt x="714735" y="-63499"/>
                    <a:pt x="873260" y="130216"/>
                    <a:pt x="1093672" y="42133"/>
                  </a:cubicBezTo>
                  <a:cubicBezTo>
                    <a:pt x="1217066" y="74250"/>
                    <a:pt x="1425079" y="174344"/>
                    <a:pt x="1721951" y="45893"/>
                  </a:cubicBezTo>
                  <a:cubicBezTo>
                    <a:pt x="1944485" y="-99644"/>
                    <a:pt x="2044925" y="66804"/>
                    <a:pt x="2326961" y="49513"/>
                  </a:cubicBezTo>
                  <a:cubicBezTo>
                    <a:pt x="2222274" y="170796"/>
                    <a:pt x="2175835" y="189019"/>
                    <a:pt x="2110499" y="290133"/>
                  </a:cubicBezTo>
                  <a:cubicBezTo>
                    <a:pt x="2061778" y="324006"/>
                    <a:pt x="2011010" y="428690"/>
                    <a:pt x="1875998" y="550804"/>
                  </a:cubicBezTo>
                  <a:cubicBezTo>
                    <a:pt x="1647051" y="567985"/>
                    <a:pt x="1505942" y="523370"/>
                    <a:pt x="1397979" y="545883"/>
                  </a:cubicBezTo>
                  <a:cubicBezTo>
                    <a:pt x="1247603" y="626529"/>
                    <a:pt x="1090244" y="468351"/>
                    <a:pt x="974075" y="541520"/>
                  </a:cubicBezTo>
                  <a:cubicBezTo>
                    <a:pt x="961738" y="582270"/>
                    <a:pt x="646988" y="546486"/>
                    <a:pt x="523114" y="536878"/>
                  </a:cubicBezTo>
                  <a:close/>
                </a:path>
                <a:path w="2326970" h="599707" stroke="0" extrusionOk="0">
                  <a:moveTo>
                    <a:pt x="410572" y="536878"/>
                  </a:moveTo>
                  <a:cubicBezTo>
                    <a:pt x="323004" y="481381"/>
                    <a:pt x="339947" y="384444"/>
                    <a:pt x="256326" y="281221"/>
                  </a:cubicBezTo>
                  <a:cubicBezTo>
                    <a:pt x="199512" y="279015"/>
                    <a:pt x="94040" y="111271"/>
                    <a:pt x="0" y="35589"/>
                  </a:cubicBezTo>
                  <a:cubicBezTo>
                    <a:pt x="75243" y="-90092"/>
                    <a:pt x="143796" y="244657"/>
                    <a:pt x="628279" y="39348"/>
                  </a:cubicBezTo>
                  <a:cubicBezTo>
                    <a:pt x="901861" y="-40657"/>
                    <a:pt x="981210" y="21235"/>
                    <a:pt x="1256559" y="43108"/>
                  </a:cubicBezTo>
                  <a:cubicBezTo>
                    <a:pt x="1490105" y="65563"/>
                    <a:pt x="1625533" y="198359"/>
                    <a:pt x="1815030" y="46450"/>
                  </a:cubicBezTo>
                  <a:cubicBezTo>
                    <a:pt x="2021635" y="49811"/>
                    <a:pt x="2267469" y="133005"/>
                    <a:pt x="2326961" y="49513"/>
                  </a:cubicBezTo>
                  <a:cubicBezTo>
                    <a:pt x="2333150" y="81896"/>
                    <a:pt x="2146796" y="209058"/>
                    <a:pt x="2101480" y="300159"/>
                  </a:cubicBezTo>
                  <a:cubicBezTo>
                    <a:pt x="2055765" y="396853"/>
                    <a:pt x="1995525" y="478358"/>
                    <a:pt x="1875998" y="550804"/>
                  </a:cubicBezTo>
                  <a:cubicBezTo>
                    <a:pt x="1741837" y="659029"/>
                    <a:pt x="1569388" y="609792"/>
                    <a:pt x="1452094" y="546441"/>
                  </a:cubicBezTo>
                  <a:cubicBezTo>
                    <a:pt x="1305607" y="654637"/>
                    <a:pt x="1194413" y="606755"/>
                    <a:pt x="1001133" y="541799"/>
                  </a:cubicBezTo>
                  <a:cubicBezTo>
                    <a:pt x="776169" y="554166"/>
                    <a:pt x="601763" y="450274"/>
                    <a:pt x="410572" y="536878"/>
                  </a:cubicBezTo>
                  <a:close/>
                </a:path>
                <a:path w="2326970" h="599707" fill="none" stroke="0" extrusionOk="0">
                  <a:moveTo>
                    <a:pt x="523114" y="536878"/>
                  </a:moveTo>
                  <a:cubicBezTo>
                    <a:pt x="404270" y="482358"/>
                    <a:pt x="276921" y="357004"/>
                    <a:pt x="215748" y="310327"/>
                  </a:cubicBezTo>
                  <a:cubicBezTo>
                    <a:pt x="144229" y="360170"/>
                    <a:pt x="126444" y="183231"/>
                    <a:pt x="0" y="35589"/>
                  </a:cubicBezTo>
                  <a:cubicBezTo>
                    <a:pt x="175110" y="40789"/>
                    <a:pt x="272029" y="63652"/>
                    <a:pt x="511931" y="38652"/>
                  </a:cubicBezTo>
                  <a:cubicBezTo>
                    <a:pt x="733975" y="25444"/>
                    <a:pt x="866879" y="112922"/>
                    <a:pt x="1093672" y="42133"/>
                  </a:cubicBezTo>
                  <a:cubicBezTo>
                    <a:pt x="1240308" y="103562"/>
                    <a:pt x="1369883" y="125654"/>
                    <a:pt x="1721951" y="45893"/>
                  </a:cubicBezTo>
                  <a:cubicBezTo>
                    <a:pt x="1967310" y="-37027"/>
                    <a:pt x="2027086" y="102552"/>
                    <a:pt x="2326961" y="49513"/>
                  </a:cubicBezTo>
                  <a:cubicBezTo>
                    <a:pt x="2296900" y="192730"/>
                    <a:pt x="2179432" y="217826"/>
                    <a:pt x="2110499" y="290133"/>
                  </a:cubicBezTo>
                  <a:cubicBezTo>
                    <a:pt x="2077018" y="364190"/>
                    <a:pt x="2011151" y="419964"/>
                    <a:pt x="1875998" y="550804"/>
                  </a:cubicBezTo>
                  <a:cubicBezTo>
                    <a:pt x="1738722" y="568067"/>
                    <a:pt x="1537321" y="439453"/>
                    <a:pt x="1397979" y="545883"/>
                  </a:cubicBezTo>
                  <a:cubicBezTo>
                    <a:pt x="1230089" y="558321"/>
                    <a:pt x="1075333" y="468640"/>
                    <a:pt x="974075" y="541520"/>
                  </a:cubicBezTo>
                  <a:cubicBezTo>
                    <a:pt x="857919" y="626985"/>
                    <a:pt x="821425" y="481382"/>
                    <a:pt x="523114" y="536878"/>
                  </a:cubicBezTo>
                  <a:close/>
                </a:path>
                <a:path w="2326970" h="599707" fill="none" stroke="0" extrusionOk="0">
                  <a:moveTo>
                    <a:pt x="523114" y="536878"/>
                  </a:moveTo>
                  <a:cubicBezTo>
                    <a:pt x="424885" y="488111"/>
                    <a:pt x="325640" y="327262"/>
                    <a:pt x="272019" y="296259"/>
                  </a:cubicBezTo>
                  <a:cubicBezTo>
                    <a:pt x="220020" y="229479"/>
                    <a:pt x="157422" y="131585"/>
                    <a:pt x="0" y="35589"/>
                  </a:cubicBezTo>
                  <a:cubicBezTo>
                    <a:pt x="158210" y="13682"/>
                    <a:pt x="291640" y="71285"/>
                    <a:pt x="511931" y="38652"/>
                  </a:cubicBezTo>
                  <a:cubicBezTo>
                    <a:pt x="767116" y="20368"/>
                    <a:pt x="864273" y="86568"/>
                    <a:pt x="1093672" y="42133"/>
                  </a:cubicBezTo>
                  <a:cubicBezTo>
                    <a:pt x="1284177" y="-5740"/>
                    <a:pt x="1438575" y="72343"/>
                    <a:pt x="1721951" y="45893"/>
                  </a:cubicBezTo>
                  <a:cubicBezTo>
                    <a:pt x="2004424" y="-33565"/>
                    <a:pt x="2065012" y="109275"/>
                    <a:pt x="2326961" y="49513"/>
                  </a:cubicBezTo>
                  <a:cubicBezTo>
                    <a:pt x="2220482" y="149867"/>
                    <a:pt x="2141945" y="200962"/>
                    <a:pt x="2110499" y="290133"/>
                  </a:cubicBezTo>
                  <a:cubicBezTo>
                    <a:pt x="2041108" y="371333"/>
                    <a:pt x="2122238" y="385151"/>
                    <a:pt x="2016675" y="536737"/>
                  </a:cubicBezTo>
                  <a:cubicBezTo>
                    <a:pt x="1822218" y="514758"/>
                    <a:pt x="1495225" y="471277"/>
                    <a:pt x="1397979" y="545883"/>
                  </a:cubicBezTo>
                  <a:cubicBezTo>
                    <a:pt x="1191584" y="618866"/>
                    <a:pt x="1080875" y="499549"/>
                    <a:pt x="974075" y="541520"/>
                  </a:cubicBezTo>
                  <a:cubicBezTo>
                    <a:pt x="880796" y="648934"/>
                    <a:pt x="691170" y="514669"/>
                    <a:pt x="523114" y="536878"/>
                  </a:cubicBezTo>
                  <a:close/>
                </a:path>
                <a:path w="2326970" h="599707" fill="none" stroke="0" extrusionOk="0">
                  <a:moveTo>
                    <a:pt x="523114" y="536878"/>
                  </a:moveTo>
                  <a:cubicBezTo>
                    <a:pt x="395589" y="500821"/>
                    <a:pt x="320317" y="361509"/>
                    <a:pt x="272019" y="296259"/>
                  </a:cubicBezTo>
                  <a:cubicBezTo>
                    <a:pt x="218506" y="221435"/>
                    <a:pt x="192862" y="89657"/>
                    <a:pt x="0" y="35589"/>
                  </a:cubicBezTo>
                  <a:cubicBezTo>
                    <a:pt x="143019" y="55513"/>
                    <a:pt x="251820" y="15558"/>
                    <a:pt x="511931" y="38652"/>
                  </a:cubicBezTo>
                  <a:cubicBezTo>
                    <a:pt x="756967" y="-99757"/>
                    <a:pt x="945164" y="141371"/>
                    <a:pt x="1093672" y="42133"/>
                  </a:cubicBezTo>
                  <a:cubicBezTo>
                    <a:pt x="1248465" y="72790"/>
                    <a:pt x="1403510" y="233425"/>
                    <a:pt x="1721951" y="45893"/>
                  </a:cubicBezTo>
                  <a:cubicBezTo>
                    <a:pt x="1969901" y="-30942"/>
                    <a:pt x="2065602" y="84393"/>
                    <a:pt x="2326961" y="49513"/>
                  </a:cubicBezTo>
                  <a:cubicBezTo>
                    <a:pt x="2243330" y="161809"/>
                    <a:pt x="2171494" y="177004"/>
                    <a:pt x="2110499" y="290133"/>
                  </a:cubicBezTo>
                  <a:cubicBezTo>
                    <a:pt x="2041979" y="361484"/>
                    <a:pt x="2021613" y="425503"/>
                    <a:pt x="1875998" y="550804"/>
                  </a:cubicBezTo>
                  <a:cubicBezTo>
                    <a:pt x="1738024" y="595984"/>
                    <a:pt x="1540641" y="528061"/>
                    <a:pt x="1397979" y="545883"/>
                  </a:cubicBezTo>
                  <a:cubicBezTo>
                    <a:pt x="1248717" y="603862"/>
                    <a:pt x="1084852" y="469892"/>
                    <a:pt x="974075" y="541520"/>
                  </a:cubicBezTo>
                  <a:cubicBezTo>
                    <a:pt x="963794" y="576143"/>
                    <a:pt x="686485" y="570135"/>
                    <a:pt x="523114" y="536878"/>
                  </a:cubicBezTo>
                  <a:close/>
                </a:path>
                <a:path w="2326970" h="599707" fill="none" stroke="0" extrusionOk="0">
                  <a:moveTo>
                    <a:pt x="523114" y="536878"/>
                  </a:moveTo>
                  <a:cubicBezTo>
                    <a:pt x="397928" y="497096"/>
                    <a:pt x="318526" y="351918"/>
                    <a:pt x="272019" y="296259"/>
                  </a:cubicBezTo>
                  <a:cubicBezTo>
                    <a:pt x="181038" y="219463"/>
                    <a:pt x="195027" y="99345"/>
                    <a:pt x="0" y="35589"/>
                  </a:cubicBezTo>
                  <a:cubicBezTo>
                    <a:pt x="142633" y="38119"/>
                    <a:pt x="267970" y="72551"/>
                    <a:pt x="511931" y="38652"/>
                  </a:cubicBezTo>
                  <a:cubicBezTo>
                    <a:pt x="742922" y="-43834"/>
                    <a:pt x="841866" y="128861"/>
                    <a:pt x="1093672" y="42133"/>
                  </a:cubicBezTo>
                  <a:cubicBezTo>
                    <a:pt x="1242667" y="107465"/>
                    <a:pt x="1407959" y="197994"/>
                    <a:pt x="1721951" y="45893"/>
                  </a:cubicBezTo>
                  <a:cubicBezTo>
                    <a:pt x="1964423" y="-62323"/>
                    <a:pt x="2039712" y="60134"/>
                    <a:pt x="2326961" y="49513"/>
                  </a:cubicBezTo>
                  <a:cubicBezTo>
                    <a:pt x="2241949" y="176780"/>
                    <a:pt x="2163546" y="195174"/>
                    <a:pt x="2110499" y="290133"/>
                  </a:cubicBezTo>
                  <a:cubicBezTo>
                    <a:pt x="2052333" y="345143"/>
                    <a:pt x="1999678" y="407899"/>
                    <a:pt x="1875998" y="550804"/>
                  </a:cubicBezTo>
                  <a:cubicBezTo>
                    <a:pt x="1667174" y="573781"/>
                    <a:pt x="1498782" y="505224"/>
                    <a:pt x="1397979" y="545883"/>
                  </a:cubicBezTo>
                  <a:cubicBezTo>
                    <a:pt x="1220052" y="598283"/>
                    <a:pt x="1127401" y="474260"/>
                    <a:pt x="974075" y="541520"/>
                  </a:cubicBezTo>
                  <a:cubicBezTo>
                    <a:pt x="918763" y="597849"/>
                    <a:pt x="704784" y="523093"/>
                    <a:pt x="523114" y="536878"/>
                  </a:cubicBezTo>
                  <a:close/>
                </a:path>
              </a:pathLst>
            </a:custGeom>
            <a:solidFill>
              <a:srgbClr val="FFC000"/>
            </a:solidFill>
            <a:ln>
              <a:solidFill>
                <a:srgbClr val="FFC000"/>
              </a:solidFill>
              <a:extLst>
                <a:ext uri="{C807C97D-BFC1-408E-A445-0C87EB9F89A2}">
                  <ask:lineSketchStyleProps xmlns:ask="http://schemas.microsoft.com/office/drawing/2018/sketchyshapes" sd="1126374995">
                    <a:custGeom>
                      <a:avLst/>
                      <a:gdLst>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410572 w 2327260"/>
                        <a:gd name="connsiteY0" fmla="*/ 536774 h 589723"/>
                        <a:gd name="connsiteX1" fmla="*/ 256326 w 2327260"/>
                        <a:gd name="connsiteY1" fmla="*/ 281117 h 589723"/>
                        <a:gd name="connsiteX2" fmla="*/ 0 w 2327260"/>
                        <a:gd name="connsiteY2" fmla="*/ 35485 h 589723"/>
                        <a:gd name="connsiteX3" fmla="*/ 628279 w 2327260"/>
                        <a:gd name="connsiteY3" fmla="*/ 39244 h 589723"/>
                        <a:gd name="connsiteX4" fmla="*/ 1256559 w 2327260"/>
                        <a:gd name="connsiteY4" fmla="*/ 43004 h 589723"/>
                        <a:gd name="connsiteX5" fmla="*/ 1815030 w 2327260"/>
                        <a:gd name="connsiteY5" fmla="*/ 46346 h 589723"/>
                        <a:gd name="connsiteX6" fmla="*/ 2326961 w 2327260"/>
                        <a:gd name="connsiteY6" fmla="*/ 49409 h 589723"/>
                        <a:gd name="connsiteX7" fmla="*/ 2101480 w 2327260"/>
                        <a:gd name="connsiteY7" fmla="*/ 300055 h 589723"/>
                        <a:gd name="connsiteX8" fmla="*/ 1875998 w 2327260"/>
                        <a:gd name="connsiteY8" fmla="*/ 550700 h 589723"/>
                        <a:gd name="connsiteX9" fmla="*/ 1452094 w 2327260"/>
                        <a:gd name="connsiteY9" fmla="*/ 546337 h 589723"/>
                        <a:gd name="connsiteX10" fmla="*/ 1001133 w 2327260"/>
                        <a:gd name="connsiteY10" fmla="*/ 541695 h 589723"/>
                        <a:gd name="connsiteX11" fmla="*/ 410572 w 2327260"/>
                        <a:gd name="connsiteY11" fmla="*/ 536774 h 589723"/>
                        <a:gd name="connsiteX0" fmla="*/ 523114 w 2327260"/>
                        <a:gd name="connsiteY0" fmla="*/ 536774 h 589723"/>
                        <a:gd name="connsiteX1" fmla="*/ 215748 w 2327260"/>
                        <a:gd name="connsiteY1" fmla="*/ 310223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2016675 w 2327260"/>
                        <a:gd name="connsiteY8" fmla="*/ 536633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411954" y="494386"/>
                            <a:pt x="322510" y="341937"/>
                            <a:pt x="272019" y="296259"/>
                          </a:cubicBezTo>
                          <a:cubicBezTo>
                            <a:pt x="173759" y="221760"/>
                            <a:pt x="175900" y="58165"/>
                            <a:pt x="0" y="35589"/>
                          </a:cubicBezTo>
                          <a:cubicBezTo>
                            <a:pt x="154728" y="37420"/>
                            <a:pt x="262582" y="80396"/>
                            <a:pt x="511931" y="38652"/>
                          </a:cubicBezTo>
                          <a:cubicBezTo>
                            <a:pt x="717764" y="-47342"/>
                            <a:pt x="873120" y="116164"/>
                            <a:pt x="1093672" y="42133"/>
                          </a:cubicBezTo>
                          <a:cubicBezTo>
                            <a:pt x="1246821" y="48537"/>
                            <a:pt x="1424240" y="161019"/>
                            <a:pt x="1721951" y="45893"/>
                          </a:cubicBezTo>
                          <a:cubicBezTo>
                            <a:pt x="1968863" y="-62934"/>
                            <a:pt x="2049156" y="75269"/>
                            <a:pt x="2326961" y="49513"/>
                          </a:cubicBezTo>
                          <a:cubicBezTo>
                            <a:pt x="2229113" y="167112"/>
                            <a:pt x="2171764" y="198360"/>
                            <a:pt x="2110499" y="290133"/>
                          </a:cubicBezTo>
                          <a:cubicBezTo>
                            <a:pt x="2063021" y="346065"/>
                            <a:pt x="2008195" y="426781"/>
                            <a:pt x="1875998" y="550804"/>
                          </a:cubicBezTo>
                          <a:cubicBezTo>
                            <a:pt x="1666592" y="582226"/>
                            <a:pt x="1500038" y="507360"/>
                            <a:pt x="1397979" y="545883"/>
                          </a:cubicBezTo>
                          <a:cubicBezTo>
                            <a:pt x="1245928" y="611472"/>
                            <a:pt x="1094928" y="477080"/>
                            <a:pt x="974075" y="541520"/>
                          </a:cubicBezTo>
                          <a:cubicBezTo>
                            <a:pt x="920841" y="588453"/>
                            <a:pt x="677027" y="523240"/>
                            <a:pt x="523114" y="536878"/>
                          </a:cubicBezTo>
                          <a:close/>
                        </a:path>
                        <a:path w="2326970" h="599707" stroke="0" extrusionOk="0">
                          <a:moveTo>
                            <a:pt x="410572" y="536878"/>
                          </a:moveTo>
                          <a:cubicBezTo>
                            <a:pt x="321292" y="485695"/>
                            <a:pt x="336871" y="382218"/>
                            <a:pt x="256326" y="281221"/>
                          </a:cubicBezTo>
                          <a:cubicBezTo>
                            <a:pt x="198615" y="255896"/>
                            <a:pt x="82419" y="95926"/>
                            <a:pt x="0" y="35589"/>
                          </a:cubicBezTo>
                          <a:cubicBezTo>
                            <a:pt x="87570" y="-67833"/>
                            <a:pt x="191300" y="183420"/>
                            <a:pt x="628279" y="39348"/>
                          </a:cubicBezTo>
                          <a:cubicBezTo>
                            <a:pt x="914743" y="-41699"/>
                            <a:pt x="980014" y="24596"/>
                            <a:pt x="1256559" y="43108"/>
                          </a:cubicBezTo>
                          <a:cubicBezTo>
                            <a:pt x="1497773" y="67382"/>
                            <a:pt x="1619325" y="174235"/>
                            <a:pt x="1815030" y="46450"/>
                          </a:cubicBezTo>
                          <a:cubicBezTo>
                            <a:pt x="2024710" y="21236"/>
                            <a:pt x="2253282" y="116366"/>
                            <a:pt x="2326961" y="49513"/>
                          </a:cubicBezTo>
                          <a:cubicBezTo>
                            <a:pt x="2328459" y="86066"/>
                            <a:pt x="2155711" y="203313"/>
                            <a:pt x="2101480" y="300159"/>
                          </a:cubicBezTo>
                          <a:cubicBezTo>
                            <a:pt x="2054833" y="399011"/>
                            <a:pt x="1987022" y="459938"/>
                            <a:pt x="1875998" y="550804"/>
                          </a:cubicBezTo>
                          <a:cubicBezTo>
                            <a:pt x="1717839" y="634600"/>
                            <a:pt x="1587610" y="575210"/>
                            <a:pt x="1452094" y="546441"/>
                          </a:cubicBezTo>
                          <a:cubicBezTo>
                            <a:pt x="1305884" y="650514"/>
                            <a:pt x="1163776" y="575910"/>
                            <a:pt x="1001133" y="541799"/>
                          </a:cubicBezTo>
                          <a:cubicBezTo>
                            <a:pt x="795334" y="547606"/>
                            <a:pt x="585251" y="485203"/>
                            <a:pt x="410572" y="536878"/>
                          </a:cubicBezTo>
                          <a:close/>
                        </a:path>
                        <a:path w="2326970" h="599707" fill="none" stroke="0" extrusionOk="0">
                          <a:moveTo>
                            <a:pt x="523114" y="536878"/>
                          </a:moveTo>
                          <a:cubicBezTo>
                            <a:pt x="398457" y="478489"/>
                            <a:pt x="277778" y="360361"/>
                            <a:pt x="215748" y="310327"/>
                          </a:cubicBezTo>
                          <a:cubicBezTo>
                            <a:pt x="139919" y="315890"/>
                            <a:pt x="140764" y="165177"/>
                            <a:pt x="0" y="35589"/>
                          </a:cubicBezTo>
                          <a:cubicBezTo>
                            <a:pt x="171890" y="36818"/>
                            <a:pt x="287148" y="49465"/>
                            <a:pt x="511931" y="38652"/>
                          </a:cubicBezTo>
                          <a:cubicBezTo>
                            <a:pt x="741806" y="45820"/>
                            <a:pt x="868947" y="106388"/>
                            <a:pt x="1093672" y="42133"/>
                          </a:cubicBezTo>
                          <a:cubicBezTo>
                            <a:pt x="1247139" y="74389"/>
                            <a:pt x="1403274" y="133587"/>
                            <a:pt x="1721951" y="45893"/>
                          </a:cubicBezTo>
                          <a:cubicBezTo>
                            <a:pt x="1978088" y="-15644"/>
                            <a:pt x="2049229" y="92719"/>
                            <a:pt x="2326961" y="49513"/>
                          </a:cubicBezTo>
                          <a:cubicBezTo>
                            <a:pt x="2296048" y="189155"/>
                            <a:pt x="2169591" y="209017"/>
                            <a:pt x="2110499" y="290133"/>
                          </a:cubicBezTo>
                          <a:cubicBezTo>
                            <a:pt x="2062172" y="371275"/>
                            <a:pt x="2002307" y="414830"/>
                            <a:pt x="1875998" y="550804"/>
                          </a:cubicBezTo>
                          <a:cubicBezTo>
                            <a:pt x="1698447" y="559853"/>
                            <a:pt x="1547912" y="462474"/>
                            <a:pt x="1397979" y="545883"/>
                          </a:cubicBezTo>
                          <a:cubicBezTo>
                            <a:pt x="1223771" y="554286"/>
                            <a:pt x="1080109" y="486889"/>
                            <a:pt x="974075" y="541520"/>
                          </a:cubicBezTo>
                          <a:cubicBezTo>
                            <a:pt x="890539" y="607081"/>
                            <a:pt x="804497" y="485070"/>
                            <a:pt x="523114" y="536878"/>
                          </a:cubicBezTo>
                          <a:close/>
                        </a:path>
                        <a:path w="2326970" h="599707" fill="none" stroke="0" extrusionOk="0">
                          <a:moveTo>
                            <a:pt x="523114" y="536878"/>
                          </a:moveTo>
                          <a:cubicBezTo>
                            <a:pt x="410497" y="489370"/>
                            <a:pt x="327309" y="344255"/>
                            <a:pt x="272019" y="296259"/>
                          </a:cubicBezTo>
                          <a:cubicBezTo>
                            <a:pt x="210990" y="240147"/>
                            <a:pt x="165548" y="104828"/>
                            <a:pt x="0" y="35589"/>
                          </a:cubicBezTo>
                          <a:cubicBezTo>
                            <a:pt x="171121" y="25939"/>
                            <a:pt x="275030" y="72108"/>
                            <a:pt x="511931" y="38652"/>
                          </a:cubicBezTo>
                          <a:cubicBezTo>
                            <a:pt x="768714" y="16973"/>
                            <a:pt x="858632" y="81301"/>
                            <a:pt x="1093672" y="42133"/>
                          </a:cubicBezTo>
                          <a:cubicBezTo>
                            <a:pt x="1274750" y="43097"/>
                            <a:pt x="1446308" y="118389"/>
                            <a:pt x="1721951" y="45893"/>
                          </a:cubicBezTo>
                          <a:cubicBezTo>
                            <a:pt x="1997811" y="-11935"/>
                            <a:pt x="2051767" y="82497"/>
                            <a:pt x="2326961" y="49513"/>
                          </a:cubicBezTo>
                          <a:cubicBezTo>
                            <a:pt x="2237404" y="141305"/>
                            <a:pt x="2151002" y="218734"/>
                            <a:pt x="2110499" y="290133"/>
                          </a:cubicBezTo>
                          <a:cubicBezTo>
                            <a:pt x="2051151" y="351296"/>
                            <a:pt x="2118632" y="385253"/>
                            <a:pt x="2016675" y="536737"/>
                          </a:cubicBezTo>
                          <a:cubicBezTo>
                            <a:pt x="1828143" y="522569"/>
                            <a:pt x="1496582" y="497194"/>
                            <a:pt x="1397979" y="545883"/>
                          </a:cubicBezTo>
                          <a:cubicBezTo>
                            <a:pt x="1197837" y="616839"/>
                            <a:pt x="1089504" y="497685"/>
                            <a:pt x="974075" y="541520"/>
                          </a:cubicBezTo>
                          <a:cubicBezTo>
                            <a:pt x="878962" y="599352"/>
                            <a:pt x="720981" y="503472"/>
                            <a:pt x="523114" y="536878"/>
                          </a:cubicBezTo>
                          <a:close/>
                        </a:path>
                        <a:path w="2326970" h="599707" fill="none" stroke="0" extrusionOk="0">
                          <a:moveTo>
                            <a:pt x="523114" y="536878"/>
                          </a:moveTo>
                          <a:cubicBezTo>
                            <a:pt x="398937" y="501658"/>
                            <a:pt x="309155" y="349000"/>
                            <a:pt x="272019" y="296259"/>
                          </a:cubicBezTo>
                          <a:cubicBezTo>
                            <a:pt x="203173" y="212429"/>
                            <a:pt x="190341" y="99200"/>
                            <a:pt x="0" y="35589"/>
                          </a:cubicBezTo>
                          <a:cubicBezTo>
                            <a:pt x="148101" y="44300"/>
                            <a:pt x="281925" y="34161"/>
                            <a:pt x="511931" y="38652"/>
                          </a:cubicBezTo>
                          <a:cubicBezTo>
                            <a:pt x="722851" y="-46551"/>
                            <a:pt x="877800" y="131508"/>
                            <a:pt x="1093672" y="42133"/>
                          </a:cubicBezTo>
                          <a:cubicBezTo>
                            <a:pt x="1246658" y="102726"/>
                            <a:pt x="1424765" y="193509"/>
                            <a:pt x="1721951" y="45893"/>
                          </a:cubicBezTo>
                          <a:cubicBezTo>
                            <a:pt x="1970632" y="-45435"/>
                            <a:pt x="2058785" y="70429"/>
                            <a:pt x="2326961" y="49513"/>
                          </a:cubicBezTo>
                          <a:cubicBezTo>
                            <a:pt x="2237160" y="165547"/>
                            <a:pt x="2160063" y="186919"/>
                            <a:pt x="2110499" y="290133"/>
                          </a:cubicBezTo>
                          <a:cubicBezTo>
                            <a:pt x="2040618" y="350140"/>
                            <a:pt x="2002357" y="417907"/>
                            <a:pt x="1875998" y="550804"/>
                          </a:cubicBezTo>
                          <a:cubicBezTo>
                            <a:pt x="1755455" y="588070"/>
                            <a:pt x="1519001" y="532338"/>
                            <a:pt x="1397979" y="545883"/>
                          </a:cubicBezTo>
                          <a:cubicBezTo>
                            <a:pt x="1275599" y="609704"/>
                            <a:pt x="1067518" y="456243"/>
                            <a:pt x="974075" y="541520"/>
                          </a:cubicBezTo>
                          <a:cubicBezTo>
                            <a:pt x="929755" y="584916"/>
                            <a:pt x="683731" y="558398"/>
                            <a:pt x="523114" y="53687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41">
              <a:extLst>
                <a:ext uri="{FF2B5EF4-FFF2-40B4-BE49-F238E27FC236}">
                  <a16:creationId xmlns:a16="http://schemas.microsoft.com/office/drawing/2014/main" id="{5A67E19F-467E-44F7-9645-B1591BF26058}"/>
                </a:ext>
              </a:extLst>
            </p:cNvPr>
            <p:cNvSpPr txBox="1"/>
            <p:nvPr/>
          </p:nvSpPr>
          <p:spPr>
            <a:xfrm>
              <a:off x="5176910" y="2756549"/>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الزراعة </a:t>
              </a:r>
              <a:endParaRPr lang="en-US" dirty="0">
                <a:latin typeface="Hand Of Sean" panose="02000500000000000000" pitchFamily="2" charset="-128"/>
                <a:ea typeface="Hand Of Sean" panose="02000500000000000000" pitchFamily="2" charset="-128"/>
              </a:endParaRPr>
            </a:p>
          </p:txBody>
        </p:sp>
      </p:grpSp>
      <p:grpSp>
        <p:nvGrpSpPr>
          <p:cNvPr id="201" name="Group 4">
            <a:extLst>
              <a:ext uri="{FF2B5EF4-FFF2-40B4-BE49-F238E27FC236}">
                <a16:creationId xmlns:a16="http://schemas.microsoft.com/office/drawing/2014/main" id="{BF60036F-0F9B-4B94-B7AF-BF0DC420440C}"/>
              </a:ext>
            </a:extLst>
          </p:cNvPr>
          <p:cNvGrpSpPr/>
          <p:nvPr/>
        </p:nvGrpSpPr>
        <p:grpSpPr>
          <a:xfrm>
            <a:off x="4546892" y="3036085"/>
            <a:ext cx="2312904" cy="599707"/>
            <a:chOff x="5058567" y="2033712"/>
            <a:chExt cx="2312904" cy="599707"/>
          </a:xfrm>
        </p:grpSpPr>
        <p:sp>
          <p:nvSpPr>
            <p:cNvPr id="202" name="Freeform: Shape 38">
              <a:extLst>
                <a:ext uri="{FF2B5EF4-FFF2-40B4-BE49-F238E27FC236}">
                  <a16:creationId xmlns:a16="http://schemas.microsoft.com/office/drawing/2014/main" id="{6E9FE888-05B2-4C0C-AB05-091C7CA5540E}"/>
                </a:ext>
              </a:extLst>
            </p:cNvPr>
            <p:cNvSpPr/>
            <p:nvPr/>
          </p:nvSpPr>
          <p:spPr>
            <a:xfrm>
              <a:off x="5058567" y="2033712"/>
              <a:ext cx="2312904" cy="599707"/>
            </a:xfrm>
            <a:custGeom>
              <a:avLst/>
              <a:gdLst>
                <a:gd name="connsiteX0" fmla="*/ 0 w 2312904"/>
                <a:gd name="connsiteY0" fmla="*/ 523148 h 599707"/>
                <a:gd name="connsiteX1" fmla="*/ 114926 w 2312904"/>
                <a:gd name="connsiteY1" fmla="*/ 0 h 599707"/>
                <a:gd name="connsiteX2" fmla="*/ 665713 w 2312904"/>
                <a:gd name="connsiteY2" fmla="*/ 17225 h 599707"/>
                <a:gd name="connsiteX3" fmla="*/ 1175702 w 2312904"/>
                <a:gd name="connsiteY3" fmla="*/ 33175 h 599707"/>
                <a:gd name="connsiteX4" fmla="*/ 1685690 w 2312904"/>
                <a:gd name="connsiteY4" fmla="*/ 49124 h 599707"/>
                <a:gd name="connsiteX5" fmla="*/ 2154879 w 2312904"/>
                <a:gd name="connsiteY5" fmla="*/ 63798 h 599707"/>
                <a:gd name="connsiteX6" fmla="*/ 2312904 w 2312904"/>
                <a:gd name="connsiteY6" fmla="*/ 599707 h 599707"/>
                <a:gd name="connsiteX7" fmla="*/ 1688420 w 2312904"/>
                <a:gd name="connsiteY7" fmla="*/ 579036 h 599707"/>
                <a:gd name="connsiteX8" fmla="*/ 1156452 w 2312904"/>
                <a:gd name="connsiteY8" fmla="*/ 561428 h 599707"/>
                <a:gd name="connsiteX9" fmla="*/ 624484 w 2312904"/>
                <a:gd name="connsiteY9" fmla="*/ 543819 h 599707"/>
                <a:gd name="connsiteX10" fmla="*/ 0 w 2312904"/>
                <a:gd name="connsiteY10" fmla="*/ 52314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904" h="599707" fill="none" extrusionOk="0">
                  <a:moveTo>
                    <a:pt x="0" y="523148"/>
                  </a:moveTo>
                  <a:cubicBezTo>
                    <a:pt x="-3470" y="271623"/>
                    <a:pt x="70945" y="206804"/>
                    <a:pt x="114926" y="0"/>
                  </a:cubicBezTo>
                  <a:cubicBezTo>
                    <a:pt x="359528" y="-39215"/>
                    <a:pt x="521548" y="26795"/>
                    <a:pt x="665713" y="17225"/>
                  </a:cubicBezTo>
                  <a:cubicBezTo>
                    <a:pt x="809878" y="7655"/>
                    <a:pt x="970235" y="68152"/>
                    <a:pt x="1175702" y="33175"/>
                  </a:cubicBezTo>
                  <a:cubicBezTo>
                    <a:pt x="1381169" y="-1803"/>
                    <a:pt x="1544538" y="87549"/>
                    <a:pt x="1685690" y="49124"/>
                  </a:cubicBezTo>
                  <a:cubicBezTo>
                    <a:pt x="1826842" y="10700"/>
                    <a:pt x="2010623" y="92355"/>
                    <a:pt x="2154879" y="63798"/>
                  </a:cubicBezTo>
                  <a:cubicBezTo>
                    <a:pt x="2243045" y="310227"/>
                    <a:pt x="2176061" y="352545"/>
                    <a:pt x="2312904" y="599707"/>
                  </a:cubicBezTo>
                  <a:cubicBezTo>
                    <a:pt x="2026508" y="641530"/>
                    <a:pt x="1836061" y="514926"/>
                    <a:pt x="1688420" y="579036"/>
                  </a:cubicBezTo>
                  <a:cubicBezTo>
                    <a:pt x="1540779" y="643146"/>
                    <a:pt x="1420606" y="519417"/>
                    <a:pt x="1156452" y="561428"/>
                  </a:cubicBezTo>
                  <a:cubicBezTo>
                    <a:pt x="892298" y="603439"/>
                    <a:pt x="731682" y="529657"/>
                    <a:pt x="624484" y="543819"/>
                  </a:cubicBezTo>
                  <a:cubicBezTo>
                    <a:pt x="517286" y="557981"/>
                    <a:pt x="158375" y="475881"/>
                    <a:pt x="0" y="523148"/>
                  </a:cubicBezTo>
                  <a:close/>
                </a:path>
                <a:path w="2312904" h="599707" stroke="0" extrusionOk="0">
                  <a:moveTo>
                    <a:pt x="0" y="523148"/>
                  </a:moveTo>
                  <a:cubicBezTo>
                    <a:pt x="10576" y="286303"/>
                    <a:pt x="75192" y="202819"/>
                    <a:pt x="114926" y="0"/>
                  </a:cubicBezTo>
                  <a:cubicBezTo>
                    <a:pt x="288209" y="136"/>
                    <a:pt x="507656" y="44025"/>
                    <a:pt x="665713" y="17225"/>
                  </a:cubicBezTo>
                  <a:cubicBezTo>
                    <a:pt x="823770" y="-9575"/>
                    <a:pt x="1094353" y="45916"/>
                    <a:pt x="1216501" y="34451"/>
                  </a:cubicBezTo>
                  <a:cubicBezTo>
                    <a:pt x="1338649" y="22986"/>
                    <a:pt x="1795643" y="143604"/>
                    <a:pt x="2154879" y="63798"/>
                  </a:cubicBezTo>
                  <a:cubicBezTo>
                    <a:pt x="2249950" y="203494"/>
                    <a:pt x="2227353" y="483264"/>
                    <a:pt x="2312904" y="599707"/>
                  </a:cubicBezTo>
                  <a:cubicBezTo>
                    <a:pt x="2067612" y="606217"/>
                    <a:pt x="1973119" y="585867"/>
                    <a:pt x="1711549" y="579802"/>
                  </a:cubicBezTo>
                  <a:cubicBezTo>
                    <a:pt x="1449979" y="573737"/>
                    <a:pt x="1344418" y="539983"/>
                    <a:pt x="1156452" y="561428"/>
                  </a:cubicBezTo>
                  <a:cubicBezTo>
                    <a:pt x="968486" y="582873"/>
                    <a:pt x="883954" y="525375"/>
                    <a:pt x="647613" y="544585"/>
                  </a:cubicBezTo>
                  <a:cubicBezTo>
                    <a:pt x="411272" y="563795"/>
                    <a:pt x="258545" y="462914"/>
                    <a:pt x="0" y="523148"/>
                  </a:cubicBezTo>
                  <a:close/>
                </a:path>
              </a:pathLst>
            </a:custGeom>
            <a:solidFill>
              <a:schemeClr val="accent1">
                <a:lumMod val="60000"/>
                <a:lumOff val="40000"/>
              </a:schemeClr>
            </a:solidFill>
            <a:ln>
              <a:solidFill>
                <a:srgbClr val="00B050"/>
              </a:solidFill>
              <a:extLst>
                <a:ext uri="{C807C97D-BFC1-408E-A445-0C87EB9F89A2}">
                  <ask:lineSketchStyleProps xmlns:ask="http://schemas.microsoft.com/office/drawing/2018/sketchyshapes" sd="2134510484">
                    <a:custGeom>
                      <a:avLst/>
                      <a:gdLst>
                        <a:gd name="connsiteX0" fmla="*/ 0 w 2264898"/>
                        <a:gd name="connsiteY0" fmla="*/ 576775 h 661181"/>
                        <a:gd name="connsiteX1" fmla="*/ 112541 w 2264898"/>
                        <a:gd name="connsiteY1" fmla="*/ 0 h 661181"/>
                        <a:gd name="connsiteX2" fmla="*/ 2110153 w 2264898"/>
                        <a:gd name="connsiteY2" fmla="*/ 70338 h 661181"/>
                        <a:gd name="connsiteX3" fmla="*/ 2264898 w 2264898"/>
                        <a:gd name="connsiteY3" fmla="*/ 661181 h 661181"/>
                        <a:gd name="connsiteX4" fmla="*/ 0 w 2264898"/>
                        <a:gd name="connsiteY4" fmla="*/ 576775 h 66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898" h="661181">
                          <a:moveTo>
                            <a:pt x="0" y="576775"/>
                          </a:moveTo>
                          <a:lnTo>
                            <a:pt x="112541" y="0"/>
                          </a:lnTo>
                          <a:lnTo>
                            <a:pt x="2110153" y="70338"/>
                          </a:lnTo>
                          <a:lnTo>
                            <a:pt x="2264898" y="661181"/>
                          </a:lnTo>
                          <a:lnTo>
                            <a:pt x="0" y="576775"/>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42">
              <a:extLst>
                <a:ext uri="{FF2B5EF4-FFF2-40B4-BE49-F238E27FC236}">
                  <a16:creationId xmlns:a16="http://schemas.microsoft.com/office/drawing/2014/main" id="{7785A520-A1CF-49A3-B964-B06C142B0722}"/>
                </a:ext>
              </a:extLst>
            </p:cNvPr>
            <p:cNvSpPr txBox="1"/>
            <p:nvPr/>
          </p:nvSpPr>
          <p:spPr>
            <a:xfrm>
              <a:off x="5202145" y="2192379"/>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التعدين والصناعة</a:t>
              </a:r>
              <a:endParaRPr lang="en-US" dirty="0">
                <a:latin typeface="Hand Of Sean" panose="02000500000000000000" pitchFamily="2" charset="-128"/>
                <a:ea typeface="Hand Of Sean" panose="02000500000000000000" pitchFamily="2" charset="-128"/>
              </a:endParaRPr>
            </a:p>
          </p:txBody>
        </p:sp>
      </p:grpSp>
      <p:grpSp>
        <p:nvGrpSpPr>
          <p:cNvPr id="204" name="Group 10">
            <a:extLst>
              <a:ext uri="{FF2B5EF4-FFF2-40B4-BE49-F238E27FC236}">
                <a16:creationId xmlns:a16="http://schemas.microsoft.com/office/drawing/2014/main" id="{7C264C36-21E9-4ABC-BB54-9EAD4078A6BF}"/>
              </a:ext>
            </a:extLst>
          </p:cNvPr>
          <p:cNvGrpSpPr/>
          <p:nvPr/>
        </p:nvGrpSpPr>
        <p:grpSpPr>
          <a:xfrm>
            <a:off x="4700404" y="2395075"/>
            <a:ext cx="2025747" cy="604910"/>
            <a:chOff x="5212079" y="1392702"/>
            <a:chExt cx="2025747" cy="604910"/>
          </a:xfrm>
        </p:grpSpPr>
        <p:sp>
          <p:nvSpPr>
            <p:cNvPr id="205" name="Freeform: Shape 39">
              <a:extLst>
                <a:ext uri="{FF2B5EF4-FFF2-40B4-BE49-F238E27FC236}">
                  <a16:creationId xmlns:a16="http://schemas.microsoft.com/office/drawing/2014/main" id="{148F4266-CB00-4474-9739-6F6A2F0C2C31}"/>
                </a:ext>
              </a:extLst>
            </p:cNvPr>
            <p:cNvSpPr/>
            <p:nvPr/>
          </p:nvSpPr>
          <p:spPr>
            <a:xfrm>
              <a:off x="5247249" y="1392702"/>
              <a:ext cx="1885071" cy="604910"/>
            </a:xfrm>
            <a:custGeom>
              <a:avLst/>
              <a:gdLst>
                <a:gd name="connsiteX0" fmla="*/ 1885071 w 1885071"/>
                <a:gd name="connsiteY0" fmla="*/ 604910 h 604910"/>
                <a:gd name="connsiteX1" fmla="*/ 998806 w 1885071"/>
                <a:gd name="connsiteY1" fmla="*/ 562707 h 604910"/>
                <a:gd name="connsiteX2" fmla="*/ 0 w 1885071"/>
                <a:gd name="connsiteY2" fmla="*/ 590843 h 604910"/>
                <a:gd name="connsiteX3" fmla="*/ 351693 w 1885071"/>
                <a:gd name="connsiteY3" fmla="*/ 267286 h 604910"/>
                <a:gd name="connsiteX4" fmla="*/ 872197 w 1885071"/>
                <a:gd name="connsiteY4" fmla="*/ 0 h 604910"/>
                <a:gd name="connsiteX5" fmla="*/ 1336431 w 1885071"/>
                <a:gd name="connsiteY5" fmla="*/ 112541 h 604910"/>
                <a:gd name="connsiteX6" fmla="*/ 1575582 w 1885071"/>
                <a:gd name="connsiteY6" fmla="*/ 295421 h 604910"/>
                <a:gd name="connsiteX7" fmla="*/ 1842868 w 1885071"/>
                <a:gd name="connsiteY7" fmla="*/ 478301 h 604910"/>
                <a:gd name="connsiteX8" fmla="*/ 1885071 w 1885071"/>
                <a:gd name="connsiteY8" fmla="*/ 604910 h 6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071" h="604910">
                  <a:moveTo>
                    <a:pt x="1885071" y="604910"/>
                  </a:moveTo>
                  <a:lnTo>
                    <a:pt x="998806" y="562707"/>
                  </a:lnTo>
                  <a:lnTo>
                    <a:pt x="0" y="590843"/>
                  </a:lnTo>
                  <a:lnTo>
                    <a:pt x="351693" y="267286"/>
                  </a:lnTo>
                  <a:lnTo>
                    <a:pt x="872197" y="0"/>
                  </a:lnTo>
                  <a:lnTo>
                    <a:pt x="1336431" y="112541"/>
                  </a:lnTo>
                  <a:lnTo>
                    <a:pt x="1575582" y="295421"/>
                  </a:lnTo>
                  <a:lnTo>
                    <a:pt x="1842868" y="478301"/>
                  </a:lnTo>
                  <a:lnTo>
                    <a:pt x="1885071" y="60491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43">
              <a:extLst>
                <a:ext uri="{FF2B5EF4-FFF2-40B4-BE49-F238E27FC236}">
                  <a16:creationId xmlns:a16="http://schemas.microsoft.com/office/drawing/2014/main" id="{9A6DA411-3285-4D73-A659-8A2D281C2196}"/>
                </a:ext>
              </a:extLst>
            </p:cNvPr>
            <p:cNvSpPr txBox="1"/>
            <p:nvPr/>
          </p:nvSpPr>
          <p:spPr>
            <a:xfrm>
              <a:off x="5212079" y="1598163"/>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الرعي</a:t>
              </a:r>
              <a:endParaRPr lang="en-US" dirty="0">
                <a:latin typeface="Hand Of Sean" panose="02000500000000000000" pitchFamily="2" charset="-128"/>
                <a:ea typeface="Hand Of Sean" panose="02000500000000000000" pitchFamily="2" charset="-128"/>
              </a:endParaRPr>
            </a:p>
          </p:txBody>
        </p:sp>
      </p:grpSp>
      <p:grpSp>
        <p:nvGrpSpPr>
          <p:cNvPr id="207" name="Group 49">
            <a:extLst>
              <a:ext uri="{FF2B5EF4-FFF2-40B4-BE49-F238E27FC236}">
                <a16:creationId xmlns:a16="http://schemas.microsoft.com/office/drawing/2014/main" id="{401B1230-FD83-40AB-A003-E5A7A34B4AF7}"/>
              </a:ext>
            </a:extLst>
          </p:cNvPr>
          <p:cNvGrpSpPr/>
          <p:nvPr/>
        </p:nvGrpSpPr>
        <p:grpSpPr>
          <a:xfrm>
            <a:off x="800100" y="1053529"/>
            <a:ext cx="2835829" cy="3450294"/>
            <a:chOff x="556389" y="-362161"/>
            <a:chExt cx="3171737" cy="3858988"/>
          </a:xfrm>
        </p:grpSpPr>
        <p:sp>
          <p:nvSpPr>
            <p:cNvPr id="208" name="Rectangle: Rounded Corners 44">
              <a:extLst>
                <a:ext uri="{FF2B5EF4-FFF2-40B4-BE49-F238E27FC236}">
                  <a16:creationId xmlns:a16="http://schemas.microsoft.com/office/drawing/2014/main" id="{F7E08271-8890-4973-8A44-A219466C1BA9}"/>
                </a:ext>
              </a:extLst>
            </p:cNvPr>
            <p:cNvSpPr/>
            <p:nvPr/>
          </p:nvSpPr>
          <p:spPr>
            <a:xfrm>
              <a:off x="709797" y="456329"/>
              <a:ext cx="2858648" cy="2798670"/>
            </a:xfrm>
            <a:custGeom>
              <a:avLst/>
              <a:gdLst>
                <a:gd name="connsiteX0" fmla="*/ 0 w 2858648"/>
                <a:gd name="connsiteY0" fmla="*/ 466454 h 2798670"/>
                <a:gd name="connsiteX1" fmla="*/ 466454 w 2858648"/>
                <a:gd name="connsiteY1" fmla="*/ 0 h 2798670"/>
                <a:gd name="connsiteX2" fmla="*/ 909374 w 2858648"/>
                <a:gd name="connsiteY2" fmla="*/ 0 h 2798670"/>
                <a:gd name="connsiteX3" fmla="*/ 1333037 w 2858648"/>
                <a:gd name="connsiteY3" fmla="*/ 0 h 2798670"/>
                <a:gd name="connsiteX4" fmla="*/ 1852987 w 2858648"/>
                <a:gd name="connsiteY4" fmla="*/ 0 h 2798670"/>
                <a:gd name="connsiteX5" fmla="*/ 2392194 w 2858648"/>
                <a:gd name="connsiteY5" fmla="*/ 0 h 2798670"/>
                <a:gd name="connsiteX6" fmla="*/ 2858648 w 2858648"/>
                <a:gd name="connsiteY6" fmla="*/ 466454 h 2798670"/>
                <a:gd name="connsiteX7" fmla="*/ 2858648 w 2858648"/>
                <a:gd name="connsiteY7" fmla="*/ 932895 h 2798670"/>
                <a:gd name="connsiteX8" fmla="*/ 2858648 w 2858648"/>
                <a:gd name="connsiteY8" fmla="*/ 1362020 h 2798670"/>
                <a:gd name="connsiteX9" fmla="*/ 2858648 w 2858648"/>
                <a:gd name="connsiteY9" fmla="*/ 1772487 h 2798670"/>
                <a:gd name="connsiteX10" fmla="*/ 2858648 w 2858648"/>
                <a:gd name="connsiteY10" fmla="*/ 2332216 h 2798670"/>
                <a:gd name="connsiteX11" fmla="*/ 2392194 w 2858648"/>
                <a:gd name="connsiteY11" fmla="*/ 2798670 h 2798670"/>
                <a:gd name="connsiteX12" fmla="*/ 1910759 w 2858648"/>
                <a:gd name="connsiteY12" fmla="*/ 2798670 h 2798670"/>
                <a:gd name="connsiteX13" fmla="*/ 1410067 w 2858648"/>
                <a:gd name="connsiteY13" fmla="*/ 2798670 h 2798670"/>
                <a:gd name="connsiteX14" fmla="*/ 947889 w 2858648"/>
                <a:gd name="connsiteY14" fmla="*/ 2798670 h 2798670"/>
                <a:gd name="connsiteX15" fmla="*/ 466454 w 2858648"/>
                <a:gd name="connsiteY15" fmla="*/ 2798670 h 2798670"/>
                <a:gd name="connsiteX16" fmla="*/ 0 w 2858648"/>
                <a:gd name="connsiteY16" fmla="*/ 2332216 h 2798670"/>
                <a:gd name="connsiteX17" fmla="*/ 0 w 2858648"/>
                <a:gd name="connsiteY17" fmla="*/ 1921748 h 2798670"/>
                <a:gd name="connsiteX18" fmla="*/ 0 w 2858648"/>
                <a:gd name="connsiteY18" fmla="*/ 1455308 h 2798670"/>
                <a:gd name="connsiteX19" fmla="*/ 0 w 2858648"/>
                <a:gd name="connsiteY19" fmla="*/ 1026183 h 2798670"/>
                <a:gd name="connsiteX20" fmla="*/ 0 w 2858648"/>
                <a:gd name="connsiteY20" fmla="*/ 466454 h 27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648" h="2798670" fill="none" extrusionOk="0">
                  <a:moveTo>
                    <a:pt x="0" y="466454"/>
                  </a:moveTo>
                  <a:cubicBezTo>
                    <a:pt x="73842" y="190306"/>
                    <a:pt x="204708" y="4209"/>
                    <a:pt x="466454" y="0"/>
                  </a:cubicBezTo>
                  <a:cubicBezTo>
                    <a:pt x="675688" y="-41509"/>
                    <a:pt x="716209" y="37561"/>
                    <a:pt x="909374" y="0"/>
                  </a:cubicBezTo>
                  <a:cubicBezTo>
                    <a:pt x="1102539" y="-37561"/>
                    <a:pt x="1127817" y="10014"/>
                    <a:pt x="1333037" y="0"/>
                  </a:cubicBezTo>
                  <a:cubicBezTo>
                    <a:pt x="1538257" y="-10014"/>
                    <a:pt x="1737526" y="20220"/>
                    <a:pt x="1852987" y="0"/>
                  </a:cubicBezTo>
                  <a:cubicBezTo>
                    <a:pt x="1968448" y="-20220"/>
                    <a:pt x="2184973" y="55149"/>
                    <a:pt x="2392194" y="0"/>
                  </a:cubicBezTo>
                  <a:cubicBezTo>
                    <a:pt x="2605076" y="-21445"/>
                    <a:pt x="2836135" y="191219"/>
                    <a:pt x="2858648" y="466454"/>
                  </a:cubicBezTo>
                  <a:cubicBezTo>
                    <a:pt x="2913258" y="690978"/>
                    <a:pt x="2813408" y="797078"/>
                    <a:pt x="2858648" y="932895"/>
                  </a:cubicBezTo>
                  <a:cubicBezTo>
                    <a:pt x="2903888" y="1068712"/>
                    <a:pt x="2841236" y="1216105"/>
                    <a:pt x="2858648" y="1362020"/>
                  </a:cubicBezTo>
                  <a:cubicBezTo>
                    <a:pt x="2876060" y="1507936"/>
                    <a:pt x="2834847" y="1589846"/>
                    <a:pt x="2858648" y="1772487"/>
                  </a:cubicBezTo>
                  <a:cubicBezTo>
                    <a:pt x="2882449" y="1955128"/>
                    <a:pt x="2809118" y="2054973"/>
                    <a:pt x="2858648" y="2332216"/>
                  </a:cubicBezTo>
                  <a:cubicBezTo>
                    <a:pt x="2909719" y="2591098"/>
                    <a:pt x="2658682" y="2862231"/>
                    <a:pt x="2392194" y="2798670"/>
                  </a:cubicBezTo>
                  <a:cubicBezTo>
                    <a:pt x="2276964" y="2845684"/>
                    <a:pt x="2009269" y="2795375"/>
                    <a:pt x="1910759" y="2798670"/>
                  </a:cubicBezTo>
                  <a:cubicBezTo>
                    <a:pt x="1812250" y="2801965"/>
                    <a:pt x="1659873" y="2790645"/>
                    <a:pt x="1410067" y="2798670"/>
                  </a:cubicBezTo>
                  <a:cubicBezTo>
                    <a:pt x="1160261" y="2806695"/>
                    <a:pt x="1137286" y="2748024"/>
                    <a:pt x="947889" y="2798670"/>
                  </a:cubicBezTo>
                  <a:cubicBezTo>
                    <a:pt x="758492" y="2849316"/>
                    <a:pt x="567759" y="2776653"/>
                    <a:pt x="466454" y="2798670"/>
                  </a:cubicBezTo>
                  <a:cubicBezTo>
                    <a:pt x="223799" y="2771873"/>
                    <a:pt x="3254" y="2601520"/>
                    <a:pt x="0" y="2332216"/>
                  </a:cubicBezTo>
                  <a:cubicBezTo>
                    <a:pt x="-11801" y="2242207"/>
                    <a:pt x="18650" y="2079886"/>
                    <a:pt x="0" y="1921748"/>
                  </a:cubicBezTo>
                  <a:cubicBezTo>
                    <a:pt x="-18650" y="1763610"/>
                    <a:pt x="6036" y="1658329"/>
                    <a:pt x="0" y="1455308"/>
                  </a:cubicBezTo>
                  <a:cubicBezTo>
                    <a:pt x="-6036" y="1252287"/>
                    <a:pt x="18943" y="1121523"/>
                    <a:pt x="0" y="1026183"/>
                  </a:cubicBezTo>
                  <a:cubicBezTo>
                    <a:pt x="-18943" y="930843"/>
                    <a:pt x="66500" y="587068"/>
                    <a:pt x="0" y="466454"/>
                  </a:cubicBezTo>
                  <a:close/>
                </a:path>
                <a:path w="2858648" h="2798670" stroke="0" extrusionOk="0">
                  <a:moveTo>
                    <a:pt x="0" y="466454"/>
                  </a:moveTo>
                  <a:cubicBezTo>
                    <a:pt x="16740" y="196034"/>
                    <a:pt x="250443" y="-41159"/>
                    <a:pt x="466454" y="0"/>
                  </a:cubicBezTo>
                  <a:cubicBezTo>
                    <a:pt x="686961" y="-53735"/>
                    <a:pt x="854175" y="47742"/>
                    <a:pt x="986404" y="0"/>
                  </a:cubicBezTo>
                  <a:cubicBezTo>
                    <a:pt x="1118633" y="-47742"/>
                    <a:pt x="1335072" y="38728"/>
                    <a:pt x="1429324" y="0"/>
                  </a:cubicBezTo>
                  <a:cubicBezTo>
                    <a:pt x="1523576" y="-38728"/>
                    <a:pt x="1732959" y="26632"/>
                    <a:pt x="1891502" y="0"/>
                  </a:cubicBezTo>
                  <a:cubicBezTo>
                    <a:pt x="2050045" y="-26632"/>
                    <a:pt x="2145704" y="24455"/>
                    <a:pt x="2392194" y="0"/>
                  </a:cubicBezTo>
                  <a:cubicBezTo>
                    <a:pt x="2655246" y="37358"/>
                    <a:pt x="2847717" y="238785"/>
                    <a:pt x="2858648" y="466454"/>
                  </a:cubicBezTo>
                  <a:cubicBezTo>
                    <a:pt x="2876472" y="567884"/>
                    <a:pt x="2826069" y="783580"/>
                    <a:pt x="2858648" y="970210"/>
                  </a:cubicBezTo>
                  <a:cubicBezTo>
                    <a:pt x="2891227" y="1156840"/>
                    <a:pt x="2846628" y="1320094"/>
                    <a:pt x="2858648" y="1436650"/>
                  </a:cubicBezTo>
                  <a:cubicBezTo>
                    <a:pt x="2870668" y="1553206"/>
                    <a:pt x="2822627" y="1779146"/>
                    <a:pt x="2858648" y="1903091"/>
                  </a:cubicBezTo>
                  <a:cubicBezTo>
                    <a:pt x="2894669" y="2027036"/>
                    <a:pt x="2810266" y="2236879"/>
                    <a:pt x="2858648" y="2332216"/>
                  </a:cubicBezTo>
                  <a:cubicBezTo>
                    <a:pt x="2824846" y="2544148"/>
                    <a:pt x="2651540" y="2756711"/>
                    <a:pt x="2392194" y="2798670"/>
                  </a:cubicBezTo>
                  <a:cubicBezTo>
                    <a:pt x="2224180" y="2819770"/>
                    <a:pt x="2160068" y="2751461"/>
                    <a:pt x="1968531" y="2798670"/>
                  </a:cubicBezTo>
                  <a:cubicBezTo>
                    <a:pt x="1776994" y="2845879"/>
                    <a:pt x="1566357" y="2772667"/>
                    <a:pt x="1448581" y="2798670"/>
                  </a:cubicBezTo>
                  <a:cubicBezTo>
                    <a:pt x="1330805" y="2824673"/>
                    <a:pt x="1091912" y="2751102"/>
                    <a:pt x="928632" y="2798670"/>
                  </a:cubicBezTo>
                  <a:cubicBezTo>
                    <a:pt x="765352" y="2846238"/>
                    <a:pt x="672077" y="2756140"/>
                    <a:pt x="466454" y="2798670"/>
                  </a:cubicBezTo>
                  <a:cubicBezTo>
                    <a:pt x="228614" y="2742581"/>
                    <a:pt x="46609" y="2606391"/>
                    <a:pt x="0" y="2332216"/>
                  </a:cubicBezTo>
                  <a:cubicBezTo>
                    <a:pt x="-30386" y="2162535"/>
                    <a:pt x="30684" y="2062817"/>
                    <a:pt x="0" y="1921748"/>
                  </a:cubicBezTo>
                  <a:cubicBezTo>
                    <a:pt x="-30684" y="1780679"/>
                    <a:pt x="42166" y="1644564"/>
                    <a:pt x="0" y="1473965"/>
                  </a:cubicBezTo>
                  <a:cubicBezTo>
                    <a:pt x="-42166" y="1303366"/>
                    <a:pt x="10954" y="1225091"/>
                    <a:pt x="0" y="988867"/>
                  </a:cubicBezTo>
                  <a:cubicBezTo>
                    <a:pt x="-10954" y="752643"/>
                    <a:pt x="20863" y="727542"/>
                    <a:pt x="0" y="466454"/>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45">
              <a:extLst>
                <a:ext uri="{FF2B5EF4-FFF2-40B4-BE49-F238E27FC236}">
                  <a16:creationId xmlns:a16="http://schemas.microsoft.com/office/drawing/2014/main" id="{57ABFB61-073A-4FC6-A9DD-200DEC2F2E28}"/>
                </a:ext>
              </a:extLst>
            </p:cNvPr>
            <p:cNvSpPr/>
            <p:nvPr/>
          </p:nvSpPr>
          <p:spPr>
            <a:xfrm>
              <a:off x="556389" y="225020"/>
              <a:ext cx="3171737" cy="3271807"/>
            </a:xfrm>
            <a:custGeom>
              <a:avLst/>
              <a:gdLst>
                <a:gd name="connsiteX0" fmla="*/ 0 w 3171737"/>
                <a:gd name="connsiteY0" fmla="*/ 528633 h 3271807"/>
                <a:gd name="connsiteX1" fmla="*/ 528633 w 3171737"/>
                <a:gd name="connsiteY1" fmla="*/ 0 h 3271807"/>
                <a:gd name="connsiteX2" fmla="*/ 1099540 w 3171737"/>
                <a:gd name="connsiteY2" fmla="*/ 0 h 3271807"/>
                <a:gd name="connsiteX3" fmla="*/ 1585869 w 3171737"/>
                <a:gd name="connsiteY3" fmla="*/ 0 h 3271807"/>
                <a:gd name="connsiteX4" fmla="*/ 2093342 w 3171737"/>
                <a:gd name="connsiteY4" fmla="*/ 0 h 3271807"/>
                <a:gd name="connsiteX5" fmla="*/ 2643104 w 3171737"/>
                <a:gd name="connsiteY5" fmla="*/ 0 h 3271807"/>
                <a:gd name="connsiteX6" fmla="*/ 3171737 w 3171737"/>
                <a:gd name="connsiteY6" fmla="*/ 528633 h 3271807"/>
                <a:gd name="connsiteX7" fmla="*/ 3171737 w 3171737"/>
                <a:gd name="connsiteY7" fmla="*/ 1126559 h 3271807"/>
                <a:gd name="connsiteX8" fmla="*/ 3171737 w 3171737"/>
                <a:gd name="connsiteY8" fmla="*/ 1680194 h 3271807"/>
                <a:gd name="connsiteX9" fmla="*/ 3171737 w 3171737"/>
                <a:gd name="connsiteY9" fmla="*/ 2233830 h 3271807"/>
                <a:gd name="connsiteX10" fmla="*/ 3171737 w 3171737"/>
                <a:gd name="connsiteY10" fmla="*/ 2743174 h 3271807"/>
                <a:gd name="connsiteX11" fmla="*/ 2643104 w 3171737"/>
                <a:gd name="connsiteY11" fmla="*/ 3271807 h 3271807"/>
                <a:gd name="connsiteX12" fmla="*/ 2177920 w 3171737"/>
                <a:gd name="connsiteY12" fmla="*/ 3271807 h 3271807"/>
                <a:gd name="connsiteX13" fmla="*/ 1607013 w 3171737"/>
                <a:gd name="connsiteY13" fmla="*/ 3271807 h 3271807"/>
                <a:gd name="connsiteX14" fmla="*/ 1036106 w 3171737"/>
                <a:gd name="connsiteY14" fmla="*/ 3271807 h 3271807"/>
                <a:gd name="connsiteX15" fmla="*/ 528633 w 3171737"/>
                <a:gd name="connsiteY15" fmla="*/ 3271807 h 3271807"/>
                <a:gd name="connsiteX16" fmla="*/ 0 w 3171737"/>
                <a:gd name="connsiteY16" fmla="*/ 2743174 h 3271807"/>
                <a:gd name="connsiteX17" fmla="*/ 0 w 3171737"/>
                <a:gd name="connsiteY17" fmla="*/ 2255975 h 3271807"/>
                <a:gd name="connsiteX18" fmla="*/ 0 w 3171737"/>
                <a:gd name="connsiteY18" fmla="*/ 1724485 h 3271807"/>
                <a:gd name="connsiteX19" fmla="*/ 0 w 3171737"/>
                <a:gd name="connsiteY19" fmla="*/ 1148704 h 3271807"/>
                <a:gd name="connsiteX20" fmla="*/ 0 w 3171737"/>
                <a:gd name="connsiteY20" fmla="*/ 528633 h 327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1737" h="3271807" extrusionOk="0">
                  <a:moveTo>
                    <a:pt x="0" y="528633"/>
                  </a:moveTo>
                  <a:cubicBezTo>
                    <a:pt x="55842" y="193964"/>
                    <a:pt x="249910" y="-13092"/>
                    <a:pt x="528633" y="0"/>
                  </a:cubicBezTo>
                  <a:cubicBezTo>
                    <a:pt x="790080" y="-43388"/>
                    <a:pt x="899544" y="48853"/>
                    <a:pt x="1099540" y="0"/>
                  </a:cubicBezTo>
                  <a:cubicBezTo>
                    <a:pt x="1299536" y="-48853"/>
                    <a:pt x="1451146" y="17117"/>
                    <a:pt x="1585869" y="0"/>
                  </a:cubicBezTo>
                  <a:cubicBezTo>
                    <a:pt x="1720592" y="-17117"/>
                    <a:pt x="1971239" y="27493"/>
                    <a:pt x="2093342" y="0"/>
                  </a:cubicBezTo>
                  <a:cubicBezTo>
                    <a:pt x="2215445" y="-27493"/>
                    <a:pt x="2379118" y="10059"/>
                    <a:pt x="2643104" y="0"/>
                  </a:cubicBezTo>
                  <a:cubicBezTo>
                    <a:pt x="2941520" y="44385"/>
                    <a:pt x="3145320" y="309045"/>
                    <a:pt x="3171737" y="528633"/>
                  </a:cubicBezTo>
                  <a:cubicBezTo>
                    <a:pt x="3188436" y="649301"/>
                    <a:pt x="3108049" y="939112"/>
                    <a:pt x="3171737" y="1126559"/>
                  </a:cubicBezTo>
                  <a:cubicBezTo>
                    <a:pt x="3235425" y="1314006"/>
                    <a:pt x="3143231" y="1513802"/>
                    <a:pt x="3171737" y="1680194"/>
                  </a:cubicBezTo>
                  <a:cubicBezTo>
                    <a:pt x="3200243" y="1846586"/>
                    <a:pt x="3124273" y="1987412"/>
                    <a:pt x="3171737" y="2233830"/>
                  </a:cubicBezTo>
                  <a:cubicBezTo>
                    <a:pt x="3219201" y="2480248"/>
                    <a:pt x="3118033" y="2524624"/>
                    <a:pt x="3171737" y="2743174"/>
                  </a:cubicBezTo>
                  <a:cubicBezTo>
                    <a:pt x="3151797" y="3008180"/>
                    <a:pt x="2937667" y="3208625"/>
                    <a:pt x="2643104" y="3271807"/>
                  </a:cubicBezTo>
                  <a:cubicBezTo>
                    <a:pt x="2453317" y="3287470"/>
                    <a:pt x="2363761" y="3235065"/>
                    <a:pt x="2177920" y="3271807"/>
                  </a:cubicBezTo>
                  <a:cubicBezTo>
                    <a:pt x="1992079" y="3308549"/>
                    <a:pt x="1791291" y="3211437"/>
                    <a:pt x="1607013" y="3271807"/>
                  </a:cubicBezTo>
                  <a:cubicBezTo>
                    <a:pt x="1422735" y="3332177"/>
                    <a:pt x="1308644" y="3231108"/>
                    <a:pt x="1036106" y="3271807"/>
                  </a:cubicBezTo>
                  <a:cubicBezTo>
                    <a:pt x="763568" y="3312506"/>
                    <a:pt x="767564" y="3219651"/>
                    <a:pt x="528633" y="3271807"/>
                  </a:cubicBezTo>
                  <a:cubicBezTo>
                    <a:pt x="250399" y="3232886"/>
                    <a:pt x="6820" y="3037553"/>
                    <a:pt x="0" y="2743174"/>
                  </a:cubicBezTo>
                  <a:cubicBezTo>
                    <a:pt x="-21807" y="2550593"/>
                    <a:pt x="36336" y="2478853"/>
                    <a:pt x="0" y="2255975"/>
                  </a:cubicBezTo>
                  <a:cubicBezTo>
                    <a:pt x="-36336" y="2033097"/>
                    <a:pt x="22167" y="1884291"/>
                    <a:pt x="0" y="1724485"/>
                  </a:cubicBezTo>
                  <a:cubicBezTo>
                    <a:pt x="-22167" y="1564679"/>
                    <a:pt x="55027" y="1380186"/>
                    <a:pt x="0" y="1148704"/>
                  </a:cubicBezTo>
                  <a:cubicBezTo>
                    <a:pt x="-55027" y="917222"/>
                    <a:pt x="66226" y="749849"/>
                    <a:pt x="0" y="52863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46">
              <a:extLst>
                <a:ext uri="{FF2B5EF4-FFF2-40B4-BE49-F238E27FC236}">
                  <a16:creationId xmlns:a16="http://schemas.microsoft.com/office/drawing/2014/main" id="{29F12F99-CE43-47D0-863D-37CB49900828}"/>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7">
              <a:extLst>
                <a:ext uri="{FF2B5EF4-FFF2-40B4-BE49-F238E27FC236}">
                  <a16:creationId xmlns:a16="http://schemas.microsoft.com/office/drawing/2014/main" id="{1908CF50-D4F9-4EAD-BDE9-F4A61A0BF03D}"/>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1</a:t>
              </a:r>
            </a:p>
          </p:txBody>
        </p:sp>
        <p:sp>
          <p:nvSpPr>
            <p:cNvPr id="212" name="TextBox 48">
              <a:extLst>
                <a:ext uri="{FF2B5EF4-FFF2-40B4-BE49-F238E27FC236}">
                  <a16:creationId xmlns:a16="http://schemas.microsoft.com/office/drawing/2014/main" id="{D52F1A5B-BD7C-49B2-9CE0-71C2AFDA6A9A}"/>
                </a:ext>
              </a:extLst>
            </p:cNvPr>
            <p:cNvSpPr txBox="1"/>
            <p:nvPr/>
          </p:nvSpPr>
          <p:spPr>
            <a:xfrm>
              <a:off x="684685" y="669072"/>
              <a:ext cx="2915142" cy="1824437"/>
            </a:xfrm>
            <a:prstGeom prst="rect">
              <a:avLst/>
            </a:prstGeom>
            <a:noFill/>
          </p:spPr>
          <p:txBody>
            <a:bodyPr wrap="square" rtlCol="0">
              <a:spAutoFit/>
            </a:bodyPr>
            <a:lstStyle/>
            <a:p>
              <a:pPr algn="r"/>
              <a:endParaRPr lang="en-US" dirty="0">
                <a:solidFill>
                  <a:srgbClr val="FF0000"/>
                </a:solidFill>
                <a:latin typeface="Hand Of Sean" panose="02000500000000000000" pitchFamily="2" charset="-128"/>
                <a:ea typeface="Hand Of Sean" panose="02000500000000000000" pitchFamily="2" charset="-128"/>
              </a:endParaRPr>
            </a:p>
            <a:p>
              <a:pPr algn="r"/>
              <a:r>
                <a:rPr lang="ar-SY" dirty="0">
                  <a:solidFill>
                    <a:srgbClr val="FF0000"/>
                  </a:solidFill>
                  <a:latin typeface="Hand Of Sean" panose="02000500000000000000" pitchFamily="2" charset="-128"/>
                  <a:ea typeface="Hand Of Sean" panose="02000500000000000000" pitchFamily="2" charset="-128"/>
                </a:rPr>
                <a:t>أ - الزراعة:</a:t>
              </a:r>
            </a:p>
            <a:p>
              <a:pPr algn="r"/>
              <a:r>
                <a:rPr lang="ar-SY" sz="1600" dirty="0">
                  <a:latin typeface="Hand Of Sean" panose="02000500000000000000" pitchFamily="2" charset="-128"/>
                  <a:ea typeface="Hand Of Sean" panose="02000500000000000000" pitchFamily="2" charset="-128"/>
                </a:rPr>
                <a:t>تنتشر الزراعة في الوسط والغرب؛</a:t>
              </a:r>
            </a:p>
            <a:p>
              <a:pPr algn="r"/>
              <a:r>
                <a:rPr lang="ar-SY" sz="1600" dirty="0">
                  <a:latin typeface="Hand Of Sean" panose="02000500000000000000" pitchFamily="2" charset="-128"/>
                  <a:ea typeface="Hand Of Sean" panose="02000500000000000000" pitchFamily="2" charset="-128"/>
                </a:rPr>
                <a:t>لتوافر السهول والسدود، ومن أشهر</a:t>
              </a:r>
            </a:p>
            <a:p>
              <a:pPr algn="r"/>
              <a:r>
                <a:rPr lang="ar-SY" sz="1600" dirty="0">
                  <a:latin typeface="Hand Of Sean" panose="02000500000000000000" pitchFamily="2" charset="-128"/>
                  <a:ea typeface="Hand Of Sean" panose="02000500000000000000" pitchFamily="2" charset="-128"/>
                </a:rPr>
                <a:t>المحاصيل الزراعية: القطن، والذرة،</a:t>
              </a:r>
            </a:p>
            <a:p>
              <a:pPr algn="r"/>
              <a:r>
                <a:rPr lang="ar-SY" sz="1600" dirty="0">
                  <a:latin typeface="Hand Of Sean" panose="02000500000000000000" pitchFamily="2" charset="-128"/>
                  <a:ea typeface="Hand Of Sean" panose="02000500000000000000" pitchFamily="2" charset="-128"/>
                </a:rPr>
                <a:t>والقمح، والزيتون، والفواكه</a:t>
              </a:r>
              <a:endParaRPr lang="en-US" sz="1600" dirty="0">
                <a:latin typeface="Hand Of Sean" panose="02000500000000000000" pitchFamily="2" charset="-128"/>
                <a:ea typeface="Hand Of Sean" panose="02000500000000000000" pitchFamily="2" charset="-128"/>
              </a:endParaRPr>
            </a:p>
          </p:txBody>
        </p:sp>
      </p:grpSp>
      <p:grpSp>
        <p:nvGrpSpPr>
          <p:cNvPr id="213" name="Group 52">
            <a:extLst>
              <a:ext uri="{FF2B5EF4-FFF2-40B4-BE49-F238E27FC236}">
                <a16:creationId xmlns:a16="http://schemas.microsoft.com/office/drawing/2014/main" id="{D655F948-0124-48B8-B4BD-F74CBBA63587}"/>
              </a:ext>
            </a:extLst>
          </p:cNvPr>
          <p:cNvGrpSpPr/>
          <p:nvPr/>
        </p:nvGrpSpPr>
        <p:grpSpPr>
          <a:xfrm>
            <a:off x="7533574" y="4185775"/>
            <a:ext cx="4213927" cy="2634124"/>
            <a:chOff x="719190" y="3066757"/>
            <a:chExt cx="4213927" cy="2634124"/>
          </a:xfrm>
        </p:grpSpPr>
        <p:sp>
          <p:nvSpPr>
            <p:cNvPr id="214" name="Rectangle: Rounded Corners 53">
              <a:extLst>
                <a:ext uri="{FF2B5EF4-FFF2-40B4-BE49-F238E27FC236}">
                  <a16:creationId xmlns:a16="http://schemas.microsoft.com/office/drawing/2014/main" id="{D289B827-1DA2-4F5F-8011-52B821B6BF33}"/>
                </a:ext>
              </a:extLst>
            </p:cNvPr>
            <p:cNvSpPr/>
            <p:nvPr/>
          </p:nvSpPr>
          <p:spPr>
            <a:xfrm>
              <a:off x="998331" y="3769644"/>
              <a:ext cx="3873499" cy="1815634"/>
            </a:xfrm>
            <a:custGeom>
              <a:avLst/>
              <a:gdLst>
                <a:gd name="connsiteX0" fmla="*/ 0 w 3873499"/>
                <a:gd name="connsiteY0" fmla="*/ 302612 h 1815634"/>
                <a:gd name="connsiteX1" fmla="*/ 302612 w 3873499"/>
                <a:gd name="connsiteY1" fmla="*/ 0 h 1815634"/>
                <a:gd name="connsiteX2" fmla="*/ 814642 w 3873499"/>
                <a:gd name="connsiteY2" fmla="*/ 0 h 1815634"/>
                <a:gd name="connsiteX3" fmla="*/ 1261306 w 3873499"/>
                <a:gd name="connsiteY3" fmla="*/ 0 h 1815634"/>
                <a:gd name="connsiteX4" fmla="*/ 1773336 w 3873499"/>
                <a:gd name="connsiteY4" fmla="*/ 0 h 1815634"/>
                <a:gd name="connsiteX5" fmla="*/ 2383414 w 3873499"/>
                <a:gd name="connsiteY5" fmla="*/ 0 h 1815634"/>
                <a:gd name="connsiteX6" fmla="*/ 2993492 w 3873499"/>
                <a:gd name="connsiteY6" fmla="*/ 0 h 1815634"/>
                <a:gd name="connsiteX7" fmla="*/ 3570887 w 3873499"/>
                <a:gd name="connsiteY7" fmla="*/ 0 h 1815634"/>
                <a:gd name="connsiteX8" fmla="*/ 3873499 w 3873499"/>
                <a:gd name="connsiteY8" fmla="*/ 302612 h 1815634"/>
                <a:gd name="connsiteX9" fmla="*/ 3873499 w 3873499"/>
                <a:gd name="connsiteY9" fmla="*/ 730290 h 1815634"/>
                <a:gd name="connsiteX10" fmla="*/ 3873499 w 3873499"/>
                <a:gd name="connsiteY10" fmla="*/ 1157968 h 1815634"/>
                <a:gd name="connsiteX11" fmla="*/ 3873499 w 3873499"/>
                <a:gd name="connsiteY11" fmla="*/ 1513022 h 1815634"/>
                <a:gd name="connsiteX12" fmla="*/ 3570887 w 3873499"/>
                <a:gd name="connsiteY12" fmla="*/ 1815634 h 1815634"/>
                <a:gd name="connsiteX13" fmla="*/ 3124223 w 3873499"/>
                <a:gd name="connsiteY13" fmla="*/ 1815634 h 1815634"/>
                <a:gd name="connsiteX14" fmla="*/ 2579510 w 3873499"/>
                <a:gd name="connsiteY14" fmla="*/ 1815634 h 1815634"/>
                <a:gd name="connsiteX15" fmla="*/ 2034798 w 3873499"/>
                <a:gd name="connsiteY15" fmla="*/ 1815634 h 1815634"/>
                <a:gd name="connsiteX16" fmla="*/ 1457403 w 3873499"/>
                <a:gd name="connsiteY16" fmla="*/ 1815634 h 1815634"/>
                <a:gd name="connsiteX17" fmla="*/ 912690 w 3873499"/>
                <a:gd name="connsiteY17" fmla="*/ 1815634 h 1815634"/>
                <a:gd name="connsiteX18" fmla="*/ 302612 w 3873499"/>
                <a:gd name="connsiteY18" fmla="*/ 1815634 h 1815634"/>
                <a:gd name="connsiteX19" fmla="*/ 0 w 3873499"/>
                <a:gd name="connsiteY19" fmla="*/ 1513022 h 1815634"/>
                <a:gd name="connsiteX20" fmla="*/ 0 w 3873499"/>
                <a:gd name="connsiteY20" fmla="*/ 1109552 h 1815634"/>
                <a:gd name="connsiteX21" fmla="*/ 0 w 3873499"/>
                <a:gd name="connsiteY21" fmla="*/ 681874 h 1815634"/>
                <a:gd name="connsiteX22" fmla="*/ 0 w 3873499"/>
                <a:gd name="connsiteY22" fmla="*/ 302612 h 181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73499" h="1815634" fill="none" extrusionOk="0">
                  <a:moveTo>
                    <a:pt x="0" y="302612"/>
                  </a:moveTo>
                  <a:cubicBezTo>
                    <a:pt x="7041" y="132523"/>
                    <a:pt x="140733" y="-8267"/>
                    <a:pt x="302612" y="0"/>
                  </a:cubicBezTo>
                  <a:cubicBezTo>
                    <a:pt x="506678" y="-8925"/>
                    <a:pt x="670105" y="52243"/>
                    <a:pt x="814642" y="0"/>
                  </a:cubicBezTo>
                  <a:cubicBezTo>
                    <a:pt x="959179" y="-52243"/>
                    <a:pt x="1059295" y="13091"/>
                    <a:pt x="1261306" y="0"/>
                  </a:cubicBezTo>
                  <a:cubicBezTo>
                    <a:pt x="1463317" y="-13091"/>
                    <a:pt x="1542709" y="22971"/>
                    <a:pt x="1773336" y="0"/>
                  </a:cubicBezTo>
                  <a:cubicBezTo>
                    <a:pt x="2003963" y="-22971"/>
                    <a:pt x="2096384" y="70292"/>
                    <a:pt x="2383414" y="0"/>
                  </a:cubicBezTo>
                  <a:cubicBezTo>
                    <a:pt x="2670444" y="-70292"/>
                    <a:pt x="2723855" y="40099"/>
                    <a:pt x="2993492" y="0"/>
                  </a:cubicBezTo>
                  <a:cubicBezTo>
                    <a:pt x="3263129" y="-40099"/>
                    <a:pt x="3369231" y="49186"/>
                    <a:pt x="3570887" y="0"/>
                  </a:cubicBezTo>
                  <a:cubicBezTo>
                    <a:pt x="3717574" y="-10385"/>
                    <a:pt x="3898307" y="169814"/>
                    <a:pt x="3873499" y="302612"/>
                  </a:cubicBezTo>
                  <a:cubicBezTo>
                    <a:pt x="3891493" y="471940"/>
                    <a:pt x="3865030" y="527498"/>
                    <a:pt x="3873499" y="730290"/>
                  </a:cubicBezTo>
                  <a:cubicBezTo>
                    <a:pt x="3881968" y="933082"/>
                    <a:pt x="3844327" y="950846"/>
                    <a:pt x="3873499" y="1157968"/>
                  </a:cubicBezTo>
                  <a:cubicBezTo>
                    <a:pt x="3902671" y="1365090"/>
                    <a:pt x="3837716" y="1387094"/>
                    <a:pt x="3873499" y="1513022"/>
                  </a:cubicBezTo>
                  <a:cubicBezTo>
                    <a:pt x="3834399" y="1662917"/>
                    <a:pt x="3763893" y="1826775"/>
                    <a:pt x="3570887" y="1815634"/>
                  </a:cubicBezTo>
                  <a:cubicBezTo>
                    <a:pt x="3388025" y="1866123"/>
                    <a:pt x="3231886" y="1807506"/>
                    <a:pt x="3124223" y="1815634"/>
                  </a:cubicBezTo>
                  <a:cubicBezTo>
                    <a:pt x="3016560" y="1823762"/>
                    <a:pt x="2749775" y="1766954"/>
                    <a:pt x="2579510" y="1815634"/>
                  </a:cubicBezTo>
                  <a:cubicBezTo>
                    <a:pt x="2409245" y="1864314"/>
                    <a:pt x="2177030" y="1752423"/>
                    <a:pt x="2034798" y="1815634"/>
                  </a:cubicBezTo>
                  <a:cubicBezTo>
                    <a:pt x="1892566" y="1878845"/>
                    <a:pt x="1600186" y="1772366"/>
                    <a:pt x="1457403" y="1815634"/>
                  </a:cubicBezTo>
                  <a:cubicBezTo>
                    <a:pt x="1314621" y="1858902"/>
                    <a:pt x="1096337" y="1770731"/>
                    <a:pt x="912690" y="1815634"/>
                  </a:cubicBezTo>
                  <a:cubicBezTo>
                    <a:pt x="729043" y="1860537"/>
                    <a:pt x="584918" y="1788924"/>
                    <a:pt x="302612" y="1815634"/>
                  </a:cubicBezTo>
                  <a:cubicBezTo>
                    <a:pt x="137799" y="1775093"/>
                    <a:pt x="43880" y="1667849"/>
                    <a:pt x="0" y="1513022"/>
                  </a:cubicBezTo>
                  <a:cubicBezTo>
                    <a:pt x="-41924" y="1418858"/>
                    <a:pt x="28965" y="1281788"/>
                    <a:pt x="0" y="1109552"/>
                  </a:cubicBezTo>
                  <a:cubicBezTo>
                    <a:pt x="-28965" y="937316"/>
                    <a:pt x="40473" y="858208"/>
                    <a:pt x="0" y="681874"/>
                  </a:cubicBezTo>
                  <a:cubicBezTo>
                    <a:pt x="-40473" y="505540"/>
                    <a:pt x="25621" y="459439"/>
                    <a:pt x="0" y="302612"/>
                  </a:cubicBezTo>
                  <a:close/>
                </a:path>
                <a:path w="3873499" h="1815634" stroke="0" extrusionOk="0">
                  <a:moveTo>
                    <a:pt x="0" y="302612"/>
                  </a:moveTo>
                  <a:cubicBezTo>
                    <a:pt x="35042" y="108681"/>
                    <a:pt x="159197" y="-23459"/>
                    <a:pt x="302612" y="0"/>
                  </a:cubicBezTo>
                  <a:cubicBezTo>
                    <a:pt x="462025" y="-41217"/>
                    <a:pt x="612101" y="34908"/>
                    <a:pt x="912690" y="0"/>
                  </a:cubicBezTo>
                  <a:cubicBezTo>
                    <a:pt x="1213279" y="-34908"/>
                    <a:pt x="1169150" y="44277"/>
                    <a:pt x="1392037" y="0"/>
                  </a:cubicBezTo>
                  <a:cubicBezTo>
                    <a:pt x="1614924" y="-44277"/>
                    <a:pt x="1670102" y="25164"/>
                    <a:pt x="1904067" y="0"/>
                  </a:cubicBezTo>
                  <a:cubicBezTo>
                    <a:pt x="2138032" y="-25164"/>
                    <a:pt x="2283265" y="27119"/>
                    <a:pt x="2416097" y="0"/>
                  </a:cubicBezTo>
                  <a:cubicBezTo>
                    <a:pt x="2548929" y="-27119"/>
                    <a:pt x="2806451" y="35690"/>
                    <a:pt x="2993492" y="0"/>
                  </a:cubicBezTo>
                  <a:cubicBezTo>
                    <a:pt x="3180534" y="-35690"/>
                    <a:pt x="3329184" y="59703"/>
                    <a:pt x="3570887" y="0"/>
                  </a:cubicBezTo>
                  <a:cubicBezTo>
                    <a:pt x="3777292" y="-23869"/>
                    <a:pt x="3899010" y="161170"/>
                    <a:pt x="3873499" y="302612"/>
                  </a:cubicBezTo>
                  <a:cubicBezTo>
                    <a:pt x="3879805" y="455556"/>
                    <a:pt x="3857737" y="536208"/>
                    <a:pt x="3873499" y="681874"/>
                  </a:cubicBezTo>
                  <a:cubicBezTo>
                    <a:pt x="3889261" y="827540"/>
                    <a:pt x="3835120" y="898657"/>
                    <a:pt x="3873499" y="1049032"/>
                  </a:cubicBezTo>
                  <a:cubicBezTo>
                    <a:pt x="3911878" y="1199407"/>
                    <a:pt x="3824265" y="1329013"/>
                    <a:pt x="3873499" y="1513022"/>
                  </a:cubicBezTo>
                  <a:cubicBezTo>
                    <a:pt x="3868170" y="1693766"/>
                    <a:pt x="3728916" y="1839474"/>
                    <a:pt x="3570887" y="1815634"/>
                  </a:cubicBezTo>
                  <a:cubicBezTo>
                    <a:pt x="3349810" y="1839237"/>
                    <a:pt x="3345463" y="1800819"/>
                    <a:pt x="3124223" y="1815634"/>
                  </a:cubicBezTo>
                  <a:cubicBezTo>
                    <a:pt x="2902983" y="1830449"/>
                    <a:pt x="2724710" y="1754367"/>
                    <a:pt x="2514145" y="1815634"/>
                  </a:cubicBezTo>
                  <a:cubicBezTo>
                    <a:pt x="2303580" y="1876901"/>
                    <a:pt x="2059748" y="1754858"/>
                    <a:pt x="1936750" y="1815634"/>
                  </a:cubicBezTo>
                  <a:cubicBezTo>
                    <a:pt x="1813752" y="1876410"/>
                    <a:pt x="1580837" y="1781983"/>
                    <a:pt x="1490085" y="1815634"/>
                  </a:cubicBezTo>
                  <a:cubicBezTo>
                    <a:pt x="1399333" y="1849285"/>
                    <a:pt x="1206907" y="1790563"/>
                    <a:pt x="978056" y="1815634"/>
                  </a:cubicBezTo>
                  <a:cubicBezTo>
                    <a:pt x="749205" y="1840705"/>
                    <a:pt x="504371" y="1777525"/>
                    <a:pt x="302612" y="1815634"/>
                  </a:cubicBezTo>
                  <a:cubicBezTo>
                    <a:pt x="112495" y="1845767"/>
                    <a:pt x="-33312" y="1691177"/>
                    <a:pt x="0" y="1513022"/>
                  </a:cubicBezTo>
                  <a:cubicBezTo>
                    <a:pt x="-30860" y="1397029"/>
                    <a:pt x="22561" y="1285070"/>
                    <a:pt x="0" y="1145864"/>
                  </a:cubicBezTo>
                  <a:cubicBezTo>
                    <a:pt x="-22561" y="1006658"/>
                    <a:pt x="702" y="944073"/>
                    <a:pt x="0" y="778707"/>
                  </a:cubicBezTo>
                  <a:cubicBezTo>
                    <a:pt x="-702" y="613341"/>
                    <a:pt x="27649" y="405957"/>
                    <a:pt x="0" y="302612"/>
                  </a:cubicBezTo>
                  <a:close/>
                </a:path>
              </a:pathLst>
            </a:custGeom>
            <a:solidFill>
              <a:schemeClr val="accent1">
                <a:lumMod val="60000"/>
                <a:lumOff val="40000"/>
              </a:schemeClr>
            </a:solidFill>
            <a:ln>
              <a:solidFill>
                <a:schemeClr val="accent1">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54">
              <a:extLst>
                <a:ext uri="{FF2B5EF4-FFF2-40B4-BE49-F238E27FC236}">
                  <a16:creationId xmlns:a16="http://schemas.microsoft.com/office/drawing/2014/main" id="{576F594D-DF29-4121-A42D-6E82F6A33580}"/>
                </a:ext>
              </a:extLst>
            </p:cNvPr>
            <p:cNvSpPr/>
            <p:nvPr/>
          </p:nvSpPr>
          <p:spPr>
            <a:xfrm>
              <a:off x="894517" y="3653936"/>
              <a:ext cx="4038600" cy="2046945"/>
            </a:xfrm>
            <a:custGeom>
              <a:avLst/>
              <a:gdLst>
                <a:gd name="connsiteX0" fmla="*/ 0 w 4038600"/>
                <a:gd name="connsiteY0" fmla="*/ 341164 h 2046945"/>
                <a:gd name="connsiteX1" fmla="*/ 341164 w 4038600"/>
                <a:gd name="connsiteY1" fmla="*/ 0 h 2046945"/>
                <a:gd name="connsiteX2" fmla="*/ 967668 w 4038600"/>
                <a:gd name="connsiteY2" fmla="*/ 0 h 2046945"/>
                <a:gd name="connsiteX3" fmla="*/ 1459921 w 4038600"/>
                <a:gd name="connsiteY3" fmla="*/ 0 h 2046945"/>
                <a:gd name="connsiteX4" fmla="*/ 1985737 w 4038600"/>
                <a:gd name="connsiteY4" fmla="*/ 0 h 2046945"/>
                <a:gd name="connsiteX5" fmla="*/ 2511553 w 4038600"/>
                <a:gd name="connsiteY5" fmla="*/ 0 h 2046945"/>
                <a:gd name="connsiteX6" fmla="*/ 3104495 w 4038600"/>
                <a:gd name="connsiteY6" fmla="*/ 0 h 2046945"/>
                <a:gd name="connsiteX7" fmla="*/ 3697436 w 4038600"/>
                <a:gd name="connsiteY7" fmla="*/ 0 h 2046945"/>
                <a:gd name="connsiteX8" fmla="*/ 4038600 w 4038600"/>
                <a:gd name="connsiteY8" fmla="*/ 341164 h 2046945"/>
                <a:gd name="connsiteX9" fmla="*/ 4038600 w 4038600"/>
                <a:gd name="connsiteY9" fmla="*/ 768744 h 2046945"/>
                <a:gd name="connsiteX10" fmla="*/ 4038600 w 4038600"/>
                <a:gd name="connsiteY10" fmla="*/ 1182678 h 2046945"/>
                <a:gd name="connsiteX11" fmla="*/ 4038600 w 4038600"/>
                <a:gd name="connsiteY11" fmla="*/ 1705781 h 2046945"/>
                <a:gd name="connsiteX12" fmla="*/ 3697436 w 4038600"/>
                <a:gd name="connsiteY12" fmla="*/ 2046945 h 2046945"/>
                <a:gd name="connsiteX13" fmla="*/ 3238745 w 4038600"/>
                <a:gd name="connsiteY13" fmla="*/ 2046945 h 2046945"/>
                <a:gd name="connsiteX14" fmla="*/ 2612241 w 4038600"/>
                <a:gd name="connsiteY14" fmla="*/ 2046945 h 2046945"/>
                <a:gd name="connsiteX15" fmla="*/ 2019300 w 4038600"/>
                <a:gd name="connsiteY15" fmla="*/ 2046945 h 2046945"/>
                <a:gd name="connsiteX16" fmla="*/ 1560609 w 4038600"/>
                <a:gd name="connsiteY16" fmla="*/ 2046945 h 2046945"/>
                <a:gd name="connsiteX17" fmla="*/ 1034794 w 4038600"/>
                <a:gd name="connsiteY17" fmla="*/ 2046945 h 2046945"/>
                <a:gd name="connsiteX18" fmla="*/ 341164 w 4038600"/>
                <a:gd name="connsiteY18" fmla="*/ 2046945 h 2046945"/>
                <a:gd name="connsiteX19" fmla="*/ 0 w 4038600"/>
                <a:gd name="connsiteY19" fmla="*/ 1705781 h 2046945"/>
                <a:gd name="connsiteX20" fmla="*/ 0 w 4038600"/>
                <a:gd name="connsiteY20" fmla="*/ 1291847 h 2046945"/>
                <a:gd name="connsiteX21" fmla="*/ 0 w 4038600"/>
                <a:gd name="connsiteY21" fmla="*/ 877913 h 2046945"/>
                <a:gd name="connsiteX22" fmla="*/ 0 w 4038600"/>
                <a:gd name="connsiteY22" fmla="*/ 341164 h 20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8600" h="2046945" extrusionOk="0">
                  <a:moveTo>
                    <a:pt x="0" y="341164"/>
                  </a:moveTo>
                  <a:cubicBezTo>
                    <a:pt x="22141" y="135809"/>
                    <a:pt x="160752" y="-7923"/>
                    <a:pt x="341164" y="0"/>
                  </a:cubicBezTo>
                  <a:cubicBezTo>
                    <a:pt x="581230" y="-7396"/>
                    <a:pt x="770222" y="73324"/>
                    <a:pt x="967668" y="0"/>
                  </a:cubicBezTo>
                  <a:cubicBezTo>
                    <a:pt x="1165114" y="-73324"/>
                    <a:pt x="1354058" y="47213"/>
                    <a:pt x="1459921" y="0"/>
                  </a:cubicBezTo>
                  <a:cubicBezTo>
                    <a:pt x="1565784" y="-47213"/>
                    <a:pt x="1842991" y="49996"/>
                    <a:pt x="1985737" y="0"/>
                  </a:cubicBezTo>
                  <a:cubicBezTo>
                    <a:pt x="2128483" y="-49996"/>
                    <a:pt x="2393655" y="39541"/>
                    <a:pt x="2511553" y="0"/>
                  </a:cubicBezTo>
                  <a:cubicBezTo>
                    <a:pt x="2629451" y="-39541"/>
                    <a:pt x="2840239" y="36979"/>
                    <a:pt x="3104495" y="0"/>
                  </a:cubicBezTo>
                  <a:cubicBezTo>
                    <a:pt x="3368751" y="-36979"/>
                    <a:pt x="3508639" y="69217"/>
                    <a:pt x="3697436" y="0"/>
                  </a:cubicBezTo>
                  <a:cubicBezTo>
                    <a:pt x="3912770" y="-16356"/>
                    <a:pt x="4077272" y="191682"/>
                    <a:pt x="4038600" y="341164"/>
                  </a:cubicBezTo>
                  <a:cubicBezTo>
                    <a:pt x="4076863" y="505493"/>
                    <a:pt x="3987391" y="586148"/>
                    <a:pt x="4038600" y="768744"/>
                  </a:cubicBezTo>
                  <a:cubicBezTo>
                    <a:pt x="4089809" y="951340"/>
                    <a:pt x="3993825" y="1089438"/>
                    <a:pt x="4038600" y="1182678"/>
                  </a:cubicBezTo>
                  <a:cubicBezTo>
                    <a:pt x="4083375" y="1275918"/>
                    <a:pt x="3981767" y="1536809"/>
                    <a:pt x="4038600" y="1705781"/>
                  </a:cubicBezTo>
                  <a:cubicBezTo>
                    <a:pt x="4036004" y="1900835"/>
                    <a:pt x="3868629" y="2092079"/>
                    <a:pt x="3697436" y="2046945"/>
                  </a:cubicBezTo>
                  <a:cubicBezTo>
                    <a:pt x="3484113" y="2066048"/>
                    <a:pt x="3385650" y="2046338"/>
                    <a:pt x="3238745" y="2046945"/>
                  </a:cubicBezTo>
                  <a:cubicBezTo>
                    <a:pt x="3091840" y="2047552"/>
                    <a:pt x="2914592" y="2020400"/>
                    <a:pt x="2612241" y="2046945"/>
                  </a:cubicBezTo>
                  <a:cubicBezTo>
                    <a:pt x="2309890" y="2073490"/>
                    <a:pt x="2290656" y="1981428"/>
                    <a:pt x="2019300" y="2046945"/>
                  </a:cubicBezTo>
                  <a:cubicBezTo>
                    <a:pt x="1747944" y="2112462"/>
                    <a:pt x="1767473" y="2042540"/>
                    <a:pt x="1560609" y="2046945"/>
                  </a:cubicBezTo>
                  <a:cubicBezTo>
                    <a:pt x="1353745" y="2051350"/>
                    <a:pt x="1251262" y="2015197"/>
                    <a:pt x="1034794" y="2046945"/>
                  </a:cubicBezTo>
                  <a:cubicBezTo>
                    <a:pt x="818326" y="2078693"/>
                    <a:pt x="513765" y="2006931"/>
                    <a:pt x="341164" y="2046945"/>
                  </a:cubicBezTo>
                  <a:cubicBezTo>
                    <a:pt x="136868" y="2067755"/>
                    <a:pt x="-52422" y="1911553"/>
                    <a:pt x="0" y="1705781"/>
                  </a:cubicBezTo>
                  <a:cubicBezTo>
                    <a:pt x="-35582" y="1546031"/>
                    <a:pt x="23903" y="1453118"/>
                    <a:pt x="0" y="1291847"/>
                  </a:cubicBezTo>
                  <a:cubicBezTo>
                    <a:pt x="-23903" y="1130576"/>
                    <a:pt x="1960" y="983572"/>
                    <a:pt x="0" y="877913"/>
                  </a:cubicBezTo>
                  <a:cubicBezTo>
                    <a:pt x="-1960" y="772254"/>
                    <a:pt x="64172" y="594674"/>
                    <a:pt x="0" y="341164"/>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55">
              <a:extLst>
                <a:ext uri="{FF2B5EF4-FFF2-40B4-BE49-F238E27FC236}">
                  <a16:creationId xmlns:a16="http://schemas.microsoft.com/office/drawing/2014/main" id="{B90EB3CC-75CA-48EA-88F3-9CAE0A77E0F3}"/>
                </a:ext>
              </a:extLst>
            </p:cNvPr>
            <p:cNvSpPr/>
            <p:nvPr/>
          </p:nvSpPr>
          <p:spPr>
            <a:xfrm>
              <a:off x="1589649" y="3066757"/>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56">
              <a:extLst>
                <a:ext uri="{FF2B5EF4-FFF2-40B4-BE49-F238E27FC236}">
                  <a16:creationId xmlns:a16="http://schemas.microsoft.com/office/drawing/2014/main" id="{AEB9C136-45EC-4A18-BED3-FB6F39BF7472}"/>
                </a:ext>
              </a:extLst>
            </p:cNvPr>
            <p:cNvSpPr txBox="1"/>
            <p:nvPr/>
          </p:nvSpPr>
          <p:spPr>
            <a:xfrm>
              <a:off x="1541195" y="3362027"/>
              <a:ext cx="998806" cy="523220"/>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2</a:t>
              </a:r>
            </a:p>
          </p:txBody>
        </p:sp>
        <p:sp>
          <p:nvSpPr>
            <p:cNvPr id="218" name="TextBox 57">
              <a:extLst>
                <a:ext uri="{FF2B5EF4-FFF2-40B4-BE49-F238E27FC236}">
                  <a16:creationId xmlns:a16="http://schemas.microsoft.com/office/drawing/2014/main" id="{47E91E2A-2FA2-42DB-A5F4-79C818EE0FC5}"/>
                </a:ext>
              </a:extLst>
            </p:cNvPr>
            <p:cNvSpPr txBox="1"/>
            <p:nvPr/>
          </p:nvSpPr>
          <p:spPr>
            <a:xfrm>
              <a:off x="719190" y="4135547"/>
              <a:ext cx="3939195" cy="923330"/>
            </a:xfrm>
            <a:prstGeom prst="rect">
              <a:avLst/>
            </a:prstGeom>
            <a:noFill/>
          </p:spPr>
          <p:txBody>
            <a:bodyPr wrap="square" rtlCol="0">
              <a:spAutoFit/>
            </a:bodyPr>
            <a:lstStyle/>
            <a:p>
              <a:pPr algn="r"/>
              <a:r>
                <a:rPr lang="ar-SY" dirty="0">
                  <a:solidFill>
                    <a:srgbClr val="FF0000"/>
                  </a:solidFill>
                  <a:latin typeface="Hand Of Sean" panose="02000500000000000000" pitchFamily="2" charset="-128"/>
                  <a:ea typeface="Hand Of Sean" panose="02000500000000000000" pitchFamily="2" charset="-128"/>
                </a:rPr>
                <a:t>ب - التعدين والصناعة:</a:t>
              </a:r>
            </a:p>
            <a:p>
              <a:pPr algn="r"/>
              <a:r>
                <a:rPr lang="ar-SY" dirty="0">
                  <a:latin typeface="Hand Of Sean" panose="02000500000000000000" pitchFamily="2" charset="-128"/>
                  <a:ea typeface="Hand Of Sean" panose="02000500000000000000" pitchFamily="2" charset="-128"/>
                </a:rPr>
                <a:t>يُستخرَج منها النفط، والكروم، والحديد، وتقوم الصناعة على استخراج المعادن</a:t>
              </a:r>
              <a:r>
                <a:rPr lang="ar-SY" sz="1400" dirty="0">
                  <a:latin typeface="Hand Of Sean" panose="02000500000000000000" pitchFamily="2" charset="-128"/>
                  <a:ea typeface="Hand Of Sean" panose="02000500000000000000" pitchFamily="2" charset="-128"/>
                </a:rPr>
                <a:t>.</a:t>
              </a:r>
              <a:endParaRPr lang="en-US" sz="1400" dirty="0">
                <a:latin typeface="Hand Of Sean" panose="02000500000000000000" pitchFamily="2" charset="-128"/>
                <a:ea typeface="Hand Of Sean" panose="02000500000000000000" pitchFamily="2" charset="-128"/>
              </a:endParaRPr>
            </a:p>
          </p:txBody>
        </p:sp>
      </p:grpSp>
      <p:sp>
        <p:nvSpPr>
          <p:cNvPr id="219" name="Freeform: Shape 58">
            <a:extLst>
              <a:ext uri="{FF2B5EF4-FFF2-40B4-BE49-F238E27FC236}">
                <a16:creationId xmlns:a16="http://schemas.microsoft.com/office/drawing/2014/main" id="{AF95FE67-C5EA-467A-837D-5DA75C33F48F}"/>
              </a:ext>
            </a:extLst>
          </p:cNvPr>
          <p:cNvSpPr/>
          <p:nvPr/>
        </p:nvSpPr>
        <p:spPr>
          <a:xfrm flipH="1">
            <a:off x="6625007" y="3391988"/>
            <a:ext cx="1682118" cy="1495632"/>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495632" extrusionOk="0">
                <a:moveTo>
                  <a:pt x="1682118" y="44490"/>
                </a:moveTo>
                <a:cubicBezTo>
                  <a:pt x="1482769" y="30414"/>
                  <a:pt x="1229415" y="-1791"/>
                  <a:pt x="1102845" y="108276"/>
                </a:cubicBezTo>
                <a:cubicBezTo>
                  <a:pt x="924471" y="306770"/>
                  <a:pt x="1033717" y="829135"/>
                  <a:pt x="913468" y="985340"/>
                </a:cubicBezTo>
                <a:cubicBezTo>
                  <a:pt x="738929" y="1207968"/>
                  <a:pt x="423522" y="1162616"/>
                  <a:pt x="256216" y="1272380"/>
                </a:cubicBezTo>
                <a:cubicBezTo>
                  <a:pt x="80127" y="1354374"/>
                  <a:pt x="53817" y="1435318"/>
                  <a:pt x="0" y="1495632"/>
                </a:cubicBezTo>
              </a:path>
            </a:pathLst>
          </a:custGeom>
          <a:noFill/>
          <a:ln w="38100">
            <a:solidFill>
              <a:schemeClr val="tx1"/>
            </a:solidFill>
            <a:tailEnd type="arrow"/>
            <a:extLst>
              <a:ext uri="{C807C97D-BFC1-408E-A445-0C87EB9F89A2}">
                <ask:lineSketchStyleProps xmlns:ask="http://schemas.microsoft.com/office/drawing/2018/sketchyshapes" sd="1766017333">
                  <a:custGeom>
                    <a:avLst/>
                    <a:gdLst>
                      <a:gd name="connsiteX0" fmla="*/ 2124222 w 2124222"/>
                      <a:gd name="connsiteY0" fmla="*/ 39248 h 1319408"/>
                      <a:gd name="connsiteX1" fmla="*/ 1392702 w 2124222"/>
                      <a:gd name="connsiteY1" fmla="*/ 95519 h 1319408"/>
                      <a:gd name="connsiteX2" fmla="*/ 1153551 w 2124222"/>
                      <a:gd name="connsiteY2" fmla="*/ 869242 h 1319408"/>
                      <a:gd name="connsiteX3" fmla="*/ 323557 w 2124222"/>
                      <a:gd name="connsiteY3" fmla="*/ 1122461 h 1319408"/>
                      <a:gd name="connsiteX4" fmla="*/ 0 w 2124222"/>
                      <a:gd name="connsiteY4" fmla="*/ 1319408 h 131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222" h="1319408">
                        <a:moveTo>
                          <a:pt x="2124222" y="39248"/>
                        </a:moveTo>
                        <a:cubicBezTo>
                          <a:pt x="1839351" y="-1783"/>
                          <a:pt x="1554481" y="-42813"/>
                          <a:pt x="1392702" y="95519"/>
                        </a:cubicBezTo>
                        <a:cubicBezTo>
                          <a:pt x="1230923" y="233851"/>
                          <a:pt x="1331742" y="698085"/>
                          <a:pt x="1153551" y="869242"/>
                        </a:cubicBezTo>
                        <a:cubicBezTo>
                          <a:pt x="975360" y="1040399"/>
                          <a:pt x="515815" y="1047433"/>
                          <a:pt x="323557" y="1122461"/>
                        </a:cubicBezTo>
                        <a:cubicBezTo>
                          <a:pt x="131299" y="1197489"/>
                          <a:pt x="65649" y="1258448"/>
                          <a:pt x="0" y="131940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59">
            <a:extLst>
              <a:ext uri="{FF2B5EF4-FFF2-40B4-BE49-F238E27FC236}">
                <a16:creationId xmlns:a16="http://schemas.microsoft.com/office/drawing/2014/main" id="{64399850-2F9E-4A61-B07F-4E274490E065}"/>
              </a:ext>
            </a:extLst>
          </p:cNvPr>
          <p:cNvGrpSpPr/>
          <p:nvPr/>
        </p:nvGrpSpPr>
        <p:grpSpPr>
          <a:xfrm>
            <a:off x="9503173" y="1270386"/>
            <a:ext cx="2399266" cy="3094014"/>
            <a:chOff x="1734079" y="-362161"/>
            <a:chExt cx="2683463" cy="3460505"/>
          </a:xfrm>
        </p:grpSpPr>
        <p:sp>
          <p:nvSpPr>
            <p:cNvPr id="221" name="Rectangle: Rounded Corners 60">
              <a:extLst>
                <a:ext uri="{FF2B5EF4-FFF2-40B4-BE49-F238E27FC236}">
                  <a16:creationId xmlns:a16="http://schemas.microsoft.com/office/drawing/2014/main" id="{A0EEC150-7BD1-4780-9D93-5427BD618DC1}"/>
                </a:ext>
              </a:extLst>
            </p:cNvPr>
            <p:cNvSpPr/>
            <p:nvPr/>
          </p:nvSpPr>
          <p:spPr>
            <a:xfrm>
              <a:off x="1904261" y="456329"/>
              <a:ext cx="2339990" cy="2410704"/>
            </a:xfrm>
            <a:custGeom>
              <a:avLst/>
              <a:gdLst>
                <a:gd name="connsiteX0" fmla="*/ 0 w 2339990"/>
                <a:gd name="connsiteY0" fmla="*/ 390006 h 2410704"/>
                <a:gd name="connsiteX1" fmla="*/ 390006 w 2339990"/>
                <a:gd name="connsiteY1" fmla="*/ 0 h 2410704"/>
                <a:gd name="connsiteX2" fmla="*/ 941198 w 2339990"/>
                <a:gd name="connsiteY2" fmla="*/ 0 h 2410704"/>
                <a:gd name="connsiteX3" fmla="*/ 1492390 w 2339990"/>
                <a:gd name="connsiteY3" fmla="*/ 0 h 2410704"/>
                <a:gd name="connsiteX4" fmla="*/ 1949984 w 2339990"/>
                <a:gd name="connsiteY4" fmla="*/ 0 h 2410704"/>
                <a:gd name="connsiteX5" fmla="*/ 2339990 w 2339990"/>
                <a:gd name="connsiteY5" fmla="*/ 390006 h 2410704"/>
                <a:gd name="connsiteX6" fmla="*/ 2339990 w 2339990"/>
                <a:gd name="connsiteY6" fmla="*/ 933570 h 2410704"/>
                <a:gd name="connsiteX7" fmla="*/ 2339990 w 2339990"/>
                <a:gd name="connsiteY7" fmla="*/ 1509748 h 2410704"/>
                <a:gd name="connsiteX8" fmla="*/ 2339990 w 2339990"/>
                <a:gd name="connsiteY8" fmla="*/ 2020698 h 2410704"/>
                <a:gd name="connsiteX9" fmla="*/ 1949984 w 2339990"/>
                <a:gd name="connsiteY9" fmla="*/ 2410704 h 2410704"/>
                <a:gd name="connsiteX10" fmla="*/ 1429991 w 2339990"/>
                <a:gd name="connsiteY10" fmla="*/ 2410704 h 2410704"/>
                <a:gd name="connsiteX11" fmla="*/ 941198 w 2339990"/>
                <a:gd name="connsiteY11" fmla="*/ 2410704 h 2410704"/>
                <a:gd name="connsiteX12" fmla="*/ 390006 w 2339990"/>
                <a:gd name="connsiteY12" fmla="*/ 2410704 h 2410704"/>
                <a:gd name="connsiteX13" fmla="*/ 0 w 2339990"/>
                <a:gd name="connsiteY13" fmla="*/ 2020698 h 2410704"/>
                <a:gd name="connsiteX14" fmla="*/ 0 w 2339990"/>
                <a:gd name="connsiteY14" fmla="*/ 1493441 h 2410704"/>
                <a:gd name="connsiteX15" fmla="*/ 0 w 2339990"/>
                <a:gd name="connsiteY15" fmla="*/ 998798 h 2410704"/>
                <a:gd name="connsiteX16" fmla="*/ 0 w 2339990"/>
                <a:gd name="connsiteY16" fmla="*/ 390006 h 24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90" h="2410704" fill="none" extrusionOk="0">
                  <a:moveTo>
                    <a:pt x="0" y="390006"/>
                  </a:moveTo>
                  <a:cubicBezTo>
                    <a:pt x="32030" y="170957"/>
                    <a:pt x="213995" y="-2571"/>
                    <a:pt x="390006" y="0"/>
                  </a:cubicBezTo>
                  <a:cubicBezTo>
                    <a:pt x="541658" y="-61244"/>
                    <a:pt x="766674" y="37610"/>
                    <a:pt x="941198" y="0"/>
                  </a:cubicBezTo>
                  <a:cubicBezTo>
                    <a:pt x="1115722" y="-37610"/>
                    <a:pt x="1336749" y="38607"/>
                    <a:pt x="1492390" y="0"/>
                  </a:cubicBezTo>
                  <a:cubicBezTo>
                    <a:pt x="1648031" y="-38607"/>
                    <a:pt x="1798658" y="8639"/>
                    <a:pt x="1949984" y="0"/>
                  </a:cubicBezTo>
                  <a:cubicBezTo>
                    <a:pt x="2161768" y="3782"/>
                    <a:pt x="2333167" y="186079"/>
                    <a:pt x="2339990" y="390006"/>
                  </a:cubicBezTo>
                  <a:cubicBezTo>
                    <a:pt x="2397092" y="499219"/>
                    <a:pt x="2318089" y="808241"/>
                    <a:pt x="2339990" y="933570"/>
                  </a:cubicBezTo>
                  <a:cubicBezTo>
                    <a:pt x="2361891" y="1058899"/>
                    <a:pt x="2325853" y="1280150"/>
                    <a:pt x="2339990" y="1509748"/>
                  </a:cubicBezTo>
                  <a:cubicBezTo>
                    <a:pt x="2354127" y="1739346"/>
                    <a:pt x="2332360" y="1776253"/>
                    <a:pt x="2339990" y="2020698"/>
                  </a:cubicBezTo>
                  <a:cubicBezTo>
                    <a:pt x="2308022" y="2220766"/>
                    <a:pt x="2138324" y="2389531"/>
                    <a:pt x="1949984" y="2410704"/>
                  </a:cubicBezTo>
                  <a:cubicBezTo>
                    <a:pt x="1785359" y="2435748"/>
                    <a:pt x="1567216" y="2405676"/>
                    <a:pt x="1429991" y="2410704"/>
                  </a:cubicBezTo>
                  <a:cubicBezTo>
                    <a:pt x="1292766" y="2415732"/>
                    <a:pt x="1128698" y="2364554"/>
                    <a:pt x="941198" y="2410704"/>
                  </a:cubicBezTo>
                  <a:cubicBezTo>
                    <a:pt x="753698" y="2456854"/>
                    <a:pt x="625372" y="2399878"/>
                    <a:pt x="390006" y="2410704"/>
                  </a:cubicBezTo>
                  <a:cubicBezTo>
                    <a:pt x="172805" y="2419686"/>
                    <a:pt x="-2149" y="2207100"/>
                    <a:pt x="0" y="2020698"/>
                  </a:cubicBezTo>
                  <a:cubicBezTo>
                    <a:pt x="-13399" y="1850488"/>
                    <a:pt x="53064" y="1744400"/>
                    <a:pt x="0" y="1493441"/>
                  </a:cubicBezTo>
                  <a:cubicBezTo>
                    <a:pt x="-53064" y="1242482"/>
                    <a:pt x="48317" y="1191698"/>
                    <a:pt x="0" y="998798"/>
                  </a:cubicBezTo>
                  <a:cubicBezTo>
                    <a:pt x="-48317" y="805898"/>
                    <a:pt x="29079" y="578310"/>
                    <a:pt x="0" y="390006"/>
                  </a:cubicBezTo>
                  <a:close/>
                </a:path>
                <a:path w="2339990" h="2410704" stroke="0" extrusionOk="0">
                  <a:moveTo>
                    <a:pt x="0" y="390006"/>
                  </a:moveTo>
                  <a:cubicBezTo>
                    <a:pt x="5544" y="170372"/>
                    <a:pt x="197728" y="-22869"/>
                    <a:pt x="390006" y="0"/>
                  </a:cubicBezTo>
                  <a:cubicBezTo>
                    <a:pt x="584057" y="-975"/>
                    <a:pt x="770370" y="45212"/>
                    <a:pt x="941198" y="0"/>
                  </a:cubicBezTo>
                  <a:cubicBezTo>
                    <a:pt x="1112026" y="-45212"/>
                    <a:pt x="1281749" y="52281"/>
                    <a:pt x="1429991" y="0"/>
                  </a:cubicBezTo>
                  <a:cubicBezTo>
                    <a:pt x="1578233" y="-52281"/>
                    <a:pt x="1835524" y="35700"/>
                    <a:pt x="1949984" y="0"/>
                  </a:cubicBezTo>
                  <a:cubicBezTo>
                    <a:pt x="2153764" y="-51532"/>
                    <a:pt x="2318409" y="190466"/>
                    <a:pt x="2339990" y="390006"/>
                  </a:cubicBezTo>
                  <a:cubicBezTo>
                    <a:pt x="2375625" y="569072"/>
                    <a:pt x="2292752" y="722878"/>
                    <a:pt x="2339990" y="949877"/>
                  </a:cubicBezTo>
                  <a:cubicBezTo>
                    <a:pt x="2387228" y="1176876"/>
                    <a:pt x="2310228" y="1338841"/>
                    <a:pt x="2339990" y="1444520"/>
                  </a:cubicBezTo>
                  <a:cubicBezTo>
                    <a:pt x="2369752" y="1550199"/>
                    <a:pt x="2283115" y="1842950"/>
                    <a:pt x="2339990" y="2020698"/>
                  </a:cubicBezTo>
                  <a:cubicBezTo>
                    <a:pt x="2379236" y="2228232"/>
                    <a:pt x="2174411" y="2352161"/>
                    <a:pt x="1949984" y="2410704"/>
                  </a:cubicBezTo>
                  <a:cubicBezTo>
                    <a:pt x="1795746" y="2411503"/>
                    <a:pt x="1658374" y="2384958"/>
                    <a:pt x="1461191" y="2410704"/>
                  </a:cubicBezTo>
                  <a:cubicBezTo>
                    <a:pt x="1264008" y="2436450"/>
                    <a:pt x="1158302" y="2380433"/>
                    <a:pt x="925598" y="2410704"/>
                  </a:cubicBezTo>
                  <a:cubicBezTo>
                    <a:pt x="692894" y="2440975"/>
                    <a:pt x="536097" y="2386126"/>
                    <a:pt x="390006" y="2410704"/>
                  </a:cubicBezTo>
                  <a:cubicBezTo>
                    <a:pt x="142317" y="2421266"/>
                    <a:pt x="47149" y="2270120"/>
                    <a:pt x="0" y="2020698"/>
                  </a:cubicBezTo>
                  <a:cubicBezTo>
                    <a:pt x="-1116" y="1831732"/>
                    <a:pt x="27920" y="1586090"/>
                    <a:pt x="0" y="1444520"/>
                  </a:cubicBezTo>
                  <a:cubicBezTo>
                    <a:pt x="-27920" y="1302950"/>
                    <a:pt x="32919" y="1162196"/>
                    <a:pt x="0" y="949877"/>
                  </a:cubicBezTo>
                  <a:cubicBezTo>
                    <a:pt x="-32919" y="737558"/>
                    <a:pt x="16243" y="662146"/>
                    <a:pt x="0" y="390006"/>
                  </a:cubicBezTo>
                  <a:close/>
                </a:path>
              </a:pathLst>
            </a:custGeom>
            <a:solidFill>
              <a:srgbClr val="0070C0"/>
            </a:solidFill>
            <a:ln>
              <a:solidFill>
                <a:srgbClr val="0070C0"/>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61">
              <a:extLst>
                <a:ext uri="{FF2B5EF4-FFF2-40B4-BE49-F238E27FC236}">
                  <a16:creationId xmlns:a16="http://schemas.microsoft.com/office/drawing/2014/main" id="{B4F485AC-B4DF-4A06-9BDF-5B8F24E91126}"/>
                </a:ext>
              </a:extLst>
            </p:cNvPr>
            <p:cNvSpPr/>
            <p:nvPr/>
          </p:nvSpPr>
          <p:spPr>
            <a:xfrm>
              <a:off x="1744580" y="225018"/>
              <a:ext cx="2672962" cy="2873326"/>
            </a:xfrm>
            <a:custGeom>
              <a:avLst/>
              <a:gdLst>
                <a:gd name="connsiteX0" fmla="*/ 0 w 2672962"/>
                <a:gd name="connsiteY0" fmla="*/ 445503 h 2873326"/>
                <a:gd name="connsiteX1" fmla="*/ 445503 w 2672962"/>
                <a:gd name="connsiteY1" fmla="*/ 0 h 2873326"/>
                <a:gd name="connsiteX2" fmla="*/ 1075127 w 2672962"/>
                <a:gd name="connsiteY2" fmla="*/ 0 h 2873326"/>
                <a:gd name="connsiteX3" fmla="*/ 1633474 w 2672962"/>
                <a:gd name="connsiteY3" fmla="*/ 0 h 2873326"/>
                <a:gd name="connsiteX4" fmla="*/ 2227459 w 2672962"/>
                <a:gd name="connsiteY4" fmla="*/ 0 h 2873326"/>
                <a:gd name="connsiteX5" fmla="*/ 2672962 w 2672962"/>
                <a:gd name="connsiteY5" fmla="*/ 445503 h 2873326"/>
                <a:gd name="connsiteX6" fmla="*/ 2672962 w 2672962"/>
                <a:gd name="connsiteY6" fmla="*/ 960906 h 2873326"/>
                <a:gd name="connsiteX7" fmla="*/ 2672962 w 2672962"/>
                <a:gd name="connsiteY7" fmla="*/ 1397017 h 2873326"/>
                <a:gd name="connsiteX8" fmla="*/ 2672962 w 2672962"/>
                <a:gd name="connsiteY8" fmla="*/ 1892597 h 2873326"/>
                <a:gd name="connsiteX9" fmla="*/ 2672962 w 2672962"/>
                <a:gd name="connsiteY9" fmla="*/ 2427823 h 2873326"/>
                <a:gd name="connsiteX10" fmla="*/ 2227459 w 2672962"/>
                <a:gd name="connsiteY10" fmla="*/ 2873326 h 2873326"/>
                <a:gd name="connsiteX11" fmla="*/ 1686932 w 2672962"/>
                <a:gd name="connsiteY11" fmla="*/ 2873326 h 2873326"/>
                <a:gd name="connsiteX12" fmla="*/ 1146406 w 2672962"/>
                <a:gd name="connsiteY12" fmla="*/ 2873326 h 2873326"/>
                <a:gd name="connsiteX13" fmla="*/ 445503 w 2672962"/>
                <a:gd name="connsiteY13" fmla="*/ 2873326 h 2873326"/>
                <a:gd name="connsiteX14" fmla="*/ 0 w 2672962"/>
                <a:gd name="connsiteY14" fmla="*/ 2427823 h 2873326"/>
                <a:gd name="connsiteX15" fmla="*/ 0 w 2672962"/>
                <a:gd name="connsiteY15" fmla="*/ 1991713 h 2873326"/>
                <a:gd name="connsiteX16" fmla="*/ 0 w 2672962"/>
                <a:gd name="connsiteY16" fmla="*/ 1515956 h 2873326"/>
                <a:gd name="connsiteX17" fmla="*/ 0 w 2672962"/>
                <a:gd name="connsiteY17" fmla="*/ 1000553 h 2873326"/>
                <a:gd name="connsiteX18" fmla="*/ 0 w 2672962"/>
                <a:gd name="connsiteY18" fmla="*/ 445503 h 287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2962" h="2873326" extrusionOk="0">
                  <a:moveTo>
                    <a:pt x="0" y="445503"/>
                  </a:moveTo>
                  <a:cubicBezTo>
                    <a:pt x="34899" y="172764"/>
                    <a:pt x="248198" y="-48219"/>
                    <a:pt x="445503" y="0"/>
                  </a:cubicBezTo>
                  <a:cubicBezTo>
                    <a:pt x="674378" y="-28535"/>
                    <a:pt x="825648" y="35271"/>
                    <a:pt x="1075127" y="0"/>
                  </a:cubicBezTo>
                  <a:cubicBezTo>
                    <a:pt x="1324606" y="-35271"/>
                    <a:pt x="1441770" y="63882"/>
                    <a:pt x="1633474" y="0"/>
                  </a:cubicBezTo>
                  <a:cubicBezTo>
                    <a:pt x="1825178" y="-63882"/>
                    <a:pt x="2066801" y="13212"/>
                    <a:pt x="2227459" y="0"/>
                  </a:cubicBezTo>
                  <a:cubicBezTo>
                    <a:pt x="2460534" y="-57545"/>
                    <a:pt x="2625192" y="234551"/>
                    <a:pt x="2672962" y="445503"/>
                  </a:cubicBezTo>
                  <a:cubicBezTo>
                    <a:pt x="2733339" y="564990"/>
                    <a:pt x="2618567" y="825040"/>
                    <a:pt x="2672962" y="960906"/>
                  </a:cubicBezTo>
                  <a:cubicBezTo>
                    <a:pt x="2727357" y="1096772"/>
                    <a:pt x="2641236" y="1302809"/>
                    <a:pt x="2672962" y="1397017"/>
                  </a:cubicBezTo>
                  <a:cubicBezTo>
                    <a:pt x="2704688" y="1491225"/>
                    <a:pt x="2656451" y="1668424"/>
                    <a:pt x="2672962" y="1892597"/>
                  </a:cubicBezTo>
                  <a:cubicBezTo>
                    <a:pt x="2689473" y="2116770"/>
                    <a:pt x="2672305" y="2236522"/>
                    <a:pt x="2672962" y="2427823"/>
                  </a:cubicBezTo>
                  <a:cubicBezTo>
                    <a:pt x="2724922" y="2693753"/>
                    <a:pt x="2456632" y="2875777"/>
                    <a:pt x="2227459" y="2873326"/>
                  </a:cubicBezTo>
                  <a:cubicBezTo>
                    <a:pt x="1998900" y="2930207"/>
                    <a:pt x="1846422" y="2843710"/>
                    <a:pt x="1686932" y="2873326"/>
                  </a:cubicBezTo>
                  <a:cubicBezTo>
                    <a:pt x="1527442" y="2902942"/>
                    <a:pt x="1383670" y="2841818"/>
                    <a:pt x="1146406" y="2873326"/>
                  </a:cubicBezTo>
                  <a:cubicBezTo>
                    <a:pt x="909142" y="2904834"/>
                    <a:pt x="772754" y="2834824"/>
                    <a:pt x="445503" y="2873326"/>
                  </a:cubicBezTo>
                  <a:cubicBezTo>
                    <a:pt x="237003" y="2856154"/>
                    <a:pt x="11067" y="2668686"/>
                    <a:pt x="0" y="2427823"/>
                  </a:cubicBezTo>
                  <a:cubicBezTo>
                    <a:pt x="-40978" y="2219019"/>
                    <a:pt x="5594" y="2147268"/>
                    <a:pt x="0" y="1991713"/>
                  </a:cubicBezTo>
                  <a:cubicBezTo>
                    <a:pt x="-5594" y="1836158"/>
                    <a:pt x="53539" y="1714934"/>
                    <a:pt x="0" y="1515956"/>
                  </a:cubicBezTo>
                  <a:cubicBezTo>
                    <a:pt x="-53539" y="1316978"/>
                    <a:pt x="58725" y="1130684"/>
                    <a:pt x="0" y="1000553"/>
                  </a:cubicBezTo>
                  <a:cubicBezTo>
                    <a:pt x="-58725" y="870422"/>
                    <a:pt x="46135" y="666565"/>
                    <a:pt x="0" y="44550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62">
              <a:extLst>
                <a:ext uri="{FF2B5EF4-FFF2-40B4-BE49-F238E27FC236}">
                  <a16:creationId xmlns:a16="http://schemas.microsoft.com/office/drawing/2014/main" id="{BF8BC1D1-2EEE-488C-ADA2-761F4F7EFC47}"/>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63">
              <a:extLst>
                <a:ext uri="{FF2B5EF4-FFF2-40B4-BE49-F238E27FC236}">
                  <a16:creationId xmlns:a16="http://schemas.microsoft.com/office/drawing/2014/main" id="{0B3B1DE3-5806-4889-BA88-724D6B8922E4}"/>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3</a:t>
              </a:r>
            </a:p>
          </p:txBody>
        </p:sp>
        <p:sp>
          <p:nvSpPr>
            <p:cNvPr id="225" name="TextBox 64">
              <a:extLst>
                <a:ext uri="{FF2B5EF4-FFF2-40B4-BE49-F238E27FC236}">
                  <a16:creationId xmlns:a16="http://schemas.microsoft.com/office/drawing/2014/main" id="{92AC5195-109E-4399-B96D-ED879F2F197A}"/>
                </a:ext>
              </a:extLst>
            </p:cNvPr>
            <p:cNvSpPr txBox="1"/>
            <p:nvPr/>
          </p:nvSpPr>
          <p:spPr>
            <a:xfrm>
              <a:off x="1972806" y="687281"/>
              <a:ext cx="2202899" cy="860583"/>
            </a:xfrm>
            <a:prstGeom prst="rect">
              <a:avLst/>
            </a:prstGeom>
            <a:noFill/>
          </p:spPr>
          <p:txBody>
            <a:bodyPr wrap="square" rtlCol="0">
              <a:spAutoFit/>
            </a:bodyPr>
            <a:lstStyle/>
            <a:p>
              <a:pPr algn="r"/>
              <a:r>
                <a:rPr lang="ar-SY" sz="1600" dirty="0">
                  <a:solidFill>
                    <a:srgbClr val="FF0000"/>
                  </a:solidFill>
                  <a:latin typeface="Hand Of Sean" panose="02000500000000000000" pitchFamily="2" charset="-128"/>
                  <a:ea typeface="Hand Of Sean" panose="02000500000000000000" pitchFamily="2" charset="-128"/>
                </a:rPr>
                <a:t>ج- الرعي:</a:t>
              </a:r>
            </a:p>
            <a:p>
              <a:pPr algn="r"/>
              <a:endParaRPr lang="ar-SY" sz="1400" dirty="0">
                <a:latin typeface="Hand Of Sean" panose="02000500000000000000" pitchFamily="2" charset="-128"/>
                <a:ea typeface="Hand Of Sean" panose="02000500000000000000" pitchFamily="2" charset="-128"/>
              </a:endParaRPr>
            </a:p>
            <a:p>
              <a:pPr algn="r"/>
              <a:r>
                <a:rPr lang="ar-SY" sz="1400" dirty="0">
                  <a:latin typeface="Hand Of Sean" panose="02000500000000000000" pitchFamily="2" charset="-128"/>
                  <a:ea typeface="Hand Of Sean" panose="02000500000000000000" pitchFamily="2" charset="-128"/>
                </a:rPr>
                <a:t>تُربَّى فيها الأغنام والأبقار</a:t>
              </a:r>
              <a:endParaRPr lang="en-US" sz="1400" dirty="0">
                <a:latin typeface="Hand Of Sean" panose="02000500000000000000" pitchFamily="2" charset="-128"/>
                <a:ea typeface="Hand Of Sean" panose="02000500000000000000" pitchFamily="2" charset="-128"/>
              </a:endParaRPr>
            </a:p>
          </p:txBody>
        </p:sp>
      </p:grpSp>
      <p:sp>
        <p:nvSpPr>
          <p:cNvPr id="226" name="Freeform: Shape 65">
            <a:extLst>
              <a:ext uri="{FF2B5EF4-FFF2-40B4-BE49-F238E27FC236}">
                <a16:creationId xmlns:a16="http://schemas.microsoft.com/office/drawing/2014/main" id="{731F2793-9671-400C-8D5A-AE008F2B49FC}"/>
              </a:ext>
            </a:extLst>
          </p:cNvPr>
          <p:cNvSpPr/>
          <p:nvPr/>
        </p:nvSpPr>
        <p:spPr>
          <a:xfrm>
            <a:off x="6367427" y="2127788"/>
            <a:ext cx="3052689" cy="717453"/>
          </a:xfrm>
          <a:custGeom>
            <a:avLst/>
            <a:gdLst>
              <a:gd name="connsiteX0" fmla="*/ 0 w 3052689"/>
              <a:gd name="connsiteY0" fmla="*/ 717453 h 717453"/>
              <a:gd name="connsiteX1" fmla="*/ 759655 w 3052689"/>
              <a:gd name="connsiteY1" fmla="*/ 225083 h 717453"/>
              <a:gd name="connsiteX2" fmla="*/ 1350498 w 3052689"/>
              <a:gd name="connsiteY2" fmla="*/ 647114 h 717453"/>
              <a:gd name="connsiteX3" fmla="*/ 2124221 w 3052689"/>
              <a:gd name="connsiteY3" fmla="*/ 182880 h 717453"/>
              <a:gd name="connsiteX4" fmla="*/ 2658793 w 3052689"/>
              <a:gd name="connsiteY4" fmla="*/ 393896 h 717453"/>
              <a:gd name="connsiteX5" fmla="*/ 3052689 w 3052689"/>
              <a:gd name="connsiteY5" fmla="*/ 0 h 71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689" h="717453">
                <a:moveTo>
                  <a:pt x="0" y="717453"/>
                </a:moveTo>
                <a:cubicBezTo>
                  <a:pt x="267286" y="477129"/>
                  <a:pt x="534572" y="236806"/>
                  <a:pt x="759655" y="225083"/>
                </a:cubicBezTo>
                <a:cubicBezTo>
                  <a:pt x="984738" y="213360"/>
                  <a:pt x="1123070" y="654148"/>
                  <a:pt x="1350498" y="647114"/>
                </a:cubicBezTo>
                <a:cubicBezTo>
                  <a:pt x="1577926" y="640080"/>
                  <a:pt x="1906172" y="225083"/>
                  <a:pt x="2124221" y="182880"/>
                </a:cubicBezTo>
                <a:cubicBezTo>
                  <a:pt x="2342270" y="140677"/>
                  <a:pt x="2504048" y="424376"/>
                  <a:pt x="2658793" y="393896"/>
                </a:cubicBezTo>
                <a:cubicBezTo>
                  <a:pt x="2813538" y="363416"/>
                  <a:pt x="2933113" y="181708"/>
                  <a:pt x="3052689" y="0"/>
                </a:cubicBezTo>
              </a:path>
            </a:pathLst>
          </a:custGeom>
          <a:noFill/>
          <a:ln w="38100">
            <a:solidFill>
              <a:schemeClr val="tx1"/>
            </a:solidFill>
            <a:tailEnd type="arrow"/>
            <a:extLst>
              <a:ext uri="{C807C97D-BFC1-408E-A445-0C87EB9F89A2}">
                <ask:lineSketchStyleProps xmlns:ask="http://schemas.microsoft.com/office/drawing/2018/sketchyshapes" sd="130795769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Freeform: Shape 66">
            <a:extLst>
              <a:ext uri="{FF2B5EF4-FFF2-40B4-BE49-F238E27FC236}">
                <a16:creationId xmlns:a16="http://schemas.microsoft.com/office/drawing/2014/main" id="{36F26B8B-AFAE-465B-AB3E-27A1239CF058}"/>
              </a:ext>
            </a:extLst>
          </p:cNvPr>
          <p:cNvSpPr/>
          <p:nvPr/>
        </p:nvSpPr>
        <p:spPr>
          <a:xfrm>
            <a:off x="3349125" y="3413695"/>
            <a:ext cx="1509486" cy="545309"/>
          </a:xfrm>
          <a:custGeom>
            <a:avLst/>
            <a:gdLst>
              <a:gd name="connsiteX0" fmla="*/ 1509486 w 1509486"/>
              <a:gd name="connsiteY0" fmla="*/ 433478 h 545309"/>
              <a:gd name="connsiteX1" fmla="*/ 827314 w 1509486"/>
              <a:gd name="connsiteY1" fmla="*/ 520564 h 545309"/>
              <a:gd name="connsiteX2" fmla="*/ 464457 w 1509486"/>
              <a:gd name="connsiteY2" fmla="*/ 41592 h 545309"/>
              <a:gd name="connsiteX3" fmla="*/ 0 w 1509486"/>
              <a:gd name="connsiteY3" fmla="*/ 56107 h 545309"/>
            </a:gdLst>
            <a:ahLst/>
            <a:cxnLst>
              <a:cxn ang="0">
                <a:pos x="connsiteX0" y="connsiteY0"/>
              </a:cxn>
              <a:cxn ang="0">
                <a:pos x="connsiteX1" y="connsiteY1"/>
              </a:cxn>
              <a:cxn ang="0">
                <a:pos x="connsiteX2" y="connsiteY2"/>
              </a:cxn>
              <a:cxn ang="0">
                <a:pos x="connsiteX3" y="connsiteY3"/>
              </a:cxn>
            </a:cxnLst>
            <a:rect l="l" t="t" r="r" b="b"/>
            <a:pathLst>
              <a:path w="1509486" h="545309">
                <a:moveTo>
                  <a:pt x="1509486" y="433478"/>
                </a:moveTo>
                <a:cubicBezTo>
                  <a:pt x="1255485" y="509678"/>
                  <a:pt x="1001485" y="585878"/>
                  <a:pt x="827314" y="520564"/>
                </a:cubicBezTo>
                <a:cubicBezTo>
                  <a:pt x="653143" y="455250"/>
                  <a:pt x="602343" y="119001"/>
                  <a:pt x="464457" y="41592"/>
                </a:cubicBezTo>
                <a:cubicBezTo>
                  <a:pt x="326571" y="-35817"/>
                  <a:pt x="163285" y="10145"/>
                  <a:pt x="0" y="56107"/>
                </a:cubicBezTo>
              </a:path>
            </a:pathLst>
          </a:custGeom>
          <a:noFill/>
          <a:ln w="38100">
            <a:solidFill>
              <a:schemeClr val="tx1"/>
            </a:solidFill>
            <a:tailEnd type="arrow"/>
            <a:extLst>
              <a:ext uri="{C807C97D-BFC1-408E-A445-0C87EB9F89A2}">
                <ask:lineSketchStyleProps xmlns:ask="http://schemas.microsoft.com/office/drawing/2018/sketchyshapes" sd="394867401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9" name="Group 1">
            <a:extLst>
              <a:ext uri="{FF2B5EF4-FFF2-40B4-BE49-F238E27FC236}">
                <a16:creationId xmlns:a16="http://schemas.microsoft.com/office/drawing/2014/main" id="{0F83C00B-5201-408E-A9B1-050D511DA312}"/>
              </a:ext>
            </a:extLst>
          </p:cNvPr>
          <p:cNvGrpSpPr/>
          <p:nvPr/>
        </p:nvGrpSpPr>
        <p:grpSpPr>
          <a:xfrm>
            <a:off x="3900668" y="1618096"/>
            <a:ext cx="3375616" cy="1213077"/>
            <a:chOff x="4412343" y="615723"/>
            <a:chExt cx="3375616" cy="1213077"/>
          </a:xfrm>
        </p:grpSpPr>
        <p:sp>
          <p:nvSpPr>
            <p:cNvPr id="230" name="Freeform: Shape 70">
              <a:extLst>
                <a:ext uri="{FF2B5EF4-FFF2-40B4-BE49-F238E27FC236}">
                  <a16:creationId xmlns:a16="http://schemas.microsoft.com/office/drawing/2014/main" id="{D2C15C80-3FB9-4C65-BE1B-72024C482AD9}"/>
                </a:ext>
              </a:extLst>
            </p:cNvPr>
            <p:cNvSpPr/>
            <p:nvPr/>
          </p:nvSpPr>
          <p:spPr>
            <a:xfrm>
              <a:off x="4412343" y="171268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71">
              <a:extLst>
                <a:ext uri="{FF2B5EF4-FFF2-40B4-BE49-F238E27FC236}">
                  <a16:creationId xmlns:a16="http://schemas.microsoft.com/office/drawing/2014/main" id="{6C668E18-5745-481B-82C4-59BBC2EDA18C}"/>
                </a:ext>
              </a:extLst>
            </p:cNvPr>
            <p:cNvSpPr/>
            <p:nvPr/>
          </p:nvSpPr>
          <p:spPr>
            <a:xfrm rot="788280">
              <a:off x="4625066" y="1298680"/>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72">
              <a:extLst>
                <a:ext uri="{FF2B5EF4-FFF2-40B4-BE49-F238E27FC236}">
                  <a16:creationId xmlns:a16="http://schemas.microsoft.com/office/drawing/2014/main" id="{CAF63E96-F76C-48E0-BE52-F6EB71ACA986}"/>
                </a:ext>
              </a:extLst>
            </p:cNvPr>
            <p:cNvSpPr/>
            <p:nvPr/>
          </p:nvSpPr>
          <p:spPr>
            <a:xfrm rot="1744404">
              <a:off x="5099047" y="92821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73">
              <a:extLst>
                <a:ext uri="{FF2B5EF4-FFF2-40B4-BE49-F238E27FC236}">
                  <a16:creationId xmlns:a16="http://schemas.microsoft.com/office/drawing/2014/main" id="{69830268-F37C-4BC8-88BC-C394C51827A6}"/>
                </a:ext>
              </a:extLst>
            </p:cNvPr>
            <p:cNvSpPr/>
            <p:nvPr/>
          </p:nvSpPr>
          <p:spPr>
            <a:xfrm rot="3333878">
              <a:off x="5784178" y="70280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74">
              <a:extLst>
                <a:ext uri="{FF2B5EF4-FFF2-40B4-BE49-F238E27FC236}">
                  <a16:creationId xmlns:a16="http://schemas.microsoft.com/office/drawing/2014/main" id="{5E30E4AC-37BE-4CF3-B7BD-545A223509F5}"/>
                </a:ext>
              </a:extLst>
            </p:cNvPr>
            <p:cNvSpPr/>
            <p:nvPr/>
          </p:nvSpPr>
          <p:spPr>
            <a:xfrm rot="5400000">
              <a:off x="6620322" y="81082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75">
              <a:extLst>
                <a:ext uri="{FF2B5EF4-FFF2-40B4-BE49-F238E27FC236}">
                  <a16:creationId xmlns:a16="http://schemas.microsoft.com/office/drawing/2014/main" id="{C2B11130-4716-4E7C-99A6-FCB3CA1B2615}"/>
                </a:ext>
              </a:extLst>
            </p:cNvPr>
            <p:cNvSpPr/>
            <p:nvPr/>
          </p:nvSpPr>
          <p:spPr>
            <a:xfrm rot="6984667">
              <a:off x="7174072" y="109419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76">
              <a:extLst>
                <a:ext uri="{FF2B5EF4-FFF2-40B4-BE49-F238E27FC236}">
                  <a16:creationId xmlns:a16="http://schemas.microsoft.com/office/drawing/2014/main" id="{B20B7274-28AD-4F16-854F-1B745747752C}"/>
                </a:ext>
              </a:extLst>
            </p:cNvPr>
            <p:cNvSpPr/>
            <p:nvPr/>
          </p:nvSpPr>
          <p:spPr>
            <a:xfrm rot="7528401">
              <a:off x="7584759" y="161884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58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additive="base">
                                        <p:cTn id="13" dur="500" fill="hold"/>
                                        <p:tgtEl>
                                          <p:spTgt spid="179"/>
                                        </p:tgtEl>
                                        <p:attrNameLst>
                                          <p:attrName>ppt_x</p:attrName>
                                        </p:attrNameLst>
                                      </p:cBhvr>
                                      <p:tavLst>
                                        <p:tav tm="0">
                                          <p:val>
                                            <p:strVal val="#ppt_x"/>
                                          </p:val>
                                        </p:tav>
                                        <p:tav tm="100000">
                                          <p:val>
                                            <p:strVal val="#ppt_x"/>
                                          </p:val>
                                        </p:tav>
                                      </p:tavLst>
                                    </p:anim>
                                    <p:anim calcmode="lin" valueType="num">
                                      <p:cBhvr additive="base">
                                        <p:cTn id="14" dur="500" fill="hold"/>
                                        <p:tgtEl>
                                          <p:spTgt spid="17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ipe(down)">
                                      <p:cBhvr>
                                        <p:cTn id="18" dur="500"/>
                                        <p:tgtEl>
                                          <p:spTgt spid="2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227"/>
                                        </p:tgtEl>
                                        <p:attrNameLst>
                                          <p:attrName>style.visibility</p:attrName>
                                        </p:attrNameLst>
                                      </p:cBhvr>
                                      <p:to>
                                        <p:strVal val="visible"/>
                                      </p:to>
                                    </p:set>
                                    <p:animEffect transition="in" filter="wipe(right)">
                                      <p:cBhvr>
                                        <p:cTn id="30" dur="500"/>
                                        <p:tgtEl>
                                          <p:spTgt spid="227"/>
                                        </p:tgtEl>
                                      </p:cBhvr>
                                    </p:animEffect>
                                  </p:childTnLst>
                                </p:cTn>
                              </p:par>
                            </p:childTnLst>
                          </p:cTn>
                        </p:par>
                        <p:par>
                          <p:cTn id="31" fill="hold">
                            <p:stCondLst>
                              <p:cond delay="500"/>
                            </p:stCondLst>
                            <p:childTnLst>
                              <p:par>
                                <p:cTn id="32" presetID="17" presetClass="entr" presetSubtype="2" fill="hold" nodeType="afterEffect">
                                  <p:stCondLst>
                                    <p:cond delay="0"/>
                                  </p:stCondLst>
                                  <p:childTnLst>
                                    <p:set>
                                      <p:cBhvr>
                                        <p:cTn id="33" dur="1" fill="hold">
                                          <p:stCondLst>
                                            <p:cond delay="0"/>
                                          </p:stCondLst>
                                        </p:cTn>
                                        <p:tgtEl>
                                          <p:spTgt spid="207"/>
                                        </p:tgtEl>
                                        <p:attrNameLst>
                                          <p:attrName>style.visibility</p:attrName>
                                        </p:attrNameLst>
                                      </p:cBhvr>
                                      <p:to>
                                        <p:strVal val="visible"/>
                                      </p:to>
                                    </p:set>
                                    <p:anim calcmode="lin" valueType="num">
                                      <p:cBhvr>
                                        <p:cTn id="34" dur="500" fill="hold"/>
                                        <p:tgtEl>
                                          <p:spTgt spid="207"/>
                                        </p:tgtEl>
                                        <p:attrNameLst>
                                          <p:attrName>ppt_x</p:attrName>
                                        </p:attrNameLst>
                                      </p:cBhvr>
                                      <p:tavLst>
                                        <p:tav tm="0">
                                          <p:val>
                                            <p:strVal val="#ppt_x+#ppt_w/2"/>
                                          </p:val>
                                        </p:tav>
                                        <p:tav tm="100000">
                                          <p:val>
                                            <p:strVal val="#ppt_x"/>
                                          </p:val>
                                        </p:tav>
                                      </p:tavLst>
                                    </p:anim>
                                    <p:anim calcmode="lin" valueType="num">
                                      <p:cBhvr>
                                        <p:cTn id="35" dur="500" fill="hold"/>
                                        <p:tgtEl>
                                          <p:spTgt spid="207"/>
                                        </p:tgtEl>
                                        <p:attrNameLst>
                                          <p:attrName>ppt_y</p:attrName>
                                        </p:attrNameLst>
                                      </p:cBhvr>
                                      <p:tavLst>
                                        <p:tav tm="0">
                                          <p:val>
                                            <p:strVal val="#ppt_y"/>
                                          </p:val>
                                        </p:tav>
                                        <p:tav tm="100000">
                                          <p:val>
                                            <p:strVal val="#ppt_y"/>
                                          </p:val>
                                        </p:tav>
                                      </p:tavLst>
                                    </p:anim>
                                    <p:anim calcmode="lin" valueType="num">
                                      <p:cBhvr>
                                        <p:cTn id="36" dur="500" fill="hold"/>
                                        <p:tgtEl>
                                          <p:spTgt spid="207"/>
                                        </p:tgtEl>
                                        <p:attrNameLst>
                                          <p:attrName>ppt_w</p:attrName>
                                        </p:attrNameLst>
                                      </p:cBhvr>
                                      <p:tavLst>
                                        <p:tav tm="0">
                                          <p:val>
                                            <p:fltVal val="0"/>
                                          </p:val>
                                        </p:tav>
                                        <p:tav tm="100000">
                                          <p:val>
                                            <p:strVal val="#ppt_w"/>
                                          </p:val>
                                        </p:tav>
                                      </p:tavLst>
                                    </p:anim>
                                    <p:anim calcmode="lin" valueType="num">
                                      <p:cBhvr>
                                        <p:cTn id="37" dur="500" fill="hold"/>
                                        <p:tgtEl>
                                          <p:spTgt spid="20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1"/>
                                        </p:tgtEl>
                                        <p:attrNameLst>
                                          <p:attrName>style.visibility</p:attrName>
                                        </p:attrNameLst>
                                      </p:cBhvr>
                                      <p:to>
                                        <p:strVal val="visible"/>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500"/>
                            </p:stCondLst>
                            <p:childTnLst>
                              <p:par>
                                <p:cTn id="47" presetID="17" presetClass="entr" presetSubtype="8"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 calcmode="lin" valueType="num">
                                      <p:cBhvr>
                                        <p:cTn id="49" dur="500" fill="hold"/>
                                        <p:tgtEl>
                                          <p:spTgt spid="213"/>
                                        </p:tgtEl>
                                        <p:attrNameLst>
                                          <p:attrName>ppt_x</p:attrName>
                                        </p:attrNameLst>
                                      </p:cBhvr>
                                      <p:tavLst>
                                        <p:tav tm="0">
                                          <p:val>
                                            <p:strVal val="#ppt_x-#ppt_w/2"/>
                                          </p:val>
                                        </p:tav>
                                        <p:tav tm="100000">
                                          <p:val>
                                            <p:strVal val="#ppt_x"/>
                                          </p:val>
                                        </p:tav>
                                      </p:tavLst>
                                    </p:anim>
                                    <p:anim calcmode="lin" valueType="num">
                                      <p:cBhvr>
                                        <p:cTn id="50" dur="500" fill="hold"/>
                                        <p:tgtEl>
                                          <p:spTgt spid="213"/>
                                        </p:tgtEl>
                                        <p:attrNameLst>
                                          <p:attrName>ppt_y</p:attrName>
                                        </p:attrNameLst>
                                      </p:cBhvr>
                                      <p:tavLst>
                                        <p:tav tm="0">
                                          <p:val>
                                            <p:strVal val="#ppt_y"/>
                                          </p:val>
                                        </p:tav>
                                        <p:tav tm="100000">
                                          <p:val>
                                            <p:strVal val="#ppt_y"/>
                                          </p:val>
                                        </p:tav>
                                      </p:tavLst>
                                    </p:anim>
                                    <p:anim calcmode="lin" valueType="num">
                                      <p:cBhvr>
                                        <p:cTn id="51" dur="500" fill="hold"/>
                                        <p:tgtEl>
                                          <p:spTgt spid="213"/>
                                        </p:tgtEl>
                                        <p:attrNameLst>
                                          <p:attrName>ppt_w</p:attrName>
                                        </p:attrNameLst>
                                      </p:cBhvr>
                                      <p:tavLst>
                                        <p:tav tm="0">
                                          <p:val>
                                            <p:fltVal val="0"/>
                                          </p:val>
                                        </p:tav>
                                        <p:tav tm="100000">
                                          <p:val>
                                            <p:strVal val="#ppt_w"/>
                                          </p:val>
                                        </p:tav>
                                      </p:tavLst>
                                    </p:anim>
                                    <p:anim calcmode="lin" valueType="num">
                                      <p:cBhvr>
                                        <p:cTn id="52" dur="500" fill="hold"/>
                                        <p:tgtEl>
                                          <p:spTgt spid="21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par>
                          <p:cTn id="57" fill="hold">
                            <p:stCondLst>
                              <p:cond delay="0"/>
                            </p:stCondLst>
                            <p:childTnLst>
                              <p:par>
                                <p:cTn id="58" presetID="22" presetClass="entr" presetSubtype="8" fill="hold" grpId="0" nodeType="afterEffect">
                                  <p:stCondLst>
                                    <p:cond delay="0"/>
                                  </p:stCondLst>
                                  <p:childTnLst>
                                    <p:set>
                                      <p:cBhvr>
                                        <p:cTn id="59" dur="1" fill="hold">
                                          <p:stCondLst>
                                            <p:cond delay="0"/>
                                          </p:stCondLst>
                                        </p:cTn>
                                        <p:tgtEl>
                                          <p:spTgt spid="226"/>
                                        </p:tgtEl>
                                        <p:attrNameLst>
                                          <p:attrName>style.visibility</p:attrName>
                                        </p:attrNameLst>
                                      </p:cBhvr>
                                      <p:to>
                                        <p:strVal val="visible"/>
                                      </p:to>
                                    </p:set>
                                    <p:animEffect transition="in" filter="wipe(left)">
                                      <p:cBhvr>
                                        <p:cTn id="60" dur="500"/>
                                        <p:tgtEl>
                                          <p:spTgt spid="226"/>
                                        </p:tgtEl>
                                      </p:cBhvr>
                                    </p:animEffect>
                                  </p:childTnLst>
                                </p:cTn>
                              </p:par>
                            </p:childTnLst>
                          </p:cTn>
                        </p:par>
                        <p:par>
                          <p:cTn id="61" fill="hold">
                            <p:stCondLst>
                              <p:cond delay="500"/>
                            </p:stCondLst>
                            <p:childTnLst>
                              <p:par>
                                <p:cTn id="62" presetID="17" presetClass="entr" presetSubtype="8" fill="hold" nodeType="afterEffect">
                                  <p:stCondLst>
                                    <p:cond delay="0"/>
                                  </p:stCondLst>
                                  <p:childTnLst>
                                    <p:set>
                                      <p:cBhvr>
                                        <p:cTn id="63" dur="1" fill="hold">
                                          <p:stCondLst>
                                            <p:cond delay="0"/>
                                          </p:stCondLst>
                                        </p:cTn>
                                        <p:tgtEl>
                                          <p:spTgt spid="220"/>
                                        </p:tgtEl>
                                        <p:attrNameLst>
                                          <p:attrName>style.visibility</p:attrName>
                                        </p:attrNameLst>
                                      </p:cBhvr>
                                      <p:to>
                                        <p:strVal val="visible"/>
                                      </p:to>
                                    </p:set>
                                    <p:anim calcmode="lin" valueType="num">
                                      <p:cBhvr>
                                        <p:cTn id="64" dur="500" fill="hold"/>
                                        <p:tgtEl>
                                          <p:spTgt spid="220"/>
                                        </p:tgtEl>
                                        <p:attrNameLst>
                                          <p:attrName>ppt_x</p:attrName>
                                        </p:attrNameLst>
                                      </p:cBhvr>
                                      <p:tavLst>
                                        <p:tav tm="0">
                                          <p:val>
                                            <p:strVal val="#ppt_x-#ppt_w/2"/>
                                          </p:val>
                                        </p:tav>
                                        <p:tav tm="100000">
                                          <p:val>
                                            <p:strVal val="#ppt_x"/>
                                          </p:val>
                                        </p:tav>
                                      </p:tavLst>
                                    </p:anim>
                                    <p:anim calcmode="lin" valueType="num">
                                      <p:cBhvr>
                                        <p:cTn id="65" dur="500" fill="hold"/>
                                        <p:tgtEl>
                                          <p:spTgt spid="220"/>
                                        </p:tgtEl>
                                        <p:attrNameLst>
                                          <p:attrName>ppt_y</p:attrName>
                                        </p:attrNameLst>
                                      </p:cBhvr>
                                      <p:tavLst>
                                        <p:tav tm="0">
                                          <p:val>
                                            <p:strVal val="#ppt_y"/>
                                          </p:val>
                                        </p:tav>
                                        <p:tav tm="100000">
                                          <p:val>
                                            <p:strVal val="#ppt_y"/>
                                          </p:val>
                                        </p:tav>
                                      </p:tavLst>
                                    </p:anim>
                                    <p:anim calcmode="lin" valueType="num">
                                      <p:cBhvr>
                                        <p:cTn id="66" dur="500" fill="hold"/>
                                        <p:tgtEl>
                                          <p:spTgt spid="220"/>
                                        </p:tgtEl>
                                        <p:attrNameLst>
                                          <p:attrName>ppt_w</p:attrName>
                                        </p:attrNameLst>
                                      </p:cBhvr>
                                      <p:tavLst>
                                        <p:tav tm="0">
                                          <p:val>
                                            <p:fltVal val="0"/>
                                          </p:val>
                                        </p:tav>
                                        <p:tav tm="100000">
                                          <p:val>
                                            <p:strVal val="#ppt_w"/>
                                          </p:val>
                                        </p:tav>
                                      </p:tavLst>
                                    </p:anim>
                                    <p:anim calcmode="lin" valueType="num">
                                      <p:cBhvr>
                                        <p:cTn id="67" dur="500" fill="hold"/>
                                        <p:tgtEl>
                                          <p:spTgt spid="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6" grpId="0" animBg="1"/>
      <p:bldP spid="2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955147"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الوحدات السياسية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تقع معظم دول العالم العربي والإسلامي  في قارات العالم القديم وسط قارة آسيا وجنوبها، ووسط قارة إفريقيا وشمالها، وجنوب شرق قارة أوروبا وتشكل مساحتها ٪20 من مساحة العالم، ويمثل سكانها سدس سكان العالم</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26">
            <a:extLst>
              <a:ext uri="{FF2B5EF4-FFF2-40B4-BE49-F238E27FC236}">
                <a16:creationId xmlns:a16="http://schemas.microsoft.com/office/drawing/2014/main" id="{2AC1D5D3-5F91-471B-8D64-41C3AFEB8EA0}"/>
              </a:ext>
            </a:extLst>
          </p:cNvPr>
          <p:cNvGrpSpPr/>
          <p:nvPr/>
        </p:nvGrpSpPr>
        <p:grpSpPr>
          <a:xfrm>
            <a:off x="1166462" y="3475956"/>
            <a:ext cx="3444007" cy="2905821"/>
            <a:chOff x="6664813" y="1424779"/>
            <a:chExt cx="3444007" cy="2905821"/>
          </a:xfrm>
        </p:grpSpPr>
        <p:grpSp>
          <p:nvGrpSpPr>
            <p:cNvPr id="41"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042" y="2578803"/>
              <a:ext cx="2975547" cy="1673022"/>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7250006" y="1427650"/>
              <a:ext cx="2273378" cy="707886"/>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الوحدات السياسية في </a:t>
              </a:r>
            </a:p>
            <a:p>
              <a:pPr algn="ctr"/>
              <a:r>
                <a:rPr lang="ar-SY" sz="2000" b="1" dirty="0">
                  <a:solidFill>
                    <a:schemeClr val="bg1"/>
                  </a:solidFill>
                  <a:latin typeface="Helvetica" panose="020B0604020202020204" pitchFamily="34" charset="0"/>
                </a:rPr>
                <a:t>العالم العربي و الاسلامي </a:t>
              </a:r>
            </a:p>
          </p:txBody>
        </p:sp>
      </p:grpSp>
    </p:spTree>
    <p:extLst>
      <p:ext uri="{BB962C8B-B14F-4D97-AF65-F5344CB8AC3E}">
        <p14:creationId xmlns:p14="http://schemas.microsoft.com/office/powerpoint/2010/main" val="4158478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3000">
                                          <p:cBhvr additive="base">
                                            <p:cTn id="38" dur="1000" fill="hold"/>
                                            <p:tgtEl>
                                              <p:spTgt spid="40"/>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ppt_x"/>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بحيرة سكوتاري ذات المنظر الخلاب</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3992351" y="4453133"/>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و بيرات او بيراتي هي مدينة و بلدية تقع في جنوب وسط ألبانيا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954524" y="5757317"/>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تيرانا العاصمة و مسارنده بلدة ساحلية في مقاطعة فلوره جنوب ألبانيا</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بالاستعانة بمصادر التعلم المختلفة يكتب الطلبة في حدود ثلاثة أسطر عن أبرز المعالم السياحية في ألبانيا</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1</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06773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423395" y="1803212"/>
            <a:ext cx="3545108"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الدول العربية والإسلامية في قارة آسيا:</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38000" y="1760499"/>
            <a:ext cx="5709223" cy="923330"/>
          </a:xfrm>
          <a:prstGeom prst="rect">
            <a:avLst/>
          </a:prstGeom>
          <a:noFill/>
        </p:spPr>
        <p:txBody>
          <a:bodyPr wrap="square" rtlCol="0">
            <a:spAutoFit/>
          </a:bodyPr>
          <a:lstStyle/>
          <a:p>
            <a:pPr algn="r"/>
            <a:r>
              <a:rPr lang="ar-SY" dirty="0">
                <a:latin typeface="Century Gothic" panose="020B0502020202020204" pitchFamily="34" charset="0"/>
              </a:rPr>
              <a:t>انتشر الإسلام في قارة آسيا من طريق:</a:t>
            </a:r>
          </a:p>
          <a:p>
            <a:pPr algn="r"/>
            <a:r>
              <a:rPr lang="ar-SY" dirty="0">
                <a:latin typeface="Century Gothic" panose="020B0502020202020204" pitchFamily="34" charset="0"/>
              </a:rPr>
              <a:t>أ- الفتوحات الإسلامية المنطلقة من شبه الجزيرة العربية.</a:t>
            </a:r>
          </a:p>
          <a:p>
            <a:pPr algn="r"/>
            <a:r>
              <a:rPr lang="ar-SY" dirty="0">
                <a:latin typeface="Century Gothic" panose="020B0502020202020204" pitchFamily="34" charset="0"/>
              </a:rPr>
              <a:t>ب- الطرق التجارية التي كانت تسلكها القوافل التجارية للمسلمين.</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26">
            <a:extLst>
              <a:ext uri="{FF2B5EF4-FFF2-40B4-BE49-F238E27FC236}">
                <a16:creationId xmlns:a16="http://schemas.microsoft.com/office/drawing/2014/main" id="{2AC1D5D3-5F91-471B-8D64-41C3AFEB8EA0}"/>
              </a:ext>
            </a:extLst>
          </p:cNvPr>
          <p:cNvGrpSpPr/>
          <p:nvPr/>
        </p:nvGrpSpPr>
        <p:grpSpPr>
          <a:xfrm>
            <a:off x="1166462" y="3475956"/>
            <a:ext cx="3444007" cy="2905821"/>
            <a:chOff x="6664813" y="1424779"/>
            <a:chExt cx="3444007" cy="2905821"/>
          </a:xfrm>
        </p:grpSpPr>
        <p:grpSp>
          <p:nvGrpSpPr>
            <p:cNvPr id="41"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042" y="2578803"/>
              <a:ext cx="2975547" cy="1673021"/>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7250006" y="1427650"/>
              <a:ext cx="2273378" cy="707886"/>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الوحدات السياسية في </a:t>
              </a:r>
            </a:p>
            <a:p>
              <a:pPr algn="ctr"/>
              <a:r>
                <a:rPr lang="ar-SY" sz="2000" b="1" dirty="0">
                  <a:solidFill>
                    <a:schemeClr val="bg1"/>
                  </a:solidFill>
                  <a:latin typeface="Helvetica" panose="020B0604020202020204" pitchFamily="34" charset="0"/>
                </a:rPr>
                <a:t>العالم العربي و الاسلامي </a:t>
              </a:r>
            </a:p>
          </p:txBody>
        </p:sp>
      </p:grpSp>
      <p:grpSp>
        <p:nvGrpSpPr>
          <p:cNvPr id="33" name="Group 26">
            <a:extLst>
              <a:ext uri="{FF2B5EF4-FFF2-40B4-BE49-F238E27FC236}">
                <a16:creationId xmlns:a16="http://schemas.microsoft.com/office/drawing/2014/main" id="{2AC1D5D3-5F91-471B-8D64-41C3AFEB8EA0}"/>
              </a:ext>
            </a:extLst>
          </p:cNvPr>
          <p:cNvGrpSpPr/>
          <p:nvPr/>
        </p:nvGrpSpPr>
        <p:grpSpPr>
          <a:xfrm>
            <a:off x="4808674" y="3500411"/>
            <a:ext cx="3444007" cy="2905821"/>
            <a:chOff x="6483141" y="1427650"/>
            <a:chExt cx="3444007" cy="2905821"/>
          </a:xfrm>
        </p:grpSpPr>
        <p:grpSp>
          <p:nvGrpSpPr>
            <p:cNvPr id="34" name="Group 17">
              <a:extLst>
                <a:ext uri="{FF2B5EF4-FFF2-40B4-BE49-F238E27FC236}">
                  <a16:creationId xmlns:a16="http://schemas.microsoft.com/office/drawing/2014/main" id="{53137BCD-AB69-43BC-ACDF-D10660BCA645}"/>
                </a:ext>
              </a:extLst>
            </p:cNvPr>
            <p:cNvGrpSpPr/>
            <p:nvPr/>
          </p:nvGrpSpPr>
          <p:grpSpPr>
            <a:xfrm>
              <a:off x="6483141" y="1427650"/>
              <a:ext cx="3444007" cy="2905821"/>
              <a:chOff x="3185141" y="917773"/>
              <a:chExt cx="4395719" cy="3708810"/>
            </a:xfrm>
            <a:effectLst>
              <a:reflection blurRad="6350" stA="51000" endPos="14000" dir="5400000" sy="-100000" algn="bl" rotWithShape="0"/>
            </a:effectLst>
          </p:grpSpPr>
          <p:sp>
            <p:nvSpPr>
              <p:cNvPr id="37"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1228" y="2578803"/>
              <a:ext cx="2491175" cy="1673021"/>
            </a:xfrm>
            <a:prstGeom prst="rect">
              <a:avLst/>
            </a:prstGeom>
          </p:spPr>
        </p:pic>
        <p:sp>
          <p:nvSpPr>
            <p:cNvPr id="36" name="TextBox 21">
              <a:extLst>
                <a:ext uri="{FF2B5EF4-FFF2-40B4-BE49-F238E27FC236}">
                  <a16:creationId xmlns:a16="http://schemas.microsoft.com/office/drawing/2014/main" id="{3FFEC7E5-9AAA-420D-9D59-9AD5230E6B3C}"/>
                </a:ext>
              </a:extLst>
            </p:cNvPr>
            <p:cNvSpPr txBox="1"/>
            <p:nvPr/>
          </p:nvSpPr>
          <p:spPr>
            <a:xfrm>
              <a:off x="7250006" y="1427650"/>
              <a:ext cx="2273378" cy="707886"/>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الوحدات السياسية في </a:t>
              </a:r>
            </a:p>
            <a:p>
              <a:pPr algn="ctr"/>
              <a:r>
                <a:rPr lang="ar-SY" sz="2000" b="1" dirty="0">
                  <a:solidFill>
                    <a:schemeClr val="bg1"/>
                  </a:solidFill>
                  <a:latin typeface="Helvetica" panose="020B0604020202020204" pitchFamily="34" charset="0"/>
                </a:rPr>
                <a:t>العالم العربي و الاسلامي </a:t>
              </a:r>
            </a:p>
          </p:txBody>
        </p:sp>
      </p:grpSp>
    </p:spTree>
    <p:extLst>
      <p:ext uri="{BB962C8B-B14F-4D97-AF65-F5344CB8AC3E}">
        <p14:creationId xmlns:p14="http://schemas.microsoft.com/office/powerpoint/2010/main" val="29184032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3000">
                                          <p:cBhvr additive="base">
                                            <p:cTn id="38" dur="1000" fill="hold"/>
                                            <p:tgtEl>
                                              <p:spTgt spid="40"/>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14:bounceEnd="53000">
                                          <p:cBhvr additive="base">
                                            <p:cTn id="44" dur="1000" fill="hold"/>
                                            <p:tgtEl>
                                              <p:spTgt spid="33"/>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ppt_x"/>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ppt_x"/>
                                              </p:val>
                                            </p:tav>
                                            <p:tav tm="100000">
                                              <p:val>
                                                <p:strVal val="#ppt_x"/>
                                              </p:val>
                                            </p:tav>
                                          </p:tavLst>
                                        </p:anim>
                                        <p:anim calcmode="lin" valueType="num">
                                          <p:cBhvr additive="base">
                                            <p:cTn id="45"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a:t>
              </a:r>
              <a:r>
                <a:rPr lang="en-US" sz="2800" b="1" dirty="0">
                  <a:latin typeface="Century Gothic" panose="020B0502020202020204" pitchFamily="34" charset="0"/>
                </a:rPr>
                <a:t>1</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437739"/>
              <a:ext cx="5638332" cy="1015663"/>
            </a:xfrm>
            <a:prstGeom prst="rect">
              <a:avLst/>
            </a:prstGeom>
            <a:noFill/>
          </p:spPr>
          <p:txBody>
            <a:bodyPr wrap="square" rtlCol="0">
              <a:spAutoFit/>
            </a:bodyPr>
            <a:lstStyle/>
            <a:p>
              <a:pPr algn="r"/>
              <a:r>
                <a:rPr lang="ar-SY" sz="2000" dirty="0">
                  <a:latin typeface="Century Gothic" panose="020B0502020202020204" pitchFamily="34" charset="0"/>
                </a:rPr>
                <a:t>بالاستعانة بالجدول السابق يحدد الطلبة بأعمدة بيانية نسب المسلمين في الدول الآتية:</a:t>
              </a:r>
            </a:p>
            <a:p>
              <a:pPr algn="r"/>
              <a:r>
                <a:rPr lang="ar-SY" sz="2000" dirty="0">
                  <a:latin typeface="Century Gothic" panose="020B0502020202020204" pitchFamily="34" charset="0"/>
                </a:rPr>
                <a:t>فلسطين - بنجلاديش - ماليزيا - بروناي</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86" name="مجموعة 85"/>
            <p:cNvGrpSpPr/>
            <p:nvPr/>
          </p:nvGrpSpPr>
          <p:grpSpPr>
            <a:xfrm>
              <a:off x="2043350" y="22303"/>
              <a:ext cx="6496929" cy="1128959"/>
              <a:chOff x="2043350" y="22303"/>
              <a:chExt cx="6496929"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2043350" y="165530"/>
                <a:ext cx="6452950" cy="850557"/>
                <a:chOff x="3825701" y="1484950"/>
                <a:chExt cx="645295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3825701" y="1812287"/>
                  <a:ext cx="645295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0490" y="2610943"/>
            <a:ext cx="7133407" cy="424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2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86" name="مجموعة 85"/>
            <p:cNvGrpSpPr/>
            <p:nvPr/>
          </p:nvGrpSpPr>
          <p:grpSpPr>
            <a:xfrm>
              <a:off x="2043350" y="22303"/>
              <a:ext cx="6496929" cy="1128959"/>
              <a:chOff x="2043350" y="22303"/>
              <a:chExt cx="6496929"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2043350" y="165530"/>
                <a:ext cx="6452950" cy="850557"/>
                <a:chOff x="3825701" y="1484950"/>
                <a:chExt cx="645295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3825701" y="1812287"/>
                  <a:ext cx="645295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8663BEA-8A7D-472A-8B5D-9A703ED35912}"/>
              </a:ext>
            </a:extLst>
          </p:cNvPr>
          <p:cNvPicPr>
            <a:picLocks noChangeAspect="1"/>
          </p:cNvPicPr>
          <p:nvPr/>
        </p:nvPicPr>
        <p:blipFill>
          <a:blip r:embed="rId4"/>
          <a:stretch>
            <a:fillRect/>
          </a:stretch>
        </p:blipFill>
        <p:spPr>
          <a:xfrm>
            <a:off x="1017497" y="2087458"/>
            <a:ext cx="9875297" cy="4602646"/>
          </a:xfrm>
          <a:prstGeom prst="rect">
            <a:avLst/>
          </a:prstGeom>
        </p:spPr>
      </p:pic>
      <p:sp>
        <p:nvSpPr>
          <p:cNvPr id="3" name="Rectangle 2">
            <a:extLst>
              <a:ext uri="{FF2B5EF4-FFF2-40B4-BE49-F238E27FC236}">
                <a16:creationId xmlns:a16="http://schemas.microsoft.com/office/drawing/2014/main" id="{F565E443-55E5-4BBF-8012-74BE2393EAA8}"/>
              </a:ext>
            </a:extLst>
          </p:cNvPr>
          <p:cNvSpPr/>
          <p:nvPr/>
        </p:nvSpPr>
        <p:spPr>
          <a:xfrm>
            <a:off x="3273287" y="3538330"/>
            <a:ext cx="477078" cy="2425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3" name="Rectangle 32">
            <a:extLst>
              <a:ext uri="{FF2B5EF4-FFF2-40B4-BE49-F238E27FC236}">
                <a16:creationId xmlns:a16="http://schemas.microsoft.com/office/drawing/2014/main" id="{92CFC303-22E7-4DDA-ACEC-46CD39C79003}"/>
              </a:ext>
            </a:extLst>
          </p:cNvPr>
          <p:cNvSpPr/>
          <p:nvPr/>
        </p:nvSpPr>
        <p:spPr>
          <a:xfrm>
            <a:off x="4792747" y="3962400"/>
            <a:ext cx="477078" cy="2001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4" name="Rectangle 33">
            <a:extLst>
              <a:ext uri="{FF2B5EF4-FFF2-40B4-BE49-F238E27FC236}">
                <a16:creationId xmlns:a16="http://schemas.microsoft.com/office/drawing/2014/main" id="{EE1F8B16-9732-43C3-8926-0D8CC5D7DE70}"/>
              </a:ext>
            </a:extLst>
          </p:cNvPr>
          <p:cNvSpPr/>
          <p:nvPr/>
        </p:nvSpPr>
        <p:spPr>
          <a:xfrm>
            <a:off x="6312207" y="2994991"/>
            <a:ext cx="477078" cy="2968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5" name="Rectangle 34">
            <a:extLst>
              <a:ext uri="{FF2B5EF4-FFF2-40B4-BE49-F238E27FC236}">
                <a16:creationId xmlns:a16="http://schemas.microsoft.com/office/drawing/2014/main" id="{9E2AC96B-B439-495A-A166-429B2592B956}"/>
              </a:ext>
            </a:extLst>
          </p:cNvPr>
          <p:cNvSpPr/>
          <p:nvPr/>
        </p:nvSpPr>
        <p:spPr>
          <a:xfrm>
            <a:off x="7831667" y="2650435"/>
            <a:ext cx="477078" cy="3313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37102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858D5372-4D08-436E-B2B6-49E37C84A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A6A3C190-ABBC-4198-98F0-23C60CB43B41}"/>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8E436D5F-DA5F-47CC-8120-04402CED5BDC}"/>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CFDB4A71-6519-4BDB-AD43-ED4E75B8B22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629AD8A8-740D-44EE-B281-86E39B5B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20">
            <a:extLst>
              <a:ext uri="{FF2B5EF4-FFF2-40B4-BE49-F238E27FC236}">
                <a16:creationId xmlns:a16="http://schemas.microsoft.com/office/drawing/2014/main" id="{9495562D-A7AB-40B6-9D9B-68732AD1C8F9}"/>
              </a:ext>
            </a:extLst>
          </p:cNvPr>
          <p:cNvGrpSpPr/>
          <p:nvPr/>
        </p:nvGrpSpPr>
        <p:grpSpPr>
          <a:xfrm>
            <a:off x="3900668" y="2024918"/>
            <a:ext cx="3449069" cy="4614642"/>
            <a:chOff x="4412343" y="1022545"/>
            <a:chExt cx="3449069" cy="4614642"/>
          </a:xfrm>
          <a:solidFill>
            <a:schemeClr val="bg1">
              <a:lumMod val="85000"/>
            </a:schemeClr>
          </a:solidFill>
        </p:grpSpPr>
        <p:grpSp>
          <p:nvGrpSpPr>
            <p:cNvPr id="180" name="Graphic 4" descr="Lightbulb">
              <a:extLst>
                <a:ext uri="{FF2B5EF4-FFF2-40B4-BE49-F238E27FC236}">
                  <a16:creationId xmlns:a16="http://schemas.microsoft.com/office/drawing/2014/main" id="{E879924B-0B86-44D9-9266-75D57BC8785C}"/>
                </a:ext>
              </a:extLst>
            </p:cNvPr>
            <p:cNvGrpSpPr/>
            <p:nvPr/>
          </p:nvGrpSpPr>
          <p:grpSpPr>
            <a:xfrm>
              <a:off x="4412343" y="1022545"/>
              <a:ext cx="3449069" cy="4614642"/>
              <a:chOff x="4412343" y="1022545"/>
              <a:chExt cx="3449069" cy="4614642"/>
            </a:xfrm>
            <a:grpFill/>
          </p:grpSpPr>
          <p:sp>
            <p:nvSpPr>
              <p:cNvPr id="184" name="Freeform: Shape 6">
                <a:extLst>
                  <a:ext uri="{FF2B5EF4-FFF2-40B4-BE49-F238E27FC236}">
                    <a16:creationId xmlns:a16="http://schemas.microsoft.com/office/drawing/2014/main" id="{F2F66B4B-1EDD-4EA7-9995-FB7DCA0089C0}"/>
                  </a:ext>
                </a:extLst>
              </p:cNvPr>
              <p:cNvSpPr/>
              <p:nvPr/>
            </p:nvSpPr>
            <p:spPr>
              <a:xfrm>
                <a:off x="4412343" y="4345744"/>
                <a:ext cx="3449069" cy="343779"/>
              </a:xfrm>
              <a:custGeom>
                <a:avLst/>
                <a:gdLst>
                  <a:gd name="connsiteX0" fmla="*/ 397970 w 3449069"/>
                  <a:gd name="connsiteY0" fmla="*/ 0 h 343779"/>
                  <a:gd name="connsiteX1" fmla="*/ 875533 w 3449069"/>
                  <a:gd name="connsiteY1" fmla="*/ 0 h 343779"/>
                  <a:gd name="connsiteX2" fmla="*/ 1432691 w 3449069"/>
                  <a:gd name="connsiteY2" fmla="*/ 0 h 343779"/>
                  <a:gd name="connsiteX3" fmla="*/ 2016379 w 3449069"/>
                  <a:gd name="connsiteY3" fmla="*/ 0 h 343779"/>
                  <a:gd name="connsiteX4" fmla="*/ 2520474 w 3449069"/>
                  <a:gd name="connsiteY4" fmla="*/ 0 h 343779"/>
                  <a:gd name="connsiteX5" fmla="*/ 3051100 w 3449069"/>
                  <a:gd name="connsiteY5" fmla="*/ 0 h 343779"/>
                  <a:gd name="connsiteX6" fmla="*/ 3449069 w 3449069"/>
                  <a:gd name="connsiteY6" fmla="*/ 171890 h 343779"/>
                  <a:gd name="connsiteX7" fmla="*/ 3051100 w 3449069"/>
                  <a:gd name="connsiteY7" fmla="*/ 343779 h 343779"/>
                  <a:gd name="connsiteX8" fmla="*/ 2493943 w 3449069"/>
                  <a:gd name="connsiteY8" fmla="*/ 343779 h 343779"/>
                  <a:gd name="connsiteX9" fmla="*/ 1936785 w 3449069"/>
                  <a:gd name="connsiteY9" fmla="*/ 343779 h 343779"/>
                  <a:gd name="connsiteX10" fmla="*/ 1432691 w 3449069"/>
                  <a:gd name="connsiteY10" fmla="*/ 343779 h 343779"/>
                  <a:gd name="connsiteX11" fmla="*/ 981659 w 3449069"/>
                  <a:gd name="connsiteY11" fmla="*/ 343779 h 343779"/>
                  <a:gd name="connsiteX12" fmla="*/ 397970 w 3449069"/>
                  <a:gd name="connsiteY12" fmla="*/ 343779 h 343779"/>
                  <a:gd name="connsiteX13" fmla="*/ 0 w 3449069"/>
                  <a:gd name="connsiteY13" fmla="*/ 171890 h 343779"/>
                  <a:gd name="connsiteX14" fmla="*/ 397970 w 3449069"/>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9069" h="343779" fill="none" extrusionOk="0">
                    <a:moveTo>
                      <a:pt x="397970" y="0"/>
                    </a:moveTo>
                    <a:cubicBezTo>
                      <a:pt x="607889" y="-34197"/>
                      <a:pt x="657491" y="42302"/>
                      <a:pt x="875533" y="0"/>
                    </a:cubicBezTo>
                    <a:cubicBezTo>
                      <a:pt x="1093575" y="-42302"/>
                      <a:pt x="1226663" y="12568"/>
                      <a:pt x="1432691" y="0"/>
                    </a:cubicBezTo>
                    <a:cubicBezTo>
                      <a:pt x="1638719" y="-12568"/>
                      <a:pt x="1822272" y="21456"/>
                      <a:pt x="2016379" y="0"/>
                    </a:cubicBezTo>
                    <a:cubicBezTo>
                      <a:pt x="2210486" y="-21456"/>
                      <a:pt x="2351929" y="41474"/>
                      <a:pt x="2520474" y="0"/>
                    </a:cubicBezTo>
                    <a:cubicBezTo>
                      <a:pt x="2689020" y="-41474"/>
                      <a:pt x="2821527" y="14163"/>
                      <a:pt x="3051100" y="0"/>
                    </a:cubicBezTo>
                    <a:cubicBezTo>
                      <a:pt x="3282818" y="-15584"/>
                      <a:pt x="3456501" y="64416"/>
                      <a:pt x="3449069" y="171890"/>
                    </a:cubicBezTo>
                    <a:cubicBezTo>
                      <a:pt x="3493412" y="291579"/>
                      <a:pt x="3268622" y="350501"/>
                      <a:pt x="3051100" y="343779"/>
                    </a:cubicBezTo>
                    <a:cubicBezTo>
                      <a:pt x="2839152" y="395081"/>
                      <a:pt x="2722010" y="312788"/>
                      <a:pt x="2493943" y="343779"/>
                    </a:cubicBezTo>
                    <a:cubicBezTo>
                      <a:pt x="2265876" y="374770"/>
                      <a:pt x="2094074" y="314280"/>
                      <a:pt x="1936785" y="343779"/>
                    </a:cubicBezTo>
                    <a:cubicBezTo>
                      <a:pt x="1779496" y="373278"/>
                      <a:pt x="1642807" y="323183"/>
                      <a:pt x="1432691" y="343779"/>
                    </a:cubicBezTo>
                    <a:cubicBezTo>
                      <a:pt x="1222575" y="364375"/>
                      <a:pt x="1173680" y="299844"/>
                      <a:pt x="981659" y="343779"/>
                    </a:cubicBezTo>
                    <a:cubicBezTo>
                      <a:pt x="789638" y="387714"/>
                      <a:pt x="557742" y="287530"/>
                      <a:pt x="397970" y="343779"/>
                    </a:cubicBezTo>
                    <a:cubicBezTo>
                      <a:pt x="178521" y="331348"/>
                      <a:pt x="-18833" y="265106"/>
                      <a:pt x="0" y="171890"/>
                    </a:cubicBezTo>
                    <a:cubicBezTo>
                      <a:pt x="40456" y="87115"/>
                      <a:pt x="173505" y="-7029"/>
                      <a:pt x="397970" y="0"/>
                    </a:cubicBezTo>
                    <a:close/>
                  </a:path>
                  <a:path w="3449069" h="343779" stroke="0" extrusionOk="0">
                    <a:moveTo>
                      <a:pt x="397970" y="0"/>
                    </a:moveTo>
                    <a:cubicBezTo>
                      <a:pt x="638952" y="-12730"/>
                      <a:pt x="676429" y="25289"/>
                      <a:pt x="928596" y="0"/>
                    </a:cubicBezTo>
                    <a:cubicBezTo>
                      <a:pt x="1180763" y="-25289"/>
                      <a:pt x="1381188" y="26090"/>
                      <a:pt x="1512285" y="0"/>
                    </a:cubicBezTo>
                    <a:cubicBezTo>
                      <a:pt x="1643382" y="-26090"/>
                      <a:pt x="1925279" y="630"/>
                      <a:pt x="2069442" y="0"/>
                    </a:cubicBezTo>
                    <a:cubicBezTo>
                      <a:pt x="2213605" y="-630"/>
                      <a:pt x="2347196" y="5937"/>
                      <a:pt x="2520474" y="0"/>
                    </a:cubicBezTo>
                    <a:cubicBezTo>
                      <a:pt x="2693752" y="-5937"/>
                      <a:pt x="2836083" y="24748"/>
                      <a:pt x="3051100" y="0"/>
                    </a:cubicBezTo>
                    <a:cubicBezTo>
                      <a:pt x="3259517" y="-23546"/>
                      <a:pt x="3452303" y="82857"/>
                      <a:pt x="3449069" y="171890"/>
                    </a:cubicBezTo>
                    <a:cubicBezTo>
                      <a:pt x="3476970" y="256953"/>
                      <a:pt x="3257122" y="348056"/>
                      <a:pt x="3051100" y="343779"/>
                    </a:cubicBezTo>
                    <a:cubicBezTo>
                      <a:pt x="2835094" y="345751"/>
                      <a:pt x="2654325" y="281029"/>
                      <a:pt x="2467411" y="343779"/>
                    </a:cubicBezTo>
                    <a:cubicBezTo>
                      <a:pt x="2280497" y="406529"/>
                      <a:pt x="2209178" y="287168"/>
                      <a:pt x="1963317" y="343779"/>
                    </a:cubicBezTo>
                    <a:cubicBezTo>
                      <a:pt x="1717456" y="400390"/>
                      <a:pt x="1501575" y="280873"/>
                      <a:pt x="1379628" y="343779"/>
                    </a:cubicBezTo>
                    <a:cubicBezTo>
                      <a:pt x="1257681" y="406685"/>
                      <a:pt x="1090878" y="317287"/>
                      <a:pt x="902065" y="343779"/>
                    </a:cubicBezTo>
                    <a:cubicBezTo>
                      <a:pt x="713252" y="370271"/>
                      <a:pt x="504280" y="327395"/>
                      <a:pt x="397970" y="343779"/>
                    </a:cubicBezTo>
                    <a:cubicBezTo>
                      <a:pt x="165153" y="336441"/>
                      <a:pt x="-848" y="273269"/>
                      <a:pt x="0" y="171890"/>
                    </a:cubicBezTo>
                    <a:cubicBezTo>
                      <a:pt x="7735" y="105561"/>
                      <a:pt x="181118" y="-6197"/>
                      <a:pt x="39797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58089116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endParaRPr lang="en-US"/>
              </a:p>
            </p:txBody>
          </p:sp>
          <p:sp>
            <p:nvSpPr>
              <p:cNvPr id="185" name="Freeform: Shape 7">
                <a:extLst>
                  <a:ext uri="{FF2B5EF4-FFF2-40B4-BE49-F238E27FC236}">
                    <a16:creationId xmlns:a16="http://schemas.microsoft.com/office/drawing/2014/main" id="{335CCA9B-7FFD-4F30-BDE9-0DF1D156E4A3}"/>
                  </a:ext>
                </a:extLst>
              </p:cNvPr>
              <p:cNvSpPr/>
              <p:nvPr/>
            </p:nvSpPr>
            <p:spPr>
              <a:xfrm>
                <a:off x="4557487" y="4794106"/>
                <a:ext cx="3137246" cy="343779"/>
              </a:xfrm>
              <a:custGeom>
                <a:avLst/>
                <a:gdLst>
                  <a:gd name="connsiteX0" fmla="*/ 361990 w 3137246"/>
                  <a:gd name="connsiteY0" fmla="*/ 0 h 343779"/>
                  <a:gd name="connsiteX1" fmla="*/ 868776 w 3137246"/>
                  <a:gd name="connsiteY1" fmla="*/ 0 h 343779"/>
                  <a:gd name="connsiteX2" fmla="*/ 1351429 w 3137246"/>
                  <a:gd name="connsiteY2" fmla="*/ 0 h 343779"/>
                  <a:gd name="connsiteX3" fmla="*/ 1809950 w 3137246"/>
                  <a:gd name="connsiteY3" fmla="*/ 0 h 343779"/>
                  <a:gd name="connsiteX4" fmla="*/ 2244338 w 3137246"/>
                  <a:gd name="connsiteY4" fmla="*/ 0 h 343779"/>
                  <a:gd name="connsiteX5" fmla="*/ 2775257 w 3137246"/>
                  <a:gd name="connsiteY5" fmla="*/ 0 h 343779"/>
                  <a:gd name="connsiteX6" fmla="*/ 3137246 w 3137246"/>
                  <a:gd name="connsiteY6" fmla="*/ 171890 h 343779"/>
                  <a:gd name="connsiteX7" fmla="*/ 2775257 w 3137246"/>
                  <a:gd name="connsiteY7" fmla="*/ 343779 h 343779"/>
                  <a:gd name="connsiteX8" fmla="*/ 2340869 w 3137246"/>
                  <a:gd name="connsiteY8" fmla="*/ 343779 h 343779"/>
                  <a:gd name="connsiteX9" fmla="*/ 1930614 w 3137246"/>
                  <a:gd name="connsiteY9" fmla="*/ 343779 h 343779"/>
                  <a:gd name="connsiteX10" fmla="*/ 1447960 w 3137246"/>
                  <a:gd name="connsiteY10" fmla="*/ 343779 h 343779"/>
                  <a:gd name="connsiteX11" fmla="*/ 1037705 w 3137246"/>
                  <a:gd name="connsiteY11" fmla="*/ 343779 h 343779"/>
                  <a:gd name="connsiteX12" fmla="*/ 361990 w 3137246"/>
                  <a:gd name="connsiteY12" fmla="*/ 343779 h 343779"/>
                  <a:gd name="connsiteX13" fmla="*/ 0 w 3137246"/>
                  <a:gd name="connsiteY13" fmla="*/ 171890 h 343779"/>
                  <a:gd name="connsiteX14" fmla="*/ 361990 w 3137246"/>
                  <a:gd name="connsiteY14"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7246" h="343779" fill="none" extrusionOk="0">
                    <a:moveTo>
                      <a:pt x="361990" y="0"/>
                    </a:moveTo>
                    <a:cubicBezTo>
                      <a:pt x="583584" y="-43148"/>
                      <a:pt x="691661" y="47649"/>
                      <a:pt x="868776" y="0"/>
                    </a:cubicBezTo>
                    <a:cubicBezTo>
                      <a:pt x="1045891" y="-47649"/>
                      <a:pt x="1217318" y="25341"/>
                      <a:pt x="1351429" y="0"/>
                    </a:cubicBezTo>
                    <a:cubicBezTo>
                      <a:pt x="1485540" y="-25341"/>
                      <a:pt x="1644857" y="52297"/>
                      <a:pt x="1809950" y="0"/>
                    </a:cubicBezTo>
                    <a:cubicBezTo>
                      <a:pt x="1975043" y="-52297"/>
                      <a:pt x="2099056" y="48367"/>
                      <a:pt x="2244338" y="0"/>
                    </a:cubicBezTo>
                    <a:cubicBezTo>
                      <a:pt x="2389620" y="-48367"/>
                      <a:pt x="2562202" y="15603"/>
                      <a:pt x="2775257" y="0"/>
                    </a:cubicBezTo>
                    <a:cubicBezTo>
                      <a:pt x="3007207" y="6029"/>
                      <a:pt x="3140450" y="72989"/>
                      <a:pt x="3137246" y="171890"/>
                    </a:cubicBezTo>
                    <a:cubicBezTo>
                      <a:pt x="3145075" y="286953"/>
                      <a:pt x="2945940" y="310767"/>
                      <a:pt x="2775257" y="343779"/>
                    </a:cubicBezTo>
                    <a:cubicBezTo>
                      <a:pt x="2565977" y="379136"/>
                      <a:pt x="2478313" y="341938"/>
                      <a:pt x="2340869" y="343779"/>
                    </a:cubicBezTo>
                    <a:cubicBezTo>
                      <a:pt x="2203425" y="345620"/>
                      <a:pt x="2023118" y="298828"/>
                      <a:pt x="1930614" y="343779"/>
                    </a:cubicBezTo>
                    <a:cubicBezTo>
                      <a:pt x="1838110" y="388730"/>
                      <a:pt x="1653978" y="326271"/>
                      <a:pt x="1447960" y="343779"/>
                    </a:cubicBezTo>
                    <a:cubicBezTo>
                      <a:pt x="1241942" y="361287"/>
                      <a:pt x="1213779" y="341004"/>
                      <a:pt x="1037705" y="343779"/>
                    </a:cubicBezTo>
                    <a:cubicBezTo>
                      <a:pt x="861632" y="346554"/>
                      <a:pt x="543787" y="285814"/>
                      <a:pt x="361990" y="343779"/>
                    </a:cubicBezTo>
                    <a:cubicBezTo>
                      <a:pt x="153876" y="344603"/>
                      <a:pt x="12489" y="274785"/>
                      <a:pt x="0" y="171890"/>
                    </a:cubicBezTo>
                    <a:cubicBezTo>
                      <a:pt x="38240" y="64217"/>
                      <a:pt x="172770" y="-34747"/>
                      <a:pt x="361990" y="0"/>
                    </a:cubicBezTo>
                    <a:close/>
                  </a:path>
                  <a:path w="3137246" h="343779" stroke="0" extrusionOk="0">
                    <a:moveTo>
                      <a:pt x="361990" y="0"/>
                    </a:moveTo>
                    <a:cubicBezTo>
                      <a:pt x="616430" y="-11466"/>
                      <a:pt x="710252" y="22622"/>
                      <a:pt x="892909" y="0"/>
                    </a:cubicBezTo>
                    <a:cubicBezTo>
                      <a:pt x="1075566" y="-22622"/>
                      <a:pt x="1174608" y="16331"/>
                      <a:pt x="1327297" y="0"/>
                    </a:cubicBezTo>
                    <a:cubicBezTo>
                      <a:pt x="1479986" y="-16331"/>
                      <a:pt x="1654400" y="43199"/>
                      <a:pt x="1809950" y="0"/>
                    </a:cubicBezTo>
                    <a:cubicBezTo>
                      <a:pt x="1965500" y="-43199"/>
                      <a:pt x="2059114" y="19283"/>
                      <a:pt x="2268471" y="0"/>
                    </a:cubicBezTo>
                    <a:cubicBezTo>
                      <a:pt x="2477828" y="-19283"/>
                      <a:pt x="2673023" y="24113"/>
                      <a:pt x="2775257" y="0"/>
                    </a:cubicBezTo>
                    <a:cubicBezTo>
                      <a:pt x="2955225" y="-6018"/>
                      <a:pt x="3120799" y="75028"/>
                      <a:pt x="3137246" y="171890"/>
                    </a:cubicBezTo>
                    <a:cubicBezTo>
                      <a:pt x="3112555" y="268770"/>
                      <a:pt x="2955672" y="388921"/>
                      <a:pt x="2775257" y="343779"/>
                    </a:cubicBezTo>
                    <a:cubicBezTo>
                      <a:pt x="2648140" y="360422"/>
                      <a:pt x="2510270" y="298318"/>
                      <a:pt x="2340869" y="343779"/>
                    </a:cubicBezTo>
                    <a:cubicBezTo>
                      <a:pt x="2171468" y="389240"/>
                      <a:pt x="1946315" y="324160"/>
                      <a:pt x="1809950" y="343779"/>
                    </a:cubicBezTo>
                    <a:cubicBezTo>
                      <a:pt x="1673585" y="363398"/>
                      <a:pt x="1482020" y="334858"/>
                      <a:pt x="1375562" y="343779"/>
                    </a:cubicBezTo>
                    <a:cubicBezTo>
                      <a:pt x="1269104" y="352700"/>
                      <a:pt x="1065648" y="294564"/>
                      <a:pt x="844643" y="343779"/>
                    </a:cubicBezTo>
                    <a:cubicBezTo>
                      <a:pt x="623638" y="392994"/>
                      <a:pt x="532590" y="315470"/>
                      <a:pt x="361990" y="343779"/>
                    </a:cubicBezTo>
                    <a:cubicBezTo>
                      <a:pt x="150640" y="327986"/>
                      <a:pt x="-73" y="287425"/>
                      <a:pt x="0" y="171890"/>
                    </a:cubicBezTo>
                    <a:cubicBezTo>
                      <a:pt x="2280" y="69430"/>
                      <a:pt x="197715" y="30205"/>
                      <a:pt x="36199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234372271">
                      <a:custGeom>
                        <a:avLst/>
                        <a:gdLst>
                          <a:gd name="connsiteX0" fmla="*/ 171890 w 1489710"/>
                          <a:gd name="connsiteY0" fmla="*/ 0 h 343779"/>
                          <a:gd name="connsiteX1" fmla="*/ 1317821 w 1489710"/>
                          <a:gd name="connsiteY1" fmla="*/ 0 h 343779"/>
                          <a:gd name="connsiteX2" fmla="*/ 1489710 w 1489710"/>
                          <a:gd name="connsiteY2" fmla="*/ 171890 h 343779"/>
                          <a:gd name="connsiteX3" fmla="*/ 1317821 w 1489710"/>
                          <a:gd name="connsiteY3" fmla="*/ 343779 h 343779"/>
                          <a:gd name="connsiteX4" fmla="*/ 171890 w 1489710"/>
                          <a:gd name="connsiteY4" fmla="*/ 343779 h 343779"/>
                          <a:gd name="connsiteX5" fmla="*/ 0 w 1489710"/>
                          <a:gd name="connsiteY5" fmla="*/ 171890 h 343779"/>
                          <a:gd name="connsiteX6" fmla="*/ 171890 w 1489710"/>
                          <a:gd name="connsiteY6" fmla="*/ 0 h 3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710" h="343779">
                            <a:moveTo>
                              <a:pt x="171890" y="0"/>
                            </a:moveTo>
                            <a:lnTo>
                              <a:pt x="1317821" y="0"/>
                            </a:lnTo>
                            <a:cubicBezTo>
                              <a:pt x="1415225" y="0"/>
                              <a:pt x="1489710" y="74486"/>
                              <a:pt x="1489710" y="171890"/>
                            </a:cubicBezTo>
                            <a:cubicBezTo>
                              <a:pt x="1489710" y="269294"/>
                              <a:pt x="1415225" y="343779"/>
                              <a:pt x="1317821" y="343779"/>
                            </a:cubicBezTo>
                            <a:lnTo>
                              <a:pt x="171890" y="343779"/>
                            </a:lnTo>
                            <a:cubicBezTo>
                              <a:pt x="74485" y="343779"/>
                              <a:pt x="0" y="269294"/>
                              <a:pt x="0" y="171890"/>
                            </a:cubicBezTo>
                            <a:cubicBezTo>
                              <a:pt x="0" y="74486"/>
                              <a:pt x="74485" y="0"/>
                              <a:pt x="171890" y="0"/>
                            </a:cubicBezTo>
                            <a:close/>
                          </a:path>
                        </a:pathLst>
                      </a:custGeom>
                      <ask:type>
                        <ask:lineSketchScribble/>
                      </ask:type>
                    </ask:lineSketchStyleProps>
                  </a:ext>
                </a:extLst>
              </a:ln>
            </p:spPr>
            <p:txBody>
              <a:bodyPr rtlCol="0" anchor="ctr"/>
              <a:lstStyle/>
              <a:p>
                <a:pPr algn="ctr"/>
                <a:r>
                  <a:rPr lang="en-US" dirty="0"/>
                  <a:t> </a:t>
                </a:r>
                <a:r>
                  <a:rPr lang="ar-SY" dirty="0"/>
                  <a:t> النشاط الاقتصادي في اندونيسيا </a:t>
                </a:r>
                <a:endParaRPr lang="en-US" dirty="0"/>
              </a:p>
            </p:txBody>
          </p:sp>
          <p:sp>
            <p:nvSpPr>
              <p:cNvPr id="186" name="Freeform: Shape 8">
                <a:extLst>
                  <a:ext uri="{FF2B5EF4-FFF2-40B4-BE49-F238E27FC236}">
                    <a16:creationId xmlns:a16="http://schemas.microsoft.com/office/drawing/2014/main" id="{6672918D-A4E9-4952-B5C9-B25DE8C77716}"/>
                  </a:ext>
                </a:extLst>
              </p:cNvPr>
              <p:cNvSpPr/>
              <p:nvPr/>
            </p:nvSpPr>
            <p:spPr>
              <a:xfrm>
                <a:off x="5832594" y="5293408"/>
                <a:ext cx="744855" cy="343779"/>
              </a:xfrm>
              <a:custGeom>
                <a:avLst/>
                <a:gdLst>
                  <a:gd name="connsiteX0" fmla="*/ 0 w 744855"/>
                  <a:gd name="connsiteY0" fmla="*/ 0 h 343779"/>
                  <a:gd name="connsiteX1" fmla="*/ 372428 w 744855"/>
                  <a:gd name="connsiteY1" fmla="*/ 343779 h 343779"/>
                  <a:gd name="connsiteX2" fmla="*/ 744855 w 744855"/>
                  <a:gd name="connsiteY2" fmla="*/ 0 h 343779"/>
                  <a:gd name="connsiteX3" fmla="*/ 357530 w 744855"/>
                  <a:gd name="connsiteY3" fmla="*/ 0 h 343779"/>
                  <a:gd name="connsiteX4" fmla="*/ 0 w 744855"/>
                  <a:gd name="connsiteY4" fmla="*/ 0 h 34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5" h="343779" fill="none" extrusionOk="0">
                    <a:moveTo>
                      <a:pt x="0" y="0"/>
                    </a:moveTo>
                    <a:cubicBezTo>
                      <a:pt x="2084" y="205288"/>
                      <a:pt x="185320" y="318380"/>
                      <a:pt x="372428" y="343779"/>
                    </a:cubicBezTo>
                    <a:cubicBezTo>
                      <a:pt x="590212" y="316962"/>
                      <a:pt x="695838" y="225835"/>
                      <a:pt x="744855" y="0"/>
                    </a:cubicBezTo>
                    <a:cubicBezTo>
                      <a:pt x="606368" y="29256"/>
                      <a:pt x="507638" y="-16117"/>
                      <a:pt x="357530" y="0"/>
                    </a:cubicBezTo>
                    <a:cubicBezTo>
                      <a:pt x="207422" y="16117"/>
                      <a:pt x="119858" y="-4262"/>
                      <a:pt x="0" y="0"/>
                    </a:cubicBezTo>
                    <a:close/>
                  </a:path>
                  <a:path w="744855" h="343779" stroke="0" extrusionOk="0">
                    <a:moveTo>
                      <a:pt x="0" y="0"/>
                    </a:moveTo>
                    <a:cubicBezTo>
                      <a:pt x="40944" y="194277"/>
                      <a:pt x="212540" y="338563"/>
                      <a:pt x="372428" y="343779"/>
                    </a:cubicBezTo>
                    <a:cubicBezTo>
                      <a:pt x="552782" y="344745"/>
                      <a:pt x="735051" y="177376"/>
                      <a:pt x="744855" y="0"/>
                    </a:cubicBezTo>
                    <a:cubicBezTo>
                      <a:pt x="617036" y="40698"/>
                      <a:pt x="541850" y="-24725"/>
                      <a:pt x="387325" y="0"/>
                    </a:cubicBezTo>
                    <a:cubicBezTo>
                      <a:pt x="232800" y="24725"/>
                      <a:pt x="172259" y="-5374"/>
                      <a:pt x="0" y="0"/>
                    </a:cubicBezTo>
                    <a:close/>
                  </a:path>
                </a:pathLst>
              </a:custGeom>
              <a:grpFill/>
              <a:ln w="28575" cap="flat">
                <a:solidFill>
                  <a:schemeClr val="tx1"/>
                </a:solidFill>
                <a:prstDash val="solid"/>
                <a:miter/>
                <a:extLst>
                  <a:ext uri="{C807C97D-BFC1-408E-A445-0C87EB9F89A2}">
                    <ask:lineSketchStyleProps xmlns:ask="http://schemas.microsoft.com/office/drawing/2018/sketchyshapes" sd="436269956">
                      <a:custGeom>
                        <a:avLst/>
                        <a:gdLst>
                          <a:gd name="connsiteX0" fmla="*/ 0 w 744855"/>
                          <a:gd name="connsiteY0" fmla="*/ 0 h 343779"/>
                          <a:gd name="connsiteX1" fmla="*/ 372428 w 744855"/>
                          <a:gd name="connsiteY1" fmla="*/ 343779 h 343779"/>
                          <a:gd name="connsiteX2" fmla="*/ 744855 w 744855"/>
                          <a:gd name="connsiteY2" fmla="*/ 0 h 343779"/>
                          <a:gd name="connsiteX3" fmla="*/ 0 w 744855"/>
                          <a:gd name="connsiteY3" fmla="*/ 0 h 343779"/>
                        </a:gdLst>
                        <a:ahLst/>
                        <a:cxnLst>
                          <a:cxn ang="0">
                            <a:pos x="connsiteX0" y="connsiteY0"/>
                          </a:cxn>
                          <a:cxn ang="0">
                            <a:pos x="connsiteX1" y="connsiteY1"/>
                          </a:cxn>
                          <a:cxn ang="0">
                            <a:pos x="connsiteX2" y="connsiteY2"/>
                          </a:cxn>
                          <a:cxn ang="0">
                            <a:pos x="connsiteX3" y="connsiteY3"/>
                          </a:cxn>
                        </a:cxnLst>
                        <a:rect l="l" t="t" r="r" b="b"/>
                        <a:pathLst>
                          <a:path w="744855" h="343779">
                            <a:moveTo>
                              <a:pt x="0" y="0"/>
                            </a:moveTo>
                            <a:cubicBezTo>
                              <a:pt x="17189" y="194808"/>
                              <a:pt x="177619" y="343779"/>
                              <a:pt x="372428" y="343779"/>
                            </a:cubicBezTo>
                            <a:cubicBezTo>
                              <a:pt x="567236" y="343779"/>
                              <a:pt x="727666" y="194808"/>
                              <a:pt x="744855" y="0"/>
                            </a:cubicBezTo>
                            <a:lnTo>
                              <a:pt x="0" y="0"/>
                            </a:lnTo>
                            <a:close/>
                          </a:path>
                        </a:pathLst>
                      </a:custGeom>
                      <ask:type>
                        <ask:lineSketchScribble/>
                      </ask:type>
                    </ask:lineSketchStyleProps>
                  </a:ext>
                </a:extLst>
              </a:ln>
            </p:spPr>
            <p:txBody>
              <a:bodyPr rtlCol="0" anchor="ctr"/>
              <a:lstStyle/>
              <a:p>
                <a:endParaRPr lang="en-US"/>
              </a:p>
            </p:txBody>
          </p:sp>
          <p:sp>
            <p:nvSpPr>
              <p:cNvPr id="187" name="Freeform: Shape 9">
                <a:extLst>
                  <a:ext uri="{FF2B5EF4-FFF2-40B4-BE49-F238E27FC236}">
                    <a16:creationId xmlns:a16="http://schemas.microsoft.com/office/drawing/2014/main" id="{61B7926A-BED1-47DE-8799-E33E6BCC0585}"/>
                  </a:ext>
                </a:extLst>
              </p:cNvPr>
              <p:cNvSpPr/>
              <p:nvPr/>
            </p:nvSpPr>
            <p:spPr>
              <a:xfrm>
                <a:off x="4715313" y="1022545"/>
                <a:ext cx="2979420" cy="3094013"/>
              </a:xfrm>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1277866 w 2979420"/>
                  <a:gd name="connsiteY9" fmla="*/ 3094013 h 3094013"/>
                  <a:gd name="connsiteX10" fmla="*/ 1728598 w 2979420"/>
                  <a:gd name="connsiteY10" fmla="*/ 3094013 h 3094013"/>
                  <a:gd name="connsiteX11" fmla="*/ 2165809 w 2979420"/>
                  <a:gd name="connsiteY11" fmla="*/ 3094013 h 3094013"/>
                  <a:gd name="connsiteX12" fmla="*/ 2268943 w 2979420"/>
                  <a:gd name="connsiteY12" fmla="*/ 3030987 h 3094013"/>
                  <a:gd name="connsiteX13" fmla="*/ 2618452 w 2979420"/>
                  <a:gd name="connsiteY13" fmla="*/ 2463751 h 3094013"/>
                  <a:gd name="connsiteX14" fmla="*/ 2876286 w 2979420"/>
                  <a:gd name="connsiteY14" fmla="*/ 2039757 h 3094013"/>
                  <a:gd name="connsiteX15" fmla="*/ 2979420 w 2979420"/>
                  <a:gd name="connsiteY15" fmla="*/ 1524088 h 3094013"/>
                  <a:gd name="connsiteX16" fmla="*/ 2979420 w 2979420"/>
                  <a:gd name="connsiteY16" fmla="*/ 1472521 h 3094013"/>
                  <a:gd name="connsiteX17" fmla="*/ 1489710 w 2979420"/>
                  <a:gd name="connsiteY17" fmla="*/ 0 h 3094013"/>
                  <a:gd name="connsiteX18" fmla="*/ 2635641 w 2979420"/>
                  <a:gd name="connsiteY18" fmla="*/ 1518358 h 3094013"/>
                  <a:gd name="connsiteX19" fmla="*/ 2555426 w 2979420"/>
                  <a:gd name="connsiteY19" fmla="*/ 1919434 h 3094013"/>
                  <a:gd name="connsiteX20" fmla="*/ 2360618 w 2979420"/>
                  <a:gd name="connsiteY20" fmla="*/ 2234565 h 3094013"/>
                  <a:gd name="connsiteX21" fmla="*/ 2028298 w 2979420"/>
                  <a:gd name="connsiteY21" fmla="*/ 2750234 h 3094013"/>
                  <a:gd name="connsiteX22" fmla="*/ 1489710 w 2979420"/>
                  <a:gd name="connsiteY22" fmla="*/ 2750234 h 3094013"/>
                  <a:gd name="connsiteX23" fmla="*/ 956852 w 2979420"/>
                  <a:gd name="connsiteY23" fmla="*/ 2750234 h 3094013"/>
                  <a:gd name="connsiteX24" fmla="*/ 624532 w 2979420"/>
                  <a:gd name="connsiteY24" fmla="*/ 2234565 h 3094013"/>
                  <a:gd name="connsiteX25" fmla="*/ 429724 w 2979420"/>
                  <a:gd name="connsiteY25" fmla="*/ 1919434 h 3094013"/>
                  <a:gd name="connsiteX26" fmla="*/ 349509 w 2979420"/>
                  <a:gd name="connsiteY26" fmla="*/ 1518358 h 3094013"/>
                  <a:gd name="connsiteX27" fmla="*/ 349509 w 2979420"/>
                  <a:gd name="connsiteY27" fmla="*/ 1472521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1495440 w 2979420"/>
                  <a:gd name="connsiteY33" fmla="*/ 338050 h 3094013"/>
                  <a:gd name="connsiteX34" fmla="*/ 1495440 w 2979420"/>
                  <a:gd name="connsiteY34" fmla="*/ 338050 h 3094013"/>
                  <a:gd name="connsiteX35" fmla="*/ 2641371 w 2979420"/>
                  <a:gd name="connsiteY35" fmla="*/ 1472521 h 3094013"/>
                  <a:gd name="connsiteX36" fmla="*/ 2641371 w 2979420"/>
                  <a:gd name="connsiteY36" fmla="*/ 1518358 h 3094013"/>
                  <a:gd name="connsiteX37" fmla="*/ 2635641 w 2979420"/>
                  <a:gd name="connsiteY37"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79420" h="3094013" fill="none" extrusionOk="0">
                    <a:moveTo>
                      <a:pt x="1489710" y="0"/>
                    </a:moveTo>
                    <a:lnTo>
                      <a:pt x="1489710" y="0"/>
                    </a:lnTo>
                    <a:lnTo>
                      <a:pt x="1489710" y="0"/>
                    </a:lnTo>
                    <a:cubicBezTo>
                      <a:pt x="607651" y="9953"/>
                      <a:pt x="-115649" y="673391"/>
                      <a:pt x="0" y="1472521"/>
                    </a:cubicBezTo>
                    <a:cubicBezTo>
                      <a:pt x="3957" y="1489478"/>
                      <a:pt x="-1465" y="1505382"/>
                      <a:pt x="0" y="1524088"/>
                    </a:cubicBezTo>
                    <a:cubicBezTo>
                      <a:pt x="10256" y="1714824"/>
                      <a:pt x="29645" y="1851868"/>
                      <a:pt x="103134" y="2039757"/>
                    </a:cubicBezTo>
                    <a:cubicBezTo>
                      <a:pt x="191719" y="2209030"/>
                      <a:pt x="216698" y="2335876"/>
                      <a:pt x="360968" y="2463751"/>
                    </a:cubicBezTo>
                    <a:cubicBezTo>
                      <a:pt x="477414" y="2595134"/>
                      <a:pt x="677999" y="2885556"/>
                      <a:pt x="710477" y="3030987"/>
                    </a:cubicBezTo>
                    <a:cubicBezTo>
                      <a:pt x="735993" y="3074785"/>
                      <a:pt x="772135" y="3092348"/>
                      <a:pt x="813611" y="3094013"/>
                    </a:cubicBezTo>
                    <a:cubicBezTo>
                      <a:pt x="999907" y="3043891"/>
                      <a:pt x="1173016" y="3148825"/>
                      <a:pt x="1277866" y="3094013"/>
                    </a:cubicBezTo>
                    <a:cubicBezTo>
                      <a:pt x="1382716" y="3039201"/>
                      <a:pt x="1629641" y="3118835"/>
                      <a:pt x="1728598" y="3094013"/>
                    </a:cubicBezTo>
                    <a:cubicBezTo>
                      <a:pt x="1827555" y="3069191"/>
                      <a:pt x="1972185" y="3112669"/>
                      <a:pt x="2165809" y="3094013"/>
                    </a:cubicBezTo>
                    <a:cubicBezTo>
                      <a:pt x="2219317" y="3085724"/>
                      <a:pt x="2242656" y="3074162"/>
                      <a:pt x="2268943" y="3030987"/>
                    </a:cubicBezTo>
                    <a:cubicBezTo>
                      <a:pt x="2344238" y="2919476"/>
                      <a:pt x="2506248" y="2592934"/>
                      <a:pt x="2618452" y="2463751"/>
                    </a:cubicBezTo>
                    <a:cubicBezTo>
                      <a:pt x="2738852" y="2312326"/>
                      <a:pt x="2807260" y="2206759"/>
                      <a:pt x="2876286" y="2039757"/>
                    </a:cubicBezTo>
                    <a:cubicBezTo>
                      <a:pt x="2922694" y="1879959"/>
                      <a:pt x="2991630" y="1732896"/>
                      <a:pt x="2979420" y="1524088"/>
                    </a:cubicBezTo>
                    <a:cubicBezTo>
                      <a:pt x="2973568" y="1500864"/>
                      <a:pt x="2979624" y="1497427"/>
                      <a:pt x="2979420" y="1472521"/>
                    </a:cubicBezTo>
                    <a:cubicBezTo>
                      <a:pt x="3034786" y="836592"/>
                      <a:pt x="2332944" y="-28590"/>
                      <a:pt x="1489710" y="0"/>
                    </a:cubicBezTo>
                    <a:close/>
                    <a:moveTo>
                      <a:pt x="2635641" y="1518358"/>
                    </a:moveTo>
                    <a:cubicBezTo>
                      <a:pt x="2650952" y="1662800"/>
                      <a:pt x="2581397" y="1787278"/>
                      <a:pt x="2555426" y="1919434"/>
                    </a:cubicBezTo>
                    <a:cubicBezTo>
                      <a:pt x="2518056" y="2047152"/>
                      <a:pt x="2454726" y="2172021"/>
                      <a:pt x="2360618" y="2234565"/>
                    </a:cubicBezTo>
                    <a:cubicBezTo>
                      <a:pt x="2210922" y="2380925"/>
                      <a:pt x="2124036" y="2558092"/>
                      <a:pt x="2028298" y="2750234"/>
                    </a:cubicBezTo>
                    <a:cubicBezTo>
                      <a:pt x="1868942" y="2763332"/>
                      <a:pt x="1602005" y="2713914"/>
                      <a:pt x="1489710" y="2750234"/>
                    </a:cubicBezTo>
                    <a:cubicBezTo>
                      <a:pt x="1235944" y="2789226"/>
                      <a:pt x="1073064" y="2695501"/>
                      <a:pt x="956852" y="2750234"/>
                    </a:cubicBezTo>
                    <a:cubicBezTo>
                      <a:pt x="888960" y="2552193"/>
                      <a:pt x="738654" y="2362123"/>
                      <a:pt x="624532" y="2234565"/>
                    </a:cubicBezTo>
                    <a:cubicBezTo>
                      <a:pt x="562862" y="2129004"/>
                      <a:pt x="470893" y="2020037"/>
                      <a:pt x="429724" y="1919434"/>
                    </a:cubicBezTo>
                    <a:cubicBezTo>
                      <a:pt x="367578" y="1757274"/>
                      <a:pt x="358458" y="1620856"/>
                      <a:pt x="349509" y="1518358"/>
                    </a:cubicBezTo>
                    <a:cubicBezTo>
                      <a:pt x="349094" y="1500428"/>
                      <a:pt x="351644" y="1494659"/>
                      <a:pt x="349509" y="1472521"/>
                    </a:cubicBezTo>
                    <a:cubicBezTo>
                      <a:pt x="273381" y="1008015"/>
                      <a:pt x="979067" y="317046"/>
                      <a:pt x="1495440" y="338050"/>
                    </a:cubicBezTo>
                    <a:lnTo>
                      <a:pt x="1495440" y="338050"/>
                    </a:lnTo>
                    <a:lnTo>
                      <a:pt x="1495440" y="338050"/>
                    </a:lnTo>
                    <a:lnTo>
                      <a:pt x="1495440" y="338050"/>
                    </a:lnTo>
                    <a:lnTo>
                      <a:pt x="1495440" y="338050"/>
                    </a:lnTo>
                    <a:lnTo>
                      <a:pt x="1495440" y="338050"/>
                    </a:lnTo>
                    <a:lnTo>
                      <a:pt x="1495440" y="338050"/>
                    </a:lnTo>
                    <a:cubicBezTo>
                      <a:pt x="2093670" y="355316"/>
                      <a:pt x="2537220" y="795627"/>
                      <a:pt x="2641371" y="1472521"/>
                    </a:cubicBezTo>
                    <a:cubicBezTo>
                      <a:pt x="2642750" y="1483000"/>
                      <a:pt x="2640936" y="1507236"/>
                      <a:pt x="2641371" y="1518358"/>
                    </a:cubicBezTo>
                    <a:cubicBezTo>
                      <a:pt x="2638732" y="1518944"/>
                      <a:pt x="2637527" y="1518195"/>
                      <a:pt x="2635641" y="1518358"/>
                    </a:cubicBezTo>
                    <a:close/>
                  </a:path>
                  <a:path w="2979420" h="3094013" stroke="0" extrusionOk="0">
                    <a:moveTo>
                      <a:pt x="1489710" y="0"/>
                    </a:moveTo>
                    <a:lnTo>
                      <a:pt x="1489710" y="0"/>
                    </a:lnTo>
                    <a:lnTo>
                      <a:pt x="1489710" y="0"/>
                    </a:lnTo>
                    <a:cubicBezTo>
                      <a:pt x="713424" y="-742"/>
                      <a:pt x="59605" y="885487"/>
                      <a:pt x="0" y="1472521"/>
                    </a:cubicBezTo>
                    <a:cubicBezTo>
                      <a:pt x="1201" y="1492270"/>
                      <a:pt x="-1805" y="1503684"/>
                      <a:pt x="0" y="1524088"/>
                    </a:cubicBezTo>
                    <a:cubicBezTo>
                      <a:pt x="4408" y="1745478"/>
                      <a:pt x="20644" y="1868518"/>
                      <a:pt x="103134" y="2039757"/>
                    </a:cubicBezTo>
                    <a:cubicBezTo>
                      <a:pt x="137374" y="2186357"/>
                      <a:pt x="245752" y="2327999"/>
                      <a:pt x="360968" y="2463751"/>
                    </a:cubicBezTo>
                    <a:cubicBezTo>
                      <a:pt x="458416" y="2614321"/>
                      <a:pt x="660484" y="2865822"/>
                      <a:pt x="710477" y="3030987"/>
                    </a:cubicBezTo>
                    <a:cubicBezTo>
                      <a:pt x="721480" y="3075812"/>
                      <a:pt x="766127" y="3091310"/>
                      <a:pt x="813611" y="3094013"/>
                    </a:cubicBezTo>
                    <a:cubicBezTo>
                      <a:pt x="1016868" y="3047718"/>
                      <a:pt x="1089545" y="3105221"/>
                      <a:pt x="1264344" y="3094013"/>
                    </a:cubicBezTo>
                    <a:cubicBezTo>
                      <a:pt x="1439143" y="3082805"/>
                      <a:pt x="1527092" y="3123123"/>
                      <a:pt x="1715076" y="3094013"/>
                    </a:cubicBezTo>
                    <a:cubicBezTo>
                      <a:pt x="1903060" y="3064903"/>
                      <a:pt x="2020585" y="3126330"/>
                      <a:pt x="2165809" y="3094013"/>
                    </a:cubicBezTo>
                    <a:cubicBezTo>
                      <a:pt x="2212466" y="3089825"/>
                      <a:pt x="2249093" y="3069754"/>
                      <a:pt x="2268943" y="3030987"/>
                    </a:cubicBezTo>
                    <a:cubicBezTo>
                      <a:pt x="2360421" y="2886234"/>
                      <a:pt x="2465826" y="2612103"/>
                      <a:pt x="2618452" y="2463751"/>
                    </a:cubicBezTo>
                    <a:cubicBezTo>
                      <a:pt x="2740944" y="2322967"/>
                      <a:pt x="2823805" y="2174723"/>
                      <a:pt x="2876286" y="2039757"/>
                    </a:cubicBezTo>
                    <a:cubicBezTo>
                      <a:pt x="2939986" y="1880508"/>
                      <a:pt x="2986468" y="1681536"/>
                      <a:pt x="2979420" y="1524088"/>
                    </a:cubicBezTo>
                    <a:cubicBezTo>
                      <a:pt x="2973491" y="1505940"/>
                      <a:pt x="2981649" y="1496446"/>
                      <a:pt x="2979420" y="1472521"/>
                    </a:cubicBezTo>
                    <a:cubicBezTo>
                      <a:pt x="2783983" y="769195"/>
                      <a:pt x="2248601" y="9356"/>
                      <a:pt x="1489710" y="0"/>
                    </a:cubicBezTo>
                    <a:close/>
                    <a:moveTo>
                      <a:pt x="2635641" y="1518358"/>
                    </a:moveTo>
                    <a:cubicBezTo>
                      <a:pt x="2649446" y="1647649"/>
                      <a:pt x="2598899" y="1766071"/>
                      <a:pt x="2555426" y="1919434"/>
                    </a:cubicBezTo>
                    <a:cubicBezTo>
                      <a:pt x="2504105" y="2023086"/>
                      <a:pt x="2460887" y="2173233"/>
                      <a:pt x="2360618" y="2234565"/>
                    </a:cubicBezTo>
                    <a:cubicBezTo>
                      <a:pt x="2189493" y="2380781"/>
                      <a:pt x="2112924" y="2555432"/>
                      <a:pt x="2028298" y="2750234"/>
                    </a:cubicBezTo>
                    <a:cubicBezTo>
                      <a:pt x="1760504" y="2805811"/>
                      <a:pt x="1749844" y="2733572"/>
                      <a:pt x="1489710" y="2750234"/>
                    </a:cubicBezTo>
                    <a:cubicBezTo>
                      <a:pt x="1352401" y="2755440"/>
                      <a:pt x="1199159" y="2709959"/>
                      <a:pt x="956852" y="2750234"/>
                    </a:cubicBezTo>
                    <a:cubicBezTo>
                      <a:pt x="850413" y="2561381"/>
                      <a:pt x="705856" y="2371286"/>
                      <a:pt x="624532" y="2234565"/>
                    </a:cubicBezTo>
                    <a:cubicBezTo>
                      <a:pt x="511320" y="2157841"/>
                      <a:pt x="483336" y="2044935"/>
                      <a:pt x="429724" y="1919434"/>
                    </a:cubicBezTo>
                    <a:cubicBezTo>
                      <a:pt x="380684" y="1815876"/>
                      <a:pt x="372615" y="1673006"/>
                      <a:pt x="349509" y="1518358"/>
                    </a:cubicBezTo>
                    <a:cubicBezTo>
                      <a:pt x="347125" y="1507977"/>
                      <a:pt x="350577" y="1495050"/>
                      <a:pt x="349509" y="1472521"/>
                    </a:cubicBezTo>
                    <a:cubicBezTo>
                      <a:pt x="435540" y="831734"/>
                      <a:pt x="867194" y="330947"/>
                      <a:pt x="1495440" y="338050"/>
                    </a:cubicBezTo>
                    <a:lnTo>
                      <a:pt x="1495440" y="338050"/>
                    </a:lnTo>
                    <a:lnTo>
                      <a:pt x="1495440" y="338050"/>
                    </a:lnTo>
                    <a:lnTo>
                      <a:pt x="1495440" y="338050"/>
                    </a:lnTo>
                    <a:lnTo>
                      <a:pt x="1495440" y="338050"/>
                    </a:lnTo>
                    <a:lnTo>
                      <a:pt x="1495440" y="338050"/>
                    </a:lnTo>
                    <a:lnTo>
                      <a:pt x="1495440" y="338050"/>
                    </a:lnTo>
                    <a:cubicBezTo>
                      <a:pt x="2108107" y="305185"/>
                      <a:pt x="2642208" y="723210"/>
                      <a:pt x="2641371" y="1472521"/>
                    </a:cubicBezTo>
                    <a:cubicBezTo>
                      <a:pt x="2642839" y="1490576"/>
                      <a:pt x="2641281" y="1508447"/>
                      <a:pt x="2641371" y="1518358"/>
                    </a:cubicBezTo>
                    <a:cubicBezTo>
                      <a:pt x="2639519" y="1518844"/>
                      <a:pt x="2638170" y="1518045"/>
                      <a:pt x="2635641" y="1518358"/>
                    </a:cubicBezTo>
                    <a:close/>
                  </a:path>
                </a:pathLst>
              </a:custGeom>
              <a:grpFill/>
              <a:ln w="28575" cap="flat">
                <a:solidFill>
                  <a:schemeClr val="tx1"/>
                </a:solidFill>
                <a:prstDash val="solid"/>
                <a:miter/>
                <a:extLst>
                  <a:ext uri="{C807C97D-BFC1-408E-A445-0C87EB9F89A2}">
                    <ask:lineSketchStyleProps xmlns:ask="http://schemas.microsoft.com/office/drawing/2018/sketchyshapes" sd="121160290">
                      <a:custGeom>
                        <a:avLst/>
                        <a:gdLst>
                          <a:gd name="connsiteX0" fmla="*/ 1489710 w 2979420"/>
                          <a:gd name="connsiteY0" fmla="*/ 0 h 3094013"/>
                          <a:gd name="connsiteX1" fmla="*/ 1489710 w 2979420"/>
                          <a:gd name="connsiteY1" fmla="*/ 0 h 3094013"/>
                          <a:gd name="connsiteX2" fmla="*/ 1489710 w 2979420"/>
                          <a:gd name="connsiteY2" fmla="*/ 0 h 3094013"/>
                          <a:gd name="connsiteX3" fmla="*/ 0 w 2979420"/>
                          <a:gd name="connsiteY3" fmla="*/ 1472521 h 3094013"/>
                          <a:gd name="connsiteX4" fmla="*/ 0 w 2979420"/>
                          <a:gd name="connsiteY4" fmla="*/ 1524088 h 3094013"/>
                          <a:gd name="connsiteX5" fmla="*/ 103134 w 2979420"/>
                          <a:gd name="connsiteY5" fmla="*/ 2039757 h 3094013"/>
                          <a:gd name="connsiteX6" fmla="*/ 360968 w 2979420"/>
                          <a:gd name="connsiteY6" fmla="*/ 2463751 h 3094013"/>
                          <a:gd name="connsiteX7" fmla="*/ 710477 w 2979420"/>
                          <a:gd name="connsiteY7" fmla="*/ 3030987 h 3094013"/>
                          <a:gd name="connsiteX8" fmla="*/ 813611 w 2979420"/>
                          <a:gd name="connsiteY8" fmla="*/ 3094013 h 3094013"/>
                          <a:gd name="connsiteX9" fmla="*/ 2165809 w 2979420"/>
                          <a:gd name="connsiteY9" fmla="*/ 3094013 h 3094013"/>
                          <a:gd name="connsiteX10" fmla="*/ 2268943 w 2979420"/>
                          <a:gd name="connsiteY10" fmla="*/ 3030987 h 3094013"/>
                          <a:gd name="connsiteX11" fmla="*/ 2618452 w 2979420"/>
                          <a:gd name="connsiteY11" fmla="*/ 2463751 h 3094013"/>
                          <a:gd name="connsiteX12" fmla="*/ 2876286 w 2979420"/>
                          <a:gd name="connsiteY12" fmla="*/ 2039757 h 3094013"/>
                          <a:gd name="connsiteX13" fmla="*/ 2979420 w 2979420"/>
                          <a:gd name="connsiteY13" fmla="*/ 1524088 h 3094013"/>
                          <a:gd name="connsiteX14" fmla="*/ 2979420 w 2979420"/>
                          <a:gd name="connsiteY14" fmla="*/ 1472521 h 3094013"/>
                          <a:gd name="connsiteX15" fmla="*/ 1489710 w 2979420"/>
                          <a:gd name="connsiteY15" fmla="*/ 0 h 3094013"/>
                          <a:gd name="connsiteX16" fmla="*/ 2635641 w 2979420"/>
                          <a:gd name="connsiteY16" fmla="*/ 1518358 h 3094013"/>
                          <a:gd name="connsiteX17" fmla="*/ 2555426 w 2979420"/>
                          <a:gd name="connsiteY17" fmla="*/ 1919434 h 3094013"/>
                          <a:gd name="connsiteX18" fmla="*/ 2360618 w 2979420"/>
                          <a:gd name="connsiteY18" fmla="*/ 2234565 h 3094013"/>
                          <a:gd name="connsiteX19" fmla="*/ 2028298 w 2979420"/>
                          <a:gd name="connsiteY19" fmla="*/ 2750234 h 3094013"/>
                          <a:gd name="connsiteX20" fmla="*/ 1489710 w 2979420"/>
                          <a:gd name="connsiteY20" fmla="*/ 2750234 h 3094013"/>
                          <a:gd name="connsiteX21" fmla="*/ 956852 w 2979420"/>
                          <a:gd name="connsiteY21" fmla="*/ 2750234 h 3094013"/>
                          <a:gd name="connsiteX22" fmla="*/ 624532 w 2979420"/>
                          <a:gd name="connsiteY22" fmla="*/ 2234565 h 3094013"/>
                          <a:gd name="connsiteX23" fmla="*/ 429724 w 2979420"/>
                          <a:gd name="connsiteY23" fmla="*/ 1919434 h 3094013"/>
                          <a:gd name="connsiteX24" fmla="*/ 349509 w 2979420"/>
                          <a:gd name="connsiteY24" fmla="*/ 1518358 h 3094013"/>
                          <a:gd name="connsiteX25" fmla="*/ 349509 w 2979420"/>
                          <a:gd name="connsiteY25" fmla="*/ 1472521 h 3094013"/>
                          <a:gd name="connsiteX26" fmla="*/ 1495440 w 2979420"/>
                          <a:gd name="connsiteY26" fmla="*/ 338050 h 3094013"/>
                          <a:gd name="connsiteX27" fmla="*/ 1495440 w 2979420"/>
                          <a:gd name="connsiteY27" fmla="*/ 338050 h 3094013"/>
                          <a:gd name="connsiteX28" fmla="*/ 1495440 w 2979420"/>
                          <a:gd name="connsiteY28" fmla="*/ 338050 h 3094013"/>
                          <a:gd name="connsiteX29" fmla="*/ 1495440 w 2979420"/>
                          <a:gd name="connsiteY29" fmla="*/ 338050 h 3094013"/>
                          <a:gd name="connsiteX30" fmla="*/ 1495440 w 2979420"/>
                          <a:gd name="connsiteY30" fmla="*/ 338050 h 3094013"/>
                          <a:gd name="connsiteX31" fmla="*/ 1495440 w 2979420"/>
                          <a:gd name="connsiteY31" fmla="*/ 338050 h 3094013"/>
                          <a:gd name="connsiteX32" fmla="*/ 1495440 w 2979420"/>
                          <a:gd name="connsiteY32" fmla="*/ 338050 h 3094013"/>
                          <a:gd name="connsiteX33" fmla="*/ 2641371 w 2979420"/>
                          <a:gd name="connsiteY33" fmla="*/ 1472521 h 3094013"/>
                          <a:gd name="connsiteX34" fmla="*/ 2641371 w 2979420"/>
                          <a:gd name="connsiteY34" fmla="*/ 1518358 h 30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79420" h="3094013">
                            <a:moveTo>
                              <a:pt x="1489710" y="0"/>
                            </a:moveTo>
                            <a:cubicBezTo>
                              <a:pt x="1489710" y="0"/>
                              <a:pt x="1489710" y="0"/>
                              <a:pt x="1489710" y="0"/>
                            </a:cubicBezTo>
                            <a:cubicBezTo>
                              <a:pt x="1489710" y="0"/>
                              <a:pt x="1489710" y="0"/>
                              <a:pt x="1489710" y="0"/>
                            </a:cubicBezTo>
                            <a:cubicBezTo>
                              <a:pt x="676099" y="5730"/>
                              <a:pt x="17189" y="658910"/>
                              <a:pt x="0" y="1472521"/>
                            </a:cubicBezTo>
                            <a:lnTo>
                              <a:pt x="0" y="1524088"/>
                            </a:lnTo>
                            <a:cubicBezTo>
                              <a:pt x="5730" y="1701707"/>
                              <a:pt x="40108" y="1873597"/>
                              <a:pt x="103134" y="2039757"/>
                            </a:cubicBezTo>
                            <a:cubicBezTo>
                              <a:pt x="166160" y="2194458"/>
                              <a:pt x="252105" y="2337699"/>
                              <a:pt x="360968" y="2463751"/>
                            </a:cubicBezTo>
                            <a:cubicBezTo>
                              <a:pt x="498480" y="2612722"/>
                              <a:pt x="647451" y="2904935"/>
                              <a:pt x="710477" y="3030987"/>
                            </a:cubicBezTo>
                            <a:cubicBezTo>
                              <a:pt x="727666" y="3071095"/>
                              <a:pt x="767774" y="3094013"/>
                              <a:pt x="813611" y="3094013"/>
                            </a:cubicBezTo>
                            <a:lnTo>
                              <a:pt x="2165809" y="3094013"/>
                            </a:lnTo>
                            <a:cubicBezTo>
                              <a:pt x="2211647" y="3094013"/>
                              <a:pt x="2251754" y="3071095"/>
                              <a:pt x="2268943" y="3030987"/>
                            </a:cubicBezTo>
                            <a:cubicBezTo>
                              <a:pt x="2331969" y="2904935"/>
                              <a:pt x="2480941" y="2612722"/>
                              <a:pt x="2618452" y="2463751"/>
                            </a:cubicBezTo>
                            <a:cubicBezTo>
                              <a:pt x="2727315" y="2337699"/>
                              <a:pt x="2818990" y="2194458"/>
                              <a:pt x="2876286" y="2039757"/>
                            </a:cubicBezTo>
                            <a:cubicBezTo>
                              <a:pt x="2939313" y="1873597"/>
                              <a:pt x="2973691" y="1701707"/>
                              <a:pt x="2979420" y="1524088"/>
                            </a:cubicBezTo>
                            <a:lnTo>
                              <a:pt x="2979420" y="1472521"/>
                            </a:lnTo>
                            <a:cubicBezTo>
                              <a:pt x="2962231" y="658910"/>
                              <a:pt x="2303321" y="5730"/>
                              <a:pt x="1489710" y="0"/>
                            </a:cubicBezTo>
                            <a:close/>
                            <a:moveTo>
                              <a:pt x="2635641" y="1518358"/>
                            </a:moveTo>
                            <a:cubicBezTo>
                              <a:pt x="2629911" y="1655870"/>
                              <a:pt x="2601263" y="1793382"/>
                              <a:pt x="2555426" y="1919434"/>
                            </a:cubicBezTo>
                            <a:cubicBezTo>
                              <a:pt x="2509589" y="2034027"/>
                              <a:pt x="2446562" y="2142891"/>
                              <a:pt x="2360618" y="2234565"/>
                            </a:cubicBezTo>
                            <a:cubicBezTo>
                              <a:pt x="2228836" y="2394996"/>
                              <a:pt x="2114243" y="2566885"/>
                              <a:pt x="2028298" y="2750234"/>
                            </a:cubicBezTo>
                            <a:lnTo>
                              <a:pt x="1489710" y="2750234"/>
                            </a:lnTo>
                            <a:lnTo>
                              <a:pt x="956852" y="2750234"/>
                            </a:lnTo>
                            <a:cubicBezTo>
                              <a:pt x="865178" y="2566885"/>
                              <a:pt x="750585" y="2394996"/>
                              <a:pt x="624532" y="2234565"/>
                            </a:cubicBezTo>
                            <a:cubicBezTo>
                              <a:pt x="544317" y="2142891"/>
                              <a:pt x="475561" y="2034027"/>
                              <a:pt x="429724" y="1919434"/>
                            </a:cubicBezTo>
                            <a:cubicBezTo>
                              <a:pt x="378157" y="1793382"/>
                              <a:pt x="355239" y="1655870"/>
                              <a:pt x="349509" y="1518358"/>
                            </a:cubicBezTo>
                            <a:lnTo>
                              <a:pt x="349509" y="1472521"/>
                            </a:lnTo>
                            <a:cubicBezTo>
                              <a:pt x="360968" y="847989"/>
                              <a:pt x="870908" y="343779"/>
                              <a:pt x="1495440" y="338050"/>
                            </a:cubicBezTo>
                            <a:lnTo>
                              <a:pt x="1495440" y="338050"/>
                            </a:lnTo>
                            <a:lnTo>
                              <a:pt x="1495440" y="338050"/>
                            </a:lnTo>
                            <a:cubicBezTo>
                              <a:pt x="1495440" y="338050"/>
                              <a:pt x="1495440" y="338050"/>
                              <a:pt x="1495440" y="338050"/>
                            </a:cubicBezTo>
                            <a:cubicBezTo>
                              <a:pt x="1495440" y="338050"/>
                              <a:pt x="1495440" y="338050"/>
                              <a:pt x="1495440" y="338050"/>
                            </a:cubicBezTo>
                            <a:lnTo>
                              <a:pt x="1495440" y="338050"/>
                            </a:lnTo>
                            <a:lnTo>
                              <a:pt x="1495440" y="338050"/>
                            </a:lnTo>
                            <a:cubicBezTo>
                              <a:pt x="2119972" y="343779"/>
                              <a:pt x="2629911" y="842259"/>
                              <a:pt x="2641371" y="1472521"/>
                            </a:cubicBezTo>
                            <a:lnTo>
                              <a:pt x="2641371" y="1518358"/>
                            </a:lnTo>
                            <a:close/>
                          </a:path>
                        </a:pathLst>
                      </a:custGeom>
                      <ask:type>
                        <ask:lineSketchScribble/>
                      </ask:type>
                    </ask:lineSketchStyleProps>
                  </a:ext>
                </a:extLst>
              </a:ln>
            </p:spPr>
            <p:txBody>
              <a:bodyPr rtlCol="0" anchor="ctr"/>
              <a:lstStyle/>
              <a:p>
                <a:endParaRPr lang="en-US"/>
              </a:p>
            </p:txBody>
          </p:sp>
        </p:grpSp>
        <p:sp>
          <p:nvSpPr>
            <p:cNvPr id="181" name="Freeform: Shape 19">
              <a:extLst>
                <a:ext uri="{FF2B5EF4-FFF2-40B4-BE49-F238E27FC236}">
                  <a16:creationId xmlns:a16="http://schemas.microsoft.com/office/drawing/2014/main" id="{568347CE-010E-4A29-99FA-40B3188C6E17}"/>
                </a:ext>
              </a:extLst>
            </p:cNvPr>
            <p:cNvSpPr/>
            <p:nvPr/>
          </p:nvSpPr>
          <p:spPr>
            <a:xfrm>
              <a:off x="5303520" y="3193366"/>
              <a:ext cx="1842868" cy="28136"/>
            </a:xfrm>
            <a:custGeom>
              <a:avLst/>
              <a:gdLst>
                <a:gd name="connsiteX0" fmla="*/ 0 w 1842868"/>
                <a:gd name="connsiteY0" fmla="*/ 0 h 28136"/>
                <a:gd name="connsiteX1" fmla="*/ 460717 w 1842868"/>
                <a:gd name="connsiteY1" fmla="*/ 7034 h 28136"/>
                <a:gd name="connsiteX2" fmla="*/ 921434 w 1842868"/>
                <a:gd name="connsiteY2" fmla="*/ 14068 h 28136"/>
                <a:gd name="connsiteX3" fmla="*/ 1363722 w 1842868"/>
                <a:gd name="connsiteY3" fmla="*/ 20821 h 28136"/>
                <a:gd name="connsiteX4" fmla="*/ 1842868 w 1842868"/>
                <a:gd name="connsiteY4" fmla="*/ 28136 h 28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868" h="28136" fill="none" extrusionOk="0">
                  <a:moveTo>
                    <a:pt x="0" y="0"/>
                  </a:moveTo>
                  <a:cubicBezTo>
                    <a:pt x="186580" y="-36276"/>
                    <a:pt x="315673" y="16684"/>
                    <a:pt x="460717" y="7034"/>
                  </a:cubicBezTo>
                  <a:cubicBezTo>
                    <a:pt x="605761" y="-2616"/>
                    <a:pt x="747645" y="39991"/>
                    <a:pt x="921434" y="14068"/>
                  </a:cubicBezTo>
                  <a:cubicBezTo>
                    <a:pt x="1095223" y="-11855"/>
                    <a:pt x="1242312" y="36464"/>
                    <a:pt x="1363722" y="20821"/>
                  </a:cubicBezTo>
                  <a:cubicBezTo>
                    <a:pt x="1485132" y="5178"/>
                    <a:pt x="1660263" y="51209"/>
                    <a:pt x="1842868" y="28136"/>
                  </a:cubicBezTo>
                </a:path>
                <a:path w="1842868" h="28136" stroke="0" extrusionOk="0">
                  <a:moveTo>
                    <a:pt x="0" y="0"/>
                  </a:moveTo>
                  <a:cubicBezTo>
                    <a:pt x="142383" y="-30883"/>
                    <a:pt x="310184" y="11510"/>
                    <a:pt x="497574" y="7597"/>
                  </a:cubicBezTo>
                  <a:cubicBezTo>
                    <a:pt x="684964" y="3684"/>
                    <a:pt x="783712" y="18624"/>
                    <a:pt x="995149" y="15193"/>
                  </a:cubicBezTo>
                  <a:cubicBezTo>
                    <a:pt x="1206586" y="11763"/>
                    <a:pt x="1554464" y="42688"/>
                    <a:pt x="1842868" y="28136"/>
                  </a:cubicBezTo>
                </a:path>
              </a:pathLst>
            </a:custGeom>
            <a:grpFill/>
            <a:ln w="28575">
              <a:solidFill>
                <a:schemeClr val="tx1"/>
              </a:solidFill>
              <a:extLst>
                <a:ext uri="{C807C97D-BFC1-408E-A445-0C87EB9F89A2}">
                  <ask:lineSketchStyleProps xmlns:ask="http://schemas.microsoft.com/office/drawing/2018/sketchyshapes" sd="3091316129">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Shape 24">
              <a:extLst>
                <a:ext uri="{FF2B5EF4-FFF2-40B4-BE49-F238E27FC236}">
                  <a16:creationId xmlns:a16="http://schemas.microsoft.com/office/drawing/2014/main" id="{84373042-61D7-4735-947A-33B2908AF224}"/>
                </a:ext>
              </a:extLst>
            </p:cNvPr>
            <p:cNvSpPr/>
            <p:nvPr/>
          </p:nvSpPr>
          <p:spPr>
            <a:xfrm>
              <a:off x="5044509" y="2594168"/>
              <a:ext cx="2326961" cy="45719"/>
            </a:xfrm>
            <a:custGeom>
              <a:avLst/>
              <a:gdLst>
                <a:gd name="connsiteX0" fmla="*/ 0 w 2326961"/>
                <a:gd name="connsiteY0" fmla="*/ 0 h 45719"/>
                <a:gd name="connsiteX1" fmla="*/ 581740 w 2326961"/>
                <a:gd name="connsiteY1" fmla="*/ 11430 h 45719"/>
                <a:gd name="connsiteX2" fmla="*/ 1116941 w 2326961"/>
                <a:gd name="connsiteY2" fmla="*/ 21945 h 45719"/>
                <a:gd name="connsiteX3" fmla="*/ 1652142 w 2326961"/>
                <a:gd name="connsiteY3" fmla="*/ 32460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80925" y="-16213"/>
                    <a:pt x="421721" y="41297"/>
                    <a:pt x="581740" y="11430"/>
                  </a:cubicBezTo>
                  <a:cubicBezTo>
                    <a:pt x="741759" y="-18438"/>
                    <a:pt x="974866" y="29290"/>
                    <a:pt x="1116941" y="21945"/>
                  </a:cubicBezTo>
                  <a:cubicBezTo>
                    <a:pt x="1259016" y="14600"/>
                    <a:pt x="1456884" y="33442"/>
                    <a:pt x="1652142" y="32460"/>
                  </a:cubicBezTo>
                  <a:cubicBezTo>
                    <a:pt x="1847400" y="31478"/>
                    <a:pt x="2139536" y="71766"/>
                    <a:pt x="2326961" y="45719"/>
                  </a:cubicBezTo>
                </a:path>
                <a:path w="2326961" h="45719" stroke="0" extrusionOk="0">
                  <a:moveTo>
                    <a:pt x="0" y="0"/>
                  </a:moveTo>
                  <a:cubicBezTo>
                    <a:pt x="128217" y="-20857"/>
                    <a:pt x="412103" y="23289"/>
                    <a:pt x="605010" y="11887"/>
                  </a:cubicBezTo>
                  <a:cubicBezTo>
                    <a:pt x="797917" y="484"/>
                    <a:pt x="862667" y="24780"/>
                    <a:pt x="1116941" y="21945"/>
                  </a:cubicBezTo>
                  <a:cubicBezTo>
                    <a:pt x="1371215" y="19110"/>
                    <a:pt x="1572519" y="50428"/>
                    <a:pt x="1721951" y="33832"/>
                  </a:cubicBezTo>
                  <a:cubicBezTo>
                    <a:pt x="1871383" y="17236"/>
                    <a:pt x="2030060" y="53725"/>
                    <a:pt x="2326961" y="45719"/>
                  </a:cubicBezTo>
                </a:path>
              </a:pathLst>
            </a:custGeom>
            <a:grpFill/>
            <a:ln w="28575">
              <a:solidFill>
                <a:schemeClr val="tx1"/>
              </a:solidFill>
              <a:extLst>
                <a:ext uri="{C807C97D-BFC1-408E-A445-0C87EB9F89A2}">
                  <ask:lineSketchStyleProps xmlns:ask="http://schemas.microsoft.com/office/drawing/2018/sketchyshapes" sd="225112002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25">
              <a:extLst>
                <a:ext uri="{FF2B5EF4-FFF2-40B4-BE49-F238E27FC236}">
                  <a16:creationId xmlns:a16="http://schemas.microsoft.com/office/drawing/2014/main" id="{7DB4AABD-87EA-403F-9186-F579B372145B}"/>
                </a:ext>
              </a:extLst>
            </p:cNvPr>
            <p:cNvSpPr/>
            <p:nvPr/>
          </p:nvSpPr>
          <p:spPr>
            <a:xfrm>
              <a:off x="5061473" y="1999360"/>
              <a:ext cx="2326961" cy="45719"/>
            </a:xfrm>
            <a:custGeom>
              <a:avLst/>
              <a:gdLst>
                <a:gd name="connsiteX0" fmla="*/ 0 w 2326961"/>
                <a:gd name="connsiteY0" fmla="*/ 0 h 45719"/>
                <a:gd name="connsiteX1" fmla="*/ 511931 w 2326961"/>
                <a:gd name="connsiteY1" fmla="*/ 10058 h 45719"/>
                <a:gd name="connsiteX2" fmla="*/ 1047132 w 2326961"/>
                <a:gd name="connsiteY2" fmla="*/ 20574 h 45719"/>
                <a:gd name="connsiteX3" fmla="*/ 1582333 w 2326961"/>
                <a:gd name="connsiteY3" fmla="*/ 31089 h 45719"/>
                <a:gd name="connsiteX4" fmla="*/ 2326961 w 2326961"/>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961" h="45719" fill="none" extrusionOk="0">
                  <a:moveTo>
                    <a:pt x="0" y="0"/>
                  </a:moveTo>
                  <a:cubicBezTo>
                    <a:pt x="231267" y="-25847"/>
                    <a:pt x="287627" y="27543"/>
                    <a:pt x="511931" y="10058"/>
                  </a:cubicBezTo>
                  <a:cubicBezTo>
                    <a:pt x="736235" y="-7426"/>
                    <a:pt x="844714" y="35340"/>
                    <a:pt x="1047132" y="20574"/>
                  </a:cubicBezTo>
                  <a:cubicBezTo>
                    <a:pt x="1249550" y="5808"/>
                    <a:pt x="1368051" y="73523"/>
                    <a:pt x="1582333" y="31089"/>
                  </a:cubicBezTo>
                  <a:cubicBezTo>
                    <a:pt x="1796615" y="-11345"/>
                    <a:pt x="2089644" y="93479"/>
                    <a:pt x="2326961" y="45719"/>
                  </a:cubicBezTo>
                </a:path>
                <a:path w="2326961" h="45719" stroke="0" extrusionOk="0">
                  <a:moveTo>
                    <a:pt x="0" y="0"/>
                  </a:moveTo>
                  <a:cubicBezTo>
                    <a:pt x="175748" y="-8887"/>
                    <a:pt x="377767" y="67221"/>
                    <a:pt x="628279" y="12344"/>
                  </a:cubicBezTo>
                  <a:cubicBezTo>
                    <a:pt x="878791" y="-42533"/>
                    <a:pt x="924937" y="81626"/>
                    <a:pt x="1210020" y="23774"/>
                  </a:cubicBezTo>
                  <a:cubicBezTo>
                    <a:pt x="1495103" y="-34078"/>
                    <a:pt x="1550304" y="43908"/>
                    <a:pt x="1721951" y="33832"/>
                  </a:cubicBezTo>
                  <a:cubicBezTo>
                    <a:pt x="1893598" y="23756"/>
                    <a:pt x="2178323" y="110820"/>
                    <a:pt x="2326961" y="45719"/>
                  </a:cubicBezTo>
                </a:path>
              </a:pathLst>
            </a:custGeom>
            <a:grpFill/>
            <a:ln w="28575">
              <a:solidFill>
                <a:schemeClr val="tx1"/>
              </a:solidFill>
              <a:extLst>
                <a:ext uri="{C807C97D-BFC1-408E-A445-0C87EB9F89A2}">
                  <ask:lineSketchStyleProps xmlns:ask="http://schemas.microsoft.com/office/drawing/2018/sketchyshapes" sd="4197535473">
                    <a:custGeom>
                      <a:avLst/>
                      <a:gdLst>
                        <a:gd name="connsiteX0" fmla="*/ 0 w 1842868"/>
                        <a:gd name="connsiteY0" fmla="*/ 0 h 28136"/>
                        <a:gd name="connsiteX1" fmla="*/ 1842868 w 1842868"/>
                        <a:gd name="connsiteY1" fmla="*/ 28136 h 28136"/>
                      </a:gdLst>
                      <a:ahLst/>
                      <a:cxnLst>
                        <a:cxn ang="0">
                          <a:pos x="connsiteX0" y="connsiteY0"/>
                        </a:cxn>
                        <a:cxn ang="0">
                          <a:pos x="connsiteX1" y="connsiteY1"/>
                        </a:cxn>
                      </a:cxnLst>
                      <a:rect l="l" t="t" r="r" b="b"/>
                      <a:pathLst>
                        <a:path w="1842868" h="28136">
                          <a:moveTo>
                            <a:pt x="0" y="0"/>
                          </a:moveTo>
                          <a:lnTo>
                            <a:pt x="1842868" y="28136"/>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2">
            <a:extLst>
              <a:ext uri="{FF2B5EF4-FFF2-40B4-BE49-F238E27FC236}">
                <a16:creationId xmlns:a16="http://schemas.microsoft.com/office/drawing/2014/main" id="{A5368D82-D03E-41F0-89EF-6361EBDDA3F0}"/>
              </a:ext>
            </a:extLst>
          </p:cNvPr>
          <p:cNvGrpSpPr/>
          <p:nvPr/>
        </p:nvGrpSpPr>
        <p:grpSpPr>
          <a:xfrm>
            <a:off x="4700404" y="4287606"/>
            <a:ext cx="2025747" cy="447213"/>
            <a:chOff x="5212079" y="3285233"/>
            <a:chExt cx="2025747" cy="447213"/>
          </a:xfrm>
        </p:grpSpPr>
        <p:sp>
          <p:nvSpPr>
            <p:cNvPr id="196" name="Freeform: Shape 35">
              <a:extLst>
                <a:ext uri="{FF2B5EF4-FFF2-40B4-BE49-F238E27FC236}">
                  <a16:creationId xmlns:a16="http://schemas.microsoft.com/office/drawing/2014/main" id="{05E71BD4-3A97-4B7E-A033-C4AA8794F72A}"/>
                </a:ext>
              </a:extLst>
            </p:cNvPr>
            <p:cNvSpPr/>
            <p:nvPr/>
          </p:nvSpPr>
          <p:spPr>
            <a:xfrm>
              <a:off x="5383014" y="3285233"/>
              <a:ext cx="1644017" cy="432434"/>
            </a:xfrm>
            <a:custGeom>
              <a:avLst/>
              <a:gdLst>
                <a:gd name="connsiteX0" fmla="*/ 369585 w 1644017"/>
                <a:gd name="connsiteY0" fmla="*/ 420746 h 432434"/>
                <a:gd name="connsiteX1" fmla="*/ 0 w 1644017"/>
                <a:gd name="connsiteY1" fmla="*/ 0 h 432434"/>
                <a:gd name="connsiteX2" fmla="*/ 564446 w 1644017"/>
                <a:gd name="connsiteY2" fmla="*/ 4012 h 432434"/>
                <a:gd name="connsiteX3" fmla="*/ 1145332 w 1644017"/>
                <a:gd name="connsiteY3" fmla="*/ 8141 h 432434"/>
                <a:gd name="connsiteX4" fmla="*/ 1644017 w 1644017"/>
                <a:gd name="connsiteY4" fmla="*/ 11686 h 432434"/>
                <a:gd name="connsiteX5" fmla="*/ 1325408 w 1644017"/>
                <a:gd name="connsiteY5" fmla="*/ 432434 h 432434"/>
                <a:gd name="connsiteX6" fmla="*/ 857055 w 1644017"/>
                <a:gd name="connsiteY6" fmla="*/ 426707 h 432434"/>
                <a:gd name="connsiteX7" fmla="*/ 369585 w 1644017"/>
                <a:gd name="connsiteY7" fmla="*/ 420746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17" h="432434" fill="none" extrusionOk="0">
                  <a:moveTo>
                    <a:pt x="369585" y="420746"/>
                  </a:moveTo>
                  <a:cubicBezTo>
                    <a:pt x="226083" y="287590"/>
                    <a:pt x="136603" y="73381"/>
                    <a:pt x="0" y="0"/>
                  </a:cubicBezTo>
                  <a:cubicBezTo>
                    <a:pt x="224868" y="-46438"/>
                    <a:pt x="301046" y="53783"/>
                    <a:pt x="564446" y="4012"/>
                  </a:cubicBezTo>
                  <a:cubicBezTo>
                    <a:pt x="827846" y="-45759"/>
                    <a:pt x="871766" y="75324"/>
                    <a:pt x="1145332" y="8141"/>
                  </a:cubicBezTo>
                  <a:cubicBezTo>
                    <a:pt x="1418898" y="-59042"/>
                    <a:pt x="1435984" y="41604"/>
                    <a:pt x="1644017" y="11686"/>
                  </a:cubicBezTo>
                  <a:cubicBezTo>
                    <a:pt x="1521656" y="182456"/>
                    <a:pt x="1390859" y="275429"/>
                    <a:pt x="1325408" y="432434"/>
                  </a:cubicBezTo>
                  <a:cubicBezTo>
                    <a:pt x="1140248" y="446961"/>
                    <a:pt x="1036991" y="375473"/>
                    <a:pt x="857055" y="426707"/>
                  </a:cubicBezTo>
                  <a:cubicBezTo>
                    <a:pt x="677119" y="477941"/>
                    <a:pt x="597763" y="396445"/>
                    <a:pt x="369585" y="420746"/>
                  </a:cubicBezTo>
                  <a:close/>
                </a:path>
                <a:path w="1644017" h="432434" stroke="0" extrusionOk="0">
                  <a:moveTo>
                    <a:pt x="369585" y="420746"/>
                  </a:moveTo>
                  <a:cubicBezTo>
                    <a:pt x="243109" y="363914"/>
                    <a:pt x="220968" y="167725"/>
                    <a:pt x="0" y="0"/>
                  </a:cubicBezTo>
                  <a:cubicBezTo>
                    <a:pt x="165230" y="-15295"/>
                    <a:pt x="378291" y="43690"/>
                    <a:pt x="498685" y="3545"/>
                  </a:cubicBezTo>
                  <a:cubicBezTo>
                    <a:pt x="619079" y="-36600"/>
                    <a:pt x="838760" y="14488"/>
                    <a:pt x="1046691" y="7440"/>
                  </a:cubicBezTo>
                  <a:cubicBezTo>
                    <a:pt x="1254622" y="393"/>
                    <a:pt x="1503835" y="51718"/>
                    <a:pt x="1644017" y="11686"/>
                  </a:cubicBezTo>
                  <a:cubicBezTo>
                    <a:pt x="1514043" y="196882"/>
                    <a:pt x="1376258" y="320439"/>
                    <a:pt x="1325408" y="432434"/>
                  </a:cubicBezTo>
                  <a:cubicBezTo>
                    <a:pt x="1205025" y="459447"/>
                    <a:pt x="1012775" y="403326"/>
                    <a:pt x="866613" y="426824"/>
                  </a:cubicBezTo>
                  <a:cubicBezTo>
                    <a:pt x="720451" y="450322"/>
                    <a:pt x="511537" y="396120"/>
                    <a:pt x="369585" y="420746"/>
                  </a:cubicBezTo>
                  <a:close/>
                </a:path>
              </a:pathLst>
            </a:custGeom>
            <a:solidFill>
              <a:schemeClr val="accent4">
                <a:lumMod val="60000"/>
                <a:lumOff val="40000"/>
              </a:schemeClr>
            </a:solidFill>
            <a:ln>
              <a:solidFill>
                <a:schemeClr val="accent4">
                  <a:lumMod val="60000"/>
                  <a:lumOff val="40000"/>
                </a:schemeClr>
              </a:solidFill>
              <a:extLst>
                <a:ext uri="{C807C97D-BFC1-408E-A445-0C87EB9F89A2}">
                  <ask:lineSketchStyleProps xmlns:ask="http://schemas.microsoft.com/office/drawing/2018/sketchyshapes" sd="1126374995">
                    <a:custGeom>
                      <a:avLst/>
                      <a:gdLst>
                        <a:gd name="connsiteX0" fmla="*/ 407963 w 1814733"/>
                        <a:gd name="connsiteY0" fmla="*/ 506436 h 520504"/>
                        <a:gd name="connsiteX1" fmla="*/ 0 w 1814733"/>
                        <a:gd name="connsiteY1" fmla="*/ 0 h 520504"/>
                        <a:gd name="connsiteX2" fmla="*/ 1814733 w 1814733"/>
                        <a:gd name="connsiteY2" fmla="*/ 14067 h 520504"/>
                        <a:gd name="connsiteX3" fmla="*/ 1463040 w 1814733"/>
                        <a:gd name="connsiteY3" fmla="*/ 520504 h 520504"/>
                        <a:gd name="connsiteX4" fmla="*/ 407963 w 1814733"/>
                        <a:gd name="connsiteY4" fmla="*/ 506436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733" h="520504">
                          <a:moveTo>
                            <a:pt x="407963" y="506436"/>
                          </a:moveTo>
                          <a:lnTo>
                            <a:pt x="0" y="0"/>
                          </a:lnTo>
                          <a:lnTo>
                            <a:pt x="1814733" y="14067"/>
                          </a:lnTo>
                          <a:lnTo>
                            <a:pt x="1463040" y="520504"/>
                          </a:lnTo>
                          <a:lnTo>
                            <a:pt x="407963" y="50643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0">
              <a:extLst>
                <a:ext uri="{FF2B5EF4-FFF2-40B4-BE49-F238E27FC236}">
                  <a16:creationId xmlns:a16="http://schemas.microsoft.com/office/drawing/2014/main" id="{1DF66F4B-59EB-4F11-BF96-9C8814290AEC}"/>
                </a:ext>
              </a:extLst>
            </p:cNvPr>
            <p:cNvSpPr txBox="1"/>
            <p:nvPr/>
          </p:nvSpPr>
          <p:spPr>
            <a:xfrm>
              <a:off x="5212079" y="3363114"/>
              <a:ext cx="2025747" cy="369332"/>
            </a:xfrm>
            <a:prstGeom prst="rect">
              <a:avLst/>
            </a:prstGeom>
            <a:noFill/>
          </p:spPr>
          <p:txBody>
            <a:bodyPr wrap="square" rtlCol="0">
              <a:spAutoFit/>
            </a:bodyPr>
            <a:lstStyle/>
            <a:p>
              <a:pPr algn="ctr"/>
              <a:endParaRPr lang="en-US" dirty="0">
                <a:latin typeface="Hand Of Sean" panose="02000500000000000000" pitchFamily="2" charset="-128"/>
                <a:ea typeface="Hand Of Sean" panose="02000500000000000000" pitchFamily="2" charset="-128"/>
              </a:endParaRPr>
            </a:p>
          </p:txBody>
        </p:sp>
      </p:grpSp>
      <p:grpSp>
        <p:nvGrpSpPr>
          <p:cNvPr id="198" name="Group 3">
            <a:extLst>
              <a:ext uri="{FF2B5EF4-FFF2-40B4-BE49-F238E27FC236}">
                <a16:creationId xmlns:a16="http://schemas.microsoft.com/office/drawing/2014/main" id="{F6AA9580-E747-412D-8E6D-BC47767F3D00}"/>
              </a:ext>
            </a:extLst>
          </p:cNvPr>
          <p:cNvGrpSpPr/>
          <p:nvPr/>
        </p:nvGrpSpPr>
        <p:grpSpPr>
          <a:xfrm>
            <a:off x="4532835" y="3601106"/>
            <a:ext cx="2326970" cy="599707"/>
            <a:chOff x="5044510" y="2598733"/>
            <a:chExt cx="2326970" cy="599707"/>
          </a:xfrm>
        </p:grpSpPr>
        <p:sp>
          <p:nvSpPr>
            <p:cNvPr id="199" name="Freeform: Shape 36">
              <a:extLst>
                <a:ext uri="{FF2B5EF4-FFF2-40B4-BE49-F238E27FC236}">
                  <a16:creationId xmlns:a16="http://schemas.microsoft.com/office/drawing/2014/main" id="{029BEE29-4A86-41A0-980C-48006EADDB8E}"/>
                </a:ext>
              </a:extLst>
            </p:cNvPr>
            <p:cNvSpPr/>
            <p:nvPr/>
          </p:nvSpPr>
          <p:spPr>
            <a:xfrm>
              <a:off x="5044510" y="2598733"/>
              <a:ext cx="2326970" cy="599707"/>
            </a:xfrm>
            <a:custGeom>
              <a:avLst/>
              <a:gdLst>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397167" y="503790"/>
                    <a:pt x="313128" y="340363"/>
                    <a:pt x="272019" y="296259"/>
                  </a:cubicBezTo>
                  <a:cubicBezTo>
                    <a:pt x="138351" y="191581"/>
                    <a:pt x="183964" y="45373"/>
                    <a:pt x="0" y="35589"/>
                  </a:cubicBezTo>
                  <a:cubicBezTo>
                    <a:pt x="144212" y="46672"/>
                    <a:pt x="245274" y="79102"/>
                    <a:pt x="511931" y="38652"/>
                  </a:cubicBezTo>
                  <a:cubicBezTo>
                    <a:pt x="714735" y="-63499"/>
                    <a:pt x="873260" y="130216"/>
                    <a:pt x="1093672" y="42133"/>
                  </a:cubicBezTo>
                  <a:cubicBezTo>
                    <a:pt x="1217066" y="74250"/>
                    <a:pt x="1425079" y="174344"/>
                    <a:pt x="1721951" y="45893"/>
                  </a:cubicBezTo>
                  <a:cubicBezTo>
                    <a:pt x="1944485" y="-99644"/>
                    <a:pt x="2044925" y="66804"/>
                    <a:pt x="2326961" y="49513"/>
                  </a:cubicBezTo>
                  <a:cubicBezTo>
                    <a:pt x="2222274" y="170796"/>
                    <a:pt x="2175835" y="189019"/>
                    <a:pt x="2110499" y="290133"/>
                  </a:cubicBezTo>
                  <a:cubicBezTo>
                    <a:pt x="2061778" y="324006"/>
                    <a:pt x="2011010" y="428690"/>
                    <a:pt x="1875998" y="550804"/>
                  </a:cubicBezTo>
                  <a:cubicBezTo>
                    <a:pt x="1647051" y="567985"/>
                    <a:pt x="1505942" y="523370"/>
                    <a:pt x="1397979" y="545883"/>
                  </a:cubicBezTo>
                  <a:cubicBezTo>
                    <a:pt x="1247603" y="626529"/>
                    <a:pt x="1090244" y="468351"/>
                    <a:pt x="974075" y="541520"/>
                  </a:cubicBezTo>
                  <a:cubicBezTo>
                    <a:pt x="961738" y="582270"/>
                    <a:pt x="646988" y="546486"/>
                    <a:pt x="523114" y="536878"/>
                  </a:cubicBezTo>
                  <a:close/>
                </a:path>
                <a:path w="2326970" h="599707" stroke="0" extrusionOk="0">
                  <a:moveTo>
                    <a:pt x="410572" y="536878"/>
                  </a:moveTo>
                  <a:cubicBezTo>
                    <a:pt x="323004" y="481381"/>
                    <a:pt x="339947" y="384444"/>
                    <a:pt x="256326" y="281221"/>
                  </a:cubicBezTo>
                  <a:cubicBezTo>
                    <a:pt x="199512" y="279015"/>
                    <a:pt x="94040" y="111271"/>
                    <a:pt x="0" y="35589"/>
                  </a:cubicBezTo>
                  <a:cubicBezTo>
                    <a:pt x="75243" y="-90092"/>
                    <a:pt x="143796" y="244657"/>
                    <a:pt x="628279" y="39348"/>
                  </a:cubicBezTo>
                  <a:cubicBezTo>
                    <a:pt x="901861" y="-40657"/>
                    <a:pt x="981210" y="21235"/>
                    <a:pt x="1256559" y="43108"/>
                  </a:cubicBezTo>
                  <a:cubicBezTo>
                    <a:pt x="1490105" y="65563"/>
                    <a:pt x="1625533" y="198359"/>
                    <a:pt x="1815030" y="46450"/>
                  </a:cubicBezTo>
                  <a:cubicBezTo>
                    <a:pt x="2021635" y="49811"/>
                    <a:pt x="2267469" y="133005"/>
                    <a:pt x="2326961" y="49513"/>
                  </a:cubicBezTo>
                  <a:cubicBezTo>
                    <a:pt x="2333150" y="81896"/>
                    <a:pt x="2146796" y="209058"/>
                    <a:pt x="2101480" y="300159"/>
                  </a:cubicBezTo>
                  <a:cubicBezTo>
                    <a:pt x="2055765" y="396853"/>
                    <a:pt x="1995525" y="478358"/>
                    <a:pt x="1875998" y="550804"/>
                  </a:cubicBezTo>
                  <a:cubicBezTo>
                    <a:pt x="1741837" y="659029"/>
                    <a:pt x="1569388" y="609792"/>
                    <a:pt x="1452094" y="546441"/>
                  </a:cubicBezTo>
                  <a:cubicBezTo>
                    <a:pt x="1305607" y="654637"/>
                    <a:pt x="1194413" y="606755"/>
                    <a:pt x="1001133" y="541799"/>
                  </a:cubicBezTo>
                  <a:cubicBezTo>
                    <a:pt x="776169" y="554166"/>
                    <a:pt x="601763" y="450274"/>
                    <a:pt x="410572" y="536878"/>
                  </a:cubicBezTo>
                  <a:close/>
                </a:path>
                <a:path w="2326970" h="599707" fill="none" stroke="0" extrusionOk="0">
                  <a:moveTo>
                    <a:pt x="523114" y="536878"/>
                  </a:moveTo>
                  <a:cubicBezTo>
                    <a:pt x="404270" y="482358"/>
                    <a:pt x="276921" y="357004"/>
                    <a:pt x="215748" y="310327"/>
                  </a:cubicBezTo>
                  <a:cubicBezTo>
                    <a:pt x="144229" y="360170"/>
                    <a:pt x="126444" y="183231"/>
                    <a:pt x="0" y="35589"/>
                  </a:cubicBezTo>
                  <a:cubicBezTo>
                    <a:pt x="175110" y="40789"/>
                    <a:pt x="272029" y="63652"/>
                    <a:pt x="511931" y="38652"/>
                  </a:cubicBezTo>
                  <a:cubicBezTo>
                    <a:pt x="733975" y="25444"/>
                    <a:pt x="866879" y="112922"/>
                    <a:pt x="1093672" y="42133"/>
                  </a:cubicBezTo>
                  <a:cubicBezTo>
                    <a:pt x="1240308" y="103562"/>
                    <a:pt x="1369883" y="125654"/>
                    <a:pt x="1721951" y="45893"/>
                  </a:cubicBezTo>
                  <a:cubicBezTo>
                    <a:pt x="1967310" y="-37027"/>
                    <a:pt x="2027086" y="102552"/>
                    <a:pt x="2326961" y="49513"/>
                  </a:cubicBezTo>
                  <a:cubicBezTo>
                    <a:pt x="2296900" y="192730"/>
                    <a:pt x="2179432" y="217826"/>
                    <a:pt x="2110499" y="290133"/>
                  </a:cubicBezTo>
                  <a:cubicBezTo>
                    <a:pt x="2077018" y="364190"/>
                    <a:pt x="2011151" y="419964"/>
                    <a:pt x="1875998" y="550804"/>
                  </a:cubicBezTo>
                  <a:cubicBezTo>
                    <a:pt x="1738722" y="568067"/>
                    <a:pt x="1537321" y="439453"/>
                    <a:pt x="1397979" y="545883"/>
                  </a:cubicBezTo>
                  <a:cubicBezTo>
                    <a:pt x="1230089" y="558321"/>
                    <a:pt x="1075333" y="468640"/>
                    <a:pt x="974075" y="541520"/>
                  </a:cubicBezTo>
                  <a:cubicBezTo>
                    <a:pt x="857919" y="626985"/>
                    <a:pt x="821425" y="481382"/>
                    <a:pt x="523114" y="536878"/>
                  </a:cubicBezTo>
                  <a:close/>
                </a:path>
                <a:path w="2326970" h="599707" fill="none" stroke="0" extrusionOk="0">
                  <a:moveTo>
                    <a:pt x="523114" y="536878"/>
                  </a:moveTo>
                  <a:cubicBezTo>
                    <a:pt x="424885" y="488111"/>
                    <a:pt x="325640" y="327262"/>
                    <a:pt x="272019" y="296259"/>
                  </a:cubicBezTo>
                  <a:cubicBezTo>
                    <a:pt x="220020" y="229479"/>
                    <a:pt x="157422" y="131585"/>
                    <a:pt x="0" y="35589"/>
                  </a:cubicBezTo>
                  <a:cubicBezTo>
                    <a:pt x="158210" y="13682"/>
                    <a:pt x="291640" y="71285"/>
                    <a:pt x="511931" y="38652"/>
                  </a:cubicBezTo>
                  <a:cubicBezTo>
                    <a:pt x="767116" y="20368"/>
                    <a:pt x="864273" y="86568"/>
                    <a:pt x="1093672" y="42133"/>
                  </a:cubicBezTo>
                  <a:cubicBezTo>
                    <a:pt x="1284177" y="-5740"/>
                    <a:pt x="1438575" y="72343"/>
                    <a:pt x="1721951" y="45893"/>
                  </a:cubicBezTo>
                  <a:cubicBezTo>
                    <a:pt x="2004424" y="-33565"/>
                    <a:pt x="2065012" y="109275"/>
                    <a:pt x="2326961" y="49513"/>
                  </a:cubicBezTo>
                  <a:cubicBezTo>
                    <a:pt x="2220482" y="149867"/>
                    <a:pt x="2141945" y="200962"/>
                    <a:pt x="2110499" y="290133"/>
                  </a:cubicBezTo>
                  <a:cubicBezTo>
                    <a:pt x="2041108" y="371333"/>
                    <a:pt x="2122238" y="385151"/>
                    <a:pt x="2016675" y="536737"/>
                  </a:cubicBezTo>
                  <a:cubicBezTo>
                    <a:pt x="1822218" y="514758"/>
                    <a:pt x="1495225" y="471277"/>
                    <a:pt x="1397979" y="545883"/>
                  </a:cubicBezTo>
                  <a:cubicBezTo>
                    <a:pt x="1191584" y="618866"/>
                    <a:pt x="1080875" y="499549"/>
                    <a:pt x="974075" y="541520"/>
                  </a:cubicBezTo>
                  <a:cubicBezTo>
                    <a:pt x="880796" y="648934"/>
                    <a:pt x="691170" y="514669"/>
                    <a:pt x="523114" y="536878"/>
                  </a:cubicBezTo>
                  <a:close/>
                </a:path>
                <a:path w="2326970" h="599707" fill="none" stroke="0" extrusionOk="0">
                  <a:moveTo>
                    <a:pt x="523114" y="536878"/>
                  </a:moveTo>
                  <a:cubicBezTo>
                    <a:pt x="395589" y="500821"/>
                    <a:pt x="320317" y="361509"/>
                    <a:pt x="272019" y="296259"/>
                  </a:cubicBezTo>
                  <a:cubicBezTo>
                    <a:pt x="218506" y="221435"/>
                    <a:pt x="192862" y="89657"/>
                    <a:pt x="0" y="35589"/>
                  </a:cubicBezTo>
                  <a:cubicBezTo>
                    <a:pt x="143019" y="55513"/>
                    <a:pt x="251820" y="15558"/>
                    <a:pt x="511931" y="38652"/>
                  </a:cubicBezTo>
                  <a:cubicBezTo>
                    <a:pt x="756967" y="-99757"/>
                    <a:pt x="945164" y="141371"/>
                    <a:pt x="1093672" y="42133"/>
                  </a:cubicBezTo>
                  <a:cubicBezTo>
                    <a:pt x="1248465" y="72790"/>
                    <a:pt x="1403510" y="233425"/>
                    <a:pt x="1721951" y="45893"/>
                  </a:cubicBezTo>
                  <a:cubicBezTo>
                    <a:pt x="1969901" y="-30942"/>
                    <a:pt x="2065602" y="84393"/>
                    <a:pt x="2326961" y="49513"/>
                  </a:cubicBezTo>
                  <a:cubicBezTo>
                    <a:pt x="2243330" y="161809"/>
                    <a:pt x="2171494" y="177004"/>
                    <a:pt x="2110499" y="290133"/>
                  </a:cubicBezTo>
                  <a:cubicBezTo>
                    <a:pt x="2041979" y="361484"/>
                    <a:pt x="2021613" y="425503"/>
                    <a:pt x="1875998" y="550804"/>
                  </a:cubicBezTo>
                  <a:cubicBezTo>
                    <a:pt x="1738024" y="595984"/>
                    <a:pt x="1540641" y="528061"/>
                    <a:pt x="1397979" y="545883"/>
                  </a:cubicBezTo>
                  <a:cubicBezTo>
                    <a:pt x="1248717" y="603862"/>
                    <a:pt x="1084852" y="469892"/>
                    <a:pt x="974075" y="541520"/>
                  </a:cubicBezTo>
                  <a:cubicBezTo>
                    <a:pt x="963794" y="576143"/>
                    <a:pt x="686485" y="570135"/>
                    <a:pt x="523114" y="536878"/>
                  </a:cubicBezTo>
                  <a:close/>
                </a:path>
                <a:path w="2326970" h="599707" fill="none" stroke="0" extrusionOk="0">
                  <a:moveTo>
                    <a:pt x="523114" y="536878"/>
                  </a:moveTo>
                  <a:cubicBezTo>
                    <a:pt x="397928" y="497096"/>
                    <a:pt x="318526" y="351918"/>
                    <a:pt x="272019" y="296259"/>
                  </a:cubicBezTo>
                  <a:cubicBezTo>
                    <a:pt x="181038" y="219463"/>
                    <a:pt x="195027" y="99345"/>
                    <a:pt x="0" y="35589"/>
                  </a:cubicBezTo>
                  <a:cubicBezTo>
                    <a:pt x="142633" y="38119"/>
                    <a:pt x="267970" y="72551"/>
                    <a:pt x="511931" y="38652"/>
                  </a:cubicBezTo>
                  <a:cubicBezTo>
                    <a:pt x="742922" y="-43834"/>
                    <a:pt x="841866" y="128861"/>
                    <a:pt x="1093672" y="42133"/>
                  </a:cubicBezTo>
                  <a:cubicBezTo>
                    <a:pt x="1242667" y="107465"/>
                    <a:pt x="1407959" y="197994"/>
                    <a:pt x="1721951" y="45893"/>
                  </a:cubicBezTo>
                  <a:cubicBezTo>
                    <a:pt x="1964423" y="-62323"/>
                    <a:pt x="2039712" y="60134"/>
                    <a:pt x="2326961" y="49513"/>
                  </a:cubicBezTo>
                  <a:cubicBezTo>
                    <a:pt x="2241949" y="176780"/>
                    <a:pt x="2163546" y="195174"/>
                    <a:pt x="2110499" y="290133"/>
                  </a:cubicBezTo>
                  <a:cubicBezTo>
                    <a:pt x="2052333" y="345143"/>
                    <a:pt x="1999678" y="407899"/>
                    <a:pt x="1875998" y="550804"/>
                  </a:cubicBezTo>
                  <a:cubicBezTo>
                    <a:pt x="1667174" y="573781"/>
                    <a:pt x="1498782" y="505224"/>
                    <a:pt x="1397979" y="545883"/>
                  </a:cubicBezTo>
                  <a:cubicBezTo>
                    <a:pt x="1220052" y="598283"/>
                    <a:pt x="1127401" y="474260"/>
                    <a:pt x="974075" y="541520"/>
                  </a:cubicBezTo>
                  <a:cubicBezTo>
                    <a:pt x="918763" y="597849"/>
                    <a:pt x="704784" y="523093"/>
                    <a:pt x="523114" y="536878"/>
                  </a:cubicBezTo>
                  <a:close/>
                </a:path>
              </a:pathLst>
            </a:custGeom>
            <a:solidFill>
              <a:srgbClr val="FFC000"/>
            </a:solidFill>
            <a:ln>
              <a:solidFill>
                <a:srgbClr val="FFC000"/>
              </a:solidFill>
              <a:extLst>
                <a:ext uri="{C807C97D-BFC1-408E-A445-0C87EB9F89A2}">
                  <ask:lineSketchStyleProps xmlns:ask="http://schemas.microsoft.com/office/drawing/2018/sketchyshapes" sd="1126374995">
                    <a:custGeom>
                      <a:avLst/>
                      <a:gdLst>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410572 w 2327260"/>
                        <a:gd name="connsiteY0" fmla="*/ 536774 h 589723"/>
                        <a:gd name="connsiteX1" fmla="*/ 256326 w 2327260"/>
                        <a:gd name="connsiteY1" fmla="*/ 281117 h 589723"/>
                        <a:gd name="connsiteX2" fmla="*/ 0 w 2327260"/>
                        <a:gd name="connsiteY2" fmla="*/ 35485 h 589723"/>
                        <a:gd name="connsiteX3" fmla="*/ 628279 w 2327260"/>
                        <a:gd name="connsiteY3" fmla="*/ 39244 h 589723"/>
                        <a:gd name="connsiteX4" fmla="*/ 1256559 w 2327260"/>
                        <a:gd name="connsiteY4" fmla="*/ 43004 h 589723"/>
                        <a:gd name="connsiteX5" fmla="*/ 1815030 w 2327260"/>
                        <a:gd name="connsiteY5" fmla="*/ 46346 h 589723"/>
                        <a:gd name="connsiteX6" fmla="*/ 2326961 w 2327260"/>
                        <a:gd name="connsiteY6" fmla="*/ 49409 h 589723"/>
                        <a:gd name="connsiteX7" fmla="*/ 2101480 w 2327260"/>
                        <a:gd name="connsiteY7" fmla="*/ 300055 h 589723"/>
                        <a:gd name="connsiteX8" fmla="*/ 1875998 w 2327260"/>
                        <a:gd name="connsiteY8" fmla="*/ 550700 h 589723"/>
                        <a:gd name="connsiteX9" fmla="*/ 1452094 w 2327260"/>
                        <a:gd name="connsiteY9" fmla="*/ 546337 h 589723"/>
                        <a:gd name="connsiteX10" fmla="*/ 1001133 w 2327260"/>
                        <a:gd name="connsiteY10" fmla="*/ 541695 h 589723"/>
                        <a:gd name="connsiteX11" fmla="*/ 410572 w 2327260"/>
                        <a:gd name="connsiteY11" fmla="*/ 536774 h 589723"/>
                        <a:gd name="connsiteX0" fmla="*/ 523114 w 2327260"/>
                        <a:gd name="connsiteY0" fmla="*/ 536774 h 589723"/>
                        <a:gd name="connsiteX1" fmla="*/ 215748 w 2327260"/>
                        <a:gd name="connsiteY1" fmla="*/ 310223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1875998 w 2327260"/>
                        <a:gd name="connsiteY8" fmla="*/ 550700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7260"/>
                        <a:gd name="connsiteY0" fmla="*/ 536774 h 589723"/>
                        <a:gd name="connsiteX1" fmla="*/ 272019 w 2327260"/>
                        <a:gd name="connsiteY1" fmla="*/ 296155 h 589723"/>
                        <a:gd name="connsiteX2" fmla="*/ 0 w 2327260"/>
                        <a:gd name="connsiteY2" fmla="*/ 35485 h 589723"/>
                        <a:gd name="connsiteX3" fmla="*/ 511931 w 2327260"/>
                        <a:gd name="connsiteY3" fmla="*/ 38548 h 589723"/>
                        <a:gd name="connsiteX4" fmla="*/ 1093672 w 2327260"/>
                        <a:gd name="connsiteY4" fmla="*/ 42029 h 589723"/>
                        <a:gd name="connsiteX5" fmla="*/ 1721951 w 2327260"/>
                        <a:gd name="connsiteY5" fmla="*/ 45789 h 589723"/>
                        <a:gd name="connsiteX6" fmla="*/ 2326961 w 2327260"/>
                        <a:gd name="connsiteY6" fmla="*/ 49409 h 589723"/>
                        <a:gd name="connsiteX7" fmla="*/ 2110499 w 2327260"/>
                        <a:gd name="connsiteY7" fmla="*/ 290029 h 589723"/>
                        <a:gd name="connsiteX8" fmla="*/ 2016675 w 2327260"/>
                        <a:gd name="connsiteY8" fmla="*/ 536633 h 589723"/>
                        <a:gd name="connsiteX9" fmla="*/ 1397979 w 2327260"/>
                        <a:gd name="connsiteY9" fmla="*/ 545779 h 589723"/>
                        <a:gd name="connsiteX10" fmla="*/ 974075 w 2327260"/>
                        <a:gd name="connsiteY10" fmla="*/ 541416 h 589723"/>
                        <a:gd name="connsiteX11" fmla="*/ 523114 w 2327260"/>
                        <a:gd name="connsiteY11" fmla="*/ 536774 h 589723"/>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410572 w 2326970"/>
                        <a:gd name="connsiteY0" fmla="*/ 536878 h 599707"/>
                        <a:gd name="connsiteX1" fmla="*/ 256326 w 2326970"/>
                        <a:gd name="connsiteY1" fmla="*/ 281221 h 599707"/>
                        <a:gd name="connsiteX2" fmla="*/ 0 w 2326970"/>
                        <a:gd name="connsiteY2" fmla="*/ 35589 h 599707"/>
                        <a:gd name="connsiteX3" fmla="*/ 628279 w 2326970"/>
                        <a:gd name="connsiteY3" fmla="*/ 39348 h 599707"/>
                        <a:gd name="connsiteX4" fmla="*/ 1256559 w 2326970"/>
                        <a:gd name="connsiteY4" fmla="*/ 43108 h 599707"/>
                        <a:gd name="connsiteX5" fmla="*/ 1815030 w 2326970"/>
                        <a:gd name="connsiteY5" fmla="*/ 46450 h 599707"/>
                        <a:gd name="connsiteX6" fmla="*/ 2326961 w 2326970"/>
                        <a:gd name="connsiteY6" fmla="*/ 49513 h 599707"/>
                        <a:gd name="connsiteX7" fmla="*/ 2101480 w 2326970"/>
                        <a:gd name="connsiteY7" fmla="*/ 300159 h 599707"/>
                        <a:gd name="connsiteX8" fmla="*/ 1875998 w 2326970"/>
                        <a:gd name="connsiteY8" fmla="*/ 550804 h 599707"/>
                        <a:gd name="connsiteX9" fmla="*/ 1452094 w 2326970"/>
                        <a:gd name="connsiteY9" fmla="*/ 546441 h 599707"/>
                        <a:gd name="connsiteX10" fmla="*/ 1001133 w 2326970"/>
                        <a:gd name="connsiteY10" fmla="*/ 541799 h 599707"/>
                        <a:gd name="connsiteX11" fmla="*/ 410572 w 2326970"/>
                        <a:gd name="connsiteY11" fmla="*/ 536878 h 599707"/>
                        <a:gd name="connsiteX0" fmla="*/ 523114 w 2326970"/>
                        <a:gd name="connsiteY0" fmla="*/ 536878 h 599707"/>
                        <a:gd name="connsiteX1" fmla="*/ 215748 w 2326970"/>
                        <a:gd name="connsiteY1" fmla="*/ 310327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2016675 w 2326970"/>
                        <a:gd name="connsiteY8" fmla="*/ 536737 h 599707"/>
                        <a:gd name="connsiteX9" fmla="*/ 1397979 w 2326970"/>
                        <a:gd name="connsiteY9" fmla="*/ 545883 h 599707"/>
                        <a:gd name="connsiteX10" fmla="*/ 974075 w 2326970"/>
                        <a:gd name="connsiteY10" fmla="*/ 541520 h 599707"/>
                        <a:gd name="connsiteX11" fmla="*/ 523114 w 2326970"/>
                        <a:gd name="connsiteY11" fmla="*/ 536878 h 599707"/>
                        <a:gd name="connsiteX0" fmla="*/ 523114 w 2326970"/>
                        <a:gd name="connsiteY0" fmla="*/ 536878 h 599707"/>
                        <a:gd name="connsiteX1" fmla="*/ 272019 w 2326970"/>
                        <a:gd name="connsiteY1" fmla="*/ 296259 h 599707"/>
                        <a:gd name="connsiteX2" fmla="*/ 0 w 2326970"/>
                        <a:gd name="connsiteY2" fmla="*/ 35589 h 599707"/>
                        <a:gd name="connsiteX3" fmla="*/ 511931 w 2326970"/>
                        <a:gd name="connsiteY3" fmla="*/ 38652 h 599707"/>
                        <a:gd name="connsiteX4" fmla="*/ 1093672 w 2326970"/>
                        <a:gd name="connsiteY4" fmla="*/ 42133 h 599707"/>
                        <a:gd name="connsiteX5" fmla="*/ 1721951 w 2326970"/>
                        <a:gd name="connsiteY5" fmla="*/ 45893 h 599707"/>
                        <a:gd name="connsiteX6" fmla="*/ 2326961 w 2326970"/>
                        <a:gd name="connsiteY6" fmla="*/ 49513 h 599707"/>
                        <a:gd name="connsiteX7" fmla="*/ 2110499 w 2326970"/>
                        <a:gd name="connsiteY7" fmla="*/ 290133 h 599707"/>
                        <a:gd name="connsiteX8" fmla="*/ 1875998 w 2326970"/>
                        <a:gd name="connsiteY8" fmla="*/ 550804 h 599707"/>
                        <a:gd name="connsiteX9" fmla="*/ 1397979 w 2326970"/>
                        <a:gd name="connsiteY9" fmla="*/ 545883 h 599707"/>
                        <a:gd name="connsiteX10" fmla="*/ 974075 w 2326970"/>
                        <a:gd name="connsiteY10" fmla="*/ 541520 h 599707"/>
                        <a:gd name="connsiteX11" fmla="*/ 523114 w 2326970"/>
                        <a:gd name="connsiteY11" fmla="*/ 53687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70" h="599707" fill="none" extrusionOk="0">
                          <a:moveTo>
                            <a:pt x="523114" y="536878"/>
                          </a:moveTo>
                          <a:cubicBezTo>
                            <a:pt x="411954" y="494386"/>
                            <a:pt x="322510" y="341937"/>
                            <a:pt x="272019" y="296259"/>
                          </a:cubicBezTo>
                          <a:cubicBezTo>
                            <a:pt x="173759" y="221760"/>
                            <a:pt x="175900" y="58165"/>
                            <a:pt x="0" y="35589"/>
                          </a:cubicBezTo>
                          <a:cubicBezTo>
                            <a:pt x="154728" y="37420"/>
                            <a:pt x="262582" y="80396"/>
                            <a:pt x="511931" y="38652"/>
                          </a:cubicBezTo>
                          <a:cubicBezTo>
                            <a:pt x="717764" y="-47342"/>
                            <a:pt x="873120" y="116164"/>
                            <a:pt x="1093672" y="42133"/>
                          </a:cubicBezTo>
                          <a:cubicBezTo>
                            <a:pt x="1246821" y="48537"/>
                            <a:pt x="1424240" y="161019"/>
                            <a:pt x="1721951" y="45893"/>
                          </a:cubicBezTo>
                          <a:cubicBezTo>
                            <a:pt x="1968863" y="-62934"/>
                            <a:pt x="2049156" y="75269"/>
                            <a:pt x="2326961" y="49513"/>
                          </a:cubicBezTo>
                          <a:cubicBezTo>
                            <a:pt x="2229113" y="167112"/>
                            <a:pt x="2171764" y="198360"/>
                            <a:pt x="2110499" y="290133"/>
                          </a:cubicBezTo>
                          <a:cubicBezTo>
                            <a:pt x="2063021" y="346065"/>
                            <a:pt x="2008195" y="426781"/>
                            <a:pt x="1875998" y="550804"/>
                          </a:cubicBezTo>
                          <a:cubicBezTo>
                            <a:pt x="1666592" y="582226"/>
                            <a:pt x="1500038" y="507360"/>
                            <a:pt x="1397979" y="545883"/>
                          </a:cubicBezTo>
                          <a:cubicBezTo>
                            <a:pt x="1245928" y="611472"/>
                            <a:pt x="1094928" y="477080"/>
                            <a:pt x="974075" y="541520"/>
                          </a:cubicBezTo>
                          <a:cubicBezTo>
                            <a:pt x="920841" y="588453"/>
                            <a:pt x="677027" y="523240"/>
                            <a:pt x="523114" y="536878"/>
                          </a:cubicBezTo>
                          <a:close/>
                        </a:path>
                        <a:path w="2326970" h="599707" stroke="0" extrusionOk="0">
                          <a:moveTo>
                            <a:pt x="410572" y="536878"/>
                          </a:moveTo>
                          <a:cubicBezTo>
                            <a:pt x="321292" y="485695"/>
                            <a:pt x="336871" y="382218"/>
                            <a:pt x="256326" y="281221"/>
                          </a:cubicBezTo>
                          <a:cubicBezTo>
                            <a:pt x="198615" y="255896"/>
                            <a:pt x="82419" y="95926"/>
                            <a:pt x="0" y="35589"/>
                          </a:cubicBezTo>
                          <a:cubicBezTo>
                            <a:pt x="87570" y="-67833"/>
                            <a:pt x="191300" y="183420"/>
                            <a:pt x="628279" y="39348"/>
                          </a:cubicBezTo>
                          <a:cubicBezTo>
                            <a:pt x="914743" y="-41699"/>
                            <a:pt x="980014" y="24596"/>
                            <a:pt x="1256559" y="43108"/>
                          </a:cubicBezTo>
                          <a:cubicBezTo>
                            <a:pt x="1497773" y="67382"/>
                            <a:pt x="1619325" y="174235"/>
                            <a:pt x="1815030" y="46450"/>
                          </a:cubicBezTo>
                          <a:cubicBezTo>
                            <a:pt x="2024710" y="21236"/>
                            <a:pt x="2253282" y="116366"/>
                            <a:pt x="2326961" y="49513"/>
                          </a:cubicBezTo>
                          <a:cubicBezTo>
                            <a:pt x="2328459" y="86066"/>
                            <a:pt x="2155711" y="203313"/>
                            <a:pt x="2101480" y="300159"/>
                          </a:cubicBezTo>
                          <a:cubicBezTo>
                            <a:pt x="2054833" y="399011"/>
                            <a:pt x="1987022" y="459938"/>
                            <a:pt x="1875998" y="550804"/>
                          </a:cubicBezTo>
                          <a:cubicBezTo>
                            <a:pt x="1717839" y="634600"/>
                            <a:pt x="1587610" y="575210"/>
                            <a:pt x="1452094" y="546441"/>
                          </a:cubicBezTo>
                          <a:cubicBezTo>
                            <a:pt x="1305884" y="650514"/>
                            <a:pt x="1163776" y="575910"/>
                            <a:pt x="1001133" y="541799"/>
                          </a:cubicBezTo>
                          <a:cubicBezTo>
                            <a:pt x="795334" y="547606"/>
                            <a:pt x="585251" y="485203"/>
                            <a:pt x="410572" y="536878"/>
                          </a:cubicBezTo>
                          <a:close/>
                        </a:path>
                        <a:path w="2326970" h="599707" fill="none" stroke="0" extrusionOk="0">
                          <a:moveTo>
                            <a:pt x="523114" y="536878"/>
                          </a:moveTo>
                          <a:cubicBezTo>
                            <a:pt x="398457" y="478489"/>
                            <a:pt x="277778" y="360361"/>
                            <a:pt x="215748" y="310327"/>
                          </a:cubicBezTo>
                          <a:cubicBezTo>
                            <a:pt x="139919" y="315890"/>
                            <a:pt x="140764" y="165177"/>
                            <a:pt x="0" y="35589"/>
                          </a:cubicBezTo>
                          <a:cubicBezTo>
                            <a:pt x="171890" y="36818"/>
                            <a:pt x="287148" y="49465"/>
                            <a:pt x="511931" y="38652"/>
                          </a:cubicBezTo>
                          <a:cubicBezTo>
                            <a:pt x="741806" y="45820"/>
                            <a:pt x="868947" y="106388"/>
                            <a:pt x="1093672" y="42133"/>
                          </a:cubicBezTo>
                          <a:cubicBezTo>
                            <a:pt x="1247139" y="74389"/>
                            <a:pt x="1403274" y="133587"/>
                            <a:pt x="1721951" y="45893"/>
                          </a:cubicBezTo>
                          <a:cubicBezTo>
                            <a:pt x="1978088" y="-15644"/>
                            <a:pt x="2049229" y="92719"/>
                            <a:pt x="2326961" y="49513"/>
                          </a:cubicBezTo>
                          <a:cubicBezTo>
                            <a:pt x="2296048" y="189155"/>
                            <a:pt x="2169591" y="209017"/>
                            <a:pt x="2110499" y="290133"/>
                          </a:cubicBezTo>
                          <a:cubicBezTo>
                            <a:pt x="2062172" y="371275"/>
                            <a:pt x="2002307" y="414830"/>
                            <a:pt x="1875998" y="550804"/>
                          </a:cubicBezTo>
                          <a:cubicBezTo>
                            <a:pt x="1698447" y="559853"/>
                            <a:pt x="1547912" y="462474"/>
                            <a:pt x="1397979" y="545883"/>
                          </a:cubicBezTo>
                          <a:cubicBezTo>
                            <a:pt x="1223771" y="554286"/>
                            <a:pt x="1080109" y="486889"/>
                            <a:pt x="974075" y="541520"/>
                          </a:cubicBezTo>
                          <a:cubicBezTo>
                            <a:pt x="890539" y="607081"/>
                            <a:pt x="804497" y="485070"/>
                            <a:pt x="523114" y="536878"/>
                          </a:cubicBezTo>
                          <a:close/>
                        </a:path>
                        <a:path w="2326970" h="599707" fill="none" stroke="0" extrusionOk="0">
                          <a:moveTo>
                            <a:pt x="523114" y="536878"/>
                          </a:moveTo>
                          <a:cubicBezTo>
                            <a:pt x="410497" y="489370"/>
                            <a:pt x="327309" y="344255"/>
                            <a:pt x="272019" y="296259"/>
                          </a:cubicBezTo>
                          <a:cubicBezTo>
                            <a:pt x="210990" y="240147"/>
                            <a:pt x="165548" y="104828"/>
                            <a:pt x="0" y="35589"/>
                          </a:cubicBezTo>
                          <a:cubicBezTo>
                            <a:pt x="171121" y="25939"/>
                            <a:pt x="275030" y="72108"/>
                            <a:pt x="511931" y="38652"/>
                          </a:cubicBezTo>
                          <a:cubicBezTo>
                            <a:pt x="768714" y="16973"/>
                            <a:pt x="858632" y="81301"/>
                            <a:pt x="1093672" y="42133"/>
                          </a:cubicBezTo>
                          <a:cubicBezTo>
                            <a:pt x="1274750" y="43097"/>
                            <a:pt x="1446308" y="118389"/>
                            <a:pt x="1721951" y="45893"/>
                          </a:cubicBezTo>
                          <a:cubicBezTo>
                            <a:pt x="1997811" y="-11935"/>
                            <a:pt x="2051767" y="82497"/>
                            <a:pt x="2326961" y="49513"/>
                          </a:cubicBezTo>
                          <a:cubicBezTo>
                            <a:pt x="2237404" y="141305"/>
                            <a:pt x="2151002" y="218734"/>
                            <a:pt x="2110499" y="290133"/>
                          </a:cubicBezTo>
                          <a:cubicBezTo>
                            <a:pt x="2051151" y="351296"/>
                            <a:pt x="2118632" y="385253"/>
                            <a:pt x="2016675" y="536737"/>
                          </a:cubicBezTo>
                          <a:cubicBezTo>
                            <a:pt x="1828143" y="522569"/>
                            <a:pt x="1496582" y="497194"/>
                            <a:pt x="1397979" y="545883"/>
                          </a:cubicBezTo>
                          <a:cubicBezTo>
                            <a:pt x="1197837" y="616839"/>
                            <a:pt x="1089504" y="497685"/>
                            <a:pt x="974075" y="541520"/>
                          </a:cubicBezTo>
                          <a:cubicBezTo>
                            <a:pt x="878962" y="599352"/>
                            <a:pt x="720981" y="503472"/>
                            <a:pt x="523114" y="536878"/>
                          </a:cubicBezTo>
                          <a:close/>
                        </a:path>
                        <a:path w="2326970" h="599707" fill="none" stroke="0" extrusionOk="0">
                          <a:moveTo>
                            <a:pt x="523114" y="536878"/>
                          </a:moveTo>
                          <a:cubicBezTo>
                            <a:pt x="398937" y="501658"/>
                            <a:pt x="309155" y="349000"/>
                            <a:pt x="272019" y="296259"/>
                          </a:cubicBezTo>
                          <a:cubicBezTo>
                            <a:pt x="203173" y="212429"/>
                            <a:pt x="190341" y="99200"/>
                            <a:pt x="0" y="35589"/>
                          </a:cubicBezTo>
                          <a:cubicBezTo>
                            <a:pt x="148101" y="44300"/>
                            <a:pt x="281925" y="34161"/>
                            <a:pt x="511931" y="38652"/>
                          </a:cubicBezTo>
                          <a:cubicBezTo>
                            <a:pt x="722851" y="-46551"/>
                            <a:pt x="877800" y="131508"/>
                            <a:pt x="1093672" y="42133"/>
                          </a:cubicBezTo>
                          <a:cubicBezTo>
                            <a:pt x="1246658" y="102726"/>
                            <a:pt x="1424765" y="193509"/>
                            <a:pt x="1721951" y="45893"/>
                          </a:cubicBezTo>
                          <a:cubicBezTo>
                            <a:pt x="1970632" y="-45435"/>
                            <a:pt x="2058785" y="70429"/>
                            <a:pt x="2326961" y="49513"/>
                          </a:cubicBezTo>
                          <a:cubicBezTo>
                            <a:pt x="2237160" y="165547"/>
                            <a:pt x="2160063" y="186919"/>
                            <a:pt x="2110499" y="290133"/>
                          </a:cubicBezTo>
                          <a:cubicBezTo>
                            <a:pt x="2040618" y="350140"/>
                            <a:pt x="2002357" y="417907"/>
                            <a:pt x="1875998" y="550804"/>
                          </a:cubicBezTo>
                          <a:cubicBezTo>
                            <a:pt x="1755455" y="588070"/>
                            <a:pt x="1519001" y="532338"/>
                            <a:pt x="1397979" y="545883"/>
                          </a:cubicBezTo>
                          <a:cubicBezTo>
                            <a:pt x="1275599" y="609704"/>
                            <a:pt x="1067518" y="456243"/>
                            <a:pt x="974075" y="541520"/>
                          </a:cubicBezTo>
                          <a:cubicBezTo>
                            <a:pt x="929755" y="584916"/>
                            <a:pt x="683731" y="558398"/>
                            <a:pt x="523114" y="53687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41">
              <a:extLst>
                <a:ext uri="{FF2B5EF4-FFF2-40B4-BE49-F238E27FC236}">
                  <a16:creationId xmlns:a16="http://schemas.microsoft.com/office/drawing/2014/main" id="{5A67E19F-467E-44F7-9645-B1591BF26058}"/>
                </a:ext>
              </a:extLst>
            </p:cNvPr>
            <p:cNvSpPr txBox="1"/>
            <p:nvPr/>
          </p:nvSpPr>
          <p:spPr>
            <a:xfrm>
              <a:off x="5176910" y="2756549"/>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الزراعة </a:t>
              </a:r>
              <a:endParaRPr lang="en-US" dirty="0">
                <a:latin typeface="Hand Of Sean" panose="02000500000000000000" pitchFamily="2" charset="-128"/>
                <a:ea typeface="Hand Of Sean" panose="02000500000000000000" pitchFamily="2" charset="-128"/>
              </a:endParaRPr>
            </a:p>
          </p:txBody>
        </p:sp>
      </p:grpSp>
      <p:grpSp>
        <p:nvGrpSpPr>
          <p:cNvPr id="201" name="Group 4">
            <a:extLst>
              <a:ext uri="{FF2B5EF4-FFF2-40B4-BE49-F238E27FC236}">
                <a16:creationId xmlns:a16="http://schemas.microsoft.com/office/drawing/2014/main" id="{BF60036F-0F9B-4B94-B7AF-BF0DC420440C}"/>
              </a:ext>
            </a:extLst>
          </p:cNvPr>
          <p:cNvGrpSpPr/>
          <p:nvPr/>
        </p:nvGrpSpPr>
        <p:grpSpPr>
          <a:xfrm>
            <a:off x="4546892" y="3036085"/>
            <a:ext cx="2312904" cy="599707"/>
            <a:chOff x="5058567" y="2033712"/>
            <a:chExt cx="2312904" cy="599707"/>
          </a:xfrm>
        </p:grpSpPr>
        <p:sp>
          <p:nvSpPr>
            <p:cNvPr id="202" name="Freeform: Shape 38">
              <a:extLst>
                <a:ext uri="{FF2B5EF4-FFF2-40B4-BE49-F238E27FC236}">
                  <a16:creationId xmlns:a16="http://schemas.microsoft.com/office/drawing/2014/main" id="{6E9FE888-05B2-4C0C-AB05-091C7CA5540E}"/>
                </a:ext>
              </a:extLst>
            </p:cNvPr>
            <p:cNvSpPr/>
            <p:nvPr/>
          </p:nvSpPr>
          <p:spPr>
            <a:xfrm>
              <a:off x="5058567" y="2033712"/>
              <a:ext cx="2312904" cy="599707"/>
            </a:xfrm>
            <a:custGeom>
              <a:avLst/>
              <a:gdLst>
                <a:gd name="connsiteX0" fmla="*/ 0 w 2312904"/>
                <a:gd name="connsiteY0" fmla="*/ 523148 h 599707"/>
                <a:gd name="connsiteX1" fmla="*/ 114926 w 2312904"/>
                <a:gd name="connsiteY1" fmla="*/ 0 h 599707"/>
                <a:gd name="connsiteX2" fmla="*/ 665713 w 2312904"/>
                <a:gd name="connsiteY2" fmla="*/ 17225 h 599707"/>
                <a:gd name="connsiteX3" fmla="*/ 1175702 w 2312904"/>
                <a:gd name="connsiteY3" fmla="*/ 33175 h 599707"/>
                <a:gd name="connsiteX4" fmla="*/ 1685690 w 2312904"/>
                <a:gd name="connsiteY4" fmla="*/ 49124 h 599707"/>
                <a:gd name="connsiteX5" fmla="*/ 2154879 w 2312904"/>
                <a:gd name="connsiteY5" fmla="*/ 63798 h 599707"/>
                <a:gd name="connsiteX6" fmla="*/ 2312904 w 2312904"/>
                <a:gd name="connsiteY6" fmla="*/ 599707 h 599707"/>
                <a:gd name="connsiteX7" fmla="*/ 1688420 w 2312904"/>
                <a:gd name="connsiteY7" fmla="*/ 579036 h 599707"/>
                <a:gd name="connsiteX8" fmla="*/ 1156452 w 2312904"/>
                <a:gd name="connsiteY8" fmla="*/ 561428 h 599707"/>
                <a:gd name="connsiteX9" fmla="*/ 624484 w 2312904"/>
                <a:gd name="connsiteY9" fmla="*/ 543819 h 599707"/>
                <a:gd name="connsiteX10" fmla="*/ 0 w 2312904"/>
                <a:gd name="connsiteY10" fmla="*/ 523148 h 5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2904" h="599707" fill="none" extrusionOk="0">
                  <a:moveTo>
                    <a:pt x="0" y="523148"/>
                  </a:moveTo>
                  <a:cubicBezTo>
                    <a:pt x="-3470" y="271623"/>
                    <a:pt x="70945" y="206804"/>
                    <a:pt x="114926" y="0"/>
                  </a:cubicBezTo>
                  <a:cubicBezTo>
                    <a:pt x="359528" y="-39215"/>
                    <a:pt x="521548" y="26795"/>
                    <a:pt x="665713" y="17225"/>
                  </a:cubicBezTo>
                  <a:cubicBezTo>
                    <a:pt x="809878" y="7655"/>
                    <a:pt x="970235" y="68152"/>
                    <a:pt x="1175702" y="33175"/>
                  </a:cubicBezTo>
                  <a:cubicBezTo>
                    <a:pt x="1381169" y="-1803"/>
                    <a:pt x="1544538" y="87549"/>
                    <a:pt x="1685690" y="49124"/>
                  </a:cubicBezTo>
                  <a:cubicBezTo>
                    <a:pt x="1826842" y="10700"/>
                    <a:pt x="2010623" y="92355"/>
                    <a:pt x="2154879" y="63798"/>
                  </a:cubicBezTo>
                  <a:cubicBezTo>
                    <a:pt x="2243045" y="310227"/>
                    <a:pt x="2176061" y="352545"/>
                    <a:pt x="2312904" y="599707"/>
                  </a:cubicBezTo>
                  <a:cubicBezTo>
                    <a:pt x="2026508" y="641530"/>
                    <a:pt x="1836061" y="514926"/>
                    <a:pt x="1688420" y="579036"/>
                  </a:cubicBezTo>
                  <a:cubicBezTo>
                    <a:pt x="1540779" y="643146"/>
                    <a:pt x="1420606" y="519417"/>
                    <a:pt x="1156452" y="561428"/>
                  </a:cubicBezTo>
                  <a:cubicBezTo>
                    <a:pt x="892298" y="603439"/>
                    <a:pt x="731682" y="529657"/>
                    <a:pt x="624484" y="543819"/>
                  </a:cubicBezTo>
                  <a:cubicBezTo>
                    <a:pt x="517286" y="557981"/>
                    <a:pt x="158375" y="475881"/>
                    <a:pt x="0" y="523148"/>
                  </a:cubicBezTo>
                  <a:close/>
                </a:path>
                <a:path w="2312904" h="599707" stroke="0" extrusionOk="0">
                  <a:moveTo>
                    <a:pt x="0" y="523148"/>
                  </a:moveTo>
                  <a:cubicBezTo>
                    <a:pt x="10576" y="286303"/>
                    <a:pt x="75192" y="202819"/>
                    <a:pt x="114926" y="0"/>
                  </a:cubicBezTo>
                  <a:cubicBezTo>
                    <a:pt x="288209" y="136"/>
                    <a:pt x="507656" y="44025"/>
                    <a:pt x="665713" y="17225"/>
                  </a:cubicBezTo>
                  <a:cubicBezTo>
                    <a:pt x="823770" y="-9575"/>
                    <a:pt x="1094353" y="45916"/>
                    <a:pt x="1216501" y="34451"/>
                  </a:cubicBezTo>
                  <a:cubicBezTo>
                    <a:pt x="1338649" y="22986"/>
                    <a:pt x="1795643" y="143604"/>
                    <a:pt x="2154879" y="63798"/>
                  </a:cubicBezTo>
                  <a:cubicBezTo>
                    <a:pt x="2249950" y="203494"/>
                    <a:pt x="2227353" y="483264"/>
                    <a:pt x="2312904" y="599707"/>
                  </a:cubicBezTo>
                  <a:cubicBezTo>
                    <a:pt x="2067612" y="606217"/>
                    <a:pt x="1973119" y="585867"/>
                    <a:pt x="1711549" y="579802"/>
                  </a:cubicBezTo>
                  <a:cubicBezTo>
                    <a:pt x="1449979" y="573737"/>
                    <a:pt x="1344418" y="539983"/>
                    <a:pt x="1156452" y="561428"/>
                  </a:cubicBezTo>
                  <a:cubicBezTo>
                    <a:pt x="968486" y="582873"/>
                    <a:pt x="883954" y="525375"/>
                    <a:pt x="647613" y="544585"/>
                  </a:cubicBezTo>
                  <a:cubicBezTo>
                    <a:pt x="411272" y="563795"/>
                    <a:pt x="258545" y="462914"/>
                    <a:pt x="0" y="523148"/>
                  </a:cubicBezTo>
                  <a:close/>
                </a:path>
              </a:pathLst>
            </a:custGeom>
            <a:solidFill>
              <a:schemeClr val="accent1">
                <a:lumMod val="60000"/>
                <a:lumOff val="40000"/>
              </a:schemeClr>
            </a:solidFill>
            <a:ln>
              <a:solidFill>
                <a:srgbClr val="00B050"/>
              </a:solidFill>
              <a:extLst>
                <a:ext uri="{C807C97D-BFC1-408E-A445-0C87EB9F89A2}">
                  <ask:lineSketchStyleProps xmlns:ask="http://schemas.microsoft.com/office/drawing/2018/sketchyshapes" sd="2134510484">
                    <a:custGeom>
                      <a:avLst/>
                      <a:gdLst>
                        <a:gd name="connsiteX0" fmla="*/ 0 w 2264898"/>
                        <a:gd name="connsiteY0" fmla="*/ 576775 h 661181"/>
                        <a:gd name="connsiteX1" fmla="*/ 112541 w 2264898"/>
                        <a:gd name="connsiteY1" fmla="*/ 0 h 661181"/>
                        <a:gd name="connsiteX2" fmla="*/ 2110153 w 2264898"/>
                        <a:gd name="connsiteY2" fmla="*/ 70338 h 661181"/>
                        <a:gd name="connsiteX3" fmla="*/ 2264898 w 2264898"/>
                        <a:gd name="connsiteY3" fmla="*/ 661181 h 661181"/>
                        <a:gd name="connsiteX4" fmla="*/ 0 w 2264898"/>
                        <a:gd name="connsiteY4" fmla="*/ 576775 h 66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898" h="661181">
                          <a:moveTo>
                            <a:pt x="0" y="576775"/>
                          </a:moveTo>
                          <a:lnTo>
                            <a:pt x="112541" y="0"/>
                          </a:lnTo>
                          <a:lnTo>
                            <a:pt x="2110153" y="70338"/>
                          </a:lnTo>
                          <a:lnTo>
                            <a:pt x="2264898" y="661181"/>
                          </a:lnTo>
                          <a:lnTo>
                            <a:pt x="0" y="576775"/>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42">
              <a:extLst>
                <a:ext uri="{FF2B5EF4-FFF2-40B4-BE49-F238E27FC236}">
                  <a16:creationId xmlns:a16="http://schemas.microsoft.com/office/drawing/2014/main" id="{7785A520-A1CF-49A3-B964-B06C142B0722}"/>
                </a:ext>
              </a:extLst>
            </p:cNvPr>
            <p:cNvSpPr txBox="1"/>
            <p:nvPr/>
          </p:nvSpPr>
          <p:spPr>
            <a:xfrm>
              <a:off x="5202145" y="2192379"/>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التعدين والصناعة</a:t>
              </a:r>
              <a:endParaRPr lang="en-US" dirty="0">
                <a:latin typeface="Hand Of Sean" panose="02000500000000000000" pitchFamily="2" charset="-128"/>
                <a:ea typeface="Hand Of Sean" panose="02000500000000000000" pitchFamily="2" charset="-128"/>
              </a:endParaRPr>
            </a:p>
          </p:txBody>
        </p:sp>
      </p:grpSp>
      <p:grpSp>
        <p:nvGrpSpPr>
          <p:cNvPr id="204" name="Group 10">
            <a:extLst>
              <a:ext uri="{FF2B5EF4-FFF2-40B4-BE49-F238E27FC236}">
                <a16:creationId xmlns:a16="http://schemas.microsoft.com/office/drawing/2014/main" id="{7C264C36-21E9-4ABC-BB54-9EAD4078A6BF}"/>
              </a:ext>
            </a:extLst>
          </p:cNvPr>
          <p:cNvGrpSpPr/>
          <p:nvPr/>
        </p:nvGrpSpPr>
        <p:grpSpPr>
          <a:xfrm>
            <a:off x="4700404" y="2395075"/>
            <a:ext cx="2025747" cy="604910"/>
            <a:chOff x="5212079" y="1392702"/>
            <a:chExt cx="2025747" cy="604910"/>
          </a:xfrm>
        </p:grpSpPr>
        <p:sp>
          <p:nvSpPr>
            <p:cNvPr id="205" name="Freeform: Shape 39">
              <a:extLst>
                <a:ext uri="{FF2B5EF4-FFF2-40B4-BE49-F238E27FC236}">
                  <a16:creationId xmlns:a16="http://schemas.microsoft.com/office/drawing/2014/main" id="{148F4266-CB00-4474-9739-6F6A2F0C2C31}"/>
                </a:ext>
              </a:extLst>
            </p:cNvPr>
            <p:cNvSpPr/>
            <p:nvPr/>
          </p:nvSpPr>
          <p:spPr>
            <a:xfrm>
              <a:off x="5247249" y="1392702"/>
              <a:ext cx="1885071" cy="604910"/>
            </a:xfrm>
            <a:custGeom>
              <a:avLst/>
              <a:gdLst>
                <a:gd name="connsiteX0" fmla="*/ 1885071 w 1885071"/>
                <a:gd name="connsiteY0" fmla="*/ 604910 h 604910"/>
                <a:gd name="connsiteX1" fmla="*/ 998806 w 1885071"/>
                <a:gd name="connsiteY1" fmla="*/ 562707 h 604910"/>
                <a:gd name="connsiteX2" fmla="*/ 0 w 1885071"/>
                <a:gd name="connsiteY2" fmla="*/ 590843 h 604910"/>
                <a:gd name="connsiteX3" fmla="*/ 351693 w 1885071"/>
                <a:gd name="connsiteY3" fmla="*/ 267286 h 604910"/>
                <a:gd name="connsiteX4" fmla="*/ 872197 w 1885071"/>
                <a:gd name="connsiteY4" fmla="*/ 0 h 604910"/>
                <a:gd name="connsiteX5" fmla="*/ 1336431 w 1885071"/>
                <a:gd name="connsiteY5" fmla="*/ 112541 h 604910"/>
                <a:gd name="connsiteX6" fmla="*/ 1575582 w 1885071"/>
                <a:gd name="connsiteY6" fmla="*/ 295421 h 604910"/>
                <a:gd name="connsiteX7" fmla="*/ 1842868 w 1885071"/>
                <a:gd name="connsiteY7" fmla="*/ 478301 h 604910"/>
                <a:gd name="connsiteX8" fmla="*/ 1885071 w 1885071"/>
                <a:gd name="connsiteY8" fmla="*/ 604910 h 6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071" h="604910">
                  <a:moveTo>
                    <a:pt x="1885071" y="604910"/>
                  </a:moveTo>
                  <a:lnTo>
                    <a:pt x="998806" y="562707"/>
                  </a:lnTo>
                  <a:lnTo>
                    <a:pt x="0" y="590843"/>
                  </a:lnTo>
                  <a:lnTo>
                    <a:pt x="351693" y="267286"/>
                  </a:lnTo>
                  <a:lnTo>
                    <a:pt x="872197" y="0"/>
                  </a:lnTo>
                  <a:lnTo>
                    <a:pt x="1336431" y="112541"/>
                  </a:lnTo>
                  <a:lnTo>
                    <a:pt x="1575582" y="295421"/>
                  </a:lnTo>
                  <a:lnTo>
                    <a:pt x="1842868" y="478301"/>
                  </a:lnTo>
                  <a:lnTo>
                    <a:pt x="1885071" y="60491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43">
              <a:extLst>
                <a:ext uri="{FF2B5EF4-FFF2-40B4-BE49-F238E27FC236}">
                  <a16:creationId xmlns:a16="http://schemas.microsoft.com/office/drawing/2014/main" id="{9A6DA411-3285-4D73-A659-8A2D281C2196}"/>
                </a:ext>
              </a:extLst>
            </p:cNvPr>
            <p:cNvSpPr txBox="1"/>
            <p:nvPr/>
          </p:nvSpPr>
          <p:spPr>
            <a:xfrm>
              <a:off x="5212079" y="1598163"/>
              <a:ext cx="2025747" cy="369332"/>
            </a:xfrm>
            <a:prstGeom prst="rect">
              <a:avLst/>
            </a:prstGeom>
            <a:noFill/>
          </p:spPr>
          <p:txBody>
            <a:bodyPr wrap="square" rtlCol="0">
              <a:spAutoFit/>
            </a:bodyPr>
            <a:lstStyle/>
            <a:p>
              <a:pPr algn="ctr"/>
              <a:r>
                <a:rPr lang="ar-SY" dirty="0">
                  <a:latin typeface="Hand Of Sean" panose="02000500000000000000" pitchFamily="2" charset="-128"/>
                  <a:ea typeface="Hand Of Sean" panose="02000500000000000000" pitchFamily="2" charset="-128"/>
                </a:rPr>
                <a:t>التجارة</a:t>
              </a:r>
              <a:endParaRPr lang="en-US" dirty="0">
                <a:latin typeface="Hand Of Sean" panose="02000500000000000000" pitchFamily="2" charset="-128"/>
                <a:ea typeface="Hand Of Sean" panose="02000500000000000000" pitchFamily="2" charset="-128"/>
              </a:endParaRPr>
            </a:p>
          </p:txBody>
        </p:sp>
      </p:grpSp>
      <p:grpSp>
        <p:nvGrpSpPr>
          <p:cNvPr id="207" name="Group 49">
            <a:extLst>
              <a:ext uri="{FF2B5EF4-FFF2-40B4-BE49-F238E27FC236}">
                <a16:creationId xmlns:a16="http://schemas.microsoft.com/office/drawing/2014/main" id="{401B1230-FD83-40AB-A003-E5A7A34B4AF7}"/>
              </a:ext>
            </a:extLst>
          </p:cNvPr>
          <p:cNvGrpSpPr/>
          <p:nvPr/>
        </p:nvGrpSpPr>
        <p:grpSpPr>
          <a:xfrm>
            <a:off x="800100" y="1053529"/>
            <a:ext cx="2835829" cy="3450294"/>
            <a:chOff x="556389" y="-362161"/>
            <a:chExt cx="3171737" cy="3858988"/>
          </a:xfrm>
        </p:grpSpPr>
        <p:sp>
          <p:nvSpPr>
            <p:cNvPr id="208" name="Rectangle: Rounded Corners 44">
              <a:extLst>
                <a:ext uri="{FF2B5EF4-FFF2-40B4-BE49-F238E27FC236}">
                  <a16:creationId xmlns:a16="http://schemas.microsoft.com/office/drawing/2014/main" id="{F7E08271-8890-4973-8A44-A219466C1BA9}"/>
                </a:ext>
              </a:extLst>
            </p:cNvPr>
            <p:cNvSpPr/>
            <p:nvPr/>
          </p:nvSpPr>
          <p:spPr>
            <a:xfrm>
              <a:off x="709797" y="456329"/>
              <a:ext cx="2858648" cy="2798670"/>
            </a:xfrm>
            <a:custGeom>
              <a:avLst/>
              <a:gdLst>
                <a:gd name="connsiteX0" fmla="*/ 0 w 2858648"/>
                <a:gd name="connsiteY0" fmla="*/ 466454 h 2798670"/>
                <a:gd name="connsiteX1" fmla="*/ 466454 w 2858648"/>
                <a:gd name="connsiteY1" fmla="*/ 0 h 2798670"/>
                <a:gd name="connsiteX2" fmla="*/ 909374 w 2858648"/>
                <a:gd name="connsiteY2" fmla="*/ 0 h 2798670"/>
                <a:gd name="connsiteX3" fmla="*/ 1333037 w 2858648"/>
                <a:gd name="connsiteY3" fmla="*/ 0 h 2798670"/>
                <a:gd name="connsiteX4" fmla="*/ 1852987 w 2858648"/>
                <a:gd name="connsiteY4" fmla="*/ 0 h 2798670"/>
                <a:gd name="connsiteX5" fmla="*/ 2392194 w 2858648"/>
                <a:gd name="connsiteY5" fmla="*/ 0 h 2798670"/>
                <a:gd name="connsiteX6" fmla="*/ 2858648 w 2858648"/>
                <a:gd name="connsiteY6" fmla="*/ 466454 h 2798670"/>
                <a:gd name="connsiteX7" fmla="*/ 2858648 w 2858648"/>
                <a:gd name="connsiteY7" fmla="*/ 932895 h 2798670"/>
                <a:gd name="connsiteX8" fmla="*/ 2858648 w 2858648"/>
                <a:gd name="connsiteY8" fmla="*/ 1362020 h 2798670"/>
                <a:gd name="connsiteX9" fmla="*/ 2858648 w 2858648"/>
                <a:gd name="connsiteY9" fmla="*/ 1772487 h 2798670"/>
                <a:gd name="connsiteX10" fmla="*/ 2858648 w 2858648"/>
                <a:gd name="connsiteY10" fmla="*/ 2332216 h 2798670"/>
                <a:gd name="connsiteX11" fmla="*/ 2392194 w 2858648"/>
                <a:gd name="connsiteY11" fmla="*/ 2798670 h 2798670"/>
                <a:gd name="connsiteX12" fmla="*/ 1910759 w 2858648"/>
                <a:gd name="connsiteY12" fmla="*/ 2798670 h 2798670"/>
                <a:gd name="connsiteX13" fmla="*/ 1410067 w 2858648"/>
                <a:gd name="connsiteY13" fmla="*/ 2798670 h 2798670"/>
                <a:gd name="connsiteX14" fmla="*/ 947889 w 2858648"/>
                <a:gd name="connsiteY14" fmla="*/ 2798670 h 2798670"/>
                <a:gd name="connsiteX15" fmla="*/ 466454 w 2858648"/>
                <a:gd name="connsiteY15" fmla="*/ 2798670 h 2798670"/>
                <a:gd name="connsiteX16" fmla="*/ 0 w 2858648"/>
                <a:gd name="connsiteY16" fmla="*/ 2332216 h 2798670"/>
                <a:gd name="connsiteX17" fmla="*/ 0 w 2858648"/>
                <a:gd name="connsiteY17" fmla="*/ 1921748 h 2798670"/>
                <a:gd name="connsiteX18" fmla="*/ 0 w 2858648"/>
                <a:gd name="connsiteY18" fmla="*/ 1455308 h 2798670"/>
                <a:gd name="connsiteX19" fmla="*/ 0 w 2858648"/>
                <a:gd name="connsiteY19" fmla="*/ 1026183 h 2798670"/>
                <a:gd name="connsiteX20" fmla="*/ 0 w 2858648"/>
                <a:gd name="connsiteY20" fmla="*/ 466454 h 27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648" h="2798670" fill="none" extrusionOk="0">
                  <a:moveTo>
                    <a:pt x="0" y="466454"/>
                  </a:moveTo>
                  <a:cubicBezTo>
                    <a:pt x="73842" y="190306"/>
                    <a:pt x="204708" y="4209"/>
                    <a:pt x="466454" y="0"/>
                  </a:cubicBezTo>
                  <a:cubicBezTo>
                    <a:pt x="675688" y="-41509"/>
                    <a:pt x="716209" y="37561"/>
                    <a:pt x="909374" y="0"/>
                  </a:cubicBezTo>
                  <a:cubicBezTo>
                    <a:pt x="1102539" y="-37561"/>
                    <a:pt x="1127817" y="10014"/>
                    <a:pt x="1333037" y="0"/>
                  </a:cubicBezTo>
                  <a:cubicBezTo>
                    <a:pt x="1538257" y="-10014"/>
                    <a:pt x="1737526" y="20220"/>
                    <a:pt x="1852987" y="0"/>
                  </a:cubicBezTo>
                  <a:cubicBezTo>
                    <a:pt x="1968448" y="-20220"/>
                    <a:pt x="2184973" y="55149"/>
                    <a:pt x="2392194" y="0"/>
                  </a:cubicBezTo>
                  <a:cubicBezTo>
                    <a:pt x="2605076" y="-21445"/>
                    <a:pt x="2836135" y="191219"/>
                    <a:pt x="2858648" y="466454"/>
                  </a:cubicBezTo>
                  <a:cubicBezTo>
                    <a:pt x="2913258" y="690978"/>
                    <a:pt x="2813408" y="797078"/>
                    <a:pt x="2858648" y="932895"/>
                  </a:cubicBezTo>
                  <a:cubicBezTo>
                    <a:pt x="2903888" y="1068712"/>
                    <a:pt x="2841236" y="1216105"/>
                    <a:pt x="2858648" y="1362020"/>
                  </a:cubicBezTo>
                  <a:cubicBezTo>
                    <a:pt x="2876060" y="1507936"/>
                    <a:pt x="2834847" y="1589846"/>
                    <a:pt x="2858648" y="1772487"/>
                  </a:cubicBezTo>
                  <a:cubicBezTo>
                    <a:pt x="2882449" y="1955128"/>
                    <a:pt x="2809118" y="2054973"/>
                    <a:pt x="2858648" y="2332216"/>
                  </a:cubicBezTo>
                  <a:cubicBezTo>
                    <a:pt x="2909719" y="2591098"/>
                    <a:pt x="2658682" y="2862231"/>
                    <a:pt x="2392194" y="2798670"/>
                  </a:cubicBezTo>
                  <a:cubicBezTo>
                    <a:pt x="2276964" y="2845684"/>
                    <a:pt x="2009269" y="2795375"/>
                    <a:pt x="1910759" y="2798670"/>
                  </a:cubicBezTo>
                  <a:cubicBezTo>
                    <a:pt x="1812250" y="2801965"/>
                    <a:pt x="1659873" y="2790645"/>
                    <a:pt x="1410067" y="2798670"/>
                  </a:cubicBezTo>
                  <a:cubicBezTo>
                    <a:pt x="1160261" y="2806695"/>
                    <a:pt x="1137286" y="2748024"/>
                    <a:pt x="947889" y="2798670"/>
                  </a:cubicBezTo>
                  <a:cubicBezTo>
                    <a:pt x="758492" y="2849316"/>
                    <a:pt x="567759" y="2776653"/>
                    <a:pt x="466454" y="2798670"/>
                  </a:cubicBezTo>
                  <a:cubicBezTo>
                    <a:pt x="223799" y="2771873"/>
                    <a:pt x="3254" y="2601520"/>
                    <a:pt x="0" y="2332216"/>
                  </a:cubicBezTo>
                  <a:cubicBezTo>
                    <a:pt x="-11801" y="2242207"/>
                    <a:pt x="18650" y="2079886"/>
                    <a:pt x="0" y="1921748"/>
                  </a:cubicBezTo>
                  <a:cubicBezTo>
                    <a:pt x="-18650" y="1763610"/>
                    <a:pt x="6036" y="1658329"/>
                    <a:pt x="0" y="1455308"/>
                  </a:cubicBezTo>
                  <a:cubicBezTo>
                    <a:pt x="-6036" y="1252287"/>
                    <a:pt x="18943" y="1121523"/>
                    <a:pt x="0" y="1026183"/>
                  </a:cubicBezTo>
                  <a:cubicBezTo>
                    <a:pt x="-18943" y="930843"/>
                    <a:pt x="66500" y="587068"/>
                    <a:pt x="0" y="466454"/>
                  </a:cubicBezTo>
                  <a:close/>
                </a:path>
                <a:path w="2858648" h="2798670" stroke="0" extrusionOk="0">
                  <a:moveTo>
                    <a:pt x="0" y="466454"/>
                  </a:moveTo>
                  <a:cubicBezTo>
                    <a:pt x="16740" y="196034"/>
                    <a:pt x="250443" y="-41159"/>
                    <a:pt x="466454" y="0"/>
                  </a:cubicBezTo>
                  <a:cubicBezTo>
                    <a:pt x="686961" y="-53735"/>
                    <a:pt x="854175" y="47742"/>
                    <a:pt x="986404" y="0"/>
                  </a:cubicBezTo>
                  <a:cubicBezTo>
                    <a:pt x="1118633" y="-47742"/>
                    <a:pt x="1335072" y="38728"/>
                    <a:pt x="1429324" y="0"/>
                  </a:cubicBezTo>
                  <a:cubicBezTo>
                    <a:pt x="1523576" y="-38728"/>
                    <a:pt x="1732959" y="26632"/>
                    <a:pt x="1891502" y="0"/>
                  </a:cubicBezTo>
                  <a:cubicBezTo>
                    <a:pt x="2050045" y="-26632"/>
                    <a:pt x="2145704" y="24455"/>
                    <a:pt x="2392194" y="0"/>
                  </a:cubicBezTo>
                  <a:cubicBezTo>
                    <a:pt x="2655246" y="37358"/>
                    <a:pt x="2847717" y="238785"/>
                    <a:pt x="2858648" y="466454"/>
                  </a:cubicBezTo>
                  <a:cubicBezTo>
                    <a:pt x="2876472" y="567884"/>
                    <a:pt x="2826069" y="783580"/>
                    <a:pt x="2858648" y="970210"/>
                  </a:cubicBezTo>
                  <a:cubicBezTo>
                    <a:pt x="2891227" y="1156840"/>
                    <a:pt x="2846628" y="1320094"/>
                    <a:pt x="2858648" y="1436650"/>
                  </a:cubicBezTo>
                  <a:cubicBezTo>
                    <a:pt x="2870668" y="1553206"/>
                    <a:pt x="2822627" y="1779146"/>
                    <a:pt x="2858648" y="1903091"/>
                  </a:cubicBezTo>
                  <a:cubicBezTo>
                    <a:pt x="2894669" y="2027036"/>
                    <a:pt x="2810266" y="2236879"/>
                    <a:pt x="2858648" y="2332216"/>
                  </a:cubicBezTo>
                  <a:cubicBezTo>
                    <a:pt x="2824846" y="2544148"/>
                    <a:pt x="2651540" y="2756711"/>
                    <a:pt x="2392194" y="2798670"/>
                  </a:cubicBezTo>
                  <a:cubicBezTo>
                    <a:pt x="2224180" y="2819770"/>
                    <a:pt x="2160068" y="2751461"/>
                    <a:pt x="1968531" y="2798670"/>
                  </a:cubicBezTo>
                  <a:cubicBezTo>
                    <a:pt x="1776994" y="2845879"/>
                    <a:pt x="1566357" y="2772667"/>
                    <a:pt x="1448581" y="2798670"/>
                  </a:cubicBezTo>
                  <a:cubicBezTo>
                    <a:pt x="1330805" y="2824673"/>
                    <a:pt x="1091912" y="2751102"/>
                    <a:pt x="928632" y="2798670"/>
                  </a:cubicBezTo>
                  <a:cubicBezTo>
                    <a:pt x="765352" y="2846238"/>
                    <a:pt x="672077" y="2756140"/>
                    <a:pt x="466454" y="2798670"/>
                  </a:cubicBezTo>
                  <a:cubicBezTo>
                    <a:pt x="228614" y="2742581"/>
                    <a:pt x="46609" y="2606391"/>
                    <a:pt x="0" y="2332216"/>
                  </a:cubicBezTo>
                  <a:cubicBezTo>
                    <a:pt x="-30386" y="2162535"/>
                    <a:pt x="30684" y="2062817"/>
                    <a:pt x="0" y="1921748"/>
                  </a:cubicBezTo>
                  <a:cubicBezTo>
                    <a:pt x="-30684" y="1780679"/>
                    <a:pt x="42166" y="1644564"/>
                    <a:pt x="0" y="1473965"/>
                  </a:cubicBezTo>
                  <a:cubicBezTo>
                    <a:pt x="-42166" y="1303366"/>
                    <a:pt x="10954" y="1225091"/>
                    <a:pt x="0" y="988867"/>
                  </a:cubicBezTo>
                  <a:cubicBezTo>
                    <a:pt x="-10954" y="752643"/>
                    <a:pt x="20863" y="727542"/>
                    <a:pt x="0" y="466454"/>
                  </a:cubicBezTo>
                  <a:close/>
                </a:path>
              </a:pathLst>
            </a:custGeom>
            <a:solidFill>
              <a:srgbClr val="FFC000"/>
            </a:solidFill>
            <a:ln>
              <a:solidFill>
                <a:schemeClr val="accent4">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45">
              <a:extLst>
                <a:ext uri="{FF2B5EF4-FFF2-40B4-BE49-F238E27FC236}">
                  <a16:creationId xmlns:a16="http://schemas.microsoft.com/office/drawing/2014/main" id="{57ABFB61-073A-4FC6-A9DD-200DEC2F2E28}"/>
                </a:ext>
              </a:extLst>
            </p:cNvPr>
            <p:cNvSpPr/>
            <p:nvPr/>
          </p:nvSpPr>
          <p:spPr>
            <a:xfrm>
              <a:off x="556389" y="225020"/>
              <a:ext cx="3171737" cy="3271807"/>
            </a:xfrm>
            <a:custGeom>
              <a:avLst/>
              <a:gdLst>
                <a:gd name="connsiteX0" fmla="*/ 0 w 3171737"/>
                <a:gd name="connsiteY0" fmla="*/ 528633 h 3271807"/>
                <a:gd name="connsiteX1" fmla="*/ 528633 w 3171737"/>
                <a:gd name="connsiteY1" fmla="*/ 0 h 3271807"/>
                <a:gd name="connsiteX2" fmla="*/ 1099540 w 3171737"/>
                <a:gd name="connsiteY2" fmla="*/ 0 h 3271807"/>
                <a:gd name="connsiteX3" fmla="*/ 1585869 w 3171737"/>
                <a:gd name="connsiteY3" fmla="*/ 0 h 3271807"/>
                <a:gd name="connsiteX4" fmla="*/ 2093342 w 3171737"/>
                <a:gd name="connsiteY4" fmla="*/ 0 h 3271807"/>
                <a:gd name="connsiteX5" fmla="*/ 2643104 w 3171737"/>
                <a:gd name="connsiteY5" fmla="*/ 0 h 3271807"/>
                <a:gd name="connsiteX6" fmla="*/ 3171737 w 3171737"/>
                <a:gd name="connsiteY6" fmla="*/ 528633 h 3271807"/>
                <a:gd name="connsiteX7" fmla="*/ 3171737 w 3171737"/>
                <a:gd name="connsiteY7" fmla="*/ 1126559 h 3271807"/>
                <a:gd name="connsiteX8" fmla="*/ 3171737 w 3171737"/>
                <a:gd name="connsiteY8" fmla="*/ 1680194 h 3271807"/>
                <a:gd name="connsiteX9" fmla="*/ 3171737 w 3171737"/>
                <a:gd name="connsiteY9" fmla="*/ 2233830 h 3271807"/>
                <a:gd name="connsiteX10" fmla="*/ 3171737 w 3171737"/>
                <a:gd name="connsiteY10" fmla="*/ 2743174 h 3271807"/>
                <a:gd name="connsiteX11" fmla="*/ 2643104 w 3171737"/>
                <a:gd name="connsiteY11" fmla="*/ 3271807 h 3271807"/>
                <a:gd name="connsiteX12" fmla="*/ 2177920 w 3171737"/>
                <a:gd name="connsiteY12" fmla="*/ 3271807 h 3271807"/>
                <a:gd name="connsiteX13" fmla="*/ 1607013 w 3171737"/>
                <a:gd name="connsiteY13" fmla="*/ 3271807 h 3271807"/>
                <a:gd name="connsiteX14" fmla="*/ 1036106 w 3171737"/>
                <a:gd name="connsiteY14" fmla="*/ 3271807 h 3271807"/>
                <a:gd name="connsiteX15" fmla="*/ 528633 w 3171737"/>
                <a:gd name="connsiteY15" fmla="*/ 3271807 h 3271807"/>
                <a:gd name="connsiteX16" fmla="*/ 0 w 3171737"/>
                <a:gd name="connsiteY16" fmla="*/ 2743174 h 3271807"/>
                <a:gd name="connsiteX17" fmla="*/ 0 w 3171737"/>
                <a:gd name="connsiteY17" fmla="*/ 2255975 h 3271807"/>
                <a:gd name="connsiteX18" fmla="*/ 0 w 3171737"/>
                <a:gd name="connsiteY18" fmla="*/ 1724485 h 3271807"/>
                <a:gd name="connsiteX19" fmla="*/ 0 w 3171737"/>
                <a:gd name="connsiteY19" fmla="*/ 1148704 h 3271807"/>
                <a:gd name="connsiteX20" fmla="*/ 0 w 3171737"/>
                <a:gd name="connsiteY20" fmla="*/ 528633 h 327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1737" h="3271807" extrusionOk="0">
                  <a:moveTo>
                    <a:pt x="0" y="528633"/>
                  </a:moveTo>
                  <a:cubicBezTo>
                    <a:pt x="55842" y="193964"/>
                    <a:pt x="249910" y="-13092"/>
                    <a:pt x="528633" y="0"/>
                  </a:cubicBezTo>
                  <a:cubicBezTo>
                    <a:pt x="790080" y="-43388"/>
                    <a:pt x="899544" y="48853"/>
                    <a:pt x="1099540" y="0"/>
                  </a:cubicBezTo>
                  <a:cubicBezTo>
                    <a:pt x="1299536" y="-48853"/>
                    <a:pt x="1451146" y="17117"/>
                    <a:pt x="1585869" y="0"/>
                  </a:cubicBezTo>
                  <a:cubicBezTo>
                    <a:pt x="1720592" y="-17117"/>
                    <a:pt x="1971239" y="27493"/>
                    <a:pt x="2093342" y="0"/>
                  </a:cubicBezTo>
                  <a:cubicBezTo>
                    <a:pt x="2215445" y="-27493"/>
                    <a:pt x="2379118" y="10059"/>
                    <a:pt x="2643104" y="0"/>
                  </a:cubicBezTo>
                  <a:cubicBezTo>
                    <a:pt x="2941520" y="44385"/>
                    <a:pt x="3145320" y="309045"/>
                    <a:pt x="3171737" y="528633"/>
                  </a:cubicBezTo>
                  <a:cubicBezTo>
                    <a:pt x="3188436" y="649301"/>
                    <a:pt x="3108049" y="939112"/>
                    <a:pt x="3171737" y="1126559"/>
                  </a:cubicBezTo>
                  <a:cubicBezTo>
                    <a:pt x="3235425" y="1314006"/>
                    <a:pt x="3143231" y="1513802"/>
                    <a:pt x="3171737" y="1680194"/>
                  </a:cubicBezTo>
                  <a:cubicBezTo>
                    <a:pt x="3200243" y="1846586"/>
                    <a:pt x="3124273" y="1987412"/>
                    <a:pt x="3171737" y="2233830"/>
                  </a:cubicBezTo>
                  <a:cubicBezTo>
                    <a:pt x="3219201" y="2480248"/>
                    <a:pt x="3118033" y="2524624"/>
                    <a:pt x="3171737" y="2743174"/>
                  </a:cubicBezTo>
                  <a:cubicBezTo>
                    <a:pt x="3151797" y="3008180"/>
                    <a:pt x="2937667" y="3208625"/>
                    <a:pt x="2643104" y="3271807"/>
                  </a:cubicBezTo>
                  <a:cubicBezTo>
                    <a:pt x="2453317" y="3287470"/>
                    <a:pt x="2363761" y="3235065"/>
                    <a:pt x="2177920" y="3271807"/>
                  </a:cubicBezTo>
                  <a:cubicBezTo>
                    <a:pt x="1992079" y="3308549"/>
                    <a:pt x="1791291" y="3211437"/>
                    <a:pt x="1607013" y="3271807"/>
                  </a:cubicBezTo>
                  <a:cubicBezTo>
                    <a:pt x="1422735" y="3332177"/>
                    <a:pt x="1308644" y="3231108"/>
                    <a:pt x="1036106" y="3271807"/>
                  </a:cubicBezTo>
                  <a:cubicBezTo>
                    <a:pt x="763568" y="3312506"/>
                    <a:pt x="767564" y="3219651"/>
                    <a:pt x="528633" y="3271807"/>
                  </a:cubicBezTo>
                  <a:cubicBezTo>
                    <a:pt x="250399" y="3232886"/>
                    <a:pt x="6820" y="3037553"/>
                    <a:pt x="0" y="2743174"/>
                  </a:cubicBezTo>
                  <a:cubicBezTo>
                    <a:pt x="-21807" y="2550593"/>
                    <a:pt x="36336" y="2478853"/>
                    <a:pt x="0" y="2255975"/>
                  </a:cubicBezTo>
                  <a:cubicBezTo>
                    <a:pt x="-36336" y="2033097"/>
                    <a:pt x="22167" y="1884291"/>
                    <a:pt x="0" y="1724485"/>
                  </a:cubicBezTo>
                  <a:cubicBezTo>
                    <a:pt x="-22167" y="1564679"/>
                    <a:pt x="55027" y="1380186"/>
                    <a:pt x="0" y="1148704"/>
                  </a:cubicBezTo>
                  <a:cubicBezTo>
                    <a:pt x="-55027" y="917222"/>
                    <a:pt x="66226" y="749849"/>
                    <a:pt x="0" y="52863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46">
              <a:extLst>
                <a:ext uri="{FF2B5EF4-FFF2-40B4-BE49-F238E27FC236}">
                  <a16:creationId xmlns:a16="http://schemas.microsoft.com/office/drawing/2014/main" id="{29F12F99-CE43-47D0-863D-37CB49900828}"/>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7">
              <a:extLst>
                <a:ext uri="{FF2B5EF4-FFF2-40B4-BE49-F238E27FC236}">
                  <a16:creationId xmlns:a16="http://schemas.microsoft.com/office/drawing/2014/main" id="{1908CF50-D4F9-4EAD-BDE9-F4A61A0BF03D}"/>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1</a:t>
              </a:r>
            </a:p>
          </p:txBody>
        </p:sp>
        <p:sp>
          <p:nvSpPr>
            <p:cNvPr id="212" name="TextBox 48">
              <a:extLst>
                <a:ext uri="{FF2B5EF4-FFF2-40B4-BE49-F238E27FC236}">
                  <a16:creationId xmlns:a16="http://schemas.microsoft.com/office/drawing/2014/main" id="{D52F1A5B-BD7C-49B2-9CE0-71C2AFDA6A9A}"/>
                </a:ext>
              </a:extLst>
            </p:cNvPr>
            <p:cNvSpPr txBox="1"/>
            <p:nvPr/>
          </p:nvSpPr>
          <p:spPr>
            <a:xfrm>
              <a:off x="684685" y="669072"/>
              <a:ext cx="2915142" cy="2581749"/>
            </a:xfrm>
            <a:prstGeom prst="rect">
              <a:avLst/>
            </a:prstGeom>
            <a:noFill/>
          </p:spPr>
          <p:txBody>
            <a:bodyPr wrap="square" rtlCol="0">
              <a:spAutoFit/>
            </a:bodyPr>
            <a:lstStyle/>
            <a:p>
              <a:pPr algn="r"/>
              <a:r>
                <a:rPr lang="ar-SY" dirty="0">
                  <a:solidFill>
                    <a:srgbClr val="FF0000"/>
                  </a:solidFill>
                  <a:latin typeface="Hand Of Sean" panose="02000500000000000000" pitchFamily="2" charset="-128"/>
                  <a:ea typeface="Hand Of Sean" panose="02000500000000000000" pitchFamily="2" charset="-128"/>
                </a:rPr>
                <a:t>أ - الزراعة:</a:t>
              </a:r>
            </a:p>
            <a:p>
              <a:pPr algn="r"/>
              <a:endParaRPr lang="ar-SY" sz="1400" dirty="0">
                <a:latin typeface="Hand Of Sean" panose="02000500000000000000" pitchFamily="2" charset="-128"/>
                <a:ea typeface="Hand Of Sean" panose="02000500000000000000" pitchFamily="2" charset="-128"/>
              </a:endParaRPr>
            </a:p>
            <a:p>
              <a:pPr algn="r"/>
              <a:r>
                <a:rPr lang="ar-SY" sz="1400" dirty="0">
                  <a:latin typeface="Hand Of Sean" panose="02000500000000000000" pitchFamily="2" charset="-128"/>
                  <a:ea typeface="Hand Of Sean" panose="02000500000000000000" pitchFamily="2" charset="-128"/>
                </a:rPr>
                <a:t>يعمل بالزراعة نحو (54٪) من السكان،</a:t>
              </a:r>
            </a:p>
            <a:p>
              <a:pPr algn="r"/>
              <a:r>
                <a:rPr lang="ar-SY" sz="1400" dirty="0">
                  <a:latin typeface="Hand Of Sean" panose="02000500000000000000" pitchFamily="2" charset="-128"/>
                  <a:ea typeface="Hand Of Sean" panose="02000500000000000000" pitchFamily="2" charset="-128"/>
                </a:rPr>
                <a:t>ومن أشهر المحاصيل الزراعية: الأرز،</a:t>
              </a:r>
            </a:p>
            <a:p>
              <a:pPr algn="r"/>
              <a:r>
                <a:rPr lang="ar-SY" sz="1400" dirty="0">
                  <a:latin typeface="Hand Of Sean" panose="02000500000000000000" pitchFamily="2" charset="-128"/>
                  <a:ea typeface="Hand Of Sean" panose="02000500000000000000" pitchFamily="2" charset="-128"/>
                </a:rPr>
                <a:t>والذرة، ويزرعون محاصيل أخرى ذات قيمة</a:t>
              </a:r>
            </a:p>
            <a:p>
              <a:pPr algn="r"/>
              <a:r>
                <a:rPr lang="ar-SY" sz="1400" dirty="0">
                  <a:latin typeface="Hand Of Sean" panose="02000500000000000000" pitchFamily="2" charset="-128"/>
                  <a:ea typeface="Hand Of Sean" panose="02000500000000000000" pitchFamily="2" charset="-128"/>
                </a:rPr>
                <a:t>اقتصادية، مثل: المطَّاط، ونخيل الزيت،</a:t>
              </a:r>
            </a:p>
            <a:p>
              <a:pPr algn="r"/>
              <a:r>
                <a:rPr lang="ar-SY" sz="1400" dirty="0">
                  <a:latin typeface="Hand Of Sean" panose="02000500000000000000" pitchFamily="2" charset="-128"/>
                  <a:ea typeface="Hand Of Sean" panose="02000500000000000000" pitchFamily="2" charset="-128"/>
                </a:rPr>
                <a:t>ونخيل جوز الهند، وتسهم الزراعة والصيد</a:t>
              </a:r>
            </a:p>
            <a:p>
              <a:pPr algn="r"/>
              <a:r>
                <a:rPr lang="ar-SY" sz="1400" dirty="0">
                  <a:latin typeface="Hand Of Sean" panose="02000500000000000000" pitchFamily="2" charset="-128"/>
                  <a:ea typeface="Hand Of Sean" panose="02000500000000000000" pitchFamily="2" charset="-128"/>
                </a:rPr>
                <a:t>البحري والثروة الغابية بنحو (19 ٪) من</a:t>
              </a:r>
            </a:p>
            <a:p>
              <a:pPr algn="r"/>
              <a:r>
                <a:rPr lang="ar-SY" sz="1400" dirty="0">
                  <a:latin typeface="Hand Of Sean" panose="02000500000000000000" pitchFamily="2" charset="-128"/>
                  <a:ea typeface="Hand Of Sean" panose="02000500000000000000" pitchFamily="2" charset="-128"/>
                </a:rPr>
                <a:t>الناتج المحلي</a:t>
              </a:r>
              <a:endParaRPr lang="en-US" sz="1400" dirty="0">
                <a:latin typeface="Hand Of Sean" panose="02000500000000000000" pitchFamily="2" charset="-128"/>
                <a:ea typeface="Hand Of Sean" panose="02000500000000000000" pitchFamily="2" charset="-128"/>
              </a:endParaRPr>
            </a:p>
          </p:txBody>
        </p:sp>
      </p:grpSp>
      <p:grpSp>
        <p:nvGrpSpPr>
          <p:cNvPr id="213" name="Group 52">
            <a:extLst>
              <a:ext uri="{FF2B5EF4-FFF2-40B4-BE49-F238E27FC236}">
                <a16:creationId xmlns:a16="http://schemas.microsoft.com/office/drawing/2014/main" id="{D655F948-0124-48B8-B4BD-F74CBBA63587}"/>
              </a:ext>
            </a:extLst>
          </p:cNvPr>
          <p:cNvGrpSpPr/>
          <p:nvPr/>
        </p:nvGrpSpPr>
        <p:grpSpPr>
          <a:xfrm>
            <a:off x="7533574" y="4185775"/>
            <a:ext cx="4213927" cy="2634124"/>
            <a:chOff x="719190" y="3066757"/>
            <a:chExt cx="4213927" cy="2634124"/>
          </a:xfrm>
        </p:grpSpPr>
        <p:sp>
          <p:nvSpPr>
            <p:cNvPr id="214" name="Rectangle: Rounded Corners 53">
              <a:extLst>
                <a:ext uri="{FF2B5EF4-FFF2-40B4-BE49-F238E27FC236}">
                  <a16:creationId xmlns:a16="http://schemas.microsoft.com/office/drawing/2014/main" id="{D289B827-1DA2-4F5F-8011-52B821B6BF33}"/>
                </a:ext>
              </a:extLst>
            </p:cNvPr>
            <p:cNvSpPr/>
            <p:nvPr/>
          </p:nvSpPr>
          <p:spPr>
            <a:xfrm>
              <a:off x="894517" y="3885247"/>
              <a:ext cx="3873499" cy="1815634"/>
            </a:xfrm>
            <a:custGeom>
              <a:avLst/>
              <a:gdLst>
                <a:gd name="connsiteX0" fmla="*/ 0 w 3873499"/>
                <a:gd name="connsiteY0" fmla="*/ 302612 h 1815634"/>
                <a:gd name="connsiteX1" fmla="*/ 302612 w 3873499"/>
                <a:gd name="connsiteY1" fmla="*/ 0 h 1815634"/>
                <a:gd name="connsiteX2" fmla="*/ 814642 w 3873499"/>
                <a:gd name="connsiteY2" fmla="*/ 0 h 1815634"/>
                <a:gd name="connsiteX3" fmla="*/ 1261306 w 3873499"/>
                <a:gd name="connsiteY3" fmla="*/ 0 h 1815634"/>
                <a:gd name="connsiteX4" fmla="*/ 1773336 w 3873499"/>
                <a:gd name="connsiteY4" fmla="*/ 0 h 1815634"/>
                <a:gd name="connsiteX5" fmla="*/ 2383414 w 3873499"/>
                <a:gd name="connsiteY5" fmla="*/ 0 h 1815634"/>
                <a:gd name="connsiteX6" fmla="*/ 2993492 w 3873499"/>
                <a:gd name="connsiteY6" fmla="*/ 0 h 1815634"/>
                <a:gd name="connsiteX7" fmla="*/ 3570887 w 3873499"/>
                <a:gd name="connsiteY7" fmla="*/ 0 h 1815634"/>
                <a:gd name="connsiteX8" fmla="*/ 3873499 w 3873499"/>
                <a:gd name="connsiteY8" fmla="*/ 302612 h 1815634"/>
                <a:gd name="connsiteX9" fmla="*/ 3873499 w 3873499"/>
                <a:gd name="connsiteY9" fmla="*/ 730290 h 1815634"/>
                <a:gd name="connsiteX10" fmla="*/ 3873499 w 3873499"/>
                <a:gd name="connsiteY10" fmla="*/ 1157968 h 1815634"/>
                <a:gd name="connsiteX11" fmla="*/ 3873499 w 3873499"/>
                <a:gd name="connsiteY11" fmla="*/ 1513022 h 1815634"/>
                <a:gd name="connsiteX12" fmla="*/ 3570887 w 3873499"/>
                <a:gd name="connsiteY12" fmla="*/ 1815634 h 1815634"/>
                <a:gd name="connsiteX13" fmla="*/ 3124223 w 3873499"/>
                <a:gd name="connsiteY13" fmla="*/ 1815634 h 1815634"/>
                <a:gd name="connsiteX14" fmla="*/ 2579510 w 3873499"/>
                <a:gd name="connsiteY14" fmla="*/ 1815634 h 1815634"/>
                <a:gd name="connsiteX15" fmla="*/ 2034798 w 3873499"/>
                <a:gd name="connsiteY15" fmla="*/ 1815634 h 1815634"/>
                <a:gd name="connsiteX16" fmla="*/ 1457403 w 3873499"/>
                <a:gd name="connsiteY16" fmla="*/ 1815634 h 1815634"/>
                <a:gd name="connsiteX17" fmla="*/ 912690 w 3873499"/>
                <a:gd name="connsiteY17" fmla="*/ 1815634 h 1815634"/>
                <a:gd name="connsiteX18" fmla="*/ 302612 w 3873499"/>
                <a:gd name="connsiteY18" fmla="*/ 1815634 h 1815634"/>
                <a:gd name="connsiteX19" fmla="*/ 0 w 3873499"/>
                <a:gd name="connsiteY19" fmla="*/ 1513022 h 1815634"/>
                <a:gd name="connsiteX20" fmla="*/ 0 w 3873499"/>
                <a:gd name="connsiteY20" fmla="*/ 1109552 h 1815634"/>
                <a:gd name="connsiteX21" fmla="*/ 0 w 3873499"/>
                <a:gd name="connsiteY21" fmla="*/ 681874 h 1815634"/>
                <a:gd name="connsiteX22" fmla="*/ 0 w 3873499"/>
                <a:gd name="connsiteY22" fmla="*/ 302612 h 181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73499" h="1815634" fill="none" extrusionOk="0">
                  <a:moveTo>
                    <a:pt x="0" y="302612"/>
                  </a:moveTo>
                  <a:cubicBezTo>
                    <a:pt x="7041" y="132523"/>
                    <a:pt x="140733" y="-8267"/>
                    <a:pt x="302612" y="0"/>
                  </a:cubicBezTo>
                  <a:cubicBezTo>
                    <a:pt x="506678" y="-8925"/>
                    <a:pt x="670105" y="52243"/>
                    <a:pt x="814642" y="0"/>
                  </a:cubicBezTo>
                  <a:cubicBezTo>
                    <a:pt x="959179" y="-52243"/>
                    <a:pt x="1059295" y="13091"/>
                    <a:pt x="1261306" y="0"/>
                  </a:cubicBezTo>
                  <a:cubicBezTo>
                    <a:pt x="1463317" y="-13091"/>
                    <a:pt x="1542709" y="22971"/>
                    <a:pt x="1773336" y="0"/>
                  </a:cubicBezTo>
                  <a:cubicBezTo>
                    <a:pt x="2003963" y="-22971"/>
                    <a:pt x="2096384" y="70292"/>
                    <a:pt x="2383414" y="0"/>
                  </a:cubicBezTo>
                  <a:cubicBezTo>
                    <a:pt x="2670444" y="-70292"/>
                    <a:pt x="2723855" y="40099"/>
                    <a:pt x="2993492" y="0"/>
                  </a:cubicBezTo>
                  <a:cubicBezTo>
                    <a:pt x="3263129" y="-40099"/>
                    <a:pt x="3369231" y="49186"/>
                    <a:pt x="3570887" y="0"/>
                  </a:cubicBezTo>
                  <a:cubicBezTo>
                    <a:pt x="3717574" y="-10385"/>
                    <a:pt x="3898307" y="169814"/>
                    <a:pt x="3873499" y="302612"/>
                  </a:cubicBezTo>
                  <a:cubicBezTo>
                    <a:pt x="3891493" y="471940"/>
                    <a:pt x="3865030" y="527498"/>
                    <a:pt x="3873499" y="730290"/>
                  </a:cubicBezTo>
                  <a:cubicBezTo>
                    <a:pt x="3881968" y="933082"/>
                    <a:pt x="3844327" y="950846"/>
                    <a:pt x="3873499" y="1157968"/>
                  </a:cubicBezTo>
                  <a:cubicBezTo>
                    <a:pt x="3902671" y="1365090"/>
                    <a:pt x="3837716" y="1387094"/>
                    <a:pt x="3873499" y="1513022"/>
                  </a:cubicBezTo>
                  <a:cubicBezTo>
                    <a:pt x="3834399" y="1662917"/>
                    <a:pt x="3763893" y="1826775"/>
                    <a:pt x="3570887" y="1815634"/>
                  </a:cubicBezTo>
                  <a:cubicBezTo>
                    <a:pt x="3388025" y="1866123"/>
                    <a:pt x="3231886" y="1807506"/>
                    <a:pt x="3124223" y="1815634"/>
                  </a:cubicBezTo>
                  <a:cubicBezTo>
                    <a:pt x="3016560" y="1823762"/>
                    <a:pt x="2749775" y="1766954"/>
                    <a:pt x="2579510" y="1815634"/>
                  </a:cubicBezTo>
                  <a:cubicBezTo>
                    <a:pt x="2409245" y="1864314"/>
                    <a:pt x="2177030" y="1752423"/>
                    <a:pt x="2034798" y="1815634"/>
                  </a:cubicBezTo>
                  <a:cubicBezTo>
                    <a:pt x="1892566" y="1878845"/>
                    <a:pt x="1600186" y="1772366"/>
                    <a:pt x="1457403" y="1815634"/>
                  </a:cubicBezTo>
                  <a:cubicBezTo>
                    <a:pt x="1314621" y="1858902"/>
                    <a:pt x="1096337" y="1770731"/>
                    <a:pt x="912690" y="1815634"/>
                  </a:cubicBezTo>
                  <a:cubicBezTo>
                    <a:pt x="729043" y="1860537"/>
                    <a:pt x="584918" y="1788924"/>
                    <a:pt x="302612" y="1815634"/>
                  </a:cubicBezTo>
                  <a:cubicBezTo>
                    <a:pt x="137799" y="1775093"/>
                    <a:pt x="43880" y="1667849"/>
                    <a:pt x="0" y="1513022"/>
                  </a:cubicBezTo>
                  <a:cubicBezTo>
                    <a:pt x="-41924" y="1418858"/>
                    <a:pt x="28965" y="1281788"/>
                    <a:pt x="0" y="1109552"/>
                  </a:cubicBezTo>
                  <a:cubicBezTo>
                    <a:pt x="-28965" y="937316"/>
                    <a:pt x="40473" y="858208"/>
                    <a:pt x="0" y="681874"/>
                  </a:cubicBezTo>
                  <a:cubicBezTo>
                    <a:pt x="-40473" y="505540"/>
                    <a:pt x="25621" y="459439"/>
                    <a:pt x="0" y="302612"/>
                  </a:cubicBezTo>
                  <a:close/>
                </a:path>
                <a:path w="3873499" h="1815634" stroke="0" extrusionOk="0">
                  <a:moveTo>
                    <a:pt x="0" y="302612"/>
                  </a:moveTo>
                  <a:cubicBezTo>
                    <a:pt x="35042" y="108681"/>
                    <a:pt x="159197" y="-23459"/>
                    <a:pt x="302612" y="0"/>
                  </a:cubicBezTo>
                  <a:cubicBezTo>
                    <a:pt x="462025" y="-41217"/>
                    <a:pt x="612101" y="34908"/>
                    <a:pt x="912690" y="0"/>
                  </a:cubicBezTo>
                  <a:cubicBezTo>
                    <a:pt x="1213279" y="-34908"/>
                    <a:pt x="1169150" y="44277"/>
                    <a:pt x="1392037" y="0"/>
                  </a:cubicBezTo>
                  <a:cubicBezTo>
                    <a:pt x="1614924" y="-44277"/>
                    <a:pt x="1670102" y="25164"/>
                    <a:pt x="1904067" y="0"/>
                  </a:cubicBezTo>
                  <a:cubicBezTo>
                    <a:pt x="2138032" y="-25164"/>
                    <a:pt x="2283265" y="27119"/>
                    <a:pt x="2416097" y="0"/>
                  </a:cubicBezTo>
                  <a:cubicBezTo>
                    <a:pt x="2548929" y="-27119"/>
                    <a:pt x="2806451" y="35690"/>
                    <a:pt x="2993492" y="0"/>
                  </a:cubicBezTo>
                  <a:cubicBezTo>
                    <a:pt x="3180534" y="-35690"/>
                    <a:pt x="3329184" y="59703"/>
                    <a:pt x="3570887" y="0"/>
                  </a:cubicBezTo>
                  <a:cubicBezTo>
                    <a:pt x="3777292" y="-23869"/>
                    <a:pt x="3899010" y="161170"/>
                    <a:pt x="3873499" y="302612"/>
                  </a:cubicBezTo>
                  <a:cubicBezTo>
                    <a:pt x="3879805" y="455556"/>
                    <a:pt x="3857737" y="536208"/>
                    <a:pt x="3873499" y="681874"/>
                  </a:cubicBezTo>
                  <a:cubicBezTo>
                    <a:pt x="3889261" y="827540"/>
                    <a:pt x="3835120" y="898657"/>
                    <a:pt x="3873499" y="1049032"/>
                  </a:cubicBezTo>
                  <a:cubicBezTo>
                    <a:pt x="3911878" y="1199407"/>
                    <a:pt x="3824265" y="1329013"/>
                    <a:pt x="3873499" y="1513022"/>
                  </a:cubicBezTo>
                  <a:cubicBezTo>
                    <a:pt x="3868170" y="1693766"/>
                    <a:pt x="3728916" y="1839474"/>
                    <a:pt x="3570887" y="1815634"/>
                  </a:cubicBezTo>
                  <a:cubicBezTo>
                    <a:pt x="3349810" y="1839237"/>
                    <a:pt x="3345463" y="1800819"/>
                    <a:pt x="3124223" y="1815634"/>
                  </a:cubicBezTo>
                  <a:cubicBezTo>
                    <a:pt x="2902983" y="1830449"/>
                    <a:pt x="2724710" y="1754367"/>
                    <a:pt x="2514145" y="1815634"/>
                  </a:cubicBezTo>
                  <a:cubicBezTo>
                    <a:pt x="2303580" y="1876901"/>
                    <a:pt x="2059748" y="1754858"/>
                    <a:pt x="1936750" y="1815634"/>
                  </a:cubicBezTo>
                  <a:cubicBezTo>
                    <a:pt x="1813752" y="1876410"/>
                    <a:pt x="1580837" y="1781983"/>
                    <a:pt x="1490085" y="1815634"/>
                  </a:cubicBezTo>
                  <a:cubicBezTo>
                    <a:pt x="1399333" y="1849285"/>
                    <a:pt x="1206907" y="1790563"/>
                    <a:pt x="978056" y="1815634"/>
                  </a:cubicBezTo>
                  <a:cubicBezTo>
                    <a:pt x="749205" y="1840705"/>
                    <a:pt x="504371" y="1777525"/>
                    <a:pt x="302612" y="1815634"/>
                  </a:cubicBezTo>
                  <a:cubicBezTo>
                    <a:pt x="112495" y="1845767"/>
                    <a:pt x="-33312" y="1691177"/>
                    <a:pt x="0" y="1513022"/>
                  </a:cubicBezTo>
                  <a:cubicBezTo>
                    <a:pt x="-30860" y="1397029"/>
                    <a:pt x="22561" y="1285070"/>
                    <a:pt x="0" y="1145864"/>
                  </a:cubicBezTo>
                  <a:cubicBezTo>
                    <a:pt x="-22561" y="1006658"/>
                    <a:pt x="702" y="944073"/>
                    <a:pt x="0" y="778707"/>
                  </a:cubicBezTo>
                  <a:cubicBezTo>
                    <a:pt x="-702" y="613341"/>
                    <a:pt x="27649" y="405957"/>
                    <a:pt x="0" y="302612"/>
                  </a:cubicBezTo>
                  <a:close/>
                </a:path>
              </a:pathLst>
            </a:custGeom>
            <a:solidFill>
              <a:schemeClr val="accent1">
                <a:lumMod val="60000"/>
                <a:lumOff val="40000"/>
              </a:schemeClr>
            </a:solidFill>
            <a:ln>
              <a:solidFill>
                <a:schemeClr val="accent1">
                  <a:lumMod val="60000"/>
                  <a:lumOff val="40000"/>
                </a:schemeClr>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54">
              <a:extLst>
                <a:ext uri="{FF2B5EF4-FFF2-40B4-BE49-F238E27FC236}">
                  <a16:creationId xmlns:a16="http://schemas.microsoft.com/office/drawing/2014/main" id="{576F594D-DF29-4121-A42D-6E82F6A33580}"/>
                </a:ext>
              </a:extLst>
            </p:cNvPr>
            <p:cNvSpPr/>
            <p:nvPr/>
          </p:nvSpPr>
          <p:spPr>
            <a:xfrm>
              <a:off x="894517" y="3653936"/>
              <a:ext cx="4038600" cy="2046945"/>
            </a:xfrm>
            <a:custGeom>
              <a:avLst/>
              <a:gdLst>
                <a:gd name="connsiteX0" fmla="*/ 0 w 4038600"/>
                <a:gd name="connsiteY0" fmla="*/ 341164 h 2046945"/>
                <a:gd name="connsiteX1" fmla="*/ 341164 w 4038600"/>
                <a:gd name="connsiteY1" fmla="*/ 0 h 2046945"/>
                <a:gd name="connsiteX2" fmla="*/ 967668 w 4038600"/>
                <a:gd name="connsiteY2" fmla="*/ 0 h 2046945"/>
                <a:gd name="connsiteX3" fmla="*/ 1459921 w 4038600"/>
                <a:gd name="connsiteY3" fmla="*/ 0 h 2046945"/>
                <a:gd name="connsiteX4" fmla="*/ 1985737 w 4038600"/>
                <a:gd name="connsiteY4" fmla="*/ 0 h 2046945"/>
                <a:gd name="connsiteX5" fmla="*/ 2511553 w 4038600"/>
                <a:gd name="connsiteY5" fmla="*/ 0 h 2046945"/>
                <a:gd name="connsiteX6" fmla="*/ 3104495 w 4038600"/>
                <a:gd name="connsiteY6" fmla="*/ 0 h 2046945"/>
                <a:gd name="connsiteX7" fmla="*/ 3697436 w 4038600"/>
                <a:gd name="connsiteY7" fmla="*/ 0 h 2046945"/>
                <a:gd name="connsiteX8" fmla="*/ 4038600 w 4038600"/>
                <a:gd name="connsiteY8" fmla="*/ 341164 h 2046945"/>
                <a:gd name="connsiteX9" fmla="*/ 4038600 w 4038600"/>
                <a:gd name="connsiteY9" fmla="*/ 768744 h 2046945"/>
                <a:gd name="connsiteX10" fmla="*/ 4038600 w 4038600"/>
                <a:gd name="connsiteY10" fmla="*/ 1182678 h 2046945"/>
                <a:gd name="connsiteX11" fmla="*/ 4038600 w 4038600"/>
                <a:gd name="connsiteY11" fmla="*/ 1705781 h 2046945"/>
                <a:gd name="connsiteX12" fmla="*/ 3697436 w 4038600"/>
                <a:gd name="connsiteY12" fmla="*/ 2046945 h 2046945"/>
                <a:gd name="connsiteX13" fmla="*/ 3238745 w 4038600"/>
                <a:gd name="connsiteY13" fmla="*/ 2046945 h 2046945"/>
                <a:gd name="connsiteX14" fmla="*/ 2612241 w 4038600"/>
                <a:gd name="connsiteY14" fmla="*/ 2046945 h 2046945"/>
                <a:gd name="connsiteX15" fmla="*/ 2019300 w 4038600"/>
                <a:gd name="connsiteY15" fmla="*/ 2046945 h 2046945"/>
                <a:gd name="connsiteX16" fmla="*/ 1560609 w 4038600"/>
                <a:gd name="connsiteY16" fmla="*/ 2046945 h 2046945"/>
                <a:gd name="connsiteX17" fmla="*/ 1034794 w 4038600"/>
                <a:gd name="connsiteY17" fmla="*/ 2046945 h 2046945"/>
                <a:gd name="connsiteX18" fmla="*/ 341164 w 4038600"/>
                <a:gd name="connsiteY18" fmla="*/ 2046945 h 2046945"/>
                <a:gd name="connsiteX19" fmla="*/ 0 w 4038600"/>
                <a:gd name="connsiteY19" fmla="*/ 1705781 h 2046945"/>
                <a:gd name="connsiteX20" fmla="*/ 0 w 4038600"/>
                <a:gd name="connsiteY20" fmla="*/ 1291847 h 2046945"/>
                <a:gd name="connsiteX21" fmla="*/ 0 w 4038600"/>
                <a:gd name="connsiteY21" fmla="*/ 877913 h 2046945"/>
                <a:gd name="connsiteX22" fmla="*/ 0 w 4038600"/>
                <a:gd name="connsiteY22" fmla="*/ 341164 h 20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8600" h="2046945" extrusionOk="0">
                  <a:moveTo>
                    <a:pt x="0" y="341164"/>
                  </a:moveTo>
                  <a:cubicBezTo>
                    <a:pt x="22141" y="135809"/>
                    <a:pt x="160752" y="-7923"/>
                    <a:pt x="341164" y="0"/>
                  </a:cubicBezTo>
                  <a:cubicBezTo>
                    <a:pt x="581230" y="-7396"/>
                    <a:pt x="770222" y="73324"/>
                    <a:pt x="967668" y="0"/>
                  </a:cubicBezTo>
                  <a:cubicBezTo>
                    <a:pt x="1165114" y="-73324"/>
                    <a:pt x="1354058" y="47213"/>
                    <a:pt x="1459921" y="0"/>
                  </a:cubicBezTo>
                  <a:cubicBezTo>
                    <a:pt x="1565784" y="-47213"/>
                    <a:pt x="1842991" y="49996"/>
                    <a:pt x="1985737" y="0"/>
                  </a:cubicBezTo>
                  <a:cubicBezTo>
                    <a:pt x="2128483" y="-49996"/>
                    <a:pt x="2393655" y="39541"/>
                    <a:pt x="2511553" y="0"/>
                  </a:cubicBezTo>
                  <a:cubicBezTo>
                    <a:pt x="2629451" y="-39541"/>
                    <a:pt x="2840239" y="36979"/>
                    <a:pt x="3104495" y="0"/>
                  </a:cubicBezTo>
                  <a:cubicBezTo>
                    <a:pt x="3368751" y="-36979"/>
                    <a:pt x="3508639" y="69217"/>
                    <a:pt x="3697436" y="0"/>
                  </a:cubicBezTo>
                  <a:cubicBezTo>
                    <a:pt x="3912770" y="-16356"/>
                    <a:pt x="4077272" y="191682"/>
                    <a:pt x="4038600" y="341164"/>
                  </a:cubicBezTo>
                  <a:cubicBezTo>
                    <a:pt x="4076863" y="505493"/>
                    <a:pt x="3987391" y="586148"/>
                    <a:pt x="4038600" y="768744"/>
                  </a:cubicBezTo>
                  <a:cubicBezTo>
                    <a:pt x="4089809" y="951340"/>
                    <a:pt x="3993825" y="1089438"/>
                    <a:pt x="4038600" y="1182678"/>
                  </a:cubicBezTo>
                  <a:cubicBezTo>
                    <a:pt x="4083375" y="1275918"/>
                    <a:pt x="3981767" y="1536809"/>
                    <a:pt x="4038600" y="1705781"/>
                  </a:cubicBezTo>
                  <a:cubicBezTo>
                    <a:pt x="4036004" y="1900835"/>
                    <a:pt x="3868629" y="2092079"/>
                    <a:pt x="3697436" y="2046945"/>
                  </a:cubicBezTo>
                  <a:cubicBezTo>
                    <a:pt x="3484113" y="2066048"/>
                    <a:pt x="3385650" y="2046338"/>
                    <a:pt x="3238745" y="2046945"/>
                  </a:cubicBezTo>
                  <a:cubicBezTo>
                    <a:pt x="3091840" y="2047552"/>
                    <a:pt x="2914592" y="2020400"/>
                    <a:pt x="2612241" y="2046945"/>
                  </a:cubicBezTo>
                  <a:cubicBezTo>
                    <a:pt x="2309890" y="2073490"/>
                    <a:pt x="2290656" y="1981428"/>
                    <a:pt x="2019300" y="2046945"/>
                  </a:cubicBezTo>
                  <a:cubicBezTo>
                    <a:pt x="1747944" y="2112462"/>
                    <a:pt x="1767473" y="2042540"/>
                    <a:pt x="1560609" y="2046945"/>
                  </a:cubicBezTo>
                  <a:cubicBezTo>
                    <a:pt x="1353745" y="2051350"/>
                    <a:pt x="1251262" y="2015197"/>
                    <a:pt x="1034794" y="2046945"/>
                  </a:cubicBezTo>
                  <a:cubicBezTo>
                    <a:pt x="818326" y="2078693"/>
                    <a:pt x="513765" y="2006931"/>
                    <a:pt x="341164" y="2046945"/>
                  </a:cubicBezTo>
                  <a:cubicBezTo>
                    <a:pt x="136868" y="2067755"/>
                    <a:pt x="-52422" y="1911553"/>
                    <a:pt x="0" y="1705781"/>
                  </a:cubicBezTo>
                  <a:cubicBezTo>
                    <a:pt x="-35582" y="1546031"/>
                    <a:pt x="23903" y="1453118"/>
                    <a:pt x="0" y="1291847"/>
                  </a:cubicBezTo>
                  <a:cubicBezTo>
                    <a:pt x="-23903" y="1130576"/>
                    <a:pt x="1960" y="983572"/>
                    <a:pt x="0" y="877913"/>
                  </a:cubicBezTo>
                  <a:cubicBezTo>
                    <a:pt x="-1960" y="772254"/>
                    <a:pt x="64172" y="594674"/>
                    <a:pt x="0" y="341164"/>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55">
              <a:extLst>
                <a:ext uri="{FF2B5EF4-FFF2-40B4-BE49-F238E27FC236}">
                  <a16:creationId xmlns:a16="http://schemas.microsoft.com/office/drawing/2014/main" id="{B90EB3CC-75CA-48EA-88F3-9CAE0A77E0F3}"/>
                </a:ext>
              </a:extLst>
            </p:cNvPr>
            <p:cNvSpPr/>
            <p:nvPr/>
          </p:nvSpPr>
          <p:spPr>
            <a:xfrm>
              <a:off x="1589649" y="3066757"/>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56">
              <a:extLst>
                <a:ext uri="{FF2B5EF4-FFF2-40B4-BE49-F238E27FC236}">
                  <a16:creationId xmlns:a16="http://schemas.microsoft.com/office/drawing/2014/main" id="{AEB9C136-45EC-4A18-BED3-FB6F39BF7472}"/>
                </a:ext>
              </a:extLst>
            </p:cNvPr>
            <p:cNvSpPr txBox="1"/>
            <p:nvPr/>
          </p:nvSpPr>
          <p:spPr>
            <a:xfrm>
              <a:off x="1541195" y="3362027"/>
              <a:ext cx="998806" cy="523220"/>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2</a:t>
              </a:r>
            </a:p>
          </p:txBody>
        </p:sp>
        <p:sp>
          <p:nvSpPr>
            <p:cNvPr id="218" name="TextBox 57">
              <a:extLst>
                <a:ext uri="{FF2B5EF4-FFF2-40B4-BE49-F238E27FC236}">
                  <a16:creationId xmlns:a16="http://schemas.microsoft.com/office/drawing/2014/main" id="{47E91E2A-2FA2-42DB-A5F4-79C818EE0FC5}"/>
                </a:ext>
              </a:extLst>
            </p:cNvPr>
            <p:cNvSpPr txBox="1"/>
            <p:nvPr/>
          </p:nvSpPr>
          <p:spPr>
            <a:xfrm>
              <a:off x="719190" y="4135547"/>
              <a:ext cx="3939195" cy="1169551"/>
            </a:xfrm>
            <a:prstGeom prst="rect">
              <a:avLst/>
            </a:prstGeom>
            <a:noFill/>
          </p:spPr>
          <p:txBody>
            <a:bodyPr wrap="square" rtlCol="0">
              <a:spAutoFit/>
            </a:bodyPr>
            <a:lstStyle/>
            <a:p>
              <a:pPr algn="r"/>
              <a:r>
                <a:rPr lang="ar-SY" sz="1400" dirty="0">
                  <a:solidFill>
                    <a:srgbClr val="FF0000"/>
                  </a:solidFill>
                  <a:latin typeface="Hand Of Sean" panose="02000500000000000000" pitchFamily="2" charset="-128"/>
                  <a:ea typeface="Hand Of Sean" panose="02000500000000000000" pitchFamily="2" charset="-128"/>
                </a:rPr>
                <a:t>ب - التعدين والصناعة:</a:t>
              </a:r>
            </a:p>
            <a:p>
              <a:pPr algn="r"/>
              <a:r>
                <a:rPr lang="ar-SY" sz="1400" dirty="0">
                  <a:latin typeface="Hand Of Sean" panose="02000500000000000000" pitchFamily="2" charset="-128"/>
                  <a:ea typeface="Hand Of Sean" panose="02000500000000000000" pitchFamily="2" charset="-128"/>
                </a:rPr>
                <a:t>يعمل في استخراج المعادن والصناعة، (15٪) إضافة إلى التشييد والبناء، نحو من السكان، وتسهم بنحو (58 ٪)من</a:t>
              </a:r>
            </a:p>
            <a:p>
              <a:pPr algn="r"/>
              <a:r>
                <a:rPr lang="ar-SY" sz="1400" dirty="0">
                  <a:latin typeface="Hand Of Sean" panose="02000500000000000000" pitchFamily="2" charset="-128"/>
                  <a:ea typeface="Hand Of Sean" panose="02000500000000000000" pitchFamily="2" charset="-128"/>
                </a:rPr>
                <a:t>الإنتاج المحلي، وتُعد إندونيسيا من الدول المنتجة والمصدِّرة للنفط والغاز الطبيعي، وهي ثاني أكبر بلد منتج للقصدير بالعالم</a:t>
              </a:r>
              <a:endParaRPr lang="en-US" sz="1400" dirty="0">
                <a:latin typeface="Hand Of Sean" panose="02000500000000000000" pitchFamily="2" charset="-128"/>
                <a:ea typeface="Hand Of Sean" panose="02000500000000000000" pitchFamily="2" charset="-128"/>
              </a:endParaRPr>
            </a:p>
          </p:txBody>
        </p:sp>
      </p:grpSp>
      <p:sp>
        <p:nvSpPr>
          <p:cNvPr id="219" name="Freeform: Shape 58">
            <a:extLst>
              <a:ext uri="{FF2B5EF4-FFF2-40B4-BE49-F238E27FC236}">
                <a16:creationId xmlns:a16="http://schemas.microsoft.com/office/drawing/2014/main" id="{AF95FE67-C5EA-467A-837D-5DA75C33F48F}"/>
              </a:ext>
            </a:extLst>
          </p:cNvPr>
          <p:cNvSpPr/>
          <p:nvPr/>
        </p:nvSpPr>
        <p:spPr>
          <a:xfrm flipH="1">
            <a:off x="6625007" y="3391988"/>
            <a:ext cx="1682118" cy="1495632"/>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495632" extrusionOk="0">
                <a:moveTo>
                  <a:pt x="1682118" y="44490"/>
                </a:moveTo>
                <a:cubicBezTo>
                  <a:pt x="1482769" y="30414"/>
                  <a:pt x="1229415" y="-1791"/>
                  <a:pt x="1102845" y="108276"/>
                </a:cubicBezTo>
                <a:cubicBezTo>
                  <a:pt x="924471" y="306770"/>
                  <a:pt x="1033717" y="829135"/>
                  <a:pt x="913468" y="985340"/>
                </a:cubicBezTo>
                <a:cubicBezTo>
                  <a:pt x="738929" y="1207968"/>
                  <a:pt x="423522" y="1162616"/>
                  <a:pt x="256216" y="1272380"/>
                </a:cubicBezTo>
                <a:cubicBezTo>
                  <a:pt x="80127" y="1354374"/>
                  <a:pt x="53817" y="1435318"/>
                  <a:pt x="0" y="1495632"/>
                </a:cubicBezTo>
              </a:path>
            </a:pathLst>
          </a:custGeom>
          <a:noFill/>
          <a:ln w="38100">
            <a:solidFill>
              <a:schemeClr val="tx1"/>
            </a:solidFill>
            <a:tailEnd type="arrow"/>
            <a:extLst>
              <a:ext uri="{C807C97D-BFC1-408E-A445-0C87EB9F89A2}">
                <ask:lineSketchStyleProps xmlns:ask="http://schemas.microsoft.com/office/drawing/2018/sketchyshapes" sd="1766017333">
                  <a:custGeom>
                    <a:avLst/>
                    <a:gdLst>
                      <a:gd name="connsiteX0" fmla="*/ 2124222 w 2124222"/>
                      <a:gd name="connsiteY0" fmla="*/ 39248 h 1319408"/>
                      <a:gd name="connsiteX1" fmla="*/ 1392702 w 2124222"/>
                      <a:gd name="connsiteY1" fmla="*/ 95519 h 1319408"/>
                      <a:gd name="connsiteX2" fmla="*/ 1153551 w 2124222"/>
                      <a:gd name="connsiteY2" fmla="*/ 869242 h 1319408"/>
                      <a:gd name="connsiteX3" fmla="*/ 323557 w 2124222"/>
                      <a:gd name="connsiteY3" fmla="*/ 1122461 h 1319408"/>
                      <a:gd name="connsiteX4" fmla="*/ 0 w 2124222"/>
                      <a:gd name="connsiteY4" fmla="*/ 1319408 h 131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222" h="1319408">
                        <a:moveTo>
                          <a:pt x="2124222" y="39248"/>
                        </a:moveTo>
                        <a:cubicBezTo>
                          <a:pt x="1839351" y="-1783"/>
                          <a:pt x="1554481" y="-42813"/>
                          <a:pt x="1392702" y="95519"/>
                        </a:cubicBezTo>
                        <a:cubicBezTo>
                          <a:pt x="1230923" y="233851"/>
                          <a:pt x="1331742" y="698085"/>
                          <a:pt x="1153551" y="869242"/>
                        </a:cubicBezTo>
                        <a:cubicBezTo>
                          <a:pt x="975360" y="1040399"/>
                          <a:pt x="515815" y="1047433"/>
                          <a:pt x="323557" y="1122461"/>
                        </a:cubicBezTo>
                        <a:cubicBezTo>
                          <a:pt x="131299" y="1197489"/>
                          <a:pt x="65649" y="1258448"/>
                          <a:pt x="0" y="131940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59">
            <a:extLst>
              <a:ext uri="{FF2B5EF4-FFF2-40B4-BE49-F238E27FC236}">
                <a16:creationId xmlns:a16="http://schemas.microsoft.com/office/drawing/2014/main" id="{64399850-2F9E-4A61-B07F-4E274490E065}"/>
              </a:ext>
            </a:extLst>
          </p:cNvPr>
          <p:cNvGrpSpPr/>
          <p:nvPr/>
        </p:nvGrpSpPr>
        <p:grpSpPr>
          <a:xfrm>
            <a:off x="9503173" y="1270386"/>
            <a:ext cx="2399266" cy="3094014"/>
            <a:chOff x="1734079" y="-362161"/>
            <a:chExt cx="2683463" cy="3460505"/>
          </a:xfrm>
        </p:grpSpPr>
        <p:sp>
          <p:nvSpPr>
            <p:cNvPr id="221" name="Rectangle: Rounded Corners 60">
              <a:extLst>
                <a:ext uri="{FF2B5EF4-FFF2-40B4-BE49-F238E27FC236}">
                  <a16:creationId xmlns:a16="http://schemas.microsoft.com/office/drawing/2014/main" id="{A0EEC150-7BD1-4780-9D93-5427BD618DC1}"/>
                </a:ext>
              </a:extLst>
            </p:cNvPr>
            <p:cNvSpPr/>
            <p:nvPr/>
          </p:nvSpPr>
          <p:spPr>
            <a:xfrm>
              <a:off x="1904261" y="456329"/>
              <a:ext cx="2339990" cy="2410704"/>
            </a:xfrm>
            <a:custGeom>
              <a:avLst/>
              <a:gdLst>
                <a:gd name="connsiteX0" fmla="*/ 0 w 2339990"/>
                <a:gd name="connsiteY0" fmla="*/ 390006 h 2410704"/>
                <a:gd name="connsiteX1" fmla="*/ 390006 w 2339990"/>
                <a:gd name="connsiteY1" fmla="*/ 0 h 2410704"/>
                <a:gd name="connsiteX2" fmla="*/ 941198 w 2339990"/>
                <a:gd name="connsiteY2" fmla="*/ 0 h 2410704"/>
                <a:gd name="connsiteX3" fmla="*/ 1492390 w 2339990"/>
                <a:gd name="connsiteY3" fmla="*/ 0 h 2410704"/>
                <a:gd name="connsiteX4" fmla="*/ 1949984 w 2339990"/>
                <a:gd name="connsiteY4" fmla="*/ 0 h 2410704"/>
                <a:gd name="connsiteX5" fmla="*/ 2339990 w 2339990"/>
                <a:gd name="connsiteY5" fmla="*/ 390006 h 2410704"/>
                <a:gd name="connsiteX6" fmla="*/ 2339990 w 2339990"/>
                <a:gd name="connsiteY6" fmla="*/ 933570 h 2410704"/>
                <a:gd name="connsiteX7" fmla="*/ 2339990 w 2339990"/>
                <a:gd name="connsiteY7" fmla="*/ 1509748 h 2410704"/>
                <a:gd name="connsiteX8" fmla="*/ 2339990 w 2339990"/>
                <a:gd name="connsiteY8" fmla="*/ 2020698 h 2410704"/>
                <a:gd name="connsiteX9" fmla="*/ 1949984 w 2339990"/>
                <a:gd name="connsiteY9" fmla="*/ 2410704 h 2410704"/>
                <a:gd name="connsiteX10" fmla="*/ 1429991 w 2339990"/>
                <a:gd name="connsiteY10" fmla="*/ 2410704 h 2410704"/>
                <a:gd name="connsiteX11" fmla="*/ 941198 w 2339990"/>
                <a:gd name="connsiteY11" fmla="*/ 2410704 h 2410704"/>
                <a:gd name="connsiteX12" fmla="*/ 390006 w 2339990"/>
                <a:gd name="connsiteY12" fmla="*/ 2410704 h 2410704"/>
                <a:gd name="connsiteX13" fmla="*/ 0 w 2339990"/>
                <a:gd name="connsiteY13" fmla="*/ 2020698 h 2410704"/>
                <a:gd name="connsiteX14" fmla="*/ 0 w 2339990"/>
                <a:gd name="connsiteY14" fmla="*/ 1493441 h 2410704"/>
                <a:gd name="connsiteX15" fmla="*/ 0 w 2339990"/>
                <a:gd name="connsiteY15" fmla="*/ 998798 h 2410704"/>
                <a:gd name="connsiteX16" fmla="*/ 0 w 2339990"/>
                <a:gd name="connsiteY16" fmla="*/ 390006 h 24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90" h="2410704" fill="none" extrusionOk="0">
                  <a:moveTo>
                    <a:pt x="0" y="390006"/>
                  </a:moveTo>
                  <a:cubicBezTo>
                    <a:pt x="32030" y="170957"/>
                    <a:pt x="213995" y="-2571"/>
                    <a:pt x="390006" y="0"/>
                  </a:cubicBezTo>
                  <a:cubicBezTo>
                    <a:pt x="541658" y="-61244"/>
                    <a:pt x="766674" y="37610"/>
                    <a:pt x="941198" y="0"/>
                  </a:cubicBezTo>
                  <a:cubicBezTo>
                    <a:pt x="1115722" y="-37610"/>
                    <a:pt x="1336749" y="38607"/>
                    <a:pt x="1492390" y="0"/>
                  </a:cubicBezTo>
                  <a:cubicBezTo>
                    <a:pt x="1648031" y="-38607"/>
                    <a:pt x="1798658" y="8639"/>
                    <a:pt x="1949984" y="0"/>
                  </a:cubicBezTo>
                  <a:cubicBezTo>
                    <a:pt x="2161768" y="3782"/>
                    <a:pt x="2333167" y="186079"/>
                    <a:pt x="2339990" y="390006"/>
                  </a:cubicBezTo>
                  <a:cubicBezTo>
                    <a:pt x="2397092" y="499219"/>
                    <a:pt x="2318089" y="808241"/>
                    <a:pt x="2339990" y="933570"/>
                  </a:cubicBezTo>
                  <a:cubicBezTo>
                    <a:pt x="2361891" y="1058899"/>
                    <a:pt x="2325853" y="1280150"/>
                    <a:pt x="2339990" y="1509748"/>
                  </a:cubicBezTo>
                  <a:cubicBezTo>
                    <a:pt x="2354127" y="1739346"/>
                    <a:pt x="2332360" y="1776253"/>
                    <a:pt x="2339990" y="2020698"/>
                  </a:cubicBezTo>
                  <a:cubicBezTo>
                    <a:pt x="2308022" y="2220766"/>
                    <a:pt x="2138324" y="2389531"/>
                    <a:pt x="1949984" y="2410704"/>
                  </a:cubicBezTo>
                  <a:cubicBezTo>
                    <a:pt x="1785359" y="2435748"/>
                    <a:pt x="1567216" y="2405676"/>
                    <a:pt x="1429991" y="2410704"/>
                  </a:cubicBezTo>
                  <a:cubicBezTo>
                    <a:pt x="1292766" y="2415732"/>
                    <a:pt x="1128698" y="2364554"/>
                    <a:pt x="941198" y="2410704"/>
                  </a:cubicBezTo>
                  <a:cubicBezTo>
                    <a:pt x="753698" y="2456854"/>
                    <a:pt x="625372" y="2399878"/>
                    <a:pt x="390006" y="2410704"/>
                  </a:cubicBezTo>
                  <a:cubicBezTo>
                    <a:pt x="172805" y="2419686"/>
                    <a:pt x="-2149" y="2207100"/>
                    <a:pt x="0" y="2020698"/>
                  </a:cubicBezTo>
                  <a:cubicBezTo>
                    <a:pt x="-13399" y="1850488"/>
                    <a:pt x="53064" y="1744400"/>
                    <a:pt x="0" y="1493441"/>
                  </a:cubicBezTo>
                  <a:cubicBezTo>
                    <a:pt x="-53064" y="1242482"/>
                    <a:pt x="48317" y="1191698"/>
                    <a:pt x="0" y="998798"/>
                  </a:cubicBezTo>
                  <a:cubicBezTo>
                    <a:pt x="-48317" y="805898"/>
                    <a:pt x="29079" y="578310"/>
                    <a:pt x="0" y="390006"/>
                  </a:cubicBezTo>
                  <a:close/>
                </a:path>
                <a:path w="2339990" h="2410704" stroke="0" extrusionOk="0">
                  <a:moveTo>
                    <a:pt x="0" y="390006"/>
                  </a:moveTo>
                  <a:cubicBezTo>
                    <a:pt x="5544" y="170372"/>
                    <a:pt x="197728" y="-22869"/>
                    <a:pt x="390006" y="0"/>
                  </a:cubicBezTo>
                  <a:cubicBezTo>
                    <a:pt x="584057" y="-975"/>
                    <a:pt x="770370" y="45212"/>
                    <a:pt x="941198" y="0"/>
                  </a:cubicBezTo>
                  <a:cubicBezTo>
                    <a:pt x="1112026" y="-45212"/>
                    <a:pt x="1281749" y="52281"/>
                    <a:pt x="1429991" y="0"/>
                  </a:cubicBezTo>
                  <a:cubicBezTo>
                    <a:pt x="1578233" y="-52281"/>
                    <a:pt x="1835524" y="35700"/>
                    <a:pt x="1949984" y="0"/>
                  </a:cubicBezTo>
                  <a:cubicBezTo>
                    <a:pt x="2153764" y="-51532"/>
                    <a:pt x="2318409" y="190466"/>
                    <a:pt x="2339990" y="390006"/>
                  </a:cubicBezTo>
                  <a:cubicBezTo>
                    <a:pt x="2375625" y="569072"/>
                    <a:pt x="2292752" y="722878"/>
                    <a:pt x="2339990" y="949877"/>
                  </a:cubicBezTo>
                  <a:cubicBezTo>
                    <a:pt x="2387228" y="1176876"/>
                    <a:pt x="2310228" y="1338841"/>
                    <a:pt x="2339990" y="1444520"/>
                  </a:cubicBezTo>
                  <a:cubicBezTo>
                    <a:pt x="2369752" y="1550199"/>
                    <a:pt x="2283115" y="1842950"/>
                    <a:pt x="2339990" y="2020698"/>
                  </a:cubicBezTo>
                  <a:cubicBezTo>
                    <a:pt x="2379236" y="2228232"/>
                    <a:pt x="2174411" y="2352161"/>
                    <a:pt x="1949984" y="2410704"/>
                  </a:cubicBezTo>
                  <a:cubicBezTo>
                    <a:pt x="1795746" y="2411503"/>
                    <a:pt x="1658374" y="2384958"/>
                    <a:pt x="1461191" y="2410704"/>
                  </a:cubicBezTo>
                  <a:cubicBezTo>
                    <a:pt x="1264008" y="2436450"/>
                    <a:pt x="1158302" y="2380433"/>
                    <a:pt x="925598" y="2410704"/>
                  </a:cubicBezTo>
                  <a:cubicBezTo>
                    <a:pt x="692894" y="2440975"/>
                    <a:pt x="536097" y="2386126"/>
                    <a:pt x="390006" y="2410704"/>
                  </a:cubicBezTo>
                  <a:cubicBezTo>
                    <a:pt x="142317" y="2421266"/>
                    <a:pt x="47149" y="2270120"/>
                    <a:pt x="0" y="2020698"/>
                  </a:cubicBezTo>
                  <a:cubicBezTo>
                    <a:pt x="-1116" y="1831732"/>
                    <a:pt x="27920" y="1586090"/>
                    <a:pt x="0" y="1444520"/>
                  </a:cubicBezTo>
                  <a:cubicBezTo>
                    <a:pt x="-27920" y="1302950"/>
                    <a:pt x="32919" y="1162196"/>
                    <a:pt x="0" y="949877"/>
                  </a:cubicBezTo>
                  <a:cubicBezTo>
                    <a:pt x="-32919" y="737558"/>
                    <a:pt x="16243" y="662146"/>
                    <a:pt x="0" y="390006"/>
                  </a:cubicBezTo>
                  <a:close/>
                </a:path>
              </a:pathLst>
            </a:custGeom>
            <a:solidFill>
              <a:srgbClr val="0070C0"/>
            </a:solidFill>
            <a:ln>
              <a:solidFill>
                <a:srgbClr val="0070C0"/>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61">
              <a:extLst>
                <a:ext uri="{FF2B5EF4-FFF2-40B4-BE49-F238E27FC236}">
                  <a16:creationId xmlns:a16="http://schemas.microsoft.com/office/drawing/2014/main" id="{B4F485AC-B4DF-4A06-9BDF-5B8F24E91126}"/>
                </a:ext>
              </a:extLst>
            </p:cNvPr>
            <p:cNvSpPr/>
            <p:nvPr/>
          </p:nvSpPr>
          <p:spPr>
            <a:xfrm>
              <a:off x="1744580" y="225018"/>
              <a:ext cx="2672962" cy="2873326"/>
            </a:xfrm>
            <a:custGeom>
              <a:avLst/>
              <a:gdLst>
                <a:gd name="connsiteX0" fmla="*/ 0 w 2672962"/>
                <a:gd name="connsiteY0" fmla="*/ 445503 h 2873326"/>
                <a:gd name="connsiteX1" fmla="*/ 445503 w 2672962"/>
                <a:gd name="connsiteY1" fmla="*/ 0 h 2873326"/>
                <a:gd name="connsiteX2" fmla="*/ 1075127 w 2672962"/>
                <a:gd name="connsiteY2" fmla="*/ 0 h 2873326"/>
                <a:gd name="connsiteX3" fmla="*/ 1633474 w 2672962"/>
                <a:gd name="connsiteY3" fmla="*/ 0 h 2873326"/>
                <a:gd name="connsiteX4" fmla="*/ 2227459 w 2672962"/>
                <a:gd name="connsiteY4" fmla="*/ 0 h 2873326"/>
                <a:gd name="connsiteX5" fmla="*/ 2672962 w 2672962"/>
                <a:gd name="connsiteY5" fmla="*/ 445503 h 2873326"/>
                <a:gd name="connsiteX6" fmla="*/ 2672962 w 2672962"/>
                <a:gd name="connsiteY6" fmla="*/ 960906 h 2873326"/>
                <a:gd name="connsiteX7" fmla="*/ 2672962 w 2672962"/>
                <a:gd name="connsiteY7" fmla="*/ 1397017 h 2873326"/>
                <a:gd name="connsiteX8" fmla="*/ 2672962 w 2672962"/>
                <a:gd name="connsiteY8" fmla="*/ 1892597 h 2873326"/>
                <a:gd name="connsiteX9" fmla="*/ 2672962 w 2672962"/>
                <a:gd name="connsiteY9" fmla="*/ 2427823 h 2873326"/>
                <a:gd name="connsiteX10" fmla="*/ 2227459 w 2672962"/>
                <a:gd name="connsiteY10" fmla="*/ 2873326 h 2873326"/>
                <a:gd name="connsiteX11" fmla="*/ 1686932 w 2672962"/>
                <a:gd name="connsiteY11" fmla="*/ 2873326 h 2873326"/>
                <a:gd name="connsiteX12" fmla="*/ 1146406 w 2672962"/>
                <a:gd name="connsiteY12" fmla="*/ 2873326 h 2873326"/>
                <a:gd name="connsiteX13" fmla="*/ 445503 w 2672962"/>
                <a:gd name="connsiteY13" fmla="*/ 2873326 h 2873326"/>
                <a:gd name="connsiteX14" fmla="*/ 0 w 2672962"/>
                <a:gd name="connsiteY14" fmla="*/ 2427823 h 2873326"/>
                <a:gd name="connsiteX15" fmla="*/ 0 w 2672962"/>
                <a:gd name="connsiteY15" fmla="*/ 1991713 h 2873326"/>
                <a:gd name="connsiteX16" fmla="*/ 0 w 2672962"/>
                <a:gd name="connsiteY16" fmla="*/ 1515956 h 2873326"/>
                <a:gd name="connsiteX17" fmla="*/ 0 w 2672962"/>
                <a:gd name="connsiteY17" fmla="*/ 1000553 h 2873326"/>
                <a:gd name="connsiteX18" fmla="*/ 0 w 2672962"/>
                <a:gd name="connsiteY18" fmla="*/ 445503 h 287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2962" h="2873326" extrusionOk="0">
                  <a:moveTo>
                    <a:pt x="0" y="445503"/>
                  </a:moveTo>
                  <a:cubicBezTo>
                    <a:pt x="34899" y="172764"/>
                    <a:pt x="248198" y="-48219"/>
                    <a:pt x="445503" y="0"/>
                  </a:cubicBezTo>
                  <a:cubicBezTo>
                    <a:pt x="674378" y="-28535"/>
                    <a:pt x="825648" y="35271"/>
                    <a:pt x="1075127" y="0"/>
                  </a:cubicBezTo>
                  <a:cubicBezTo>
                    <a:pt x="1324606" y="-35271"/>
                    <a:pt x="1441770" y="63882"/>
                    <a:pt x="1633474" y="0"/>
                  </a:cubicBezTo>
                  <a:cubicBezTo>
                    <a:pt x="1825178" y="-63882"/>
                    <a:pt x="2066801" y="13212"/>
                    <a:pt x="2227459" y="0"/>
                  </a:cubicBezTo>
                  <a:cubicBezTo>
                    <a:pt x="2460534" y="-57545"/>
                    <a:pt x="2625192" y="234551"/>
                    <a:pt x="2672962" y="445503"/>
                  </a:cubicBezTo>
                  <a:cubicBezTo>
                    <a:pt x="2733339" y="564990"/>
                    <a:pt x="2618567" y="825040"/>
                    <a:pt x="2672962" y="960906"/>
                  </a:cubicBezTo>
                  <a:cubicBezTo>
                    <a:pt x="2727357" y="1096772"/>
                    <a:pt x="2641236" y="1302809"/>
                    <a:pt x="2672962" y="1397017"/>
                  </a:cubicBezTo>
                  <a:cubicBezTo>
                    <a:pt x="2704688" y="1491225"/>
                    <a:pt x="2656451" y="1668424"/>
                    <a:pt x="2672962" y="1892597"/>
                  </a:cubicBezTo>
                  <a:cubicBezTo>
                    <a:pt x="2689473" y="2116770"/>
                    <a:pt x="2672305" y="2236522"/>
                    <a:pt x="2672962" y="2427823"/>
                  </a:cubicBezTo>
                  <a:cubicBezTo>
                    <a:pt x="2724922" y="2693753"/>
                    <a:pt x="2456632" y="2875777"/>
                    <a:pt x="2227459" y="2873326"/>
                  </a:cubicBezTo>
                  <a:cubicBezTo>
                    <a:pt x="1998900" y="2930207"/>
                    <a:pt x="1846422" y="2843710"/>
                    <a:pt x="1686932" y="2873326"/>
                  </a:cubicBezTo>
                  <a:cubicBezTo>
                    <a:pt x="1527442" y="2902942"/>
                    <a:pt x="1383670" y="2841818"/>
                    <a:pt x="1146406" y="2873326"/>
                  </a:cubicBezTo>
                  <a:cubicBezTo>
                    <a:pt x="909142" y="2904834"/>
                    <a:pt x="772754" y="2834824"/>
                    <a:pt x="445503" y="2873326"/>
                  </a:cubicBezTo>
                  <a:cubicBezTo>
                    <a:pt x="237003" y="2856154"/>
                    <a:pt x="11067" y="2668686"/>
                    <a:pt x="0" y="2427823"/>
                  </a:cubicBezTo>
                  <a:cubicBezTo>
                    <a:pt x="-40978" y="2219019"/>
                    <a:pt x="5594" y="2147268"/>
                    <a:pt x="0" y="1991713"/>
                  </a:cubicBezTo>
                  <a:cubicBezTo>
                    <a:pt x="-5594" y="1836158"/>
                    <a:pt x="53539" y="1714934"/>
                    <a:pt x="0" y="1515956"/>
                  </a:cubicBezTo>
                  <a:cubicBezTo>
                    <a:pt x="-53539" y="1316978"/>
                    <a:pt x="58725" y="1130684"/>
                    <a:pt x="0" y="1000553"/>
                  </a:cubicBezTo>
                  <a:cubicBezTo>
                    <a:pt x="-58725" y="870422"/>
                    <a:pt x="46135" y="666565"/>
                    <a:pt x="0" y="445503"/>
                  </a:cubicBezTo>
                  <a:close/>
                </a:path>
              </a:pathLst>
            </a:custGeom>
            <a:noFill/>
            <a:ln w="38100">
              <a:solidFill>
                <a:schemeClr val="tx1"/>
              </a:solidFill>
              <a:extLst>
                <a:ext uri="{C807C97D-BFC1-408E-A445-0C87EB9F89A2}">
                  <ask:lineSketchStyleProps xmlns:ask="http://schemas.microsoft.com/office/drawing/2018/sketchyshapes" sd="40340878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62">
              <a:extLst>
                <a:ext uri="{FF2B5EF4-FFF2-40B4-BE49-F238E27FC236}">
                  <a16:creationId xmlns:a16="http://schemas.microsoft.com/office/drawing/2014/main" id="{BF8BC1D1-2EEE-488C-ADA2-761F4F7EFC47}"/>
                </a:ext>
              </a:extLst>
            </p:cNvPr>
            <p:cNvSpPr/>
            <p:nvPr/>
          </p:nvSpPr>
          <p:spPr>
            <a:xfrm>
              <a:off x="1782533" y="-362161"/>
              <a:ext cx="998806" cy="1049801"/>
            </a:xfrm>
            <a:custGeom>
              <a:avLst/>
              <a:gdLst>
                <a:gd name="connsiteX0" fmla="*/ 0 w 998806"/>
                <a:gd name="connsiteY0" fmla="*/ 524901 h 1049801"/>
                <a:gd name="connsiteX1" fmla="*/ 499403 w 998806"/>
                <a:gd name="connsiteY1" fmla="*/ 0 h 1049801"/>
                <a:gd name="connsiteX2" fmla="*/ 998806 w 998806"/>
                <a:gd name="connsiteY2" fmla="*/ 524901 h 1049801"/>
                <a:gd name="connsiteX3" fmla="*/ 499403 w 998806"/>
                <a:gd name="connsiteY3" fmla="*/ 1049802 h 1049801"/>
                <a:gd name="connsiteX4" fmla="*/ 0 w 998806"/>
                <a:gd name="connsiteY4" fmla="*/ 524901 h 104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06" h="1049801" fill="none" extrusionOk="0">
                  <a:moveTo>
                    <a:pt x="0" y="524901"/>
                  </a:moveTo>
                  <a:cubicBezTo>
                    <a:pt x="-60725" y="243406"/>
                    <a:pt x="292911" y="-28602"/>
                    <a:pt x="499403" y="0"/>
                  </a:cubicBezTo>
                  <a:cubicBezTo>
                    <a:pt x="745437" y="22735"/>
                    <a:pt x="998562" y="288688"/>
                    <a:pt x="998806" y="524901"/>
                  </a:cubicBezTo>
                  <a:cubicBezTo>
                    <a:pt x="959125" y="781708"/>
                    <a:pt x="807199" y="1075784"/>
                    <a:pt x="499403" y="1049802"/>
                  </a:cubicBezTo>
                  <a:cubicBezTo>
                    <a:pt x="240240" y="1110830"/>
                    <a:pt x="44844" y="816941"/>
                    <a:pt x="0" y="524901"/>
                  </a:cubicBezTo>
                  <a:close/>
                </a:path>
                <a:path w="998806" h="1049801" stroke="0" extrusionOk="0">
                  <a:moveTo>
                    <a:pt x="0" y="524901"/>
                  </a:moveTo>
                  <a:cubicBezTo>
                    <a:pt x="-2471" y="224199"/>
                    <a:pt x="217115" y="26249"/>
                    <a:pt x="499403" y="0"/>
                  </a:cubicBezTo>
                  <a:cubicBezTo>
                    <a:pt x="758250" y="20045"/>
                    <a:pt x="991184" y="218690"/>
                    <a:pt x="998806" y="524901"/>
                  </a:cubicBezTo>
                  <a:cubicBezTo>
                    <a:pt x="1032917" y="837396"/>
                    <a:pt x="724872" y="1110020"/>
                    <a:pt x="499403" y="1049802"/>
                  </a:cubicBezTo>
                  <a:cubicBezTo>
                    <a:pt x="262015" y="1052746"/>
                    <a:pt x="16335" y="760509"/>
                    <a:pt x="0" y="524901"/>
                  </a:cubicBezTo>
                  <a:close/>
                </a:path>
              </a:pathLst>
            </a:custGeom>
            <a:solidFill>
              <a:srgbClr val="00B0F0"/>
            </a:solidFill>
            <a:ln>
              <a:extLst>
                <a:ext uri="{C807C97D-BFC1-408E-A445-0C87EB9F89A2}">
                  <ask:lineSketchStyleProps xmlns:ask="http://schemas.microsoft.com/office/drawing/2018/sketchyshapes" sd="244455232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63">
              <a:extLst>
                <a:ext uri="{FF2B5EF4-FFF2-40B4-BE49-F238E27FC236}">
                  <a16:creationId xmlns:a16="http://schemas.microsoft.com/office/drawing/2014/main" id="{0B3B1DE3-5806-4889-BA88-724D6B8922E4}"/>
                </a:ext>
              </a:extLst>
            </p:cNvPr>
            <p:cNvSpPr txBox="1"/>
            <p:nvPr/>
          </p:nvSpPr>
          <p:spPr>
            <a:xfrm>
              <a:off x="1734079" y="-66891"/>
              <a:ext cx="998806" cy="585196"/>
            </a:xfrm>
            <a:prstGeom prst="rect">
              <a:avLst/>
            </a:prstGeom>
            <a:noFill/>
          </p:spPr>
          <p:txBody>
            <a:bodyPr wrap="square" rtlCol="0">
              <a:spAutoFit/>
            </a:bodyPr>
            <a:lstStyle/>
            <a:p>
              <a:pPr algn="ctr"/>
              <a:r>
                <a:rPr lang="en-US" sz="2800" dirty="0">
                  <a:solidFill>
                    <a:schemeClr val="bg1"/>
                  </a:solidFill>
                  <a:latin typeface="Hand Of Sean" panose="02000500000000000000" pitchFamily="2" charset="-128"/>
                  <a:ea typeface="Hand Of Sean" panose="02000500000000000000" pitchFamily="2" charset="-128"/>
                </a:rPr>
                <a:t>3</a:t>
              </a:r>
            </a:p>
          </p:txBody>
        </p:sp>
        <p:sp>
          <p:nvSpPr>
            <p:cNvPr id="225" name="TextBox 64">
              <a:extLst>
                <a:ext uri="{FF2B5EF4-FFF2-40B4-BE49-F238E27FC236}">
                  <a16:creationId xmlns:a16="http://schemas.microsoft.com/office/drawing/2014/main" id="{92AC5195-109E-4399-B96D-ED879F2F197A}"/>
                </a:ext>
              </a:extLst>
            </p:cNvPr>
            <p:cNvSpPr txBox="1"/>
            <p:nvPr/>
          </p:nvSpPr>
          <p:spPr>
            <a:xfrm>
              <a:off x="1972806" y="687281"/>
              <a:ext cx="2202899" cy="1858859"/>
            </a:xfrm>
            <a:prstGeom prst="rect">
              <a:avLst/>
            </a:prstGeom>
            <a:noFill/>
          </p:spPr>
          <p:txBody>
            <a:bodyPr wrap="square" rtlCol="0">
              <a:spAutoFit/>
            </a:bodyPr>
            <a:lstStyle/>
            <a:p>
              <a:pPr algn="r"/>
              <a:endParaRPr lang="en-US" sz="1600" dirty="0">
                <a:solidFill>
                  <a:srgbClr val="FF0000"/>
                </a:solidFill>
                <a:latin typeface="Hand Of Sean" panose="02000500000000000000" pitchFamily="2" charset="-128"/>
                <a:ea typeface="Hand Of Sean" panose="02000500000000000000" pitchFamily="2" charset="-128"/>
              </a:endParaRPr>
            </a:p>
            <a:p>
              <a:pPr algn="r"/>
              <a:r>
                <a:rPr lang="ar-SY" sz="1600" dirty="0">
                  <a:solidFill>
                    <a:srgbClr val="FF0000"/>
                  </a:solidFill>
                  <a:latin typeface="Hand Of Sean" panose="02000500000000000000" pitchFamily="2" charset="-128"/>
                  <a:ea typeface="Hand Of Sean" panose="02000500000000000000" pitchFamily="2" charset="-128"/>
                </a:rPr>
                <a:t>ج- التجارة:</a:t>
              </a:r>
            </a:p>
            <a:p>
              <a:pPr algn="r"/>
              <a:r>
                <a:rPr lang="ar-SY" sz="1400" dirty="0">
                  <a:latin typeface="Hand Of Sean" panose="02000500000000000000" pitchFamily="2" charset="-128"/>
                  <a:ea typeface="Hand Of Sean" panose="02000500000000000000" pitchFamily="2" charset="-128"/>
                </a:rPr>
                <a:t>من السلع التي تصدِّرها إندونيسيا النفط ومنتجاته، والمنسوجات والصوف، أما</a:t>
              </a:r>
            </a:p>
            <a:p>
              <a:pPr algn="r"/>
              <a:r>
                <a:rPr lang="ar-SY" sz="1400" dirty="0">
                  <a:latin typeface="Hand Of Sean" panose="02000500000000000000" pitchFamily="2" charset="-128"/>
                  <a:ea typeface="Hand Of Sean" panose="02000500000000000000" pitchFamily="2" charset="-128"/>
                </a:rPr>
                <a:t>أشهر الواردات فهي: الآلات، ومعدات النقل، والمواد الغذائية</a:t>
              </a:r>
              <a:endParaRPr lang="en-US" sz="1400" dirty="0">
                <a:latin typeface="Hand Of Sean" panose="02000500000000000000" pitchFamily="2" charset="-128"/>
                <a:ea typeface="Hand Of Sean" panose="02000500000000000000" pitchFamily="2" charset="-128"/>
              </a:endParaRPr>
            </a:p>
          </p:txBody>
        </p:sp>
      </p:grpSp>
      <p:sp>
        <p:nvSpPr>
          <p:cNvPr id="226" name="Freeform: Shape 65">
            <a:extLst>
              <a:ext uri="{FF2B5EF4-FFF2-40B4-BE49-F238E27FC236}">
                <a16:creationId xmlns:a16="http://schemas.microsoft.com/office/drawing/2014/main" id="{731F2793-9671-400C-8D5A-AE008F2B49FC}"/>
              </a:ext>
            </a:extLst>
          </p:cNvPr>
          <p:cNvSpPr/>
          <p:nvPr/>
        </p:nvSpPr>
        <p:spPr>
          <a:xfrm>
            <a:off x="6367427" y="2127788"/>
            <a:ext cx="3052689" cy="717453"/>
          </a:xfrm>
          <a:custGeom>
            <a:avLst/>
            <a:gdLst>
              <a:gd name="connsiteX0" fmla="*/ 0 w 3052689"/>
              <a:gd name="connsiteY0" fmla="*/ 717453 h 717453"/>
              <a:gd name="connsiteX1" fmla="*/ 759655 w 3052689"/>
              <a:gd name="connsiteY1" fmla="*/ 225083 h 717453"/>
              <a:gd name="connsiteX2" fmla="*/ 1350498 w 3052689"/>
              <a:gd name="connsiteY2" fmla="*/ 647114 h 717453"/>
              <a:gd name="connsiteX3" fmla="*/ 2124221 w 3052689"/>
              <a:gd name="connsiteY3" fmla="*/ 182880 h 717453"/>
              <a:gd name="connsiteX4" fmla="*/ 2658793 w 3052689"/>
              <a:gd name="connsiteY4" fmla="*/ 393896 h 717453"/>
              <a:gd name="connsiteX5" fmla="*/ 3052689 w 3052689"/>
              <a:gd name="connsiteY5" fmla="*/ 0 h 71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2689" h="717453">
                <a:moveTo>
                  <a:pt x="0" y="717453"/>
                </a:moveTo>
                <a:cubicBezTo>
                  <a:pt x="267286" y="477129"/>
                  <a:pt x="534572" y="236806"/>
                  <a:pt x="759655" y="225083"/>
                </a:cubicBezTo>
                <a:cubicBezTo>
                  <a:pt x="984738" y="213360"/>
                  <a:pt x="1123070" y="654148"/>
                  <a:pt x="1350498" y="647114"/>
                </a:cubicBezTo>
                <a:cubicBezTo>
                  <a:pt x="1577926" y="640080"/>
                  <a:pt x="1906172" y="225083"/>
                  <a:pt x="2124221" y="182880"/>
                </a:cubicBezTo>
                <a:cubicBezTo>
                  <a:pt x="2342270" y="140677"/>
                  <a:pt x="2504048" y="424376"/>
                  <a:pt x="2658793" y="393896"/>
                </a:cubicBezTo>
                <a:cubicBezTo>
                  <a:pt x="2813538" y="363416"/>
                  <a:pt x="2933113" y="181708"/>
                  <a:pt x="3052689" y="0"/>
                </a:cubicBezTo>
              </a:path>
            </a:pathLst>
          </a:custGeom>
          <a:noFill/>
          <a:ln w="38100">
            <a:solidFill>
              <a:schemeClr val="tx1"/>
            </a:solidFill>
            <a:tailEnd type="arrow"/>
            <a:extLst>
              <a:ext uri="{C807C97D-BFC1-408E-A445-0C87EB9F89A2}">
                <ask:lineSketchStyleProps xmlns:ask="http://schemas.microsoft.com/office/drawing/2018/sketchyshapes" sd="130795769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Freeform: Shape 66">
            <a:extLst>
              <a:ext uri="{FF2B5EF4-FFF2-40B4-BE49-F238E27FC236}">
                <a16:creationId xmlns:a16="http://schemas.microsoft.com/office/drawing/2014/main" id="{36F26B8B-AFAE-465B-AB3E-27A1239CF058}"/>
              </a:ext>
            </a:extLst>
          </p:cNvPr>
          <p:cNvSpPr/>
          <p:nvPr/>
        </p:nvSpPr>
        <p:spPr>
          <a:xfrm>
            <a:off x="3349125" y="3413695"/>
            <a:ext cx="1509486" cy="545309"/>
          </a:xfrm>
          <a:custGeom>
            <a:avLst/>
            <a:gdLst>
              <a:gd name="connsiteX0" fmla="*/ 1509486 w 1509486"/>
              <a:gd name="connsiteY0" fmla="*/ 433478 h 545309"/>
              <a:gd name="connsiteX1" fmla="*/ 827314 w 1509486"/>
              <a:gd name="connsiteY1" fmla="*/ 520564 h 545309"/>
              <a:gd name="connsiteX2" fmla="*/ 464457 w 1509486"/>
              <a:gd name="connsiteY2" fmla="*/ 41592 h 545309"/>
              <a:gd name="connsiteX3" fmla="*/ 0 w 1509486"/>
              <a:gd name="connsiteY3" fmla="*/ 56107 h 545309"/>
            </a:gdLst>
            <a:ahLst/>
            <a:cxnLst>
              <a:cxn ang="0">
                <a:pos x="connsiteX0" y="connsiteY0"/>
              </a:cxn>
              <a:cxn ang="0">
                <a:pos x="connsiteX1" y="connsiteY1"/>
              </a:cxn>
              <a:cxn ang="0">
                <a:pos x="connsiteX2" y="connsiteY2"/>
              </a:cxn>
              <a:cxn ang="0">
                <a:pos x="connsiteX3" y="connsiteY3"/>
              </a:cxn>
            </a:cxnLst>
            <a:rect l="l" t="t" r="r" b="b"/>
            <a:pathLst>
              <a:path w="1509486" h="545309">
                <a:moveTo>
                  <a:pt x="1509486" y="433478"/>
                </a:moveTo>
                <a:cubicBezTo>
                  <a:pt x="1255485" y="509678"/>
                  <a:pt x="1001485" y="585878"/>
                  <a:pt x="827314" y="520564"/>
                </a:cubicBezTo>
                <a:cubicBezTo>
                  <a:pt x="653143" y="455250"/>
                  <a:pt x="602343" y="119001"/>
                  <a:pt x="464457" y="41592"/>
                </a:cubicBezTo>
                <a:cubicBezTo>
                  <a:pt x="326571" y="-35817"/>
                  <a:pt x="163285" y="10145"/>
                  <a:pt x="0" y="56107"/>
                </a:cubicBezTo>
              </a:path>
            </a:pathLst>
          </a:custGeom>
          <a:noFill/>
          <a:ln w="38100">
            <a:solidFill>
              <a:schemeClr val="tx1"/>
            </a:solidFill>
            <a:tailEnd type="arrow"/>
            <a:extLst>
              <a:ext uri="{C807C97D-BFC1-408E-A445-0C87EB9F89A2}">
                <ask:lineSketchStyleProps xmlns:ask="http://schemas.microsoft.com/office/drawing/2018/sketchyshapes" sd="3948674015">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9" name="Group 1">
            <a:extLst>
              <a:ext uri="{FF2B5EF4-FFF2-40B4-BE49-F238E27FC236}">
                <a16:creationId xmlns:a16="http://schemas.microsoft.com/office/drawing/2014/main" id="{0F83C00B-5201-408E-A9B1-050D511DA312}"/>
              </a:ext>
            </a:extLst>
          </p:cNvPr>
          <p:cNvGrpSpPr/>
          <p:nvPr/>
        </p:nvGrpSpPr>
        <p:grpSpPr>
          <a:xfrm>
            <a:off x="3900668" y="1618096"/>
            <a:ext cx="3375616" cy="1213077"/>
            <a:chOff x="4412343" y="615723"/>
            <a:chExt cx="3375616" cy="1213077"/>
          </a:xfrm>
        </p:grpSpPr>
        <p:sp>
          <p:nvSpPr>
            <p:cNvPr id="230" name="Freeform: Shape 70">
              <a:extLst>
                <a:ext uri="{FF2B5EF4-FFF2-40B4-BE49-F238E27FC236}">
                  <a16:creationId xmlns:a16="http://schemas.microsoft.com/office/drawing/2014/main" id="{D2C15C80-3FB9-4C65-BE1B-72024C482AD9}"/>
                </a:ext>
              </a:extLst>
            </p:cNvPr>
            <p:cNvSpPr/>
            <p:nvPr/>
          </p:nvSpPr>
          <p:spPr>
            <a:xfrm>
              <a:off x="4412343" y="171268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71">
              <a:extLst>
                <a:ext uri="{FF2B5EF4-FFF2-40B4-BE49-F238E27FC236}">
                  <a16:creationId xmlns:a16="http://schemas.microsoft.com/office/drawing/2014/main" id="{6C668E18-5745-481B-82C4-59BBC2EDA18C}"/>
                </a:ext>
              </a:extLst>
            </p:cNvPr>
            <p:cNvSpPr/>
            <p:nvPr/>
          </p:nvSpPr>
          <p:spPr>
            <a:xfrm rot="788280">
              <a:off x="4625066" y="1298680"/>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72">
              <a:extLst>
                <a:ext uri="{FF2B5EF4-FFF2-40B4-BE49-F238E27FC236}">
                  <a16:creationId xmlns:a16="http://schemas.microsoft.com/office/drawing/2014/main" id="{CAF63E96-F76C-48E0-BE52-F6EB71ACA986}"/>
                </a:ext>
              </a:extLst>
            </p:cNvPr>
            <p:cNvSpPr/>
            <p:nvPr/>
          </p:nvSpPr>
          <p:spPr>
            <a:xfrm rot="1744404">
              <a:off x="5099047" y="928216"/>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73">
              <a:extLst>
                <a:ext uri="{FF2B5EF4-FFF2-40B4-BE49-F238E27FC236}">
                  <a16:creationId xmlns:a16="http://schemas.microsoft.com/office/drawing/2014/main" id="{69830268-F37C-4BC8-88BC-C394C51827A6}"/>
                </a:ext>
              </a:extLst>
            </p:cNvPr>
            <p:cNvSpPr/>
            <p:nvPr/>
          </p:nvSpPr>
          <p:spPr>
            <a:xfrm rot="3333878">
              <a:off x="5784178" y="70280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74">
              <a:extLst>
                <a:ext uri="{FF2B5EF4-FFF2-40B4-BE49-F238E27FC236}">
                  <a16:creationId xmlns:a16="http://schemas.microsoft.com/office/drawing/2014/main" id="{5E30E4AC-37BE-4CF3-B7BD-545A223509F5}"/>
                </a:ext>
              </a:extLst>
            </p:cNvPr>
            <p:cNvSpPr/>
            <p:nvPr/>
          </p:nvSpPr>
          <p:spPr>
            <a:xfrm rot="5400000">
              <a:off x="6620322" y="81082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75">
              <a:extLst>
                <a:ext uri="{FF2B5EF4-FFF2-40B4-BE49-F238E27FC236}">
                  <a16:creationId xmlns:a16="http://schemas.microsoft.com/office/drawing/2014/main" id="{C2B11130-4716-4E7C-99A6-FCB3CA1B2615}"/>
                </a:ext>
              </a:extLst>
            </p:cNvPr>
            <p:cNvSpPr/>
            <p:nvPr/>
          </p:nvSpPr>
          <p:spPr>
            <a:xfrm rot="6984667">
              <a:off x="7174072" y="109419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76">
              <a:extLst>
                <a:ext uri="{FF2B5EF4-FFF2-40B4-BE49-F238E27FC236}">
                  <a16:creationId xmlns:a16="http://schemas.microsoft.com/office/drawing/2014/main" id="{B20B7274-28AD-4F16-854F-1B745747752C}"/>
                </a:ext>
              </a:extLst>
            </p:cNvPr>
            <p:cNvSpPr/>
            <p:nvPr/>
          </p:nvSpPr>
          <p:spPr>
            <a:xfrm rot="7528401">
              <a:off x="7584759" y="1618849"/>
              <a:ext cx="290286" cy="116114"/>
            </a:xfrm>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extrusionOk="0">
                  <a:moveTo>
                    <a:pt x="290286" y="116114"/>
                  </a:moveTo>
                  <a:cubicBezTo>
                    <a:pt x="169544" y="77069"/>
                    <a:pt x="120928" y="42716"/>
                    <a:pt x="0" y="0"/>
                  </a:cubicBezTo>
                </a:path>
              </a:pathLst>
            </a:custGeom>
            <a:noFill/>
            <a:ln w="38100">
              <a:solidFill>
                <a:schemeClr val="tx1"/>
              </a:solidFill>
              <a:extLst>
                <a:ext uri="{C807C97D-BFC1-408E-A445-0C87EB9F89A2}">
                  <ask:lineSketchStyleProps xmlns:ask="http://schemas.microsoft.com/office/drawing/2018/sketchyshapes" sd="1879422756">
                    <a:custGeom>
                      <a:avLst/>
                      <a:gdLst>
                        <a:gd name="connsiteX0" fmla="*/ 290286 w 290286"/>
                        <a:gd name="connsiteY0" fmla="*/ 116114 h 116114"/>
                        <a:gd name="connsiteX1" fmla="*/ 0 w 290286"/>
                        <a:gd name="connsiteY1" fmla="*/ 0 h 116114"/>
                      </a:gdLst>
                      <a:ahLst/>
                      <a:cxnLst>
                        <a:cxn ang="0">
                          <a:pos x="connsiteX0" y="connsiteY0"/>
                        </a:cxn>
                        <a:cxn ang="0">
                          <a:pos x="connsiteX1" y="connsiteY1"/>
                        </a:cxn>
                      </a:cxnLst>
                      <a:rect l="l" t="t" r="r" b="b"/>
                      <a:pathLst>
                        <a:path w="290286" h="116114">
                          <a:moveTo>
                            <a:pt x="290286" y="116114"/>
                          </a:moveTo>
                          <a:lnTo>
                            <a:pt x="0"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21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anim calcmode="lin" valueType="num">
                                      <p:cBhvr additive="base">
                                        <p:cTn id="13" dur="500" fill="hold"/>
                                        <p:tgtEl>
                                          <p:spTgt spid="179"/>
                                        </p:tgtEl>
                                        <p:attrNameLst>
                                          <p:attrName>ppt_x</p:attrName>
                                        </p:attrNameLst>
                                      </p:cBhvr>
                                      <p:tavLst>
                                        <p:tav tm="0">
                                          <p:val>
                                            <p:strVal val="#ppt_x"/>
                                          </p:val>
                                        </p:tav>
                                        <p:tav tm="100000">
                                          <p:val>
                                            <p:strVal val="#ppt_x"/>
                                          </p:val>
                                        </p:tav>
                                      </p:tavLst>
                                    </p:anim>
                                    <p:anim calcmode="lin" valueType="num">
                                      <p:cBhvr additive="base">
                                        <p:cTn id="14" dur="500" fill="hold"/>
                                        <p:tgtEl>
                                          <p:spTgt spid="17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ipe(down)">
                                      <p:cBhvr>
                                        <p:cTn id="18" dur="500"/>
                                        <p:tgtEl>
                                          <p:spTgt spid="2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227"/>
                                        </p:tgtEl>
                                        <p:attrNameLst>
                                          <p:attrName>style.visibility</p:attrName>
                                        </p:attrNameLst>
                                      </p:cBhvr>
                                      <p:to>
                                        <p:strVal val="visible"/>
                                      </p:to>
                                    </p:set>
                                    <p:animEffect transition="in" filter="wipe(right)">
                                      <p:cBhvr>
                                        <p:cTn id="30" dur="500"/>
                                        <p:tgtEl>
                                          <p:spTgt spid="227"/>
                                        </p:tgtEl>
                                      </p:cBhvr>
                                    </p:animEffect>
                                  </p:childTnLst>
                                </p:cTn>
                              </p:par>
                            </p:childTnLst>
                          </p:cTn>
                        </p:par>
                        <p:par>
                          <p:cTn id="31" fill="hold">
                            <p:stCondLst>
                              <p:cond delay="500"/>
                            </p:stCondLst>
                            <p:childTnLst>
                              <p:par>
                                <p:cTn id="32" presetID="17" presetClass="entr" presetSubtype="2" fill="hold" nodeType="afterEffect">
                                  <p:stCondLst>
                                    <p:cond delay="0"/>
                                  </p:stCondLst>
                                  <p:childTnLst>
                                    <p:set>
                                      <p:cBhvr>
                                        <p:cTn id="33" dur="1" fill="hold">
                                          <p:stCondLst>
                                            <p:cond delay="0"/>
                                          </p:stCondLst>
                                        </p:cTn>
                                        <p:tgtEl>
                                          <p:spTgt spid="207"/>
                                        </p:tgtEl>
                                        <p:attrNameLst>
                                          <p:attrName>style.visibility</p:attrName>
                                        </p:attrNameLst>
                                      </p:cBhvr>
                                      <p:to>
                                        <p:strVal val="visible"/>
                                      </p:to>
                                    </p:set>
                                    <p:anim calcmode="lin" valueType="num">
                                      <p:cBhvr>
                                        <p:cTn id="34" dur="500" fill="hold"/>
                                        <p:tgtEl>
                                          <p:spTgt spid="207"/>
                                        </p:tgtEl>
                                        <p:attrNameLst>
                                          <p:attrName>ppt_x</p:attrName>
                                        </p:attrNameLst>
                                      </p:cBhvr>
                                      <p:tavLst>
                                        <p:tav tm="0">
                                          <p:val>
                                            <p:strVal val="#ppt_x+#ppt_w/2"/>
                                          </p:val>
                                        </p:tav>
                                        <p:tav tm="100000">
                                          <p:val>
                                            <p:strVal val="#ppt_x"/>
                                          </p:val>
                                        </p:tav>
                                      </p:tavLst>
                                    </p:anim>
                                    <p:anim calcmode="lin" valueType="num">
                                      <p:cBhvr>
                                        <p:cTn id="35" dur="500" fill="hold"/>
                                        <p:tgtEl>
                                          <p:spTgt spid="207"/>
                                        </p:tgtEl>
                                        <p:attrNameLst>
                                          <p:attrName>ppt_y</p:attrName>
                                        </p:attrNameLst>
                                      </p:cBhvr>
                                      <p:tavLst>
                                        <p:tav tm="0">
                                          <p:val>
                                            <p:strVal val="#ppt_y"/>
                                          </p:val>
                                        </p:tav>
                                        <p:tav tm="100000">
                                          <p:val>
                                            <p:strVal val="#ppt_y"/>
                                          </p:val>
                                        </p:tav>
                                      </p:tavLst>
                                    </p:anim>
                                    <p:anim calcmode="lin" valueType="num">
                                      <p:cBhvr>
                                        <p:cTn id="36" dur="500" fill="hold"/>
                                        <p:tgtEl>
                                          <p:spTgt spid="207"/>
                                        </p:tgtEl>
                                        <p:attrNameLst>
                                          <p:attrName>ppt_w</p:attrName>
                                        </p:attrNameLst>
                                      </p:cBhvr>
                                      <p:tavLst>
                                        <p:tav tm="0">
                                          <p:val>
                                            <p:fltVal val="0"/>
                                          </p:val>
                                        </p:tav>
                                        <p:tav tm="100000">
                                          <p:val>
                                            <p:strVal val="#ppt_w"/>
                                          </p:val>
                                        </p:tav>
                                      </p:tavLst>
                                    </p:anim>
                                    <p:anim calcmode="lin" valueType="num">
                                      <p:cBhvr>
                                        <p:cTn id="37" dur="500" fill="hold"/>
                                        <p:tgtEl>
                                          <p:spTgt spid="20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1"/>
                                        </p:tgtEl>
                                        <p:attrNameLst>
                                          <p:attrName>style.visibility</p:attrName>
                                        </p:attrNameLst>
                                      </p:cBhvr>
                                      <p:to>
                                        <p:strVal val="visible"/>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500"/>
                            </p:stCondLst>
                            <p:childTnLst>
                              <p:par>
                                <p:cTn id="47" presetID="17" presetClass="entr" presetSubtype="8"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 calcmode="lin" valueType="num">
                                      <p:cBhvr>
                                        <p:cTn id="49" dur="500" fill="hold"/>
                                        <p:tgtEl>
                                          <p:spTgt spid="213"/>
                                        </p:tgtEl>
                                        <p:attrNameLst>
                                          <p:attrName>ppt_x</p:attrName>
                                        </p:attrNameLst>
                                      </p:cBhvr>
                                      <p:tavLst>
                                        <p:tav tm="0">
                                          <p:val>
                                            <p:strVal val="#ppt_x-#ppt_w/2"/>
                                          </p:val>
                                        </p:tav>
                                        <p:tav tm="100000">
                                          <p:val>
                                            <p:strVal val="#ppt_x"/>
                                          </p:val>
                                        </p:tav>
                                      </p:tavLst>
                                    </p:anim>
                                    <p:anim calcmode="lin" valueType="num">
                                      <p:cBhvr>
                                        <p:cTn id="50" dur="500" fill="hold"/>
                                        <p:tgtEl>
                                          <p:spTgt spid="213"/>
                                        </p:tgtEl>
                                        <p:attrNameLst>
                                          <p:attrName>ppt_y</p:attrName>
                                        </p:attrNameLst>
                                      </p:cBhvr>
                                      <p:tavLst>
                                        <p:tav tm="0">
                                          <p:val>
                                            <p:strVal val="#ppt_y"/>
                                          </p:val>
                                        </p:tav>
                                        <p:tav tm="100000">
                                          <p:val>
                                            <p:strVal val="#ppt_y"/>
                                          </p:val>
                                        </p:tav>
                                      </p:tavLst>
                                    </p:anim>
                                    <p:anim calcmode="lin" valueType="num">
                                      <p:cBhvr>
                                        <p:cTn id="51" dur="500" fill="hold"/>
                                        <p:tgtEl>
                                          <p:spTgt spid="213"/>
                                        </p:tgtEl>
                                        <p:attrNameLst>
                                          <p:attrName>ppt_w</p:attrName>
                                        </p:attrNameLst>
                                      </p:cBhvr>
                                      <p:tavLst>
                                        <p:tav tm="0">
                                          <p:val>
                                            <p:fltVal val="0"/>
                                          </p:val>
                                        </p:tav>
                                        <p:tav tm="100000">
                                          <p:val>
                                            <p:strVal val="#ppt_w"/>
                                          </p:val>
                                        </p:tav>
                                      </p:tavLst>
                                    </p:anim>
                                    <p:anim calcmode="lin" valueType="num">
                                      <p:cBhvr>
                                        <p:cTn id="52" dur="500" fill="hold"/>
                                        <p:tgtEl>
                                          <p:spTgt spid="21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par>
                          <p:cTn id="57" fill="hold">
                            <p:stCondLst>
                              <p:cond delay="0"/>
                            </p:stCondLst>
                            <p:childTnLst>
                              <p:par>
                                <p:cTn id="58" presetID="22" presetClass="entr" presetSubtype="8" fill="hold" grpId="0" nodeType="afterEffect">
                                  <p:stCondLst>
                                    <p:cond delay="0"/>
                                  </p:stCondLst>
                                  <p:childTnLst>
                                    <p:set>
                                      <p:cBhvr>
                                        <p:cTn id="59" dur="1" fill="hold">
                                          <p:stCondLst>
                                            <p:cond delay="0"/>
                                          </p:stCondLst>
                                        </p:cTn>
                                        <p:tgtEl>
                                          <p:spTgt spid="226"/>
                                        </p:tgtEl>
                                        <p:attrNameLst>
                                          <p:attrName>style.visibility</p:attrName>
                                        </p:attrNameLst>
                                      </p:cBhvr>
                                      <p:to>
                                        <p:strVal val="visible"/>
                                      </p:to>
                                    </p:set>
                                    <p:animEffect transition="in" filter="wipe(left)">
                                      <p:cBhvr>
                                        <p:cTn id="60" dur="500"/>
                                        <p:tgtEl>
                                          <p:spTgt spid="226"/>
                                        </p:tgtEl>
                                      </p:cBhvr>
                                    </p:animEffect>
                                  </p:childTnLst>
                                </p:cTn>
                              </p:par>
                            </p:childTnLst>
                          </p:cTn>
                        </p:par>
                        <p:par>
                          <p:cTn id="61" fill="hold">
                            <p:stCondLst>
                              <p:cond delay="500"/>
                            </p:stCondLst>
                            <p:childTnLst>
                              <p:par>
                                <p:cTn id="62" presetID="17" presetClass="entr" presetSubtype="8" fill="hold" nodeType="afterEffect">
                                  <p:stCondLst>
                                    <p:cond delay="0"/>
                                  </p:stCondLst>
                                  <p:childTnLst>
                                    <p:set>
                                      <p:cBhvr>
                                        <p:cTn id="63" dur="1" fill="hold">
                                          <p:stCondLst>
                                            <p:cond delay="0"/>
                                          </p:stCondLst>
                                        </p:cTn>
                                        <p:tgtEl>
                                          <p:spTgt spid="220"/>
                                        </p:tgtEl>
                                        <p:attrNameLst>
                                          <p:attrName>style.visibility</p:attrName>
                                        </p:attrNameLst>
                                      </p:cBhvr>
                                      <p:to>
                                        <p:strVal val="visible"/>
                                      </p:to>
                                    </p:set>
                                    <p:anim calcmode="lin" valueType="num">
                                      <p:cBhvr>
                                        <p:cTn id="64" dur="500" fill="hold"/>
                                        <p:tgtEl>
                                          <p:spTgt spid="220"/>
                                        </p:tgtEl>
                                        <p:attrNameLst>
                                          <p:attrName>ppt_x</p:attrName>
                                        </p:attrNameLst>
                                      </p:cBhvr>
                                      <p:tavLst>
                                        <p:tav tm="0">
                                          <p:val>
                                            <p:strVal val="#ppt_x-#ppt_w/2"/>
                                          </p:val>
                                        </p:tav>
                                        <p:tav tm="100000">
                                          <p:val>
                                            <p:strVal val="#ppt_x"/>
                                          </p:val>
                                        </p:tav>
                                      </p:tavLst>
                                    </p:anim>
                                    <p:anim calcmode="lin" valueType="num">
                                      <p:cBhvr>
                                        <p:cTn id="65" dur="500" fill="hold"/>
                                        <p:tgtEl>
                                          <p:spTgt spid="220"/>
                                        </p:tgtEl>
                                        <p:attrNameLst>
                                          <p:attrName>ppt_y</p:attrName>
                                        </p:attrNameLst>
                                      </p:cBhvr>
                                      <p:tavLst>
                                        <p:tav tm="0">
                                          <p:val>
                                            <p:strVal val="#ppt_y"/>
                                          </p:val>
                                        </p:tav>
                                        <p:tav tm="100000">
                                          <p:val>
                                            <p:strVal val="#ppt_y"/>
                                          </p:val>
                                        </p:tav>
                                      </p:tavLst>
                                    </p:anim>
                                    <p:anim calcmode="lin" valueType="num">
                                      <p:cBhvr>
                                        <p:cTn id="66" dur="500" fill="hold"/>
                                        <p:tgtEl>
                                          <p:spTgt spid="220"/>
                                        </p:tgtEl>
                                        <p:attrNameLst>
                                          <p:attrName>ppt_w</p:attrName>
                                        </p:attrNameLst>
                                      </p:cBhvr>
                                      <p:tavLst>
                                        <p:tav tm="0">
                                          <p:val>
                                            <p:fltVal val="0"/>
                                          </p:val>
                                        </p:tav>
                                        <p:tav tm="100000">
                                          <p:val>
                                            <p:strVal val="#ppt_w"/>
                                          </p:val>
                                        </p:tav>
                                      </p:tavLst>
                                    </p:anim>
                                    <p:anim calcmode="lin" valueType="num">
                                      <p:cBhvr>
                                        <p:cTn id="67" dur="500" fill="hold"/>
                                        <p:tgtEl>
                                          <p:spTgt spid="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6" grpId="0" animBg="1"/>
      <p:bldP spid="2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785006"/>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إندونيسيا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754326"/>
          </a:xfrm>
          <a:prstGeom prst="rect">
            <a:avLst/>
          </a:prstGeom>
          <a:noFill/>
        </p:spPr>
        <p:txBody>
          <a:bodyPr wrap="square" rtlCol="0">
            <a:spAutoFit/>
          </a:bodyPr>
          <a:lstStyle/>
          <a:p>
            <a:pPr algn="r"/>
            <a:r>
              <a:rPr lang="ar-SY" dirty="0">
                <a:latin typeface="Century Gothic" panose="020B0502020202020204" pitchFamily="34" charset="0"/>
              </a:rPr>
              <a:t>تعد إندونيسيا أكبر دولة إسلامية من حيث عدد السكان، وقد دخلها الإسلام على أيدي التجار المسلمين من الهند وشبه الجزيرة العربية</a:t>
            </a:r>
          </a:p>
          <a:p>
            <a:pPr algn="r"/>
            <a:r>
              <a:rPr lang="ar-SY" dirty="0">
                <a:latin typeface="Century Gothic" panose="020B0502020202020204" pitchFamily="34" charset="0"/>
              </a:rPr>
              <a:t>جاكَرْتا: العاصمة، وتقع على الساحل الشمالي الغربي من جزيرة جاوة، وهي مركز صناعي، وتجاري، وثقافي.</a:t>
            </a:r>
          </a:p>
          <a:p>
            <a:pPr algn="r"/>
            <a:r>
              <a:rPr lang="ar-SY" dirty="0">
                <a:latin typeface="Century Gothic" panose="020B0502020202020204" pitchFamily="34" charset="0"/>
              </a:rPr>
              <a:t>سورابايا: وتقع على الساحل الشمالي الشرقي من جزيرة جاوة، وهي مركز صناعي وميناء بحري.</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6">
            <a:extLst>
              <a:ext uri="{FF2B5EF4-FFF2-40B4-BE49-F238E27FC236}">
                <a16:creationId xmlns:a16="http://schemas.microsoft.com/office/drawing/2014/main" id="{2AC1D5D3-5F91-471B-8D64-41C3AFEB8EA0}"/>
              </a:ext>
            </a:extLst>
          </p:cNvPr>
          <p:cNvGrpSpPr/>
          <p:nvPr/>
        </p:nvGrpSpPr>
        <p:grpSpPr>
          <a:xfrm>
            <a:off x="769969" y="4119825"/>
            <a:ext cx="2510383" cy="2551878"/>
            <a:chOff x="6664813" y="1424779"/>
            <a:chExt cx="3444007" cy="2905821"/>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9350" y="2578803"/>
              <a:ext cx="2674932" cy="1673021"/>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7695938" y="1427650"/>
              <a:ext cx="1381518"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اندونيسيا </a:t>
              </a:r>
            </a:p>
          </p:txBody>
        </p:sp>
      </p:grpSp>
      <p:grpSp>
        <p:nvGrpSpPr>
          <p:cNvPr id="37" name="Group 26">
            <a:extLst>
              <a:ext uri="{FF2B5EF4-FFF2-40B4-BE49-F238E27FC236}">
                <a16:creationId xmlns:a16="http://schemas.microsoft.com/office/drawing/2014/main" id="{2AC1D5D3-5F91-471B-8D64-41C3AFEB8EA0}"/>
              </a:ext>
            </a:extLst>
          </p:cNvPr>
          <p:cNvGrpSpPr/>
          <p:nvPr/>
        </p:nvGrpSpPr>
        <p:grpSpPr>
          <a:xfrm>
            <a:off x="3753377" y="4144280"/>
            <a:ext cx="2375355" cy="2551878"/>
            <a:chOff x="6483141" y="1427650"/>
            <a:chExt cx="3444007" cy="2905821"/>
          </a:xfrm>
        </p:grpSpPr>
        <p:grpSp>
          <p:nvGrpSpPr>
            <p:cNvPr id="38" name="Group 17">
              <a:extLst>
                <a:ext uri="{FF2B5EF4-FFF2-40B4-BE49-F238E27FC236}">
                  <a16:creationId xmlns:a16="http://schemas.microsoft.com/office/drawing/2014/main" id="{53137BCD-AB69-43BC-ACDF-D10660BCA645}"/>
                </a:ext>
              </a:extLst>
            </p:cNvPr>
            <p:cNvGrpSpPr/>
            <p:nvPr/>
          </p:nvGrpSpPr>
          <p:grpSpPr>
            <a:xfrm>
              <a:off x="6483141" y="1427650"/>
              <a:ext cx="3444007" cy="2905821"/>
              <a:chOff x="3185141" y="917773"/>
              <a:chExt cx="4395719" cy="3708810"/>
            </a:xfrm>
            <a:effectLst>
              <a:reflection blurRad="6350" stA="51000" endPos="14000" dir="5400000" sy="-100000" algn="bl" rotWithShape="0"/>
            </a:effectLst>
          </p:grpSpPr>
          <p:sp>
            <p:nvSpPr>
              <p:cNvPr id="63"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12">
              <a:extLst>
                <a:ext uri="{FF2B5EF4-FFF2-40B4-BE49-F238E27FC236}">
                  <a16:creationId xmlns:a16="http://schemas.microsoft.com/office/drawing/2014/main" id="{039FBA9A-A698-4B3C-979A-FA7C649AA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281" y="2854148"/>
              <a:ext cx="2728451" cy="1032537"/>
            </a:xfrm>
            <a:prstGeom prst="rect">
              <a:avLst/>
            </a:prstGeom>
          </p:spPr>
        </p:pic>
        <p:sp>
          <p:nvSpPr>
            <p:cNvPr id="62" name="TextBox 21">
              <a:extLst>
                <a:ext uri="{FF2B5EF4-FFF2-40B4-BE49-F238E27FC236}">
                  <a16:creationId xmlns:a16="http://schemas.microsoft.com/office/drawing/2014/main" id="{3FFEC7E5-9AAA-420D-9D59-9AD5230E6B3C}"/>
                </a:ext>
              </a:extLst>
            </p:cNvPr>
            <p:cNvSpPr txBox="1"/>
            <p:nvPr/>
          </p:nvSpPr>
          <p:spPr>
            <a:xfrm>
              <a:off x="7344068" y="1427650"/>
              <a:ext cx="2085254" cy="806069"/>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منطقة باندونج </a:t>
              </a:r>
            </a:p>
            <a:p>
              <a:pPr algn="ctr"/>
              <a:r>
                <a:rPr lang="ar-SY" sz="2000" b="1" dirty="0">
                  <a:solidFill>
                    <a:schemeClr val="bg1"/>
                  </a:solidFill>
                  <a:latin typeface="Helvetica" panose="020B0604020202020204" pitchFamily="34" charset="0"/>
                </a:rPr>
                <a:t>بإندونيسيا</a:t>
              </a:r>
            </a:p>
          </p:txBody>
        </p:sp>
      </p:grpSp>
      <p:grpSp>
        <p:nvGrpSpPr>
          <p:cNvPr id="65" name="Group 26">
            <a:extLst>
              <a:ext uri="{FF2B5EF4-FFF2-40B4-BE49-F238E27FC236}">
                <a16:creationId xmlns:a16="http://schemas.microsoft.com/office/drawing/2014/main" id="{2AC1D5D3-5F91-471B-8D64-41C3AFEB8EA0}"/>
              </a:ext>
            </a:extLst>
          </p:cNvPr>
          <p:cNvGrpSpPr/>
          <p:nvPr/>
        </p:nvGrpSpPr>
        <p:grpSpPr>
          <a:xfrm>
            <a:off x="6612976" y="4146801"/>
            <a:ext cx="2510383" cy="2551878"/>
            <a:chOff x="6664813" y="1424779"/>
            <a:chExt cx="3444007" cy="2905821"/>
          </a:xfrm>
        </p:grpSpPr>
        <p:grpSp>
          <p:nvGrpSpPr>
            <p:cNvPr id="66"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9"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12">
              <a:extLst>
                <a:ext uri="{FF2B5EF4-FFF2-40B4-BE49-F238E27FC236}">
                  <a16:creationId xmlns:a16="http://schemas.microsoft.com/office/drawing/2014/main" id="{039FBA9A-A698-4B3C-979A-FA7C649AA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9042" y="2637802"/>
              <a:ext cx="2975547" cy="1555022"/>
            </a:xfrm>
            <a:prstGeom prst="rect">
              <a:avLst/>
            </a:prstGeom>
          </p:spPr>
        </p:pic>
        <p:sp>
          <p:nvSpPr>
            <p:cNvPr id="68" name="TextBox 21">
              <a:extLst>
                <a:ext uri="{FF2B5EF4-FFF2-40B4-BE49-F238E27FC236}">
                  <a16:creationId xmlns:a16="http://schemas.microsoft.com/office/drawing/2014/main" id="{3FFEC7E5-9AAA-420D-9D59-9AD5230E6B3C}"/>
                </a:ext>
              </a:extLst>
            </p:cNvPr>
            <p:cNvSpPr txBox="1"/>
            <p:nvPr/>
          </p:nvSpPr>
          <p:spPr>
            <a:xfrm>
              <a:off x="7001001" y="1427650"/>
              <a:ext cx="2771391" cy="806069"/>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مركز توزيع الغاز</a:t>
              </a:r>
            </a:p>
            <a:p>
              <a:pPr algn="ctr"/>
              <a:r>
                <a:rPr lang="ar-SY" sz="2000" b="1" dirty="0">
                  <a:solidFill>
                    <a:schemeClr val="bg1"/>
                  </a:solidFill>
                  <a:latin typeface="Helvetica" panose="020B0604020202020204" pitchFamily="34" charset="0"/>
                </a:rPr>
                <a:t> في </a:t>
              </a:r>
              <a:r>
                <a:rPr lang="ar-SY" sz="2000" b="1" dirty="0" err="1">
                  <a:solidFill>
                    <a:schemeClr val="bg1"/>
                  </a:solidFill>
                  <a:latin typeface="Helvetica" panose="020B0604020202020204" pitchFamily="34" charset="0"/>
                </a:rPr>
                <a:t>بونتانغ</a:t>
              </a:r>
              <a:r>
                <a:rPr lang="ar-SY" sz="2000" b="1" dirty="0">
                  <a:solidFill>
                    <a:schemeClr val="bg1"/>
                  </a:solidFill>
                  <a:latin typeface="Helvetica" panose="020B0604020202020204" pitchFamily="34" charset="0"/>
                </a:rPr>
                <a:t> بإندونيسيا</a:t>
              </a:r>
            </a:p>
          </p:txBody>
        </p:sp>
      </p:grpSp>
      <p:grpSp>
        <p:nvGrpSpPr>
          <p:cNvPr id="71" name="Group 26">
            <a:extLst>
              <a:ext uri="{FF2B5EF4-FFF2-40B4-BE49-F238E27FC236}">
                <a16:creationId xmlns:a16="http://schemas.microsoft.com/office/drawing/2014/main" id="{2AC1D5D3-5F91-471B-8D64-41C3AFEB8EA0}"/>
              </a:ext>
            </a:extLst>
          </p:cNvPr>
          <p:cNvGrpSpPr/>
          <p:nvPr/>
        </p:nvGrpSpPr>
        <p:grpSpPr>
          <a:xfrm>
            <a:off x="9506437" y="4122346"/>
            <a:ext cx="2420730" cy="2551878"/>
            <a:chOff x="6483141" y="1427650"/>
            <a:chExt cx="3509796" cy="2905821"/>
          </a:xfrm>
        </p:grpSpPr>
        <p:grpSp>
          <p:nvGrpSpPr>
            <p:cNvPr id="72" name="Group 17">
              <a:extLst>
                <a:ext uri="{FF2B5EF4-FFF2-40B4-BE49-F238E27FC236}">
                  <a16:creationId xmlns:a16="http://schemas.microsoft.com/office/drawing/2014/main" id="{53137BCD-AB69-43BC-ACDF-D10660BCA645}"/>
                </a:ext>
              </a:extLst>
            </p:cNvPr>
            <p:cNvGrpSpPr/>
            <p:nvPr/>
          </p:nvGrpSpPr>
          <p:grpSpPr>
            <a:xfrm>
              <a:off x="6483141" y="1427650"/>
              <a:ext cx="3444007" cy="2905821"/>
              <a:chOff x="3185141" y="917773"/>
              <a:chExt cx="4395719" cy="3708810"/>
            </a:xfrm>
            <a:effectLst>
              <a:reflection blurRad="6350" stA="51000" endPos="14000" dir="5400000" sy="-100000" algn="bl" rotWithShape="0"/>
            </a:effectLst>
          </p:grpSpPr>
          <p:sp>
            <p:nvSpPr>
              <p:cNvPr id="75"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12">
              <a:extLst>
                <a:ext uri="{FF2B5EF4-FFF2-40B4-BE49-F238E27FC236}">
                  <a16:creationId xmlns:a16="http://schemas.microsoft.com/office/drawing/2014/main" id="{039FBA9A-A698-4B3C-979A-FA7C649AAE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1618" y="2825396"/>
              <a:ext cx="3126772" cy="1241267"/>
            </a:xfrm>
            <a:prstGeom prst="rect">
              <a:avLst/>
            </a:prstGeom>
          </p:spPr>
        </p:pic>
        <p:sp>
          <p:nvSpPr>
            <p:cNvPr id="74" name="TextBox 21">
              <a:extLst>
                <a:ext uri="{FF2B5EF4-FFF2-40B4-BE49-F238E27FC236}">
                  <a16:creationId xmlns:a16="http://schemas.microsoft.com/office/drawing/2014/main" id="{3FFEC7E5-9AAA-420D-9D59-9AD5230E6B3C}"/>
                </a:ext>
              </a:extLst>
            </p:cNvPr>
            <p:cNvSpPr txBox="1"/>
            <p:nvPr/>
          </p:nvSpPr>
          <p:spPr>
            <a:xfrm>
              <a:off x="6780454" y="1427650"/>
              <a:ext cx="3212483" cy="455605"/>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جاكرتا عاصمة إندونيسيا</a:t>
              </a:r>
            </a:p>
          </p:txBody>
        </p:sp>
      </p:grpSp>
    </p:spTree>
    <p:extLst>
      <p:ext uri="{BB962C8B-B14F-4D97-AF65-F5344CB8AC3E}">
        <p14:creationId xmlns:p14="http://schemas.microsoft.com/office/powerpoint/2010/main" val="2013868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3000">
                                          <p:cBhvr additive="base">
                                            <p:cTn id="38"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53000">
                                          <p:cBhvr additive="base">
                                            <p:cTn id="44" dur="100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14:presetBounceEnd="53000">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14:bounceEnd="53000">
                                          <p:cBhvr additive="base">
                                            <p:cTn id="50" dur="100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51"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14:presetBounceEnd="53000">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14:bounceEnd="53000">
                                          <p:cBhvr additive="base">
                                            <p:cTn id="56" dur="1000" fill="hold"/>
                                            <p:tgtEl>
                                              <p:spTgt spid="71"/>
                                            </p:tgtEl>
                                            <p:attrNameLst>
                                              <p:attrName>ppt_x</p:attrName>
                                            </p:attrNameLst>
                                          </p:cBhvr>
                                          <p:tavLst>
                                            <p:tav tm="0">
                                              <p:val>
                                                <p:strVal val="#ppt_x"/>
                                              </p:val>
                                            </p:tav>
                                            <p:tav tm="100000">
                                              <p:val>
                                                <p:strVal val="#ppt_x"/>
                                              </p:val>
                                            </p:tav>
                                          </p:tavLst>
                                        </p:anim>
                                        <p:anim calcmode="lin" valueType="num" p14:bounceEnd="53000">
                                          <p:cBhvr additive="base">
                                            <p:cTn id="57"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ppt_x"/>
                                              </p:val>
                                            </p:tav>
                                            <p:tav tm="100000">
                                              <p:val>
                                                <p:strVal val="#ppt_x"/>
                                              </p:val>
                                            </p:tav>
                                          </p:tavLst>
                                        </p:anim>
                                        <p:anim calcmode="lin" valueType="num">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1000" fill="hold"/>
                                            <p:tgtEl>
                                              <p:spTgt spid="65"/>
                                            </p:tgtEl>
                                            <p:attrNameLst>
                                              <p:attrName>ppt_x</p:attrName>
                                            </p:attrNameLst>
                                          </p:cBhvr>
                                          <p:tavLst>
                                            <p:tav tm="0">
                                              <p:val>
                                                <p:strVal val="#ppt_x"/>
                                              </p:val>
                                            </p:tav>
                                            <p:tav tm="100000">
                                              <p:val>
                                                <p:strVal val="#ppt_x"/>
                                              </p:val>
                                            </p:tav>
                                          </p:tavLst>
                                        </p:anim>
                                        <p:anim calcmode="lin" valueType="num">
                                          <p:cBhvr additive="base">
                                            <p:cTn id="51"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accel="38000" fill="hold" nodeType="click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1000" fill="hold"/>
                                            <p:tgtEl>
                                              <p:spTgt spid="71"/>
                                            </p:tgtEl>
                                            <p:attrNameLst>
                                              <p:attrName>ppt_x</p:attrName>
                                            </p:attrNameLst>
                                          </p:cBhvr>
                                          <p:tavLst>
                                            <p:tav tm="0">
                                              <p:val>
                                                <p:strVal val="#ppt_x"/>
                                              </p:val>
                                            </p:tav>
                                            <p:tav tm="100000">
                                              <p:val>
                                                <p:strVal val="#ppt_x"/>
                                              </p:val>
                                            </p:tav>
                                          </p:tavLst>
                                        </p:anim>
                                        <p:anim calcmode="lin" valueType="num">
                                          <p:cBhvr additive="base">
                                            <p:cTn id="57"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الثالث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الوحدات السياسية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6">
            <a:extLst>
              <a:ext uri="{FF2B5EF4-FFF2-40B4-BE49-F238E27FC236}">
                <a16:creationId xmlns:a16="http://schemas.microsoft.com/office/drawing/2014/main" id="{50D78E1C-FD4D-49E6-8352-F310C8FFE3BC}"/>
              </a:ext>
            </a:extLst>
          </p:cNvPr>
          <p:cNvSpPr/>
          <p:nvPr/>
        </p:nvSpPr>
        <p:spPr>
          <a:xfrm rot="18900000">
            <a:off x="5439343" y="2394257"/>
            <a:ext cx="1313314" cy="1313314"/>
          </a:xfrm>
          <a:custGeom>
            <a:avLst/>
            <a:gdLst>
              <a:gd name="connsiteX0" fmla="*/ 917717 w 1313314"/>
              <a:gd name="connsiteY0" fmla="*/ 395597 h 1313314"/>
              <a:gd name="connsiteX1" fmla="*/ 1309116 w 1313314"/>
              <a:gd name="connsiteY1" fmla="*/ 1225394 h 1313314"/>
              <a:gd name="connsiteX2" fmla="*/ 1313314 w 1313314"/>
              <a:gd name="connsiteY2" fmla="*/ 1313314 h 1313314"/>
              <a:gd name="connsiteX3" fmla="*/ 1113268 w 1313314"/>
              <a:gd name="connsiteY3" fmla="*/ 1313314 h 1313314"/>
              <a:gd name="connsiteX4" fmla="*/ 1109986 w 1313314"/>
              <a:gd name="connsiteY4" fmla="*/ 1244569 h 1313314"/>
              <a:gd name="connsiteX5" fmla="*/ 776263 w 1313314"/>
              <a:gd name="connsiteY5" fmla="*/ 537051 h 1313314"/>
              <a:gd name="connsiteX6" fmla="*/ 68745 w 1313314"/>
              <a:gd name="connsiteY6" fmla="*/ 203328 h 1313314"/>
              <a:gd name="connsiteX7" fmla="*/ 0 w 1313314"/>
              <a:gd name="connsiteY7" fmla="*/ 200046 h 1313314"/>
              <a:gd name="connsiteX8" fmla="*/ 0 w 1313314"/>
              <a:gd name="connsiteY8" fmla="*/ 0 h 1313314"/>
              <a:gd name="connsiteX9" fmla="*/ 87920 w 1313314"/>
              <a:gd name="connsiteY9" fmla="*/ 4198 h 1313314"/>
              <a:gd name="connsiteX10" fmla="*/ 917717 w 1313314"/>
              <a:gd name="connsiteY10" fmla="*/ 395597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917717" y="395597"/>
                </a:moveTo>
                <a:cubicBezTo>
                  <a:pt x="1149657" y="627537"/>
                  <a:pt x="1280123" y="922525"/>
                  <a:pt x="1309116" y="1225394"/>
                </a:cubicBezTo>
                <a:lnTo>
                  <a:pt x="1313314" y="1313314"/>
                </a:lnTo>
                <a:lnTo>
                  <a:pt x="1113268" y="1313314"/>
                </a:lnTo>
                <a:lnTo>
                  <a:pt x="1109986" y="1244569"/>
                </a:lnTo>
                <a:cubicBezTo>
                  <a:pt x="1085266" y="986331"/>
                  <a:pt x="974025" y="734812"/>
                  <a:pt x="776263" y="537051"/>
                </a:cubicBezTo>
                <a:cubicBezTo>
                  <a:pt x="578502" y="339289"/>
                  <a:pt x="326983" y="228048"/>
                  <a:pt x="68745" y="203328"/>
                </a:cubicBezTo>
                <a:lnTo>
                  <a:pt x="0" y="200046"/>
                </a:lnTo>
                <a:lnTo>
                  <a:pt x="0" y="0"/>
                </a:lnTo>
                <a:lnTo>
                  <a:pt x="87920" y="4198"/>
                </a:lnTo>
                <a:cubicBezTo>
                  <a:pt x="390789" y="33191"/>
                  <a:pt x="685777" y="163657"/>
                  <a:pt x="917717" y="395597"/>
                </a:cubicBezTo>
                <a:close/>
              </a:path>
            </a:pathLst>
          </a:custGeom>
          <a:solidFill>
            <a:srgbClr val="63C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a16="http://schemas.microsoft.com/office/drawing/2014/main" id="{97C0F15D-F87E-474E-B07C-288A5B359AD5}"/>
              </a:ext>
            </a:extLst>
          </p:cNvPr>
          <p:cNvSpPr/>
          <p:nvPr/>
        </p:nvSpPr>
        <p:spPr>
          <a:xfrm rot="18900000">
            <a:off x="4451006" y="3382596"/>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5B509229-3A8A-42E0-8278-FDD195A0568E}"/>
              </a:ext>
            </a:extLst>
          </p:cNvPr>
          <p:cNvSpPr/>
          <p:nvPr/>
        </p:nvSpPr>
        <p:spPr>
          <a:xfrm rot="18900000">
            <a:off x="6427680" y="3382595"/>
            <a:ext cx="1313314" cy="1313314"/>
          </a:xfrm>
          <a:custGeom>
            <a:avLst/>
            <a:gdLst>
              <a:gd name="connsiteX0" fmla="*/ 1313314 w 1313314"/>
              <a:gd name="connsiteY0" fmla="*/ 0 h 1313314"/>
              <a:gd name="connsiteX1" fmla="*/ 1309116 w 1313314"/>
              <a:gd name="connsiteY1" fmla="*/ 87920 h 1313314"/>
              <a:gd name="connsiteX2" fmla="*/ 917717 w 1313314"/>
              <a:gd name="connsiteY2" fmla="*/ 917717 h 1313314"/>
              <a:gd name="connsiteX3" fmla="*/ 87920 w 1313314"/>
              <a:gd name="connsiteY3" fmla="*/ 1309116 h 1313314"/>
              <a:gd name="connsiteX4" fmla="*/ 0 w 1313314"/>
              <a:gd name="connsiteY4" fmla="*/ 1313314 h 1313314"/>
              <a:gd name="connsiteX5" fmla="*/ 0 w 1313314"/>
              <a:gd name="connsiteY5" fmla="*/ 1113268 h 1313314"/>
              <a:gd name="connsiteX6" fmla="*/ 68745 w 1313314"/>
              <a:gd name="connsiteY6" fmla="*/ 1109986 h 1313314"/>
              <a:gd name="connsiteX7" fmla="*/ 776263 w 1313314"/>
              <a:gd name="connsiteY7" fmla="*/ 776263 h 1313314"/>
              <a:gd name="connsiteX8" fmla="*/ 1109986 w 1313314"/>
              <a:gd name="connsiteY8" fmla="*/ 68745 h 1313314"/>
              <a:gd name="connsiteX9" fmla="*/ 1113268 w 1313314"/>
              <a:gd name="connsiteY9" fmla="*/ 0 h 1313314"/>
              <a:gd name="connsiteX10" fmla="*/ 1313314 w 1313314"/>
              <a:gd name="connsiteY10" fmla="*/ 0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1313314" y="0"/>
                </a:moveTo>
                <a:lnTo>
                  <a:pt x="1309116" y="87920"/>
                </a:lnTo>
                <a:cubicBezTo>
                  <a:pt x="1280124" y="390789"/>
                  <a:pt x="1149657" y="685777"/>
                  <a:pt x="917717" y="917717"/>
                </a:cubicBezTo>
                <a:cubicBezTo>
                  <a:pt x="685777" y="1149657"/>
                  <a:pt x="390789" y="1280124"/>
                  <a:pt x="87920" y="1309116"/>
                </a:cubicBezTo>
                <a:lnTo>
                  <a:pt x="0" y="1313314"/>
                </a:lnTo>
                <a:lnTo>
                  <a:pt x="0" y="1113268"/>
                </a:lnTo>
                <a:lnTo>
                  <a:pt x="68745" y="1109986"/>
                </a:lnTo>
                <a:cubicBezTo>
                  <a:pt x="326983" y="1085266"/>
                  <a:pt x="578502" y="974025"/>
                  <a:pt x="776263" y="776263"/>
                </a:cubicBezTo>
                <a:cubicBezTo>
                  <a:pt x="974025" y="578502"/>
                  <a:pt x="1085266" y="326983"/>
                  <a:pt x="1109986" y="68745"/>
                </a:cubicBezTo>
                <a:lnTo>
                  <a:pt x="1113268" y="0"/>
                </a:lnTo>
                <a:lnTo>
                  <a:pt x="1313314" y="0"/>
                </a:lnTo>
                <a:close/>
              </a:path>
            </a:pathLst>
          </a:custGeom>
          <a:solidFill>
            <a:srgbClr val="EA4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5F55FF1A-F968-4C0B-AD7B-8DE2B3D3B2C2}"/>
              </a:ext>
            </a:extLst>
          </p:cNvPr>
          <p:cNvSpPr/>
          <p:nvPr/>
        </p:nvSpPr>
        <p:spPr>
          <a:xfrm rot="18900000">
            <a:off x="5439343" y="4370932"/>
            <a:ext cx="1313314" cy="1313314"/>
          </a:xfrm>
          <a:custGeom>
            <a:avLst/>
            <a:gdLst>
              <a:gd name="connsiteX0" fmla="*/ 1313314 w 1313314"/>
              <a:gd name="connsiteY0" fmla="*/ 1113268 h 1313314"/>
              <a:gd name="connsiteX1" fmla="*/ 1313314 w 1313314"/>
              <a:gd name="connsiteY1" fmla="*/ 1313314 h 1313314"/>
              <a:gd name="connsiteX2" fmla="*/ 1225394 w 1313314"/>
              <a:gd name="connsiteY2" fmla="*/ 1309116 h 1313314"/>
              <a:gd name="connsiteX3" fmla="*/ 395597 w 1313314"/>
              <a:gd name="connsiteY3" fmla="*/ 917717 h 1313314"/>
              <a:gd name="connsiteX4" fmla="*/ 4198 w 1313314"/>
              <a:gd name="connsiteY4" fmla="*/ 87920 h 1313314"/>
              <a:gd name="connsiteX5" fmla="*/ 0 w 1313314"/>
              <a:gd name="connsiteY5" fmla="*/ 0 h 1313314"/>
              <a:gd name="connsiteX6" fmla="*/ 200046 w 1313314"/>
              <a:gd name="connsiteY6" fmla="*/ 1 h 1313314"/>
              <a:gd name="connsiteX7" fmla="*/ 203328 w 1313314"/>
              <a:gd name="connsiteY7" fmla="*/ 68745 h 1313314"/>
              <a:gd name="connsiteX8" fmla="*/ 537051 w 1313314"/>
              <a:gd name="connsiteY8" fmla="*/ 776263 h 1313314"/>
              <a:gd name="connsiteX9" fmla="*/ 1244569 w 1313314"/>
              <a:gd name="connsiteY9" fmla="*/ 1109986 h 1313314"/>
              <a:gd name="connsiteX10" fmla="*/ 1313314 w 1313314"/>
              <a:gd name="connsiteY10" fmla="*/ 1113268 h 13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4" h="1313314">
                <a:moveTo>
                  <a:pt x="1313314" y="1113268"/>
                </a:moveTo>
                <a:lnTo>
                  <a:pt x="1313314" y="1313314"/>
                </a:lnTo>
                <a:lnTo>
                  <a:pt x="1225394" y="1309116"/>
                </a:lnTo>
                <a:cubicBezTo>
                  <a:pt x="922525" y="1280123"/>
                  <a:pt x="627537" y="1149657"/>
                  <a:pt x="395597" y="917717"/>
                </a:cubicBezTo>
                <a:cubicBezTo>
                  <a:pt x="163657" y="685777"/>
                  <a:pt x="33191" y="390789"/>
                  <a:pt x="4198" y="87920"/>
                </a:cubicBezTo>
                <a:lnTo>
                  <a:pt x="0" y="0"/>
                </a:lnTo>
                <a:lnTo>
                  <a:pt x="200046" y="1"/>
                </a:lnTo>
                <a:lnTo>
                  <a:pt x="203328" y="68745"/>
                </a:lnTo>
                <a:cubicBezTo>
                  <a:pt x="228048" y="326983"/>
                  <a:pt x="339289" y="578502"/>
                  <a:pt x="537051" y="776263"/>
                </a:cubicBezTo>
                <a:cubicBezTo>
                  <a:pt x="734812" y="974025"/>
                  <a:pt x="986331" y="1085266"/>
                  <a:pt x="1244569" y="1109986"/>
                </a:cubicBezTo>
                <a:lnTo>
                  <a:pt x="1313314" y="1113268"/>
                </a:lnTo>
                <a:close/>
              </a:path>
            </a:pathLst>
          </a:custGeom>
          <a:solidFill>
            <a:srgbClr val="FCB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9">
            <a:extLst>
              <a:ext uri="{FF2B5EF4-FFF2-40B4-BE49-F238E27FC236}">
                <a16:creationId xmlns:a16="http://schemas.microsoft.com/office/drawing/2014/main" id="{E8DB14DA-B203-4BAF-824D-AD4709C1D094}"/>
              </a:ext>
            </a:extLst>
          </p:cNvPr>
          <p:cNvGrpSpPr/>
          <p:nvPr/>
        </p:nvGrpSpPr>
        <p:grpSpPr>
          <a:xfrm>
            <a:off x="3217183" y="1303943"/>
            <a:ext cx="2201365" cy="1459297"/>
            <a:chOff x="2982212" y="466647"/>
            <a:chExt cx="2201365" cy="1459297"/>
          </a:xfrm>
        </p:grpSpPr>
        <p:sp>
          <p:nvSpPr>
            <p:cNvPr id="24" name="Rectangle 2">
              <a:extLst>
                <a:ext uri="{FF2B5EF4-FFF2-40B4-BE49-F238E27FC236}">
                  <a16:creationId xmlns:a16="http://schemas.microsoft.com/office/drawing/2014/main" id="{508044B9-C06C-47EB-9D9E-1951E1FA46E9}"/>
                </a:ext>
              </a:extLst>
            </p:cNvPr>
            <p:cNvSpPr/>
            <p:nvPr/>
          </p:nvSpPr>
          <p:spPr>
            <a:xfrm rot="18804998">
              <a:off x="4369369" y="1111737"/>
              <a:ext cx="73935" cy="1554480"/>
            </a:xfrm>
            <a:prstGeom prst="rect">
              <a:avLst/>
            </a:pr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8">
              <a:extLst>
                <a:ext uri="{FF2B5EF4-FFF2-40B4-BE49-F238E27FC236}">
                  <a16:creationId xmlns:a16="http://schemas.microsoft.com/office/drawing/2014/main" id="{2988F12B-189E-4999-A37D-0E96EE9F702F}"/>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solidFill>
              <a:srgbClr val="7F5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0">
            <a:extLst>
              <a:ext uri="{FF2B5EF4-FFF2-40B4-BE49-F238E27FC236}">
                <a16:creationId xmlns:a16="http://schemas.microsoft.com/office/drawing/2014/main" id="{A66FCD0F-4BA0-49EB-B729-738B3183D9A2}"/>
              </a:ext>
            </a:extLst>
          </p:cNvPr>
          <p:cNvGrpSpPr/>
          <p:nvPr/>
        </p:nvGrpSpPr>
        <p:grpSpPr>
          <a:xfrm rot="16029466">
            <a:off x="3019273" y="5162053"/>
            <a:ext cx="2201366" cy="1459297"/>
            <a:chOff x="2982212" y="466647"/>
            <a:chExt cx="2201366" cy="1459297"/>
          </a:xfrm>
          <a:solidFill>
            <a:srgbClr val="FCB424"/>
          </a:solidFill>
        </p:grpSpPr>
        <p:sp>
          <p:nvSpPr>
            <p:cNvPr id="27" name="Rectangle 31">
              <a:extLst>
                <a:ext uri="{FF2B5EF4-FFF2-40B4-BE49-F238E27FC236}">
                  <a16:creationId xmlns:a16="http://schemas.microsoft.com/office/drawing/2014/main" id="{1E07ECE6-266C-4CEF-BEB5-8822751DB94C}"/>
                </a:ext>
              </a:extLst>
            </p:cNvPr>
            <p:cNvSpPr/>
            <p:nvPr/>
          </p:nvSpPr>
          <p:spPr>
            <a:xfrm rot="18804998">
              <a:off x="4369370" y="1111737"/>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32">
              <a:extLst>
                <a:ext uri="{FF2B5EF4-FFF2-40B4-BE49-F238E27FC236}">
                  <a16:creationId xmlns:a16="http://schemas.microsoft.com/office/drawing/2014/main" id="{ACA6A4FC-82BF-4507-BCFE-216C1C529F69}"/>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3">
            <a:extLst>
              <a:ext uri="{FF2B5EF4-FFF2-40B4-BE49-F238E27FC236}">
                <a16:creationId xmlns:a16="http://schemas.microsoft.com/office/drawing/2014/main" id="{42B428B3-0630-4E37-A669-8FA9601121EE}"/>
              </a:ext>
            </a:extLst>
          </p:cNvPr>
          <p:cNvGrpSpPr/>
          <p:nvPr/>
        </p:nvGrpSpPr>
        <p:grpSpPr>
          <a:xfrm rot="10800000">
            <a:off x="6778444" y="5321000"/>
            <a:ext cx="2201366" cy="1459298"/>
            <a:chOff x="2982212" y="466647"/>
            <a:chExt cx="2201366" cy="1459298"/>
          </a:xfrm>
          <a:solidFill>
            <a:srgbClr val="EA4B8B"/>
          </a:solidFill>
        </p:grpSpPr>
        <p:sp>
          <p:nvSpPr>
            <p:cNvPr id="30" name="Rectangle 34">
              <a:extLst>
                <a:ext uri="{FF2B5EF4-FFF2-40B4-BE49-F238E27FC236}">
                  <a16:creationId xmlns:a16="http://schemas.microsoft.com/office/drawing/2014/main" id="{5EC126A8-27F9-450C-9693-136E87E908FC}"/>
                </a:ext>
              </a:extLst>
            </p:cNvPr>
            <p:cNvSpPr/>
            <p:nvPr/>
          </p:nvSpPr>
          <p:spPr>
            <a:xfrm rot="18804998">
              <a:off x="4369370" y="1111738"/>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5">
              <a:extLst>
                <a:ext uri="{FF2B5EF4-FFF2-40B4-BE49-F238E27FC236}">
                  <a16:creationId xmlns:a16="http://schemas.microsoft.com/office/drawing/2014/main" id="{0E67A71D-C30E-4759-8D3D-EEA0B579D636}"/>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6">
            <a:extLst>
              <a:ext uri="{FF2B5EF4-FFF2-40B4-BE49-F238E27FC236}">
                <a16:creationId xmlns:a16="http://schemas.microsoft.com/office/drawing/2014/main" id="{FBD600AE-068B-44F1-B786-2F4C0211D764}"/>
              </a:ext>
            </a:extLst>
          </p:cNvPr>
          <p:cNvGrpSpPr/>
          <p:nvPr/>
        </p:nvGrpSpPr>
        <p:grpSpPr>
          <a:xfrm rot="5400000">
            <a:off x="6982647" y="1548442"/>
            <a:ext cx="2201366" cy="1459297"/>
            <a:chOff x="2982212" y="466647"/>
            <a:chExt cx="2201366" cy="1459297"/>
          </a:xfrm>
          <a:solidFill>
            <a:srgbClr val="63C5EA"/>
          </a:solidFill>
        </p:grpSpPr>
        <p:sp>
          <p:nvSpPr>
            <p:cNvPr id="33" name="Rectangle 37">
              <a:extLst>
                <a:ext uri="{FF2B5EF4-FFF2-40B4-BE49-F238E27FC236}">
                  <a16:creationId xmlns:a16="http://schemas.microsoft.com/office/drawing/2014/main" id="{58C8F693-4952-4FD9-986F-7C910675223D}"/>
                </a:ext>
              </a:extLst>
            </p:cNvPr>
            <p:cNvSpPr/>
            <p:nvPr/>
          </p:nvSpPr>
          <p:spPr>
            <a:xfrm rot="18804998">
              <a:off x="4369370" y="1111737"/>
              <a:ext cx="73935" cy="1554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8">
              <a:extLst>
                <a:ext uri="{FF2B5EF4-FFF2-40B4-BE49-F238E27FC236}">
                  <a16:creationId xmlns:a16="http://schemas.microsoft.com/office/drawing/2014/main" id="{A6E6C6F2-FDBC-4A98-A56D-A6E3A3FDEE77}"/>
                </a:ext>
              </a:extLst>
            </p:cNvPr>
            <p:cNvSpPr/>
            <p:nvPr/>
          </p:nvSpPr>
          <p:spPr>
            <a:xfrm rot="10800000">
              <a:off x="2982212" y="466647"/>
              <a:ext cx="1313315" cy="1313315"/>
            </a:xfrm>
            <a:custGeom>
              <a:avLst/>
              <a:gdLst>
                <a:gd name="connsiteX0" fmla="*/ 1313315 w 1313315"/>
                <a:gd name="connsiteY0" fmla="*/ 0 h 1313315"/>
                <a:gd name="connsiteX1" fmla="*/ 1313315 w 1313315"/>
                <a:gd name="connsiteY1" fmla="*/ 200046 h 1313315"/>
                <a:gd name="connsiteX2" fmla="*/ 1244569 w 1313315"/>
                <a:gd name="connsiteY2" fmla="*/ 203328 h 1313315"/>
                <a:gd name="connsiteX3" fmla="*/ 537051 w 1313315"/>
                <a:gd name="connsiteY3" fmla="*/ 537051 h 1313315"/>
                <a:gd name="connsiteX4" fmla="*/ 203328 w 1313315"/>
                <a:gd name="connsiteY4" fmla="*/ 1244569 h 1313315"/>
                <a:gd name="connsiteX5" fmla="*/ 200046 w 1313315"/>
                <a:gd name="connsiteY5" fmla="*/ 1313315 h 1313315"/>
                <a:gd name="connsiteX6" fmla="*/ 0 w 1313315"/>
                <a:gd name="connsiteY6" fmla="*/ 1313314 h 1313315"/>
                <a:gd name="connsiteX7" fmla="*/ 4198 w 1313315"/>
                <a:gd name="connsiteY7" fmla="*/ 1225394 h 1313315"/>
                <a:gd name="connsiteX8" fmla="*/ 395597 w 1313315"/>
                <a:gd name="connsiteY8" fmla="*/ 395597 h 1313315"/>
                <a:gd name="connsiteX9" fmla="*/ 1225394 w 1313315"/>
                <a:gd name="connsiteY9" fmla="*/ 4198 h 1313315"/>
                <a:gd name="connsiteX10" fmla="*/ 1313315 w 1313315"/>
                <a:gd name="connsiteY10" fmla="*/ 0 h 13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315" h="1313315">
                  <a:moveTo>
                    <a:pt x="1313315" y="0"/>
                  </a:moveTo>
                  <a:lnTo>
                    <a:pt x="1313315" y="200046"/>
                  </a:lnTo>
                  <a:lnTo>
                    <a:pt x="1244569" y="203328"/>
                  </a:lnTo>
                  <a:cubicBezTo>
                    <a:pt x="986331" y="228048"/>
                    <a:pt x="734812" y="339289"/>
                    <a:pt x="537051" y="537051"/>
                  </a:cubicBezTo>
                  <a:cubicBezTo>
                    <a:pt x="339289" y="734812"/>
                    <a:pt x="228048" y="986331"/>
                    <a:pt x="203328" y="1244569"/>
                  </a:cubicBezTo>
                  <a:lnTo>
                    <a:pt x="200046" y="1313315"/>
                  </a:lnTo>
                  <a:lnTo>
                    <a:pt x="0" y="1313314"/>
                  </a:lnTo>
                  <a:lnTo>
                    <a:pt x="4198" y="1225394"/>
                  </a:lnTo>
                  <a:cubicBezTo>
                    <a:pt x="33190" y="922525"/>
                    <a:pt x="163657" y="627537"/>
                    <a:pt x="395597" y="395597"/>
                  </a:cubicBezTo>
                  <a:cubicBezTo>
                    <a:pt x="627537" y="163657"/>
                    <a:pt x="922525" y="33190"/>
                    <a:pt x="1225394" y="4198"/>
                  </a:cubicBezTo>
                  <a:lnTo>
                    <a:pt x="13133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40" descr="Users">
            <a:extLst>
              <a:ext uri="{FF2B5EF4-FFF2-40B4-BE49-F238E27FC236}">
                <a16:creationId xmlns:a16="http://schemas.microsoft.com/office/drawing/2014/main" id="{BA88BCB4-058B-4A85-B8FF-55DAFB2C27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5559" y="3209210"/>
            <a:ext cx="1232617" cy="1232617"/>
          </a:xfrm>
          <a:prstGeom prst="rect">
            <a:avLst/>
          </a:prstGeom>
        </p:spPr>
      </p:pic>
      <p:grpSp>
        <p:nvGrpSpPr>
          <p:cNvPr id="36" name="Group 57">
            <a:extLst>
              <a:ext uri="{FF2B5EF4-FFF2-40B4-BE49-F238E27FC236}">
                <a16:creationId xmlns:a16="http://schemas.microsoft.com/office/drawing/2014/main" id="{D006073B-A74E-4126-8F7F-E012B7E96DED}"/>
              </a:ext>
            </a:extLst>
          </p:cNvPr>
          <p:cNvGrpSpPr/>
          <p:nvPr/>
        </p:nvGrpSpPr>
        <p:grpSpPr>
          <a:xfrm>
            <a:off x="706201" y="1308423"/>
            <a:ext cx="3193265" cy="1716303"/>
            <a:chOff x="1799810" y="225011"/>
            <a:chExt cx="3193265" cy="1716303"/>
          </a:xfrm>
        </p:grpSpPr>
        <p:sp>
          <p:nvSpPr>
            <p:cNvPr id="37" name="TextBox 41">
              <a:extLst>
                <a:ext uri="{FF2B5EF4-FFF2-40B4-BE49-F238E27FC236}">
                  <a16:creationId xmlns:a16="http://schemas.microsoft.com/office/drawing/2014/main" id="{1AD31F83-8B6D-40EA-9869-71150B83DC68}"/>
                </a:ext>
              </a:extLst>
            </p:cNvPr>
            <p:cNvSpPr txBox="1"/>
            <p:nvPr/>
          </p:nvSpPr>
          <p:spPr>
            <a:xfrm>
              <a:off x="4148809" y="438968"/>
              <a:ext cx="844266" cy="523220"/>
            </a:xfrm>
            <a:prstGeom prst="rect">
              <a:avLst/>
            </a:prstGeom>
            <a:noFill/>
          </p:spPr>
          <p:txBody>
            <a:bodyPr wrap="square" rtlCol="0">
              <a:spAutoFit/>
            </a:bodyPr>
            <a:lstStyle/>
            <a:p>
              <a:pPr algn="ctr"/>
              <a:r>
                <a:rPr lang="en-US" sz="2800" b="1" dirty="0">
                  <a:solidFill>
                    <a:srgbClr val="7F59B0"/>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8" name="TextBox 43">
              <a:extLst>
                <a:ext uri="{FF2B5EF4-FFF2-40B4-BE49-F238E27FC236}">
                  <a16:creationId xmlns:a16="http://schemas.microsoft.com/office/drawing/2014/main" id="{73C17B3E-BCAF-4A32-A6A0-C21E1E6B796C}"/>
                </a:ext>
              </a:extLst>
            </p:cNvPr>
            <p:cNvSpPr txBox="1"/>
            <p:nvPr/>
          </p:nvSpPr>
          <p:spPr>
            <a:xfrm>
              <a:off x="1799810" y="617875"/>
              <a:ext cx="2384839" cy="1323439"/>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تقع في جنوب شرق آسيا على دائرة الاستواء، وهي مجموعة من الجزر جزيرة(أكثر من 18 ألف )، أهمها: جاوة، وسُوْمَطْرة، و </a:t>
              </a:r>
              <a:r>
                <a:rPr lang="ar-SY" sz="1600" dirty="0" err="1">
                  <a:latin typeface="Open Sans" panose="020B0606030504020204" pitchFamily="34" charset="0"/>
                  <a:ea typeface="Open Sans" panose="020B0606030504020204" pitchFamily="34" charset="0"/>
                  <a:cs typeface="Open Sans" panose="020B0606030504020204" pitchFamily="34" charset="0"/>
                </a:rPr>
                <a:t>بورنيو</a:t>
              </a:r>
              <a:r>
                <a:rPr lang="ar-SY" sz="1600" dirty="0">
                  <a:latin typeface="Open Sans" panose="020B0606030504020204" pitchFamily="34" charset="0"/>
                  <a:ea typeface="Open Sans" panose="020B0606030504020204" pitchFamily="34" charset="0"/>
                  <a:cs typeface="Open Sans" panose="020B0606030504020204" pitchFamily="34"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44">
              <a:extLst>
                <a:ext uri="{FF2B5EF4-FFF2-40B4-BE49-F238E27FC236}">
                  <a16:creationId xmlns:a16="http://schemas.microsoft.com/office/drawing/2014/main" id="{2BFA5803-99BF-4265-868A-DD40674CFF0A}"/>
                </a:ext>
              </a:extLst>
            </p:cNvPr>
            <p:cNvSpPr txBox="1"/>
            <p:nvPr/>
          </p:nvSpPr>
          <p:spPr>
            <a:xfrm>
              <a:off x="2154918" y="225011"/>
              <a:ext cx="1565710" cy="369332"/>
            </a:xfrm>
            <a:prstGeom prst="rect">
              <a:avLst/>
            </a:prstGeom>
            <a:noFill/>
          </p:spPr>
          <p:txBody>
            <a:bodyPr wrap="square" rtlCol="0">
              <a:spAutoFit/>
            </a:bodyPr>
            <a:lstStyle/>
            <a:p>
              <a:pPr algn="ctr"/>
              <a:r>
                <a:rPr lang="ar-SY" b="1" dirty="0">
                  <a:solidFill>
                    <a:srgbClr val="7F59B0"/>
                  </a:solidFill>
                  <a:latin typeface="Open Sans" panose="020B0606030504020204" pitchFamily="34" charset="0"/>
                  <a:ea typeface="Open Sans" panose="020B0606030504020204" pitchFamily="34" charset="0"/>
                  <a:cs typeface="Open Sans" panose="020B0606030504020204" pitchFamily="34" charset="0"/>
                </a:rPr>
                <a:t>الموقع:</a:t>
              </a:r>
              <a:endParaRPr lang="en-US" b="1" dirty="0">
                <a:solidFill>
                  <a:srgbClr val="7F59B0"/>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58">
            <a:extLst>
              <a:ext uri="{FF2B5EF4-FFF2-40B4-BE49-F238E27FC236}">
                <a16:creationId xmlns:a16="http://schemas.microsoft.com/office/drawing/2014/main" id="{73BFBB0D-A21F-48B5-879C-F2A68A4AC583}"/>
              </a:ext>
            </a:extLst>
          </p:cNvPr>
          <p:cNvGrpSpPr/>
          <p:nvPr/>
        </p:nvGrpSpPr>
        <p:grpSpPr>
          <a:xfrm>
            <a:off x="7966598" y="1358534"/>
            <a:ext cx="3008576" cy="2087477"/>
            <a:chOff x="7646458" y="18376"/>
            <a:chExt cx="3008576" cy="2087477"/>
          </a:xfrm>
        </p:grpSpPr>
        <p:sp>
          <p:nvSpPr>
            <p:cNvPr id="41" name="TextBox 47">
              <a:extLst>
                <a:ext uri="{FF2B5EF4-FFF2-40B4-BE49-F238E27FC236}">
                  <a16:creationId xmlns:a16="http://schemas.microsoft.com/office/drawing/2014/main" id="{95024149-27C4-4F47-885C-79C5F4D4C567}"/>
                </a:ext>
              </a:extLst>
            </p:cNvPr>
            <p:cNvSpPr txBox="1"/>
            <p:nvPr/>
          </p:nvSpPr>
          <p:spPr>
            <a:xfrm>
              <a:off x="7646458" y="18376"/>
              <a:ext cx="844266" cy="523220"/>
            </a:xfrm>
            <a:prstGeom prst="rect">
              <a:avLst/>
            </a:prstGeom>
            <a:noFill/>
          </p:spPr>
          <p:txBody>
            <a:bodyPr wrap="square" rtlCol="0">
              <a:spAutoFit/>
            </a:bodyPr>
            <a:lstStyle/>
            <a:p>
              <a:pPr algn="ctr"/>
              <a:r>
                <a:rPr lang="en-US" sz="2800" b="1" dirty="0">
                  <a:solidFill>
                    <a:srgbClr val="63C5EA"/>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42" name="TextBox 48">
              <a:extLst>
                <a:ext uri="{FF2B5EF4-FFF2-40B4-BE49-F238E27FC236}">
                  <a16:creationId xmlns:a16="http://schemas.microsoft.com/office/drawing/2014/main" id="{84C6D6B2-73AD-4322-B41E-D02DEAA83FD0}"/>
                </a:ext>
              </a:extLst>
            </p:cNvPr>
            <p:cNvSpPr txBox="1"/>
            <p:nvPr/>
          </p:nvSpPr>
          <p:spPr>
            <a:xfrm>
              <a:off x="8496564" y="536193"/>
              <a:ext cx="2158470" cy="1569660"/>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الشرق: المحيط الهادئ.</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الشمال: ماليزيا، وبحر الصين الجنوبي.</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الغرب: المحيط الهندي.</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من الجنوب: بحر تَيْمور، والمحيط الهندي</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49">
              <a:extLst>
                <a:ext uri="{FF2B5EF4-FFF2-40B4-BE49-F238E27FC236}">
                  <a16:creationId xmlns:a16="http://schemas.microsoft.com/office/drawing/2014/main" id="{614DD092-4869-4877-B002-2DCB8801C89D}"/>
                </a:ext>
              </a:extLst>
            </p:cNvPr>
            <p:cNvSpPr txBox="1"/>
            <p:nvPr/>
          </p:nvSpPr>
          <p:spPr>
            <a:xfrm>
              <a:off x="8792944" y="237912"/>
              <a:ext cx="1565710" cy="369332"/>
            </a:xfrm>
            <a:prstGeom prst="rect">
              <a:avLst/>
            </a:prstGeom>
            <a:noFill/>
          </p:spPr>
          <p:txBody>
            <a:bodyPr wrap="square" rtlCol="0">
              <a:spAutoFit/>
            </a:bodyPr>
            <a:lstStyle/>
            <a:p>
              <a:pPr algn="ctr"/>
              <a:r>
                <a:rPr lang="ar-SY" b="1" dirty="0">
                  <a:solidFill>
                    <a:srgbClr val="63C5EA"/>
                  </a:solidFill>
                  <a:latin typeface="Open Sans" panose="020B0606030504020204" pitchFamily="34" charset="0"/>
                  <a:ea typeface="Open Sans" panose="020B0606030504020204" pitchFamily="34" charset="0"/>
                  <a:cs typeface="Open Sans" panose="020B0606030504020204" pitchFamily="34" charset="0"/>
                </a:rPr>
                <a:t>الحدود:</a:t>
              </a:r>
              <a:endParaRPr lang="en-US" b="1" dirty="0">
                <a:solidFill>
                  <a:srgbClr val="63C5EA"/>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 name="Group 59">
            <a:extLst>
              <a:ext uri="{FF2B5EF4-FFF2-40B4-BE49-F238E27FC236}">
                <a16:creationId xmlns:a16="http://schemas.microsoft.com/office/drawing/2014/main" id="{1DD7E5E7-AEB7-44CC-BA3A-CCAA237702B0}"/>
              </a:ext>
            </a:extLst>
          </p:cNvPr>
          <p:cNvGrpSpPr/>
          <p:nvPr/>
        </p:nvGrpSpPr>
        <p:grpSpPr>
          <a:xfrm>
            <a:off x="8135544" y="5051229"/>
            <a:ext cx="3080531" cy="1536809"/>
            <a:chOff x="7574503" y="5621845"/>
            <a:chExt cx="3080531" cy="1536809"/>
          </a:xfrm>
        </p:grpSpPr>
        <p:sp>
          <p:nvSpPr>
            <p:cNvPr id="61" name="TextBox 50">
              <a:extLst>
                <a:ext uri="{FF2B5EF4-FFF2-40B4-BE49-F238E27FC236}">
                  <a16:creationId xmlns:a16="http://schemas.microsoft.com/office/drawing/2014/main" id="{4943DB91-DB53-4134-B418-30A21FF96EAA}"/>
                </a:ext>
              </a:extLst>
            </p:cNvPr>
            <p:cNvSpPr txBox="1"/>
            <p:nvPr/>
          </p:nvSpPr>
          <p:spPr>
            <a:xfrm>
              <a:off x="7574503" y="6635434"/>
              <a:ext cx="844266" cy="523220"/>
            </a:xfrm>
            <a:prstGeom prst="rect">
              <a:avLst/>
            </a:prstGeom>
            <a:noFill/>
          </p:spPr>
          <p:txBody>
            <a:bodyPr wrap="square" rtlCol="0">
              <a:spAutoFit/>
            </a:bodyPr>
            <a:lstStyle/>
            <a:p>
              <a:pPr algn="ctr"/>
              <a:r>
                <a:rPr lang="en-US" sz="2800" b="1" dirty="0">
                  <a:solidFill>
                    <a:srgbClr val="EA4B8B"/>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2" name="TextBox 51">
              <a:extLst>
                <a:ext uri="{FF2B5EF4-FFF2-40B4-BE49-F238E27FC236}">
                  <a16:creationId xmlns:a16="http://schemas.microsoft.com/office/drawing/2014/main" id="{07C93CFC-993B-4BAC-B5DC-3BDEE033C029}"/>
                </a:ext>
              </a:extLst>
            </p:cNvPr>
            <p:cNvSpPr txBox="1"/>
            <p:nvPr/>
          </p:nvSpPr>
          <p:spPr>
            <a:xfrm>
              <a:off x="8496564" y="5886408"/>
              <a:ext cx="2158470" cy="830997"/>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يتكون السطح من مرتفعات جبلية في الوسط، وسهول ساحلية في الأطراف</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52">
              <a:extLst>
                <a:ext uri="{FF2B5EF4-FFF2-40B4-BE49-F238E27FC236}">
                  <a16:creationId xmlns:a16="http://schemas.microsoft.com/office/drawing/2014/main" id="{18C7E99F-A940-4BEF-AA0D-14AEC2EFD917}"/>
                </a:ext>
              </a:extLst>
            </p:cNvPr>
            <p:cNvSpPr txBox="1"/>
            <p:nvPr/>
          </p:nvSpPr>
          <p:spPr>
            <a:xfrm>
              <a:off x="8792944" y="5621845"/>
              <a:ext cx="1565710" cy="369332"/>
            </a:xfrm>
            <a:prstGeom prst="rect">
              <a:avLst/>
            </a:prstGeom>
            <a:noFill/>
          </p:spPr>
          <p:txBody>
            <a:bodyPr wrap="square" rtlCol="0">
              <a:spAutoFit/>
            </a:bodyPr>
            <a:lstStyle/>
            <a:p>
              <a:pPr algn="ctr"/>
              <a:r>
                <a:rPr lang="ar-SY" b="1" dirty="0">
                  <a:solidFill>
                    <a:srgbClr val="EA4B8B"/>
                  </a:solidFill>
                  <a:latin typeface="Open Sans" panose="020B0606030504020204" pitchFamily="34" charset="0"/>
                  <a:ea typeface="Open Sans" panose="020B0606030504020204" pitchFamily="34" charset="0"/>
                  <a:cs typeface="Open Sans" panose="020B0606030504020204" pitchFamily="34" charset="0"/>
                </a:rPr>
                <a:t>السطح:</a:t>
              </a:r>
              <a:endParaRPr lang="en-US" b="1" dirty="0">
                <a:solidFill>
                  <a:srgbClr val="EA4B8B"/>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4" name="Group 60">
            <a:extLst>
              <a:ext uri="{FF2B5EF4-FFF2-40B4-BE49-F238E27FC236}">
                <a16:creationId xmlns:a16="http://schemas.microsoft.com/office/drawing/2014/main" id="{27A30ECD-F286-4193-BB04-565C206EDE72}"/>
              </a:ext>
            </a:extLst>
          </p:cNvPr>
          <p:cNvGrpSpPr/>
          <p:nvPr/>
        </p:nvGrpSpPr>
        <p:grpSpPr>
          <a:xfrm>
            <a:off x="900977" y="5420561"/>
            <a:ext cx="3447665" cy="1456848"/>
            <a:chOff x="900977" y="4810309"/>
            <a:chExt cx="3447665" cy="1456848"/>
          </a:xfrm>
        </p:grpSpPr>
        <p:sp>
          <p:nvSpPr>
            <p:cNvPr id="65" name="TextBox 53">
              <a:extLst>
                <a:ext uri="{FF2B5EF4-FFF2-40B4-BE49-F238E27FC236}">
                  <a16:creationId xmlns:a16="http://schemas.microsoft.com/office/drawing/2014/main" id="{0CB458AE-8840-43F5-8CFB-63945451E2E2}"/>
                </a:ext>
              </a:extLst>
            </p:cNvPr>
            <p:cNvSpPr txBox="1"/>
            <p:nvPr/>
          </p:nvSpPr>
          <p:spPr>
            <a:xfrm>
              <a:off x="3504376" y="5623176"/>
              <a:ext cx="844266" cy="523220"/>
            </a:xfrm>
            <a:prstGeom prst="rect">
              <a:avLst/>
            </a:prstGeom>
            <a:noFill/>
          </p:spPr>
          <p:txBody>
            <a:bodyPr wrap="square" rtlCol="0">
              <a:spAutoFit/>
            </a:bodyPr>
            <a:lstStyle/>
            <a:p>
              <a:pPr algn="ctr"/>
              <a:r>
                <a:rPr lang="en-US" sz="2800" b="1" dirty="0">
                  <a:solidFill>
                    <a:srgbClr val="FCB424"/>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66" name="TextBox 54">
              <a:extLst>
                <a:ext uri="{FF2B5EF4-FFF2-40B4-BE49-F238E27FC236}">
                  <a16:creationId xmlns:a16="http://schemas.microsoft.com/office/drawing/2014/main" id="{91A30823-F94B-4048-ADEA-AA9A259BDED0}"/>
                </a:ext>
              </a:extLst>
            </p:cNvPr>
            <p:cNvSpPr txBox="1"/>
            <p:nvPr/>
          </p:nvSpPr>
          <p:spPr>
            <a:xfrm>
              <a:off x="900977" y="5189939"/>
              <a:ext cx="2352368" cy="1077218"/>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استوائي يميل إلى الاعتدال، وذلك لتأثره بالمسطحات المائية والارتفاع.</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والأمطار تهطل طوال العام تقريباً</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55">
              <a:extLst>
                <a:ext uri="{FF2B5EF4-FFF2-40B4-BE49-F238E27FC236}">
                  <a16:creationId xmlns:a16="http://schemas.microsoft.com/office/drawing/2014/main" id="{52CDE50B-8C6D-4D49-802B-B17D0AFB7A3D}"/>
                </a:ext>
              </a:extLst>
            </p:cNvPr>
            <p:cNvSpPr txBox="1"/>
            <p:nvPr/>
          </p:nvSpPr>
          <p:spPr>
            <a:xfrm>
              <a:off x="1423517" y="4810309"/>
              <a:ext cx="1544868" cy="369332"/>
            </a:xfrm>
            <a:prstGeom prst="rect">
              <a:avLst/>
            </a:prstGeom>
            <a:noFill/>
          </p:spPr>
          <p:txBody>
            <a:bodyPr wrap="square" rtlCol="0">
              <a:spAutoFit/>
            </a:bodyPr>
            <a:lstStyle/>
            <a:p>
              <a:pPr algn="ctr"/>
              <a:r>
                <a:rPr lang="ar-SY" b="1" dirty="0">
                  <a:solidFill>
                    <a:srgbClr val="FCB424"/>
                  </a:solidFill>
                  <a:latin typeface="Open Sans" panose="020B0606030504020204" pitchFamily="34" charset="0"/>
                  <a:ea typeface="Open Sans" panose="020B0606030504020204" pitchFamily="34" charset="0"/>
                  <a:cs typeface="Open Sans" panose="020B0606030504020204" pitchFamily="34" charset="0"/>
                </a:rPr>
                <a:t>المناخ:</a:t>
              </a:r>
              <a:endParaRPr lang="en-US" b="1" dirty="0">
                <a:solidFill>
                  <a:srgbClr val="FCB424"/>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8" name="TextBox 56">
            <a:extLst>
              <a:ext uri="{FF2B5EF4-FFF2-40B4-BE49-F238E27FC236}">
                <a16:creationId xmlns:a16="http://schemas.microsoft.com/office/drawing/2014/main" id="{CE3DABDC-7BA6-4BAB-8988-76102F738FB6}"/>
              </a:ext>
            </a:extLst>
          </p:cNvPr>
          <p:cNvSpPr txBox="1"/>
          <p:nvPr/>
        </p:nvSpPr>
        <p:spPr>
          <a:xfrm>
            <a:off x="5201141" y="4179847"/>
            <a:ext cx="1942878" cy="400110"/>
          </a:xfrm>
          <a:prstGeom prst="rect">
            <a:avLst/>
          </a:prstGeom>
          <a:noFill/>
        </p:spPr>
        <p:txBody>
          <a:bodyPr wrap="square" rtlCol="0">
            <a:spAutoFit/>
          </a:bodyPr>
          <a:lstStyle/>
          <a:p>
            <a:pPr algn="ctr"/>
            <a:r>
              <a:rPr lang="ar-SY"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إندونيسيا (نموذج):</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293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par>
                          <p:cTn id="35" fill="hold">
                            <p:stCondLst>
                              <p:cond delay="1000"/>
                            </p:stCondLst>
                            <p:childTnLst>
                              <p:par>
                                <p:cTn id="36" presetID="12" presetClass="entr" presetSubtype="4"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up)">
                                      <p:cBhvr>
                                        <p:cTn id="39" dur="500"/>
                                        <p:tgtEl>
                                          <p:spTgt spid="35"/>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p:tgtEl>
                                          <p:spTgt spid="68"/>
                                        </p:tgtEl>
                                        <p:attrNameLst>
                                          <p:attrName>ppt_y</p:attrName>
                                        </p:attrNameLst>
                                      </p:cBhvr>
                                      <p:tavLst>
                                        <p:tav tm="0">
                                          <p:val>
                                            <p:strVal val="#ppt_y-#ppt_h*1.125000"/>
                                          </p:val>
                                        </p:tav>
                                        <p:tav tm="100000">
                                          <p:val>
                                            <p:strVal val="#ppt_y"/>
                                          </p:val>
                                        </p:tav>
                                      </p:tavLst>
                                    </p:anim>
                                    <p:animEffect transition="in" filter="wipe(down)">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childTnLst>
                          </p:cTn>
                        </p:par>
                        <p:par>
                          <p:cTn id="49" fill="hold">
                            <p:stCondLst>
                              <p:cond delay="500"/>
                            </p:stCondLst>
                            <p:childTnLst>
                              <p:par>
                                <p:cTn id="50" presetID="23" presetClass="entr" presetSubtype="16"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heckerboard(across)">
                                      <p:cBhvr>
                                        <p:cTn id="58" dur="500"/>
                                        <p:tgtEl>
                                          <p:spTgt spid="32"/>
                                        </p:tgtEl>
                                      </p:cBhvr>
                                    </p:animEffect>
                                  </p:childTnLst>
                                </p:cTn>
                              </p:par>
                            </p:childTnLst>
                          </p:cTn>
                        </p:par>
                        <p:par>
                          <p:cTn id="59" fill="hold">
                            <p:stCondLst>
                              <p:cond delay="500"/>
                            </p:stCondLst>
                            <p:childTnLst>
                              <p:par>
                                <p:cTn id="60" presetID="23" presetClass="entr" presetSubtype="16"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heckerboard(across)">
                                      <p:cBhvr>
                                        <p:cTn id="68" dur="500"/>
                                        <p:tgtEl>
                                          <p:spTgt spid="29"/>
                                        </p:tgtEl>
                                      </p:cBhvr>
                                    </p:animEffect>
                                  </p:childTnLst>
                                </p:cTn>
                              </p:par>
                            </p:childTnLst>
                          </p:cTn>
                        </p:par>
                        <p:par>
                          <p:cTn id="69" fill="hold">
                            <p:stCondLst>
                              <p:cond delay="500"/>
                            </p:stCondLst>
                            <p:childTnLst>
                              <p:par>
                                <p:cTn id="70" presetID="23" presetClass="entr" presetSubtype="16" fill="hold" nodeType="after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checkerboard(across)">
                                      <p:cBhvr>
                                        <p:cTn id="78" dur="500"/>
                                        <p:tgtEl>
                                          <p:spTgt spid="26"/>
                                        </p:tgtEl>
                                      </p:cBhvr>
                                    </p:animEffect>
                                  </p:childTnLst>
                                </p:cTn>
                              </p:par>
                            </p:childTnLst>
                          </p:cTn>
                        </p:par>
                        <p:par>
                          <p:cTn id="79" fill="hold">
                            <p:stCondLst>
                              <p:cond delay="500"/>
                            </p:stCondLst>
                            <p:childTnLst>
                              <p:par>
                                <p:cTn id="80" presetID="23" presetClass="entr" presetSubtype="16" fill="hold"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6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1239</Words>
  <Application>Microsoft Office PowerPoint</Application>
  <PresentationFormat>شاشة عريضة</PresentationFormat>
  <Paragraphs>271</Paragraphs>
  <Slides>21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21</vt:i4>
      </vt:variant>
    </vt:vector>
  </HeadingPairs>
  <TitlesOfParts>
    <vt:vector size="30" baseType="lpstr">
      <vt:lpstr>Arial</vt:lpstr>
      <vt:lpstr>Calibri</vt:lpstr>
      <vt:lpstr>Calibri Light</vt:lpstr>
      <vt:lpstr>Century Gothic</vt:lpstr>
      <vt:lpstr>Cooper Black</vt:lpstr>
      <vt:lpstr>Hand Of Sean</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903</cp:revision>
  <dcterms:created xsi:type="dcterms:W3CDTF">2020-11-11T11:02:52Z</dcterms:created>
  <dcterms:modified xsi:type="dcterms:W3CDTF">2021-01-24T22:57:57Z</dcterms:modified>
</cp:coreProperties>
</file>