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41" r:id="rId3"/>
    <p:sldId id="444" r:id="rId4"/>
    <p:sldId id="437" r:id="rId5"/>
    <p:sldId id="432" r:id="rId6"/>
    <p:sldId id="335" r:id="rId7"/>
    <p:sldId id="452" r:id="rId8"/>
    <p:sldId id="454" r:id="rId9"/>
    <p:sldId id="456" r:id="rId10"/>
    <p:sldId id="411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52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D60093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1464"/>
      </p:cViewPr>
      <p:guideLst>
        <p:guide orient="horz" pos="2183"/>
        <p:guide pos="3840"/>
        <p:guide orient="horz" pos="1552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102599" y="2680769"/>
            <a:ext cx="8156968" cy="1265254"/>
            <a:chOff x="9198889" y="2670931"/>
            <a:chExt cx="8156968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679364" y="3154035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الإيمان بالرسل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14629" y="2008525"/>
              <a:ext cx="2027104" cy="566500"/>
              <a:chOff x="3326268" y="5466316"/>
              <a:chExt cx="2027104" cy="56650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26268" y="5737251"/>
                <a:ext cx="2027104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بالرُّسُلَ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586513" y="0"/>
            <a:ext cx="3934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الإيمان بالرُّسُلَ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381" y="2463800"/>
            <a:ext cx="7889617" cy="245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84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64207"/>
              <a:chOff x="3344104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بالرسل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784182" y="324852"/>
            <a:ext cx="3940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D60093"/>
                </a:solidFill>
                <a:latin typeface="Century Gothic" panose="020B0502020202020204" pitchFamily="34" charset="0"/>
              </a:rPr>
              <a:t>معنى الإيمان بالرسل</a:t>
            </a:r>
            <a:endParaRPr lang="ar-SY" sz="3600" b="1" dirty="0">
              <a:solidFill>
                <a:srgbClr val="D60093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340C39FE-BE56-487D-B71D-6577AAF6F8E6}"/>
              </a:ext>
            </a:extLst>
          </p:cNvPr>
          <p:cNvSpPr/>
          <p:nvPr/>
        </p:nvSpPr>
        <p:spPr>
          <a:xfrm>
            <a:off x="3209228" y="2456152"/>
            <a:ext cx="8982773" cy="1559497"/>
          </a:xfrm>
          <a:prstGeom prst="rect">
            <a:avLst/>
          </a:prstGeom>
          <a:gradFill>
            <a:gsLst>
              <a:gs pos="0">
                <a:srgbClr val="FF0066"/>
              </a:gs>
              <a:gs pos="100000">
                <a:srgbClr val="CC00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DF8FD53A-06DC-4D85-966B-33A83F85F8E6}"/>
              </a:ext>
            </a:extLst>
          </p:cNvPr>
          <p:cNvSpPr txBox="1"/>
          <p:nvPr/>
        </p:nvSpPr>
        <p:spPr>
          <a:xfrm>
            <a:off x="3209228" y="2833026"/>
            <a:ext cx="8587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التصديق بجميع الرسل و اعتقاد أنهم أفضل الخلق , من أولهم نوح عليه السلام إلى خاتمهم محمد صلى الله عليه و سلم, و أنهم قد بلّغوا الرّسالة و أدّوا الأمانة .</a:t>
            </a:r>
            <a:endParaRPr lang="ar-SY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30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78115"/>
              <a:chOff x="3563328" y="5466316"/>
              <a:chExt cx="1432743" cy="57811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48866"/>
                <a:ext cx="1432743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بالرسل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498716" y="173608"/>
            <a:ext cx="6246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Century Gothic" panose="020B0502020202020204" pitchFamily="34" charset="0"/>
              </a:rPr>
              <a:t>الدليل على وجوب الإيمان بالرسل عليهم الصلاة و السلام :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451198" y="3830480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550518" y="3147534"/>
            <a:ext cx="5673880" cy="1643685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6308592" y="1521798"/>
              <a:ext cx="2567276" cy="528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قوله تعالى :&lt; آمَنَ الْرَّسُولُ بِما أُنزِلَ إِلَيهِ مِنْ رَبِّهِ وَ المُؤْمِنونَ كُلٌّ آمَنَ بِاللهِ وَ مَلائِكَتِهِ</a:t>
              </a:r>
              <a:endParaRPr lang="en-US" sz="2000" b="1" dirty="0">
                <a:solidFill>
                  <a:srgbClr val="00B0F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5649159" y="2066261"/>
              <a:ext cx="3248629" cy="2986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وَ كُتُبِهِ وَ رُسُلِهِ لا نُفَرِّقُ بَيْنَ أَحَدٍ مِنْ رُسُلِهِ&gt;</a:t>
              </a:r>
              <a:endParaRPr lang="en-US" sz="20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831835" y="2961909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1050138" y="1092183"/>
                <a:ext cx="3641944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712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الدليل على وجوب الإيمان بالرسل عليهم الصلاة و السلام</a:t>
                </a:r>
                <a:endPara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64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64207"/>
              <a:chOff x="3344104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بالرسل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867822" y="202833"/>
            <a:ext cx="7076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D60093"/>
                </a:solidFill>
                <a:latin typeface="Century Gothic" panose="020B0502020202020204" pitchFamily="34" charset="0"/>
              </a:rPr>
              <a:t>عدد الرسل عليهم الصلاة و السلام</a:t>
            </a:r>
            <a:endParaRPr lang="ar-SY" sz="3600" b="1" dirty="0">
              <a:solidFill>
                <a:srgbClr val="D60093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340C39FE-BE56-487D-B71D-6577AAF6F8E6}"/>
              </a:ext>
            </a:extLst>
          </p:cNvPr>
          <p:cNvSpPr/>
          <p:nvPr/>
        </p:nvSpPr>
        <p:spPr>
          <a:xfrm>
            <a:off x="3209229" y="2812342"/>
            <a:ext cx="8982772" cy="1757926"/>
          </a:xfrm>
          <a:prstGeom prst="rect">
            <a:avLst/>
          </a:prstGeom>
          <a:gradFill>
            <a:gsLst>
              <a:gs pos="0">
                <a:srgbClr val="FF0066"/>
              </a:gs>
              <a:gs pos="100000">
                <a:srgbClr val="CC00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DF8FD53A-06DC-4D85-966B-33A83F85F8E6}"/>
              </a:ext>
            </a:extLst>
          </p:cNvPr>
          <p:cNvSpPr txBox="1"/>
          <p:nvPr/>
        </p:nvSpPr>
        <p:spPr>
          <a:xfrm>
            <a:off x="3406311" y="3209544"/>
            <a:ext cx="8588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الرسل الكرام عليهم الصلاة و السلام كثيرون , و منهم : نوح – هود – صالح – إسحاق – إسماعيل – يعقوب – موسى – هارون – شعيب – أيوب – يحيى – عيسى – و خاتمهم </a:t>
            </a:r>
            <a:r>
              <a:rPr lang="ar-SY" sz="2400" b="1" dirty="0">
                <a:solidFill>
                  <a:srgbClr val="00CC99"/>
                </a:solidFill>
                <a:latin typeface="Century Gothic" panose="020B0502020202020204" pitchFamily="34" charset="0"/>
              </a:rPr>
              <a:t>محمد صلى الله عليه و سلم 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ar-SY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92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607B9E0B-E6B0-4A9C-8C24-9F0EFDD65C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9CB0575D-5930-4CEF-A329-21130D06B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06E52618-1B77-4515-8DCE-61B8638C7FBF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A0CD4DB7-F28E-4491-8197-3C22CECD61B6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1D07880D-EF5C-4320-92F6-6EAECEF000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64207"/>
              <a:chOff x="3344104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بالرسل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867822" y="54050"/>
            <a:ext cx="7076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D60093"/>
                </a:solidFill>
                <a:latin typeface="Century Gothic" panose="020B0502020202020204" pitchFamily="34" charset="0"/>
              </a:rPr>
              <a:t>دعوة الأنبياء عليهم الصلاة و السلام واحدة</a:t>
            </a:r>
            <a:endParaRPr lang="ar-SY" sz="3600" b="1" dirty="0">
              <a:solidFill>
                <a:srgbClr val="D60093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340C39FE-BE56-487D-B71D-6577AAF6F8E6}"/>
              </a:ext>
            </a:extLst>
          </p:cNvPr>
          <p:cNvSpPr/>
          <p:nvPr/>
        </p:nvSpPr>
        <p:spPr>
          <a:xfrm>
            <a:off x="3209229" y="2812342"/>
            <a:ext cx="8982772" cy="1757926"/>
          </a:xfrm>
          <a:prstGeom prst="rect">
            <a:avLst/>
          </a:prstGeom>
          <a:gradFill>
            <a:gsLst>
              <a:gs pos="0">
                <a:srgbClr val="FF0066"/>
              </a:gs>
              <a:gs pos="100000">
                <a:srgbClr val="CC00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DF8FD53A-06DC-4D85-966B-33A83F85F8E6}"/>
              </a:ext>
            </a:extLst>
          </p:cNvPr>
          <p:cNvSpPr txBox="1"/>
          <p:nvPr/>
        </p:nvSpPr>
        <p:spPr>
          <a:xfrm>
            <a:off x="3406311" y="3209544"/>
            <a:ext cx="8588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كانوا يدعون إلى عبادة الله وحده , و ينهون عن الشرك </a:t>
            </a:r>
            <a:r>
              <a:rPr lang="ar-SY" sz="2400" b="1" dirty="0">
                <a:solidFill>
                  <a:schemeClr val="bg1"/>
                </a:solidFill>
              </a:rPr>
              <a:t>, قال الله سبحانه و تعالى :</a:t>
            </a:r>
          </a:p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&lt; </a:t>
            </a:r>
            <a:r>
              <a:rPr lang="ar-SY" sz="2400" b="1" dirty="0">
                <a:solidFill>
                  <a:srgbClr val="00CC99"/>
                </a:solidFill>
                <a:latin typeface="Century Gothic" panose="020B0502020202020204" pitchFamily="34" charset="0"/>
              </a:rPr>
              <a:t>وَ لَقَدْ بَعَثْنَا في كُلِّ أُمَّةٍ رَسُولاً أَنِ اعْبُدُوا اللهَ وَ اجْتَنِبُوا الطَّاغُوتَ 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24587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64207"/>
              <a:chOff x="3344104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بالرسل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209228" y="173608"/>
            <a:ext cx="8171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D60093"/>
                </a:solidFill>
                <a:latin typeface="Century Gothic" panose="020B0502020202020204" pitchFamily="34" charset="0"/>
              </a:rPr>
              <a:t>الْأَسْئِلَةُ              </a:t>
            </a:r>
            <a:r>
              <a:rPr lang="ar-SY" sz="3200" b="1" dirty="0">
                <a:latin typeface="Century Gothic" panose="020B0502020202020204" pitchFamily="34" charset="0"/>
              </a:rPr>
              <a:t>ما معنى الإيمان بالرسل ؟</a:t>
            </a:r>
          </a:p>
        </p:txBody>
      </p:sp>
      <p:sp>
        <p:nvSpPr>
          <p:cNvPr id="22" name="Rectangle: Top Corners Rounded 5">
            <a:extLst>
              <a:ext uri="{FF2B5EF4-FFF2-40B4-BE49-F238E27FC236}">
                <a16:creationId xmlns:a16="http://schemas.microsoft.com/office/drawing/2014/main" id="{2DAEE24C-114C-4CA3-99BC-34D05E523814}"/>
              </a:ext>
            </a:extLst>
          </p:cNvPr>
          <p:cNvSpPr/>
          <p:nvPr/>
        </p:nvSpPr>
        <p:spPr>
          <a:xfrm rot="16200000">
            <a:off x="6681512" y="3392221"/>
            <a:ext cx="3926083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49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Top Corners Rounded 7">
            <a:extLst>
              <a:ext uri="{FF2B5EF4-FFF2-40B4-BE49-F238E27FC236}">
                <a16:creationId xmlns:a16="http://schemas.microsoft.com/office/drawing/2014/main" id="{ED3BD690-0D5F-47E1-8207-481215C52AF2}"/>
              </a:ext>
            </a:extLst>
          </p:cNvPr>
          <p:cNvSpPr/>
          <p:nvPr/>
        </p:nvSpPr>
        <p:spPr>
          <a:xfrm rot="5400000">
            <a:off x="4337713" y="1244758"/>
            <a:ext cx="3723861" cy="5345346"/>
          </a:xfrm>
          <a:prstGeom prst="round2SameRect">
            <a:avLst/>
          </a:prstGeom>
          <a:solidFill>
            <a:srgbClr val="59C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6287727E-D8E6-46CE-9A9D-15E3B409F777}"/>
              </a:ext>
            </a:extLst>
          </p:cNvPr>
          <p:cNvGrpSpPr/>
          <p:nvPr/>
        </p:nvGrpSpPr>
        <p:grpSpPr>
          <a:xfrm>
            <a:off x="3526970" y="3271099"/>
            <a:ext cx="4338411" cy="1164626"/>
            <a:chOff x="1238331" y="2782668"/>
            <a:chExt cx="4338411" cy="1164626"/>
          </a:xfrm>
        </p:grpSpPr>
        <p:sp>
          <p:nvSpPr>
            <p:cNvPr id="28" name="TextBox 19">
              <a:extLst>
                <a:ext uri="{FF2B5EF4-FFF2-40B4-BE49-F238E27FC236}">
                  <a16:creationId xmlns:a16="http://schemas.microsoft.com/office/drawing/2014/main" id="{6585514F-4686-4054-87B8-C074790A2188}"/>
                </a:ext>
              </a:extLst>
            </p:cNvPr>
            <p:cNvSpPr txBox="1"/>
            <p:nvPr/>
          </p:nvSpPr>
          <p:spPr>
            <a:xfrm>
              <a:off x="1876848" y="3239408"/>
              <a:ext cx="36998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من أولهم نوح عليه الصلاة و السلام إلى آخرهم محمد صلى الله عليه و سلم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" name="TextBox 21">
              <a:extLst>
                <a:ext uri="{FF2B5EF4-FFF2-40B4-BE49-F238E27FC236}">
                  <a16:creationId xmlns:a16="http://schemas.microsoft.com/office/drawing/2014/main" id="{6243A585-58E6-497B-95C6-CDDBA152A762}"/>
                </a:ext>
              </a:extLst>
            </p:cNvPr>
            <p:cNvSpPr txBox="1"/>
            <p:nvPr/>
          </p:nvSpPr>
          <p:spPr>
            <a:xfrm>
              <a:off x="1238331" y="2782668"/>
              <a:ext cx="43384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التصديق بجميع الرسل عليهم الصلاة و السلام ,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4" name="Rectangle: Top Corners Rounded 5">
            <a:extLst>
              <a:ext uri="{FF2B5EF4-FFF2-40B4-BE49-F238E27FC236}">
                <a16:creationId xmlns:a16="http://schemas.microsoft.com/office/drawing/2014/main" id="{EBDE0370-DA65-4049-9A2E-C0F7A0780611}"/>
              </a:ext>
            </a:extLst>
          </p:cNvPr>
          <p:cNvSpPr/>
          <p:nvPr/>
        </p:nvSpPr>
        <p:spPr>
          <a:xfrm rot="16200000">
            <a:off x="6304873" y="3347477"/>
            <a:ext cx="3836589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24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Top Corners Rounded 5">
            <a:extLst>
              <a:ext uri="{FF2B5EF4-FFF2-40B4-BE49-F238E27FC236}">
                <a16:creationId xmlns:a16="http://schemas.microsoft.com/office/drawing/2014/main" id="{98C33C5F-0D7D-475C-BA32-441E1FC02896}"/>
              </a:ext>
            </a:extLst>
          </p:cNvPr>
          <p:cNvSpPr/>
          <p:nvPr/>
        </p:nvSpPr>
        <p:spPr>
          <a:xfrm rot="16200000">
            <a:off x="6494131" y="2869926"/>
            <a:ext cx="3836589" cy="917712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gradFill>
            <a:gsLst>
              <a:gs pos="0">
                <a:srgbClr val="37BFCD"/>
              </a:gs>
              <a:gs pos="30000">
                <a:srgbClr val="7FD3D5"/>
              </a:gs>
              <a:gs pos="57000">
                <a:srgbClr val="AEE3E4"/>
              </a:gs>
              <a:gs pos="100000">
                <a:srgbClr val="37BF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20">
            <a:extLst>
              <a:ext uri="{FF2B5EF4-FFF2-40B4-BE49-F238E27FC236}">
                <a16:creationId xmlns:a16="http://schemas.microsoft.com/office/drawing/2014/main" id="{307A1B5E-42AF-47FB-8FEA-EDAC20262F63}"/>
              </a:ext>
            </a:extLst>
          </p:cNvPr>
          <p:cNvSpPr txBox="1"/>
          <p:nvPr/>
        </p:nvSpPr>
        <p:spPr>
          <a:xfrm>
            <a:off x="4562043" y="2235476"/>
            <a:ext cx="3034805" cy="58477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ar-SY" sz="3200" b="1" dirty="0">
                <a:latin typeface="Oswald" panose="02000503000000000000" pitchFamily="2" charset="0"/>
              </a:rPr>
              <a:t>الإيمان بالرسل يعني:</a:t>
            </a:r>
            <a:endParaRPr lang="en-US" sz="3200" b="1" dirty="0">
              <a:latin typeface="Oswald" panose="02000503000000000000" pitchFamily="2" charset="0"/>
            </a:endParaRPr>
          </a:p>
        </p:txBody>
      </p:sp>
      <p:sp>
        <p:nvSpPr>
          <p:cNvPr id="44" name="Freeform: Shape 28">
            <a:extLst>
              <a:ext uri="{FF2B5EF4-FFF2-40B4-BE49-F238E27FC236}">
                <a16:creationId xmlns:a16="http://schemas.microsoft.com/office/drawing/2014/main" id="{DFCC77E6-76F5-4F56-A5FB-92E7AC064638}"/>
              </a:ext>
            </a:extLst>
          </p:cNvPr>
          <p:cNvSpPr/>
          <p:nvPr/>
        </p:nvSpPr>
        <p:spPr>
          <a:xfrm rot="16200000">
            <a:off x="8402924" y="4782399"/>
            <a:ext cx="134137" cy="783002"/>
          </a:xfrm>
          <a:custGeom>
            <a:avLst/>
            <a:gdLst>
              <a:gd name="connsiteX0" fmla="*/ 134137 w 134137"/>
              <a:gd name="connsiteY0" fmla="*/ 0 h 783002"/>
              <a:gd name="connsiteX1" fmla="*/ 101977 w 134137"/>
              <a:gd name="connsiteY1" fmla="*/ 80875 h 783002"/>
              <a:gd name="connsiteX2" fmla="*/ 65918 w 134137"/>
              <a:gd name="connsiteY2" fmla="*/ 324666 h 783002"/>
              <a:gd name="connsiteX3" fmla="*/ 65918 w 134137"/>
              <a:gd name="connsiteY3" fmla="*/ 783002 h 783002"/>
              <a:gd name="connsiteX4" fmla="*/ 0 w 134137"/>
              <a:gd name="connsiteY4" fmla="*/ 783002 h 783002"/>
              <a:gd name="connsiteX5" fmla="*/ 0 w 134137"/>
              <a:gd name="connsiteY5" fmla="*/ 324146 h 783002"/>
              <a:gd name="connsiteX6" fmla="*/ 78366 w 134137"/>
              <a:gd name="connsiteY6" fmla="*/ 67596 h 78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137" h="783002">
                <a:moveTo>
                  <a:pt x="134137" y="0"/>
                </a:moveTo>
                <a:lnTo>
                  <a:pt x="101977" y="80875"/>
                </a:lnTo>
                <a:cubicBezTo>
                  <a:pt x="78758" y="155806"/>
                  <a:pt x="65918" y="238190"/>
                  <a:pt x="65918" y="324666"/>
                </a:cubicBezTo>
                <a:lnTo>
                  <a:pt x="65918" y="783002"/>
                </a:lnTo>
                <a:lnTo>
                  <a:pt x="0" y="783002"/>
                </a:lnTo>
                <a:lnTo>
                  <a:pt x="0" y="324146"/>
                </a:lnTo>
                <a:cubicBezTo>
                  <a:pt x="0" y="229114"/>
                  <a:pt x="28890" y="140830"/>
                  <a:pt x="78366" y="67596"/>
                </a:cubicBezTo>
                <a:close/>
              </a:path>
            </a:pathLst>
          </a:custGeom>
          <a:solidFill>
            <a:schemeClr val="bg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6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34" grpId="0" animBg="1"/>
      <p:bldP spid="35" grpId="0" animBg="1"/>
      <p:bldP spid="42" grpId="0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30933" y="2008525"/>
              <a:ext cx="1793831" cy="588286"/>
              <a:chOff x="3442572" y="5466316"/>
              <a:chExt cx="1793831" cy="58828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42572" y="5759037"/>
                <a:ext cx="1793831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بالرسل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714171" y="163295"/>
            <a:ext cx="908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الْأَسْئِلَةُ              </a:t>
            </a:r>
            <a:r>
              <a:rPr lang="ar-SY" sz="3200" b="1" dirty="0">
                <a:latin typeface="Century Gothic" panose="020B0502020202020204" pitchFamily="34" charset="0"/>
              </a:rPr>
              <a:t>املأ الفراغات الآتية ؟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422024" y="1071788"/>
            <a:ext cx="8380747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rgbClr val="0070C0"/>
                </a:solidFill>
              </a:rPr>
              <a:t>التوحيد</a:t>
            </a:r>
            <a:r>
              <a:rPr lang="ar-SY" sz="2800" b="1" dirty="0">
                <a:solidFill>
                  <a:srgbClr val="FF0000"/>
                </a:solidFill>
              </a:rPr>
              <a:t> </a:t>
            </a:r>
            <a:r>
              <a:rPr lang="ar-SY" sz="2800" b="1" dirty="0">
                <a:solidFill>
                  <a:schemeClr val="tx1"/>
                </a:solidFill>
              </a:rPr>
              <a:t>- </a:t>
            </a:r>
            <a:r>
              <a:rPr lang="ar-SY" sz="2800" b="1" dirty="0">
                <a:solidFill>
                  <a:srgbClr val="0070C0"/>
                </a:solidFill>
              </a:rPr>
              <a:t>محمّد صلى الله عليه و سلم </a:t>
            </a:r>
            <a:r>
              <a:rPr lang="ar-SY" sz="2800" b="1" dirty="0">
                <a:solidFill>
                  <a:schemeClr val="tx1"/>
                </a:solidFill>
              </a:rPr>
              <a:t>- </a:t>
            </a:r>
            <a:r>
              <a:rPr lang="ar-SY" sz="2800" b="1" dirty="0">
                <a:solidFill>
                  <a:srgbClr val="0070C0"/>
                </a:solidFill>
              </a:rPr>
              <a:t>نوح عليه السلام  </a:t>
            </a:r>
            <a:r>
              <a:rPr lang="ar-SY" sz="2800" b="1" dirty="0">
                <a:solidFill>
                  <a:schemeClr val="tx1"/>
                </a:solidFill>
              </a:rPr>
              <a:t>- </a:t>
            </a:r>
            <a:r>
              <a:rPr lang="ar-SY" sz="2800" b="1" dirty="0">
                <a:solidFill>
                  <a:srgbClr val="0070C0"/>
                </a:solidFill>
              </a:rPr>
              <a:t>الشرك</a:t>
            </a: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422024" y="2461234"/>
            <a:ext cx="8380747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000" b="1" dirty="0">
                <a:solidFill>
                  <a:schemeClr val="tx1"/>
                </a:solidFill>
              </a:rPr>
              <a:t>١- جميع الأنبياء عليه الصلاة و السلام دعوا إلى                      و نهوا عن   </a:t>
            </a:r>
          </a:p>
        </p:txBody>
      </p:sp>
      <p:sp>
        <p:nvSpPr>
          <p:cNvPr id="25" name="مربع نص 24"/>
          <p:cNvSpPr txBox="1"/>
          <p:nvPr/>
        </p:nvSpPr>
        <p:spPr>
          <a:xfrm>
            <a:off x="6264501" y="2667301"/>
            <a:ext cx="144462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التوحيد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3746272" y="2627283"/>
            <a:ext cx="144462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الشرك</a:t>
            </a:r>
          </a:p>
        </p:txBody>
      </p:sp>
      <p:sp>
        <p:nvSpPr>
          <p:cNvPr id="2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422025" y="3791488"/>
            <a:ext cx="8369580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٢- أول الرسل </a:t>
            </a:r>
          </a:p>
        </p:txBody>
      </p:sp>
      <p:sp>
        <p:nvSpPr>
          <p:cNvPr id="28" name="مربع نص 27"/>
          <p:cNvSpPr txBox="1"/>
          <p:nvPr/>
        </p:nvSpPr>
        <p:spPr>
          <a:xfrm>
            <a:off x="4760686" y="3940104"/>
            <a:ext cx="5212665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نوح عليه الصلاة و السلام</a:t>
            </a:r>
          </a:p>
        </p:txBody>
      </p:sp>
      <p:sp>
        <p:nvSpPr>
          <p:cNvPr id="3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422025" y="4959888"/>
            <a:ext cx="8369579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800" b="1" dirty="0">
                <a:solidFill>
                  <a:schemeClr val="tx1"/>
                </a:solidFill>
              </a:rPr>
              <a:t>٣- آخر الرسل                                                                  </a:t>
            </a:r>
          </a:p>
        </p:txBody>
      </p:sp>
      <p:sp>
        <p:nvSpPr>
          <p:cNvPr id="31" name="مربع نص 30"/>
          <p:cNvSpPr txBox="1"/>
          <p:nvPr/>
        </p:nvSpPr>
        <p:spPr>
          <a:xfrm>
            <a:off x="4652138" y="5093280"/>
            <a:ext cx="5212665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محمد صلى الله عليه و سلم</a:t>
            </a:r>
          </a:p>
        </p:txBody>
      </p:sp>
    </p:spTree>
    <p:extLst>
      <p:ext uri="{BB962C8B-B14F-4D97-AF65-F5344CB8AC3E}">
        <p14:creationId xmlns:p14="http://schemas.microsoft.com/office/powerpoint/2010/main" val="401202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2" grpId="0" animBg="1"/>
      <p:bldP spid="25" grpId="0" animBg="1"/>
      <p:bldP spid="20" grpId="0" animBg="1"/>
      <p:bldP spid="27" grpId="0" animBg="1"/>
      <p:bldP spid="28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2477</TotalTime>
  <Words>307</Words>
  <Application>Microsoft Office PowerPoint</Application>
  <PresentationFormat>شاشة عريضة</PresentationFormat>
  <Paragraphs>57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1247</cp:revision>
  <dcterms:created xsi:type="dcterms:W3CDTF">2020-10-10T04:32:51Z</dcterms:created>
  <dcterms:modified xsi:type="dcterms:W3CDTF">2021-01-26T09:53:31Z</dcterms:modified>
</cp:coreProperties>
</file>