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58" r:id="rId3"/>
    <p:sldId id="500" r:id="rId4"/>
    <p:sldId id="496" r:id="rId5"/>
    <p:sldId id="335" r:id="rId6"/>
    <p:sldId id="501" r:id="rId7"/>
    <p:sldId id="341" r:id="rId8"/>
    <p:sldId id="502" r:id="rId9"/>
    <p:sldId id="503" r:id="rId10"/>
    <p:sldId id="504" r:id="rId11"/>
    <p:sldId id="497" r:id="rId12"/>
    <p:sldId id="492" r:id="rId13"/>
    <p:sldId id="505" r:id="rId14"/>
    <p:sldId id="494" r:id="rId15"/>
    <p:sldId id="506" r:id="rId16"/>
    <p:sldId id="507" r:id="rId17"/>
    <p:sldId id="480" r:id="rId18"/>
    <p:sldId id="319" r:id="rId1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80" autoAdjust="0"/>
    <p:restoredTop sz="93957" autoAdjust="0"/>
  </p:normalViewPr>
  <p:slideViewPr>
    <p:cSldViewPr snapToGrid="0">
      <p:cViewPr varScale="1">
        <p:scale>
          <a:sx n="55" d="100"/>
          <a:sy n="55" d="100"/>
        </p:scale>
        <p:origin x="114" y="1536"/>
      </p:cViewPr>
      <p:guideLst>
        <p:guide orient="horz" pos="3158"/>
        <p:guide pos="3840"/>
        <p:guide orient="horz" pos="4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45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ضم الفتحات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2623787" y="-10379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58710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7 L 0.87253 3.7037E-7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735C2B48-F1D9-4130-B4B7-DE0B6B313251}"/>
              </a:ext>
            </a:extLst>
          </p:cNvPr>
          <p:cNvGrpSpPr/>
          <p:nvPr/>
        </p:nvGrpSpPr>
        <p:grpSpPr>
          <a:xfrm>
            <a:off x="-117373" y="-60311"/>
            <a:ext cx="6215317" cy="3270508"/>
            <a:chOff x="-117373" y="-60311"/>
            <a:chExt cx="6215317" cy="327050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A7FDB57-343A-4B6E-AEF2-171ED51BA42B}"/>
                </a:ext>
              </a:extLst>
            </p:cNvPr>
            <p:cNvSpPr/>
            <p:nvPr/>
          </p:nvSpPr>
          <p:spPr>
            <a:xfrm rot="5677799">
              <a:off x="1355032" y="-1532716"/>
              <a:ext cx="3270508" cy="6215317"/>
            </a:xfrm>
            <a:custGeom>
              <a:avLst/>
              <a:gdLst>
                <a:gd name="connsiteX0" fmla="*/ 306829 w 3270508"/>
                <a:gd name="connsiteY0" fmla="*/ 6215317 h 6215317"/>
                <a:gd name="connsiteX1" fmla="*/ 0 w 3270508"/>
                <a:gd name="connsiteY1" fmla="*/ 2426595 h 6215317"/>
                <a:gd name="connsiteX2" fmla="*/ 3217464 w 3270508"/>
                <a:gd name="connsiteY2" fmla="*/ 0 h 6215317"/>
                <a:gd name="connsiteX3" fmla="*/ 3270508 w 3270508"/>
                <a:gd name="connsiteY3" fmla="*/ 48979 h 6215317"/>
                <a:gd name="connsiteX4" fmla="*/ 3270508 w 3270508"/>
                <a:gd name="connsiteY4" fmla="*/ 5975304 h 6215317"/>
                <a:gd name="connsiteX5" fmla="*/ 306829 w 3270508"/>
                <a:gd name="connsiteY5" fmla="*/ 6215317 h 621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0508" h="6215317">
                  <a:moveTo>
                    <a:pt x="306829" y="6215317"/>
                  </a:moveTo>
                  <a:lnTo>
                    <a:pt x="0" y="2426595"/>
                  </a:lnTo>
                  <a:lnTo>
                    <a:pt x="3217464" y="0"/>
                  </a:lnTo>
                  <a:lnTo>
                    <a:pt x="3270508" y="48979"/>
                  </a:lnTo>
                  <a:lnTo>
                    <a:pt x="3270508" y="5975304"/>
                  </a:lnTo>
                  <a:lnTo>
                    <a:pt x="306829" y="6215317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10EAE3B-D503-42BB-94F7-1424504222B7}"/>
                </a:ext>
              </a:extLst>
            </p:cNvPr>
            <p:cNvGrpSpPr/>
            <p:nvPr/>
          </p:nvGrpSpPr>
          <p:grpSpPr>
            <a:xfrm>
              <a:off x="1804837" y="1770523"/>
              <a:ext cx="2947437" cy="694820"/>
              <a:chOff x="7197323" y="2434673"/>
              <a:chExt cx="2947437" cy="694820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CECFF67-AC6D-4823-A172-2C986C97AB13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5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F4B1EB-AB09-430D-90A1-E3E50C59E1A6}"/>
                  </a:ext>
                </a:extLst>
              </p:cNvPr>
              <p:cNvSpPr txBox="1"/>
              <p:nvPr/>
            </p:nvSpPr>
            <p:spPr>
              <a:xfrm>
                <a:off x="71973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dirty="0"/>
                  <a:t>يثبت بالدبابيس مباشرة في الثقوب 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5FD4136-AD1A-45A1-9EE1-FFF0A0028F79}"/>
              </a:ext>
            </a:extLst>
          </p:cNvPr>
          <p:cNvGrpSpPr/>
          <p:nvPr/>
        </p:nvGrpSpPr>
        <p:grpSpPr>
          <a:xfrm>
            <a:off x="6372092" y="-222353"/>
            <a:ext cx="5989016" cy="3947823"/>
            <a:chOff x="6372092" y="-222353"/>
            <a:chExt cx="5989016" cy="394782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F8AE35D-E623-49DE-B884-4A2D0E489A7E}"/>
                </a:ext>
              </a:extLst>
            </p:cNvPr>
            <p:cNvSpPr/>
            <p:nvPr/>
          </p:nvSpPr>
          <p:spPr>
            <a:xfrm rot="5677799">
              <a:off x="7392688" y="-1242949"/>
              <a:ext cx="3947823" cy="5989016"/>
            </a:xfrm>
            <a:custGeom>
              <a:avLst/>
              <a:gdLst>
                <a:gd name="connsiteX0" fmla="*/ 179812 w 3947823"/>
                <a:gd name="connsiteY0" fmla="*/ 2540039 h 5989016"/>
                <a:gd name="connsiteX1" fmla="*/ 0 w 3947823"/>
                <a:gd name="connsiteY1" fmla="*/ 319714 h 5989016"/>
                <a:gd name="connsiteX2" fmla="*/ 3947823 w 3947823"/>
                <a:gd name="connsiteY2" fmla="*/ 0 h 5989016"/>
                <a:gd name="connsiteX3" fmla="*/ 3947823 w 3947823"/>
                <a:gd name="connsiteY3" fmla="*/ 5964229 h 5989016"/>
                <a:gd name="connsiteX4" fmla="*/ 3914958 w 3947823"/>
                <a:gd name="connsiteY4" fmla="*/ 5989016 h 5989016"/>
                <a:gd name="connsiteX5" fmla="*/ 179812 w 3947823"/>
                <a:gd name="connsiteY5" fmla="*/ 2540039 h 598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7823" h="5989016">
                  <a:moveTo>
                    <a:pt x="179812" y="2540039"/>
                  </a:moveTo>
                  <a:lnTo>
                    <a:pt x="0" y="319714"/>
                  </a:lnTo>
                  <a:lnTo>
                    <a:pt x="3947823" y="0"/>
                  </a:lnTo>
                  <a:lnTo>
                    <a:pt x="3947823" y="5964229"/>
                  </a:lnTo>
                  <a:lnTo>
                    <a:pt x="3914958" y="5989016"/>
                  </a:lnTo>
                  <a:lnTo>
                    <a:pt x="179812" y="2540039"/>
                  </a:lnTo>
                  <a:close/>
                </a:path>
              </a:pathLst>
            </a:custGeom>
            <a:solidFill>
              <a:srgbClr val="FEF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660E38A-B190-4D00-A004-CA10D0352A2A}"/>
                </a:ext>
              </a:extLst>
            </p:cNvPr>
            <p:cNvGrpSpPr/>
            <p:nvPr/>
          </p:nvGrpSpPr>
          <p:grpSpPr>
            <a:xfrm>
              <a:off x="7400523" y="2434673"/>
              <a:ext cx="2947437" cy="971819"/>
              <a:chOff x="7400523" y="2434673"/>
              <a:chExt cx="2947437" cy="971819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DD0DD7-B0D6-46A8-9B83-45985AC5BB4D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1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4E828B-E899-4E2B-B71E-0234F9AD022E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يثبت الخطاف في المكان المحدد على السطح الداخلي </a:t>
                </a:r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CA52215-8554-40F5-A0AD-8E141B634BE3}"/>
              </a:ext>
            </a:extLst>
          </p:cNvPr>
          <p:cNvGrpSpPr/>
          <p:nvPr/>
        </p:nvGrpSpPr>
        <p:grpSpPr>
          <a:xfrm>
            <a:off x="6236637" y="3909708"/>
            <a:ext cx="6062147" cy="3014369"/>
            <a:chOff x="6236637" y="3909708"/>
            <a:chExt cx="6062147" cy="301436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011C8B3-7F8D-45F8-8E1B-E57C85608444}"/>
                </a:ext>
              </a:extLst>
            </p:cNvPr>
            <p:cNvSpPr/>
            <p:nvPr/>
          </p:nvSpPr>
          <p:spPr>
            <a:xfrm rot="5677799">
              <a:off x="7760526" y="2385819"/>
              <a:ext cx="3014369" cy="6062147"/>
            </a:xfrm>
            <a:custGeom>
              <a:avLst/>
              <a:gdLst>
                <a:gd name="connsiteX0" fmla="*/ 0 w 3014369"/>
                <a:gd name="connsiteY0" fmla="*/ 6062147 h 6062147"/>
                <a:gd name="connsiteX1" fmla="*/ 0 w 3014369"/>
                <a:gd name="connsiteY1" fmla="*/ 219269 h 6062147"/>
                <a:gd name="connsiteX2" fmla="*/ 2707539 w 3014369"/>
                <a:gd name="connsiteY2" fmla="*/ 0 h 6062147"/>
                <a:gd name="connsiteX3" fmla="*/ 3014369 w 3014369"/>
                <a:gd name="connsiteY3" fmla="*/ 3788726 h 6062147"/>
                <a:gd name="connsiteX4" fmla="*/ 0 w 3014369"/>
                <a:gd name="connsiteY4" fmla="*/ 6062147 h 6062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4369" h="6062147">
                  <a:moveTo>
                    <a:pt x="0" y="6062147"/>
                  </a:moveTo>
                  <a:lnTo>
                    <a:pt x="0" y="219269"/>
                  </a:lnTo>
                  <a:lnTo>
                    <a:pt x="2707539" y="0"/>
                  </a:lnTo>
                  <a:lnTo>
                    <a:pt x="3014369" y="3788726"/>
                  </a:lnTo>
                  <a:lnTo>
                    <a:pt x="0" y="6062147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BC59B3-6C7B-457D-B258-F248B5BA6B8D}"/>
                </a:ext>
              </a:extLst>
            </p:cNvPr>
            <p:cNvGrpSpPr/>
            <p:nvPr/>
          </p:nvGrpSpPr>
          <p:grpSpPr>
            <a:xfrm>
              <a:off x="7400523" y="4081546"/>
              <a:ext cx="2947437" cy="971819"/>
              <a:chOff x="7400523" y="2434673"/>
              <a:chExt cx="2947437" cy="97181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FEDCB6-D897-441E-A7AD-35167221873E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2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8A5350-8D68-4107-8CBE-C316D10B773A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تعمل غرزة التثبيت بخيط لونه كلون القماش</a:t>
                </a: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0ED725C-ABED-4428-A360-D99E77532CD6}"/>
              </a:ext>
            </a:extLst>
          </p:cNvPr>
          <p:cNvGrpSpPr/>
          <p:nvPr/>
        </p:nvGrpSpPr>
        <p:grpSpPr>
          <a:xfrm>
            <a:off x="2651354" y="3601988"/>
            <a:ext cx="5614138" cy="3488291"/>
            <a:chOff x="2651354" y="3601988"/>
            <a:chExt cx="5614138" cy="348829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C245FC7-CC71-4CAD-80ED-6D9E1EA95CAA}"/>
                </a:ext>
              </a:extLst>
            </p:cNvPr>
            <p:cNvSpPr/>
            <p:nvPr/>
          </p:nvSpPr>
          <p:spPr>
            <a:xfrm rot="5677799">
              <a:off x="3714277" y="2539065"/>
              <a:ext cx="3488291" cy="5614138"/>
            </a:xfrm>
            <a:custGeom>
              <a:avLst/>
              <a:gdLst>
                <a:gd name="connsiteX0" fmla="*/ 0 w 3488291"/>
                <a:gd name="connsiteY0" fmla="*/ 2393103 h 5614138"/>
                <a:gd name="connsiteX1" fmla="*/ 0 w 3488291"/>
                <a:gd name="connsiteY1" fmla="*/ 2287949 h 5614138"/>
                <a:gd name="connsiteX2" fmla="*/ 3033631 w 3488291"/>
                <a:gd name="connsiteY2" fmla="*/ 0 h 5614138"/>
                <a:gd name="connsiteX3" fmla="*/ 3488291 w 3488291"/>
                <a:gd name="connsiteY3" fmla="*/ 5614138 h 5614138"/>
                <a:gd name="connsiteX4" fmla="*/ 0 w 3488291"/>
                <a:gd name="connsiteY4" fmla="*/ 2393103 h 56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8291" h="5614138">
                  <a:moveTo>
                    <a:pt x="0" y="2393103"/>
                  </a:moveTo>
                  <a:lnTo>
                    <a:pt x="0" y="2287949"/>
                  </a:lnTo>
                  <a:lnTo>
                    <a:pt x="3033631" y="0"/>
                  </a:lnTo>
                  <a:lnTo>
                    <a:pt x="3488291" y="5614138"/>
                  </a:lnTo>
                  <a:lnTo>
                    <a:pt x="0" y="2393103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8890502-4ECA-41E8-A868-ACACF1CC8A86}"/>
                </a:ext>
              </a:extLst>
            </p:cNvPr>
            <p:cNvGrpSpPr/>
            <p:nvPr/>
          </p:nvGrpSpPr>
          <p:grpSpPr>
            <a:xfrm>
              <a:off x="4482581" y="5102586"/>
              <a:ext cx="2947437" cy="1248818"/>
              <a:chOff x="7260823" y="2434673"/>
              <a:chExt cx="2947437" cy="1248818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6491B8F-E453-4241-B374-EEAF727A81A3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3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C1D3196-C80A-4B8B-A484-1F7B6968D7C2}"/>
                  </a:ext>
                </a:extLst>
              </p:cNvPr>
              <p:cNvSpPr txBox="1"/>
              <p:nvPr/>
            </p:nvSpPr>
            <p:spPr>
              <a:xfrm>
                <a:off x="7260823" y="2760161"/>
                <a:ext cx="294743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تعمل عدة غرز داخل كل ثقب بالخطاف مع مراعة عدم ظهورها على وجه النسيج</a:t>
                </a: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411311D-D2A9-48FE-9FFB-66EBE7DE7D15}"/>
              </a:ext>
            </a:extLst>
          </p:cNvPr>
          <p:cNvGrpSpPr/>
          <p:nvPr/>
        </p:nvGrpSpPr>
        <p:grpSpPr>
          <a:xfrm>
            <a:off x="-158373" y="3380089"/>
            <a:ext cx="5745279" cy="3691684"/>
            <a:chOff x="-158373" y="3380089"/>
            <a:chExt cx="5745279" cy="3691684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D5159FC-B402-4CAD-8456-7D6B94E06A04}"/>
                </a:ext>
              </a:extLst>
            </p:cNvPr>
            <p:cNvSpPr/>
            <p:nvPr/>
          </p:nvSpPr>
          <p:spPr>
            <a:xfrm rot="5677799">
              <a:off x="868425" y="2353291"/>
              <a:ext cx="3691684" cy="5745279"/>
            </a:xfrm>
            <a:custGeom>
              <a:avLst/>
              <a:gdLst>
                <a:gd name="connsiteX0" fmla="*/ 0 w 3691684"/>
                <a:gd name="connsiteY0" fmla="*/ 5745279 h 5745279"/>
                <a:gd name="connsiteX1" fmla="*/ 0 w 3691684"/>
                <a:gd name="connsiteY1" fmla="*/ 0 h 5745279"/>
                <a:gd name="connsiteX2" fmla="*/ 3513344 w 3691684"/>
                <a:gd name="connsiteY2" fmla="*/ 3244169 h 5745279"/>
                <a:gd name="connsiteX3" fmla="*/ 3691684 w 3691684"/>
                <a:gd name="connsiteY3" fmla="*/ 5446308 h 5745279"/>
                <a:gd name="connsiteX4" fmla="*/ 0 w 3691684"/>
                <a:gd name="connsiteY4" fmla="*/ 5745279 h 5745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91684" h="5745279">
                  <a:moveTo>
                    <a:pt x="0" y="5745279"/>
                  </a:moveTo>
                  <a:lnTo>
                    <a:pt x="0" y="0"/>
                  </a:lnTo>
                  <a:lnTo>
                    <a:pt x="3513344" y="3244169"/>
                  </a:lnTo>
                  <a:lnTo>
                    <a:pt x="3691684" y="5446308"/>
                  </a:lnTo>
                  <a:lnTo>
                    <a:pt x="0" y="5745279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759956B-0876-4AE2-804B-79E871BBE066}"/>
                </a:ext>
              </a:extLst>
            </p:cNvPr>
            <p:cNvGrpSpPr/>
            <p:nvPr/>
          </p:nvGrpSpPr>
          <p:grpSpPr>
            <a:xfrm>
              <a:off x="1844040" y="3653626"/>
              <a:ext cx="2947437" cy="971819"/>
              <a:chOff x="7400523" y="2434673"/>
              <a:chExt cx="2947437" cy="971819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929973-3101-4E8C-B219-5B156FB1FACD}"/>
                  </a:ext>
                </a:extLst>
              </p:cNvPr>
              <p:cNvSpPr txBox="1"/>
              <p:nvPr/>
            </p:nvSpPr>
            <p:spPr>
              <a:xfrm>
                <a:off x="74513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4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D92D36-CDA2-48E5-BDF9-BAC4B7A64311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يحدد موضع عين الكبشة على وجه القماش بالطرف الواحد</a:t>
                </a:r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2796FFB-55C2-4471-A9E9-30589D0BA9E1}"/>
              </a:ext>
            </a:extLst>
          </p:cNvPr>
          <p:cNvGrpSpPr/>
          <p:nvPr/>
        </p:nvGrpSpPr>
        <p:grpSpPr>
          <a:xfrm>
            <a:off x="3924351" y="-231629"/>
            <a:ext cx="5595956" cy="3539472"/>
            <a:chOff x="3924351" y="-231629"/>
            <a:chExt cx="5595956" cy="353947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66B4647-909F-4182-BC3C-B7666C907E5F}"/>
                </a:ext>
              </a:extLst>
            </p:cNvPr>
            <p:cNvSpPr/>
            <p:nvPr/>
          </p:nvSpPr>
          <p:spPr>
            <a:xfrm rot="5677799">
              <a:off x="4952593" y="-1259871"/>
              <a:ext cx="3539472" cy="5595956"/>
            </a:xfrm>
            <a:custGeom>
              <a:avLst/>
              <a:gdLst>
                <a:gd name="connsiteX0" fmla="*/ 453187 w 3539472"/>
                <a:gd name="connsiteY0" fmla="*/ 5595956 h 5595956"/>
                <a:gd name="connsiteX1" fmla="*/ 0 w 3539472"/>
                <a:gd name="connsiteY1" fmla="*/ 0 h 5595956"/>
                <a:gd name="connsiteX2" fmla="*/ 3539472 w 3539472"/>
                <a:gd name="connsiteY2" fmla="*/ 3268296 h 5595956"/>
                <a:gd name="connsiteX3" fmla="*/ 453187 w 3539472"/>
                <a:gd name="connsiteY3" fmla="*/ 5595956 h 559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9472" h="5595956">
                  <a:moveTo>
                    <a:pt x="453187" y="5595956"/>
                  </a:moveTo>
                  <a:lnTo>
                    <a:pt x="0" y="0"/>
                  </a:lnTo>
                  <a:lnTo>
                    <a:pt x="3539472" y="3268296"/>
                  </a:lnTo>
                  <a:lnTo>
                    <a:pt x="453187" y="5595956"/>
                  </a:lnTo>
                  <a:close/>
                </a:path>
              </a:pathLst>
            </a:custGeom>
            <a:solidFill>
              <a:srgbClr val="012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5D645AF-81AF-43E6-A12B-5023FE6E7D50}"/>
                </a:ext>
              </a:extLst>
            </p:cNvPr>
            <p:cNvGrpSpPr/>
            <p:nvPr/>
          </p:nvGrpSpPr>
          <p:grpSpPr>
            <a:xfrm>
              <a:off x="5093049" y="567143"/>
              <a:ext cx="2947437" cy="980350"/>
              <a:chOff x="7400523" y="2149143"/>
              <a:chExt cx="2947437" cy="980350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F7DE195-CAFD-42CC-9425-3786068EB879}"/>
                  </a:ext>
                </a:extLst>
              </p:cNvPr>
              <p:cNvSpPr txBox="1"/>
              <p:nvPr/>
            </p:nvSpPr>
            <p:spPr>
              <a:xfrm>
                <a:off x="7517438" y="214914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solidFill>
                      <a:schemeClr val="bg1"/>
                    </a:solidFill>
                    <a:latin typeface="Oswald" panose="02000503000000000000" pitchFamily="2" charset="0"/>
                  </a:rPr>
                  <a:t>6</a:t>
                </a:r>
                <a:endParaRPr lang="en-US" sz="20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836471B-5416-4B8A-9C82-C209BE3B4953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</a:rPr>
                  <a:t>يثبت بعدة غرز داخل كل ثقب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C352087-8446-42B8-9B2E-608DEBA412E9}"/>
              </a:ext>
            </a:extLst>
          </p:cNvPr>
          <p:cNvGrpSpPr/>
          <p:nvPr/>
        </p:nvGrpSpPr>
        <p:grpSpPr>
          <a:xfrm>
            <a:off x="4955474" y="2288474"/>
            <a:ext cx="2281053" cy="2281053"/>
            <a:chOff x="4955474" y="2288474"/>
            <a:chExt cx="2281053" cy="228105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9C4F142-6618-4BCB-BDC7-4124EAECD736}"/>
                </a:ext>
              </a:extLst>
            </p:cNvPr>
            <p:cNvSpPr/>
            <p:nvPr/>
          </p:nvSpPr>
          <p:spPr>
            <a:xfrm>
              <a:off x="4955474" y="2288474"/>
              <a:ext cx="2281053" cy="2281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186F325-DAB0-4F97-8979-775C8D2F91E6}"/>
                </a:ext>
              </a:extLst>
            </p:cNvPr>
            <p:cNvSpPr txBox="1"/>
            <p:nvPr/>
          </p:nvSpPr>
          <p:spPr>
            <a:xfrm>
              <a:off x="4982653" y="3132547"/>
              <a:ext cx="21771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3600" dirty="0">
                  <a:solidFill>
                    <a:srgbClr val="012255"/>
                  </a:solidFill>
                  <a:latin typeface="Oswald" panose="02000503000000000000" pitchFamily="2" charset="0"/>
                </a:rPr>
                <a:t>تركيب الكبشة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3E5DC05-17FF-4E67-9AC8-28991CF02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1026" y="133030"/>
            <a:ext cx="1153905" cy="364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6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91089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53777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308431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702256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61246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70072" y="719700"/>
            <a:ext cx="2651463" cy="2736015"/>
            <a:chOff x="634649" y="-362161"/>
            <a:chExt cx="2965533" cy="306010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2207362"/>
            </a:xfrm>
            <a:custGeom>
              <a:avLst/>
              <a:gdLst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477552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29324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494545 h 2207362"/>
                <a:gd name="connsiteX14" fmla="*/ 0 w 2858648"/>
                <a:gd name="connsiteY14" fmla="*/ 1035703 h 2207362"/>
                <a:gd name="connsiteX15" fmla="*/ 0 w 2858648"/>
                <a:gd name="connsiteY15" fmla="*/ 661832 h 2207362"/>
                <a:gd name="connsiteX16" fmla="*/ 0 w 2858648"/>
                <a:gd name="connsiteY16" fmla="*/ 253972 h 2207362"/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392581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67437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562523 h 2207362"/>
                <a:gd name="connsiteX14" fmla="*/ 0 w 2858648"/>
                <a:gd name="connsiteY14" fmla="*/ 1120675 h 2207362"/>
                <a:gd name="connsiteX15" fmla="*/ 0 w 2858648"/>
                <a:gd name="connsiteY15" fmla="*/ 746802 h 2207362"/>
                <a:gd name="connsiteX16" fmla="*/ 0 w 2858648"/>
                <a:gd name="connsiteY16" fmla="*/ 253972 h 2207362"/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477552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29324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494545 h 2207362"/>
                <a:gd name="connsiteX14" fmla="*/ 0 w 2858648"/>
                <a:gd name="connsiteY14" fmla="*/ 1035703 h 2207362"/>
                <a:gd name="connsiteX15" fmla="*/ 0 w 2858648"/>
                <a:gd name="connsiteY15" fmla="*/ 661832 h 2207362"/>
                <a:gd name="connsiteX16" fmla="*/ 0 w 2858648"/>
                <a:gd name="connsiteY16" fmla="*/ 253972 h 220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2207362" fill="none" extrusionOk="0">
                  <a:moveTo>
                    <a:pt x="0" y="253972"/>
                  </a:moveTo>
                  <a:cubicBezTo>
                    <a:pt x="110363" y="147148"/>
                    <a:pt x="173566" y="12908"/>
                    <a:pt x="476449" y="0"/>
                  </a:cubicBezTo>
                  <a:cubicBezTo>
                    <a:pt x="797830" y="37200"/>
                    <a:pt x="1123254" y="-29519"/>
                    <a:pt x="1467437" y="0"/>
                  </a:cubicBezTo>
                  <a:cubicBezTo>
                    <a:pt x="1847762" y="-35314"/>
                    <a:pt x="1960502" y="127665"/>
                    <a:pt x="2382197" y="0"/>
                  </a:cubicBezTo>
                  <a:cubicBezTo>
                    <a:pt x="2719663" y="34976"/>
                    <a:pt x="2900375" y="97839"/>
                    <a:pt x="2858648" y="253972"/>
                  </a:cubicBezTo>
                  <a:cubicBezTo>
                    <a:pt x="2919965" y="312628"/>
                    <a:pt x="2877993" y="527614"/>
                    <a:pt x="2858648" y="644837"/>
                  </a:cubicBezTo>
                  <a:cubicBezTo>
                    <a:pt x="2911219" y="779623"/>
                    <a:pt x="2832045" y="816560"/>
                    <a:pt x="2858648" y="1018709"/>
                  </a:cubicBezTo>
                  <a:cubicBezTo>
                    <a:pt x="2885211" y="1218493"/>
                    <a:pt x="2830498" y="1241252"/>
                    <a:pt x="2858648" y="1477552"/>
                  </a:cubicBezTo>
                  <a:cubicBezTo>
                    <a:pt x="2849154" y="1690615"/>
                    <a:pt x="2758536" y="1858849"/>
                    <a:pt x="2858648" y="1953388"/>
                  </a:cubicBezTo>
                  <a:cubicBezTo>
                    <a:pt x="2726463" y="2059579"/>
                    <a:pt x="2548916" y="2181595"/>
                    <a:pt x="2382197" y="2207362"/>
                  </a:cubicBezTo>
                  <a:cubicBezTo>
                    <a:pt x="2085765" y="2176095"/>
                    <a:pt x="1767175" y="2174289"/>
                    <a:pt x="1429324" y="2207362"/>
                  </a:cubicBezTo>
                  <a:cubicBezTo>
                    <a:pt x="1068082" y="2259564"/>
                    <a:pt x="943550" y="2183985"/>
                    <a:pt x="476449" y="2207362"/>
                  </a:cubicBezTo>
                  <a:cubicBezTo>
                    <a:pt x="211235" y="2193294"/>
                    <a:pt x="13328" y="2141303"/>
                    <a:pt x="0" y="1953388"/>
                  </a:cubicBezTo>
                  <a:cubicBezTo>
                    <a:pt x="-135197" y="1898332"/>
                    <a:pt x="-62117" y="1722872"/>
                    <a:pt x="0" y="1494545"/>
                  </a:cubicBezTo>
                  <a:cubicBezTo>
                    <a:pt x="4245" y="1270828"/>
                    <a:pt x="97923" y="1211952"/>
                    <a:pt x="0" y="1035703"/>
                  </a:cubicBezTo>
                  <a:cubicBezTo>
                    <a:pt x="-110243" y="794139"/>
                    <a:pt x="31294" y="825874"/>
                    <a:pt x="0" y="661832"/>
                  </a:cubicBezTo>
                  <a:cubicBezTo>
                    <a:pt x="-100271" y="559633"/>
                    <a:pt x="59079" y="379281"/>
                    <a:pt x="0" y="253972"/>
                  </a:cubicBezTo>
                  <a:close/>
                </a:path>
                <a:path w="2858648" h="2207362" stroke="0" extrusionOk="0">
                  <a:moveTo>
                    <a:pt x="0" y="253972"/>
                  </a:moveTo>
                  <a:cubicBezTo>
                    <a:pt x="57376" y="159690"/>
                    <a:pt x="231801" y="15713"/>
                    <a:pt x="476449" y="0"/>
                  </a:cubicBezTo>
                  <a:cubicBezTo>
                    <a:pt x="849219" y="-108646"/>
                    <a:pt x="1073285" y="-32854"/>
                    <a:pt x="1467437" y="0"/>
                  </a:cubicBezTo>
                  <a:cubicBezTo>
                    <a:pt x="1703508" y="-31846"/>
                    <a:pt x="2211687" y="-45392"/>
                    <a:pt x="2382197" y="0"/>
                  </a:cubicBezTo>
                  <a:cubicBezTo>
                    <a:pt x="2622123" y="13006"/>
                    <a:pt x="2924982" y="141108"/>
                    <a:pt x="2858648" y="253972"/>
                  </a:cubicBezTo>
                  <a:cubicBezTo>
                    <a:pt x="2884591" y="381974"/>
                    <a:pt x="2803335" y="568854"/>
                    <a:pt x="2858648" y="644837"/>
                  </a:cubicBezTo>
                  <a:cubicBezTo>
                    <a:pt x="2919638" y="680093"/>
                    <a:pt x="2727028" y="882879"/>
                    <a:pt x="2858648" y="1018709"/>
                  </a:cubicBezTo>
                  <a:cubicBezTo>
                    <a:pt x="2885132" y="1156676"/>
                    <a:pt x="2745370" y="1311420"/>
                    <a:pt x="2858648" y="1392581"/>
                  </a:cubicBezTo>
                  <a:cubicBezTo>
                    <a:pt x="2885450" y="1540853"/>
                    <a:pt x="2801702" y="1831682"/>
                    <a:pt x="2858648" y="1953388"/>
                  </a:cubicBezTo>
                  <a:cubicBezTo>
                    <a:pt x="2877880" y="2135052"/>
                    <a:pt x="2712319" y="2287956"/>
                    <a:pt x="2382197" y="2207362"/>
                  </a:cubicBezTo>
                  <a:cubicBezTo>
                    <a:pt x="1984012" y="2298943"/>
                    <a:pt x="1739582" y="2189141"/>
                    <a:pt x="1467437" y="2207362"/>
                  </a:cubicBezTo>
                  <a:cubicBezTo>
                    <a:pt x="1271555" y="2291746"/>
                    <a:pt x="1045805" y="2104668"/>
                    <a:pt x="476449" y="2207362"/>
                  </a:cubicBezTo>
                  <a:cubicBezTo>
                    <a:pt x="206496" y="2117342"/>
                    <a:pt x="49294" y="2114338"/>
                    <a:pt x="0" y="1953388"/>
                  </a:cubicBezTo>
                  <a:cubicBezTo>
                    <a:pt x="22198" y="1814778"/>
                    <a:pt x="23338" y="1661212"/>
                    <a:pt x="0" y="1562523"/>
                  </a:cubicBezTo>
                  <a:cubicBezTo>
                    <a:pt x="5534" y="1387138"/>
                    <a:pt x="76856" y="1355408"/>
                    <a:pt x="0" y="1120675"/>
                  </a:cubicBezTo>
                  <a:cubicBezTo>
                    <a:pt x="-170094" y="905202"/>
                    <a:pt x="103950" y="863274"/>
                    <a:pt x="0" y="746802"/>
                  </a:cubicBezTo>
                  <a:cubicBezTo>
                    <a:pt x="-43235" y="594551"/>
                    <a:pt x="-66829" y="410914"/>
                    <a:pt x="0" y="253972"/>
                  </a:cubicBezTo>
                  <a:close/>
                </a:path>
                <a:path w="2858648" h="2207362" fill="none" stroke="0" extrusionOk="0">
                  <a:moveTo>
                    <a:pt x="0" y="253972"/>
                  </a:moveTo>
                  <a:cubicBezTo>
                    <a:pt x="73397" y="38759"/>
                    <a:pt x="281584" y="48867"/>
                    <a:pt x="476449" y="0"/>
                  </a:cubicBezTo>
                  <a:cubicBezTo>
                    <a:pt x="817656" y="3921"/>
                    <a:pt x="1148932" y="90439"/>
                    <a:pt x="1467437" y="0"/>
                  </a:cubicBezTo>
                  <a:cubicBezTo>
                    <a:pt x="1783798" y="15161"/>
                    <a:pt x="2059914" y="40244"/>
                    <a:pt x="2382197" y="0"/>
                  </a:cubicBezTo>
                  <a:cubicBezTo>
                    <a:pt x="2648586" y="25606"/>
                    <a:pt x="2864015" y="148848"/>
                    <a:pt x="2858648" y="253972"/>
                  </a:cubicBezTo>
                  <a:cubicBezTo>
                    <a:pt x="2912554" y="411086"/>
                    <a:pt x="2839866" y="519030"/>
                    <a:pt x="2858648" y="644837"/>
                  </a:cubicBezTo>
                  <a:cubicBezTo>
                    <a:pt x="2902868" y="808739"/>
                    <a:pt x="2830041" y="845891"/>
                    <a:pt x="2858648" y="1018709"/>
                  </a:cubicBezTo>
                  <a:cubicBezTo>
                    <a:pt x="2883958" y="1188009"/>
                    <a:pt x="2851581" y="1253707"/>
                    <a:pt x="2858648" y="1477552"/>
                  </a:cubicBezTo>
                  <a:cubicBezTo>
                    <a:pt x="2883736" y="1689181"/>
                    <a:pt x="2802470" y="1808048"/>
                    <a:pt x="2858648" y="1953388"/>
                  </a:cubicBezTo>
                  <a:cubicBezTo>
                    <a:pt x="2795340" y="2114432"/>
                    <a:pt x="2634797" y="2142336"/>
                    <a:pt x="2382197" y="2207362"/>
                  </a:cubicBezTo>
                  <a:cubicBezTo>
                    <a:pt x="2116745" y="2189126"/>
                    <a:pt x="1842132" y="2099203"/>
                    <a:pt x="1429324" y="2207362"/>
                  </a:cubicBezTo>
                  <a:cubicBezTo>
                    <a:pt x="1026811" y="2134506"/>
                    <a:pt x="870370" y="2154559"/>
                    <a:pt x="476449" y="2207362"/>
                  </a:cubicBezTo>
                  <a:cubicBezTo>
                    <a:pt x="111847" y="2252331"/>
                    <a:pt x="-20611" y="2113654"/>
                    <a:pt x="0" y="1953388"/>
                  </a:cubicBezTo>
                  <a:cubicBezTo>
                    <a:pt x="-87914" y="1802773"/>
                    <a:pt x="52246" y="1702211"/>
                    <a:pt x="0" y="1494545"/>
                  </a:cubicBezTo>
                  <a:cubicBezTo>
                    <a:pt x="-11539" y="1223425"/>
                    <a:pt x="88864" y="1187689"/>
                    <a:pt x="0" y="1035703"/>
                  </a:cubicBezTo>
                  <a:cubicBezTo>
                    <a:pt x="-50244" y="862399"/>
                    <a:pt x="53443" y="809082"/>
                    <a:pt x="0" y="661832"/>
                  </a:cubicBezTo>
                  <a:cubicBezTo>
                    <a:pt x="13590" y="540533"/>
                    <a:pt x="85693" y="409395"/>
                    <a:pt x="0" y="253972"/>
                  </a:cubicBezTo>
                  <a:close/>
                </a:path>
                <a:path w="2858648" h="2207362" fill="none" stroke="0" extrusionOk="0">
                  <a:moveTo>
                    <a:pt x="0" y="253972"/>
                  </a:moveTo>
                  <a:cubicBezTo>
                    <a:pt x="100571" y="136779"/>
                    <a:pt x="212639" y="-4017"/>
                    <a:pt x="476449" y="0"/>
                  </a:cubicBezTo>
                  <a:cubicBezTo>
                    <a:pt x="787958" y="-17029"/>
                    <a:pt x="1073925" y="7377"/>
                    <a:pt x="1467437" y="0"/>
                  </a:cubicBezTo>
                  <a:cubicBezTo>
                    <a:pt x="1833292" y="11459"/>
                    <a:pt x="2024370" y="67944"/>
                    <a:pt x="2382197" y="0"/>
                  </a:cubicBezTo>
                  <a:cubicBezTo>
                    <a:pt x="2698566" y="29240"/>
                    <a:pt x="2872824" y="135197"/>
                    <a:pt x="2858648" y="253972"/>
                  </a:cubicBezTo>
                  <a:cubicBezTo>
                    <a:pt x="2920012" y="343195"/>
                    <a:pt x="2845117" y="513382"/>
                    <a:pt x="2858648" y="644837"/>
                  </a:cubicBezTo>
                  <a:cubicBezTo>
                    <a:pt x="2904680" y="805537"/>
                    <a:pt x="2836768" y="825781"/>
                    <a:pt x="2858648" y="1018709"/>
                  </a:cubicBezTo>
                  <a:cubicBezTo>
                    <a:pt x="2886499" y="1201800"/>
                    <a:pt x="2845630" y="1251022"/>
                    <a:pt x="2858648" y="1477552"/>
                  </a:cubicBezTo>
                  <a:cubicBezTo>
                    <a:pt x="2891522" y="1691652"/>
                    <a:pt x="2771958" y="1848705"/>
                    <a:pt x="2858648" y="1953388"/>
                  </a:cubicBezTo>
                  <a:cubicBezTo>
                    <a:pt x="2775215" y="2044099"/>
                    <a:pt x="2587139" y="2174506"/>
                    <a:pt x="2382197" y="2207362"/>
                  </a:cubicBezTo>
                  <a:cubicBezTo>
                    <a:pt x="2129765" y="2156285"/>
                    <a:pt x="1791585" y="2135001"/>
                    <a:pt x="1429324" y="2207362"/>
                  </a:cubicBezTo>
                  <a:cubicBezTo>
                    <a:pt x="1058421" y="2242522"/>
                    <a:pt x="901950" y="2180381"/>
                    <a:pt x="476449" y="2207362"/>
                  </a:cubicBezTo>
                  <a:cubicBezTo>
                    <a:pt x="150451" y="2215531"/>
                    <a:pt x="37221" y="2117181"/>
                    <a:pt x="0" y="1953388"/>
                  </a:cubicBezTo>
                  <a:cubicBezTo>
                    <a:pt x="-111765" y="1868596"/>
                    <a:pt x="-2194" y="1705982"/>
                    <a:pt x="0" y="1494545"/>
                  </a:cubicBezTo>
                  <a:cubicBezTo>
                    <a:pt x="1167" y="1243068"/>
                    <a:pt x="97672" y="1197473"/>
                    <a:pt x="0" y="1035703"/>
                  </a:cubicBezTo>
                  <a:cubicBezTo>
                    <a:pt x="-79489" y="826759"/>
                    <a:pt x="26051" y="814185"/>
                    <a:pt x="0" y="661832"/>
                  </a:cubicBezTo>
                  <a:cubicBezTo>
                    <a:pt x="-63981" y="537237"/>
                    <a:pt x="78413" y="383442"/>
                    <a:pt x="0" y="253972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27075 h 1973587"/>
                        <a:gd name="connsiteX1" fmla="*/ 425990 w 2555898"/>
                        <a:gd name="connsiteY1" fmla="*/ 0 h 1973587"/>
                        <a:gd name="connsiteX2" fmla="*/ 1312026 w 2555898"/>
                        <a:gd name="connsiteY2" fmla="*/ 0 h 1973587"/>
                        <a:gd name="connsiteX3" fmla="*/ 2129907 w 2555898"/>
                        <a:gd name="connsiteY3" fmla="*/ 0 h 1973587"/>
                        <a:gd name="connsiteX4" fmla="*/ 2555898 w 2555898"/>
                        <a:gd name="connsiteY4" fmla="*/ 227075 h 1973587"/>
                        <a:gd name="connsiteX5" fmla="*/ 2555898 w 2555898"/>
                        <a:gd name="connsiteY5" fmla="*/ 576545 h 1973587"/>
                        <a:gd name="connsiteX6" fmla="*/ 2555898 w 2555898"/>
                        <a:gd name="connsiteY6" fmla="*/ 910821 h 1973587"/>
                        <a:gd name="connsiteX7" fmla="*/ 2555898 w 2555898"/>
                        <a:gd name="connsiteY7" fmla="*/ 1321069 h 1973587"/>
                        <a:gd name="connsiteX8" fmla="*/ 2555898 w 2555898"/>
                        <a:gd name="connsiteY8" fmla="*/ 1746511 h 1973587"/>
                        <a:gd name="connsiteX9" fmla="*/ 2129907 w 2555898"/>
                        <a:gd name="connsiteY9" fmla="*/ 1973587 h 1973587"/>
                        <a:gd name="connsiteX10" fmla="*/ 1277949 w 2555898"/>
                        <a:gd name="connsiteY10" fmla="*/ 1973587 h 1973587"/>
                        <a:gd name="connsiteX11" fmla="*/ 425990 w 2555898"/>
                        <a:gd name="connsiteY11" fmla="*/ 1973587 h 1973587"/>
                        <a:gd name="connsiteX12" fmla="*/ 0 w 2555898"/>
                        <a:gd name="connsiteY12" fmla="*/ 1746511 h 1973587"/>
                        <a:gd name="connsiteX13" fmla="*/ 0 w 2555898"/>
                        <a:gd name="connsiteY13" fmla="*/ 1336263 h 1973587"/>
                        <a:gd name="connsiteX14" fmla="*/ 0 w 2555898"/>
                        <a:gd name="connsiteY14" fmla="*/ 926015 h 1973587"/>
                        <a:gd name="connsiteX15" fmla="*/ 0 w 2555898"/>
                        <a:gd name="connsiteY15" fmla="*/ 591740 h 1973587"/>
                        <a:gd name="connsiteX16" fmla="*/ 0 w 2555898"/>
                        <a:gd name="connsiteY16" fmla="*/ 227075 h 1973587"/>
                        <a:gd name="connsiteX0" fmla="*/ 0 w 2555898"/>
                        <a:gd name="connsiteY0" fmla="*/ 227075 h 1973587"/>
                        <a:gd name="connsiteX1" fmla="*/ 425990 w 2555898"/>
                        <a:gd name="connsiteY1" fmla="*/ 0 h 1973587"/>
                        <a:gd name="connsiteX2" fmla="*/ 1312026 w 2555898"/>
                        <a:gd name="connsiteY2" fmla="*/ 0 h 1973587"/>
                        <a:gd name="connsiteX3" fmla="*/ 2129907 w 2555898"/>
                        <a:gd name="connsiteY3" fmla="*/ 0 h 1973587"/>
                        <a:gd name="connsiteX4" fmla="*/ 2555898 w 2555898"/>
                        <a:gd name="connsiteY4" fmla="*/ 227075 h 1973587"/>
                        <a:gd name="connsiteX5" fmla="*/ 2555898 w 2555898"/>
                        <a:gd name="connsiteY5" fmla="*/ 576545 h 1973587"/>
                        <a:gd name="connsiteX6" fmla="*/ 2555898 w 2555898"/>
                        <a:gd name="connsiteY6" fmla="*/ 910821 h 1973587"/>
                        <a:gd name="connsiteX7" fmla="*/ 2555898 w 2555898"/>
                        <a:gd name="connsiteY7" fmla="*/ 1245097 h 1973587"/>
                        <a:gd name="connsiteX8" fmla="*/ 2555898 w 2555898"/>
                        <a:gd name="connsiteY8" fmla="*/ 1746511 h 1973587"/>
                        <a:gd name="connsiteX9" fmla="*/ 2129907 w 2555898"/>
                        <a:gd name="connsiteY9" fmla="*/ 1973587 h 1973587"/>
                        <a:gd name="connsiteX10" fmla="*/ 1312026 w 2555898"/>
                        <a:gd name="connsiteY10" fmla="*/ 1973587 h 1973587"/>
                        <a:gd name="connsiteX11" fmla="*/ 425990 w 2555898"/>
                        <a:gd name="connsiteY11" fmla="*/ 1973587 h 1973587"/>
                        <a:gd name="connsiteX12" fmla="*/ 0 w 2555898"/>
                        <a:gd name="connsiteY12" fmla="*/ 1746511 h 1973587"/>
                        <a:gd name="connsiteX13" fmla="*/ 0 w 2555898"/>
                        <a:gd name="connsiteY13" fmla="*/ 1397041 h 1973587"/>
                        <a:gd name="connsiteX14" fmla="*/ 0 w 2555898"/>
                        <a:gd name="connsiteY14" fmla="*/ 1001988 h 1973587"/>
                        <a:gd name="connsiteX15" fmla="*/ 0 w 2555898"/>
                        <a:gd name="connsiteY15" fmla="*/ 667711 h 1973587"/>
                        <a:gd name="connsiteX16" fmla="*/ 0 w 2555898"/>
                        <a:gd name="connsiteY16" fmla="*/ 227075 h 1973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973587" fill="none" extrusionOk="0">
                          <a:moveTo>
                            <a:pt x="0" y="227075"/>
                          </a:moveTo>
                          <a:cubicBezTo>
                            <a:pt x="85765" y="125472"/>
                            <a:pt x="179420" y="6994"/>
                            <a:pt x="425990" y="0"/>
                          </a:cubicBezTo>
                          <a:cubicBezTo>
                            <a:pt x="718943" y="19544"/>
                            <a:pt x="1019020" y="-3405"/>
                            <a:pt x="1312026" y="0"/>
                          </a:cubicBezTo>
                          <a:cubicBezTo>
                            <a:pt x="1609533" y="-20897"/>
                            <a:pt x="1776079" y="90504"/>
                            <a:pt x="2129907" y="0"/>
                          </a:cubicBezTo>
                          <a:cubicBezTo>
                            <a:pt x="2422773" y="17220"/>
                            <a:pt x="2561716" y="100719"/>
                            <a:pt x="2555898" y="227075"/>
                          </a:cubicBezTo>
                          <a:cubicBezTo>
                            <a:pt x="2602526" y="292427"/>
                            <a:pt x="2542865" y="452588"/>
                            <a:pt x="2555898" y="576545"/>
                          </a:cubicBezTo>
                          <a:cubicBezTo>
                            <a:pt x="2599621" y="713196"/>
                            <a:pt x="2536243" y="736667"/>
                            <a:pt x="2555898" y="910821"/>
                          </a:cubicBezTo>
                          <a:cubicBezTo>
                            <a:pt x="2572692" y="1079449"/>
                            <a:pt x="2539995" y="1114237"/>
                            <a:pt x="2555898" y="1321069"/>
                          </a:cubicBezTo>
                          <a:cubicBezTo>
                            <a:pt x="2551264" y="1514584"/>
                            <a:pt x="2473056" y="1653983"/>
                            <a:pt x="2555898" y="1746511"/>
                          </a:cubicBezTo>
                          <a:cubicBezTo>
                            <a:pt x="2477570" y="1851806"/>
                            <a:pt x="2304354" y="1954432"/>
                            <a:pt x="2129907" y="1973587"/>
                          </a:cubicBezTo>
                          <a:cubicBezTo>
                            <a:pt x="1941607" y="1978464"/>
                            <a:pt x="1599977" y="1954157"/>
                            <a:pt x="1277949" y="1973587"/>
                          </a:cubicBezTo>
                          <a:cubicBezTo>
                            <a:pt x="946951" y="2009170"/>
                            <a:pt x="808371" y="1952238"/>
                            <a:pt x="425990" y="1973587"/>
                          </a:cubicBezTo>
                          <a:cubicBezTo>
                            <a:pt x="147371" y="1959979"/>
                            <a:pt x="8365" y="1889074"/>
                            <a:pt x="0" y="1746511"/>
                          </a:cubicBezTo>
                          <a:cubicBezTo>
                            <a:pt x="-106741" y="1673815"/>
                            <a:pt x="-19606" y="1533570"/>
                            <a:pt x="0" y="1336263"/>
                          </a:cubicBezTo>
                          <a:cubicBezTo>
                            <a:pt x="-2568" y="1139176"/>
                            <a:pt x="82445" y="1084504"/>
                            <a:pt x="0" y="926015"/>
                          </a:cubicBezTo>
                          <a:cubicBezTo>
                            <a:pt x="-80171" y="735966"/>
                            <a:pt x="37967" y="728889"/>
                            <a:pt x="0" y="591740"/>
                          </a:cubicBezTo>
                          <a:cubicBezTo>
                            <a:pt x="-68169" y="481591"/>
                            <a:pt x="50013" y="344145"/>
                            <a:pt x="0" y="227075"/>
                          </a:cubicBezTo>
                          <a:close/>
                        </a:path>
                        <a:path w="2555898" h="1973587" stroke="0" extrusionOk="0">
                          <a:moveTo>
                            <a:pt x="0" y="227075"/>
                          </a:moveTo>
                          <a:cubicBezTo>
                            <a:pt x="43851" y="116020"/>
                            <a:pt x="201940" y="-1276"/>
                            <a:pt x="425990" y="0"/>
                          </a:cubicBezTo>
                          <a:cubicBezTo>
                            <a:pt x="786522" y="-53055"/>
                            <a:pt x="1003570" y="-15513"/>
                            <a:pt x="1312026" y="0"/>
                          </a:cubicBezTo>
                          <a:cubicBezTo>
                            <a:pt x="1554136" y="-8660"/>
                            <a:pt x="1938058" y="-15680"/>
                            <a:pt x="2129907" y="0"/>
                          </a:cubicBezTo>
                          <a:cubicBezTo>
                            <a:pt x="2340409" y="12559"/>
                            <a:pt x="2592970" y="119742"/>
                            <a:pt x="2555898" y="227075"/>
                          </a:cubicBezTo>
                          <a:cubicBezTo>
                            <a:pt x="2595603" y="355454"/>
                            <a:pt x="2507572" y="503130"/>
                            <a:pt x="2555898" y="576545"/>
                          </a:cubicBezTo>
                          <a:cubicBezTo>
                            <a:pt x="2602489" y="655430"/>
                            <a:pt x="2474282" y="766944"/>
                            <a:pt x="2555898" y="910821"/>
                          </a:cubicBezTo>
                          <a:cubicBezTo>
                            <a:pt x="2598543" y="1043969"/>
                            <a:pt x="2476785" y="1142125"/>
                            <a:pt x="2555898" y="1245097"/>
                          </a:cubicBezTo>
                          <a:cubicBezTo>
                            <a:pt x="2599062" y="1374802"/>
                            <a:pt x="2512745" y="1626644"/>
                            <a:pt x="2555898" y="1746511"/>
                          </a:cubicBezTo>
                          <a:cubicBezTo>
                            <a:pt x="2573707" y="1883521"/>
                            <a:pt x="2402950" y="2010174"/>
                            <a:pt x="2129907" y="1973587"/>
                          </a:cubicBezTo>
                          <a:cubicBezTo>
                            <a:pt x="1814506" y="2011921"/>
                            <a:pt x="1523779" y="1963900"/>
                            <a:pt x="1312026" y="1973587"/>
                          </a:cubicBezTo>
                          <a:cubicBezTo>
                            <a:pt x="1130970" y="2034168"/>
                            <a:pt x="895358" y="1912394"/>
                            <a:pt x="425990" y="1973587"/>
                          </a:cubicBezTo>
                          <a:cubicBezTo>
                            <a:pt x="166836" y="1930245"/>
                            <a:pt x="11096" y="1893359"/>
                            <a:pt x="0" y="1746511"/>
                          </a:cubicBezTo>
                          <a:cubicBezTo>
                            <a:pt x="5718" y="1641849"/>
                            <a:pt x="29848" y="1510748"/>
                            <a:pt x="0" y="1397041"/>
                          </a:cubicBezTo>
                          <a:cubicBezTo>
                            <a:pt x="-7786" y="1249954"/>
                            <a:pt x="68555" y="1191993"/>
                            <a:pt x="0" y="1001988"/>
                          </a:cubicBezTo>
                          <a:cubicBezTo>
                            <a:pt x="-108143" y="817272"/>
                            <a:pt x="77963" y="803179"/>
                            <a:pt x="0" y="667711"/>
                          </a:cubicBezTo>
                          <a:cubicBezTo>
                            <a:pt x="-47161" y="524990"/>
                            <a:pt x="-30768" y="373017"/>
                            <a:pt x="0" y="227075"/>
                          </a:cubicBezTo>
                          <a:close/>
                        </a:path>
                        <a:path w="2555898" h="1973587" fill="none" stroke="0" extrusionOk="0">
                          <a:moveTo>
                            <a:pt x="0" y="227075"/>
                          </a:moveTo>
                          <a:cubicBezTo>
                            <a:pt x="49900" y="85521"/>
                            <a:pt x="230824" y="-9235"/>
                            <a:pt x="425990" y="0"/>
                          </a:cubicBezTo>
                          <a:cubicBezTo>
                            <a:pt x="725700" y="-57711"/>
                            <a:pt x="971515" y="26806"/>
                            <a:pt x="1312026" y="0"/>
                          </a:cubicBezTo>
                          <a:cubicBezTo>
                            <a:pt x="1616863" y="9340"/>
                            <a:pt x="1829817" y="36982"/>
                            <a:pt x="2129907" y="0"/>
                          </a:cubicBezTo>
                          <a:cubicBezTo>
                            <a:pt x="2383668" y="16191"/>
                            <a:pt x="2555043" y="141848"/>
                            <a:pt x="2555898" y="227075"/>
                          </a:cubicBezTo>
                          <a:cubicBezTo>
                            <a:pt x="2618974" y="336767"/>
                            <a:pt x="2514874" y="444249"/>
                            <a:pt x="2555898" y="576545"/>
                          </a:cubicBezTo>
                          <a:cubicBezTo>
                            <a:pt x="2597437" y="721803"/>
                            <a:pt x="2545803" y="760978"/>
                            <a:pt x="2555898" y="910821"/>
                          </a:cubicBezTo>
                          <a:cubicBezTo>
                            <a:pt x="2574712" y="1065664"/>
                            <a:pt x="2552535" y="1122070"/>
                            <a:pt x="2555898" y="1321069"/>
                          </a:cubicBezTo>
                          <a:cubicBezTo>
                            <a:pt x="2582623" y="1522322"/>
                            <a:pt x="2519524" y="1621467"/>
                            <a:pt x="2555898" y="1746511"/>
                          </a:cubicBezTo>
                          <a:cubicBezTo>
                            <a:pt x="2504247" y="1840679"/>
                            <a:pt x="2357478" y="1923623"/>
                            <a:pt x="2129907" y="1973587"/>
                          </a:cubicBezTo>
                          <a:cubicBezTo>
                            <a:pt x="1920684" y="1935744"/>
                            <a:pt x="1636195" y="1883562"/>
                            <a:pt x="1277949" y="1973587"/>
                          </a:cubicBezTo>
                          <a:cubicBezTo>
                            <a:pt x="917398" y="1937196"/>
                            <a:pt x="770979" y="1938587"/>
                            <a:pt x="425990" y="1973587"/>
                          </a:cubicBezTo>
                          <a:cubicBezTo>
                            <a:pt x="122208" y="1988386"/>
                            <a:pt x="19767" y="1878875"/>
                            <a:pt x="0" y="1746511"/>
                          </a:cubicBezTo>
                          <a:cubicBezTo>
                            <a:pt x="-78456" y="1634405"/>
                            <a:pt x="35487" y="1518034"/>
                            <a:pt x="0" y="1336263"/>
                          </a:cubicBezTo>
                          <a:cubicBezTo>
                            <a:pt x="-13959" y="1120178"/>
                            <a:pt x="69084" y="1064149"/>
                            <a:pt x="0" y="926015"/>
                          </a:cubicBezTo>
                          <a:cubicBezTo>
                            <a:pt x="-42887" y="769912"/>
                            <a:pt x="41941" y="721349"/>
                            <a:pt x="0" y="591740"/>
                          </a:cubicBezTo>
                          <a:cubicBezTo>
                            <a:pt x="-7627" y="457560"/>
                            <a:pt x="75617" y="350266"/>
                            <a:pt x="0" y="227075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693094" y="360305"/>
              <a:ext cx="2907088" cy="2337636"/>
            </a:xfrm>
            <a:custGeom>
              <a:avLst/>
              <a:gdLst>
                <a:gd name="connsiteX0" fmla="*/ 0 w 2907088"/>
                <a:gd name="connsiteY0" fmla="*/ 268961 h 2337636"/>
                <a:gd name="connsiteX1" fmla="*/ 484523 w 2907088"/>
                <a:gd name="connsiteY1" fmla="*/ 0 h 2337636"/>
                <a:gd name="connsiteX2" fmla="*/ 1169297 w 2907088"/>
                <a:gd name="connsiteY2" fmla="*/ 0 h 2337636"/>
                <a:gd name="connsiteX3" fmla="*/ 1776549 w 2907088"/>
                <a:gd name="connsiteY3" fmla="*/ 0 h 2337636"/>
                <a:gd name="connsiteX4" fmla="*/ 2422563 w 2907088"/>
                <a:gd name="connsiteY4" fmla="*/ 0 h 2337636"/>
                <a:gd name="connsiteX5" fmla="*/ 2907088 w 2907088"/>
                <a:gd name="connsiteY5" fmla="*/ 268961 h 2337636"/>
                <a:gd name="connsiteX6" fmla="*/ 2907088 w 2907088"/>
                <a:gd name="connsiteY6" fmla="*/ 736886 h 2337636"/>
                <a:gd name="connsiteX7" fmla="*/ 2907088 w 2907088"/>
                <a:gd name="connsiteY7" fmla="*/ 1132822 h 2337636"/>
                <a:gd name="connsiteX8" fmla="*/ 2907088 w 2907088"/>
                <a:gd name="connsiteY8" fmla="*/ 1582751 h 2337636"/>
                <a:gd name="connsiteX9" fmla="*/ 2907088 w 2907088"/>
                <a:gd name="connsiteY9" fmla="*/ 2068672 h 2337636"/>
                <a:gd name="connsiteX10" fmla="*/ 2422563 w 2907088"/>
                <a:gd name="connsiteY10" fmla="*/ 2337634 h 2337636"/>
                <a:gd name="connsiteX11" fmla="*/ 1834692 w 2907088"/>
                <a:gd name="connsiteY11" fmla="*/ 2337634 h 2337636"/>
                <a:gd name="connsiteX12" fmla="*/ 1246819 w 2907088"/>
                <a:gd name="connsiteY12" fmla="*/ 2337634 h 2337636"/>
                <a:gd name="connsiteX13" fmla="*/ 484523 w 2907088"/>
                <a:gd name="connsiteY13" fmla="*/ 2337634 h 2337636"/>
                <a:gd name="connsiteX14" fmla="*/ 0 w 2907088"/>
                <a:gd name="connsiteY14" fmla="*/ 2068672 h 2337636"/>
                <a:gd name="connsiteX15" fmla="*/ 0 w 2907088"/>
                <a:gd name="connsiteY15" fmla="*/ 1672736 h 2337636"/>
                <a:gd name="connsiteX16" fmla="*/ 0 w 2907088"/>
                <a:gd name="connsiteY16" fmla="*/ 1240806 h 2337636"/>
                <a:gd name="connsiteX17" fmla="*/ 0 w 2907088"/>
                <a:gd name="connsiteY17" fmla="*/ 772880 h 2337636"/>
                <a:gd name="connsiteX18" fmla="*/ 0 w 2907088"/>
                <a:gd name="connsiteY18" fmla="*/ 268961 h 2337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07088" h="2337636" extrusionOk="0">
                  <a:moveTo>
                    <a:pt x="0" y="268961"/>
                  </a:moveTo>
                  <a:cubicBezTo>
                    <a:pt x="74911" y="66282"/>
                    <a:pt x="287250" y="-57652"/>
                    <a:pt x="484523" y="0"/>
                  </a:cubicBezTo>
                  <a:cubicBezTo>
                    <a:pt x="790395" y="-73993"/>
                    <a:pt x="859137" y="36787"/>
                    <a:pt x="1169297" y="0"/>
                  </a:cubicBezTo>
                  <a:cubicBezTo>
                    <a:pt x="1467366" y="6864"/>
                    <a:pt x="1641158" y="-10018"/>
                    <a:pt x="1776549" y="0"/>
                  </a:cubicBezTo>
                  <a:cubicBezTo>
                    <a:pt x="1918893" y="4332"/>
                    <a:pt x="2133578" y="50557"/>
                    <a:pt x="2422563" y="0"/>
                  </a:cubicBezTo>
                  <a:cubicBezTo>
                    <a:pt x="2710376" y="32892"/>
                    <a:pt x="2906303" y="159882"/>
                    <a:pt x="2907088" y="268961"/>
                  </a:cubicBezTo>
                  <a:cubicBezTo>
                    <a:pt x="2927574" y="487207"/>
                    <a:pt x="2816346" y="632322"/>
                    <a:pt x="2907088" y="736886"/>
                  </a:cubicBezTo>
                  <a:cubicBezTo>
                    <a:pt x="3016916" y="890779"/>
                    <a:pt x="2879947" y="1074227"/>
                    <a:pt x="2907088" y="1132822"/>
                  </a:cubicBezTo>
                  <a:cubicBezTo>
                    <a:pt x="3016980" y="1210567"/>
                    <a:pt x="2934862" y="1371248"/>
                    <a:pt x="2907088" y="1582751"/>
                  </a:cubicBezTo>
                  <a:cubicBezTo>
                    <a:pt x="2936691" y="1751802"/>
                    <a:pt x="2930829" y="1863201"/>
                    <a:pt x="2907088" y="2068672"/>
                  </a:cubicBezTo>
                  <a:cubicBezTo>
                    <a:pt x="2938365" y="2181103"/>
                    <a:pt x="2615108" y="2294381"/>
                    <a:pt x="2422563" y="2337634"/>
                  </a:cubicBezTo>
                  <a:cubicBezTo>
                    <a:pt x="2253733" y="2336209"/>
                    <a:pt x="1941515" y="2288810"/>
                    <a:pt x="1834692" y="2337634"/>
                  </a:cubicBezTo>
                  <a:cubicBezTo>
                    <a:pt x="1670953" y="2384567"/>
                    <a:pt x="1572061" y="2309754"/>
                    <a:pt x="1246819" y="2337634"/>
                  </a:cubicBezTo>
                  <a:cubicBezTo>
                    <a:pt x="1086708" y="2321905"/>
                    <a:pt x="773897" y="2289449"/>
                    <a:pt x="484523" y="2337634"/>
                  </a:cubicBezTo>
                  <a:cubicBezTo>
                    <a:pt x="254716" y="2285917"/>
                    <a:pt x="34040" y="2173165"/>
                    <a:pt x="0" y="2068672"/>
                  </a:cubicBezTo>
                  <a:cubicBezTo>
                    <a:pt x="31462" y="2003468"/>
                    <a:pt x="37804" y="1816615"/>
                    <a:pt x="0" y="1672736"/>
                  </a:cubicBezTo>
                  <a:cubicBezTo>
                    <a:pt x="-41655" y="1526028"/>
                    <a:pt x="118018" y="1326282"/>
                    <a:pt x="0" y="1240806"/>
                  </a:cubicBezTo>
                  <a:cubicBezTo>
                    <a:pt x="-28756" y="1164301"/>
                    <a:pt x="20444" y="935972"/>
                    <a:pt x="0" y="772880"/>
                  </a:cubicBezTo>
                  <a:cubicBezTo>
                    <a:pt x="-90681" y="677295"/>
                    <a:pt x="57884" y="357609"/>
                    <a:pt x="0" y="26896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99208"/>
                        <a:gd name="connsiteY0" fmla="*/ 240477 h 2090064"/>
                        <a:gd name="connsiteX1" fmla="*/ 433209 w 2599208"/>
                        <a:gd name="connsiteY1" fmla="*/ 0 h 2090064"/>
                        <a:gd name="connsiteX2" fmla="*/ 1045461 w 2599208"/>
                        <a:gd name="connsiteY2" fmla="*/ 0 h 2090064"/>
                        <a:gd name="connsiteX3" fmla="*/ 1588401 w 2599208"/>
                        <a:gd name="connsiteY3" fmla="*/ 0 h 2090064"/>
                        <a:gd name="connsiteX4" fmla="*/ 2165998 w 2599208"/>
                        <a:gd name="connsiteY4" fmla="*/ 0 h 2090064"/>
                        <a:gd name="connsiteX5" fmla="*/ 2599208 w 2599208"/>
                        <a:gd name="connsiteY5" fmla="*/ 240477 h 2090064"/>
                        <a:gd name="connsiteX6" fmla="*/ 2599208 w 2599208"/>
                        <a:gd name="connsiteY6" fmla="*/ 658845 h 2090064"/>
                        <a:gd name="connsiteX7" fmla="*/ 2599208 w 2599208"/>
                        <a:gd name="connsiteY7" fmla="*/ 1012849 h 2090064"/>
                        <a:gd name="connsiteX8" fmla="*/ 2599208 w 2599208"/>
                        <a:gd name="connsiteY8" fmla="*/ 1415127 h 2090064"/>
                        <a:gd name="connsiteX9" fmla="*/ 2599208 w 2599208"/>
                        <a:gd name="connsiteY9" fmla="*/ 1849586 h 2090064"/>
                        <a:gd name="connsiteX10" fmla="*/ 2165998 w 2599208"/>
                        <a:gd name="connsiteY10" fmla="*/ 2090063 h 2090064"/>
                        <a:gd name="connsiteX11" fmla="*/ 1640386 w 2599208"/>
                        <a:gd name="connsiteY11" fmla="*/ 2090063 h 2090064"/>
                        <a:gd name="connsiteX12" fmla="*/ 1114773 w 2599208"/>
                        <a:gd name="connsiteY12" fmla="*/ 2090063 h 2090064"/>
                        <a:gd name="connsiteX13" fmla="*/ 433209 w 2599208"/>
                        <a:gd name="connsiteY13" fmla="*/ 2090063 h 2090064"/>
                        <a:gd name="connsiteX14" fmla="*/ 0 w 2599208"/>
                        <a:gd name="connsiteY14" fmla="*/ 1849586 h 2090064"/>
                        <a:gd name="connsiteX15" fmla="*/ 0 w 2599208"/>
                        <a:gd name="connsiteY15" fmla="*/ 1495582 h 2090064"/>
                        <a:gd name="connsiteX16" fmla="*/ 0 w 2599208"/>
                        <a:gd name="connsiteY16" fmla="*/ 1109396 h 2090064"/>
                        <a:gd name="connsiteX17" fmla="*/ 0 w 2599208"/>
                        <a:gd name="connsiteY17" fmla="*/ 691027 h 2090064"/>
                        <a:gd name="connsiteX18" fmla="*/ 0 w 2599208"/>
                        <a:gd name="connsiteY18" fmla="*/ 240477 h 20900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599208" h="2090064" extrusionOk="0">
                          <a:moveTo>
                            <a:pt x="0" y="240477"/>
                          </a:moveTo>
                          <a:cubicBezTo>
                            <a:pt x="59105" y="65284"/>
                            <a:pt x="225544" y="-20596"/>
                            <a:pt x="433209" y="0"/>
                          </a:cubicBezTo>
                          <a:cubicBezTo>
                            <a:pt x="716626" y="-42215"/>
                            <a:pt x="791687" y="28890"/>
                            <a:pt x="1045461" y="0"/>
                          </a:cubicBezTo>
                          <a:cubicBezTo>
                            <a:pt x="1293245" y="-13555"/>
                            <a:pt x="1464979" y="-6875"/>
                            <a:pt x="1588401" y="0"/>
                          </a:cubicBezTo>
                          <a:cubicBezTo>
                            <a:pt x="1731828" y="-10542"/>
                            <a:pt x="1903811" y="34009"/>
                            <a:pt x="2165998" y="0"/>
                          </a:cubicBezTo>
                          <a:cubicBezTo>
                            <a:pt x="2410325" y="6640"/>
                            <a:pt x="2597339" y="134925"/>
                            <a:pt x="2599208" y="240477"/>
                          </a:cubicBezTo>
                          <a:cubicBezTo>
                            <a:pt x="2621336" y="425168"/>
                            <a:pt x="2517011" y="546400"/>
                            <a:pt x="2599208" y="658845"/>
                          </a:cubicBezTo>
                          <a:cubicBezTo>
                            <a:pt x="2686421" y="803115"/>
                            <a:pt x="2562291" y="947722"/>
                            <a:pt x="2599208" y="1012849"/>
                          </a:cubicBezTo>
                          <a:cubicBezTo>
                            <a:pt x="2689618" y="1082842"/>
                            <a:pt x="2600086" y="1230821"/>
                            <a:pt x="2599208" y="1415127"/>
                          </a:cubicBezTo>
                          <a:cubicBezTo>
                            <a:pt x="2625150" y="1569688"/>
                            <a:pt x="2604765" y="1684099"/>
                            <a:pt x="2599208" y="1849586"/>
                          </a:cubicBezTo>
                          <a:cubicBezTo>
                            <a:pt x="2631096" y="1955412"/>
                            <a:pt x="2337794" y="2060032"/>
                            <a:pt x="2165998" y="2090063"/>
                          </a:cubicBezTo>
                          <a:cubicBezTo>
                            <a:pt x="2015560" y="2092193"/>
                            <a:pt x="1746364" y="2061362"/>
                            <a:pt x="1640386" y="2090063"/>
                          </a:cubicBezTo>
                          <a:cubicBezTo>
                            <a:pt x="1503837" y="2116002"/>
                            <a:pt x="1400624" y="2064365"/>
                            <a:pt x="1114773" y="2090063"/>
                          </a:cubicBezTo>
                          <a:cubicBezTo>
                            <a:pt x="915403" y="2101712"/>
                            <a:pt x="674254" y="2055262"/>
                            <a:pt x="433209" y="2090063"/>
                          </a:cubicBezTo>
                          <a:cubicBezTo>
                            <a:pt x="227312" y="2047114"/>
                            <a:pt x="24537" y="1959741"/>
                            <a:pt x="0" y="1849586"/>
                          </a:cubicBezTo>
                          <a:cubicBezTo>
                            <a:pt x="8318" y="1784248"/>
                            <a:pt x="46101" y="1625005"/>
                            <a:pt x="0" y="1495582"/>
                          </a:cubicBezTo>
                          <a:cubicBezTo>
                            <a:pt x="-43165" y="1365087"/>
                            <a:pt x="74608" y="1187838"/>
                            <a:pt x="0" y="1109396"/>
                          </a:cubicBezTo>
                          <a:cubicBezTo>
                            <a:pt x="-37954" y="1035216"/>
                            <a:pt x="31110" y="834439"/>
                            <a:pt x="0" y="691027"/>
                          </a:cubicBezTo>
                          <a:cubicBezTo>
                            <a:pt x="-67321" y="571918"/>
                            <a:pt x="72133" y="351549"/>
                            <a:pt x="0" y="2404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4649" y="700385"/>
              <a:ext cx="2947982" cy="1480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في حالة عدم توافر أي أداة من أدوات الغلق السابقة، ما الحل المؤقت لغلق فتحات الملابس ؟ 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8572424" y="1200556"/>
            <a:ext cx="3203211" cy="2873435"/>
            <a:chOff x="1117260" y="-66891"/>
            <a:chExt cx="3174610" cy="3213798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230616" y="456328"/>
              <a:ext cx="3013635" cy="2690579"/>
            </a:xfrm>
            <a:custGeom>
              <a:avLst/>
              <a:gdLst>
                <a:gd name="connsiteX0" fmla="*/ 0 w 3013635"/>
                <a:gd name="connsiteY0" fmla="*/ 309569 h 2690579"/>
                <a:gd name="connsiteX1" fmla="*/ 502281 w 3013635"/>
                <a:gd name="connsiteY1" fmla="*/ 0 h 2690579"/>
                <a:gd name="connsiteX2" fmla="*/ 1546997 w 3013635"/>
                <a:gd name="connsiteY2" fmla="*/ 0 h 2690579"/>
                <a:gd name="connsiteX3" fmla="*/ 2511352 w 3013635"/>
                <a:gd name="connsiteY3" fmla="*/ 0 h 2690579"/>
                <a:gd name="connsiteX4" fmla="*/ 3013635 w 3013635"/>
                <a:gd name="connsiteY4" fmla="*/ 309569 h 2690579"/>
                <a:gd name="connsiteX5" fmla="*/ 3013635 w 3013635"/>
                <a:gd name="connsiteY5" fmla="*/ 786000 h 2690579"/>
                <a:gd name="connsiteX6" fmla="*/ 3013635 w 3013635"/>
                <a:gd name="connsiteY6" fmla="*/ 1241717 h 2690579"/>
                <a:gd name="connsiteX7" fmla="*/ 3013635 w 3013635"/>
                <a:gd name="connsiteY7" fmla="*/ 1801006 h 2690579"/>
                <a:gd name="connsiteX8" fmla="*/ 3013635 w 3013635"/>
                <a:gd name="connsiteY8" fmla="*/ 2381008 h 2690579"/>
                <a:gd name="connsiteX9" fmla="*/ 2511352 w 3013635"/>
                <a:gd name="connsiteY9" fmla="*/ 2690579 h 2690579"/>
                <a:gd name="connsiteX10" fmla="*/ 1506817 w 3013635"/>
                <a:gd name="connsiteY10" fmla="*/ 2690579 h 2690579"/>
                <a:gd name="connsiteX11" fmla="*/ 502281 w 3013635"/>
                <a:gd name="connsiteY11" fmla="*/ 2690579 h 2690579"/>
                <a:gd name="connsiteX12" fmla="*/ 0 w 3013635"/>
                <a:gd name="connsiteY12" fmla="*/ 2381008 h 2690579"/>
                <a:gd name="connsiteX13" fmla="*/ 0 w 3013635"/>
                <a:gd name="connsiteY13" fmla="*/ 1821719 h 2690579"/>
                <a:gd name="connsiteX14" fmla="*/ 0 w 3013635"/>
                <a:gd name="connsiteY14" fmla="*/ 1262431 h 2690579"/>
                <a:gd name="connsiteX15" fmla="*/ 0 w 3013635"/>
                <a:gd name="connsiteY15" fmla="*/ 806715 h 2690579"/>
                <a:gd name="connsiteX16" fmla="*/ 0 w 3013635"/>
                <a:gd name="connsiteY16" fmla="*/ 309569 h 2690579"/>
                <a:gd name="connsiteX0" fmla="*/ 0 w 3013635"/>
                <a:gd name="connsiteY0" fmla="*/ 309569 h 2690579"/>
                <a:gd name="connsiteX1" fmla="*/ 502281 w 3013635"/>
                <a:gd name="connsiteY1" fmla="*/ 0 h 2690579"/>
                <a:gd name="connsiteX2" fmla="*/ 1546997 w 3013635"/>
                <a:gd name="connsiteY2" fmla="*/ 0 h 2690579"/>
                <a:gd name="connsiteX3" fmla="*/ 2511352 w 3013635"/>
                <a:gd name="connsiteY3" fmla="*/ 0 h 2690579"/>
                <a:gd name="connsiteX4" fmla="*/ 3013635 w 3013635"/>
                <a:gd name="connsiteY4" fmla="*/ 309569 h 2690579"/>
                <a:gd name="connsiteX5" fmla="*/ 3013635 w 3013635"/>
                <a:gd name="connsiteY5" fmla="*/ 786000 h 2690579"/>
                <a:gd name="connsiteX6" fmla="*/ 3013635 w 3013635"/>
                <a:gd name="connsiteY6" fmla="*/ 1241717 h 2690579"/>
                <a:gd name="connsiteX7" fmla="*/ 3013635 w 3013635"/>
                <a:gd name="connsiteY7" fmla="*/ 1697432 h 2690579"/>
                <a:gd name="connsiteX8" fmla="*/ 3013635 w 3013635"/>
                <a:gd name="connsiteY8" fmla="*/ 2381008 h 2690579"/>
                <a:gd name="connsiteX9" fmla="*/ 2511352 w 3013635"/>
                <a:gd name="connsiteY9" fmla="*/ 2690579 h 2690579"/>
                <a:gd name="connsiteX10" fmla="*/ 1546997 w 3013635"/>
                <a:gd name="connsiteY10" fmla="*/ 2690579 h 2690579"/>
                <a:gd name="connsiteX11" fmla="*/ 502281 w 3013635"/>
                <a:gd name="connsiteY11" fmla="*/ 2690579 h 2690579"/>
                <a:gd name="connsiteX12" fmla="*/ 0 w 3013635"/>
                <a:gd name="connsiteY12" fmla="*/ 2381008 h 2690579"/>
                <a:gd name="connsiteX13" fmla="*/ 0 w 3013635"/>
                <a:gd name="connsiteY13" fmla="*/ 1904576 h 2690579"/>
                <a:gd name="connsiteX14" fmla="*/ 0 w 3013635"/>
                <a:gd name="connsiteY14" fmla="*/ 1366003 h 2690579"/>
                <a:gd name="connsiteX15" fmla="*/ 0 w 3013635"/>
                <a:gd name="connsiteY15" fmla="*/ 910286 h 2690579"/>
                <a:gd name="connsiteX16" fmla="*/ 0 w 3013635"/>
                <a:gd name="connsiteY16" fmla="*/ 309569 h 2690579"/>
                <a:gd name="connsiteX0" fmla="*/ 0 w 3013635"/>
                <a:gd name="connsiteY0" fmla="*/ 309569 h 2690579"/>
                <a:gd name="connsiteX1" fmla="*/ 502281 w 3013635"/>
                <a:gd name="connsiteY1" fmla="*/ 0 h 2690579"/>
                <a:gd name="connsiteX2" fmla="*/ 1546997 w 3013635"/>
                <a:gd name="connsiteY2" fmla="*/ 0 h 2690579"/>
                <a:gd name="connsiteX3" fmla="*/ 2511352 w 3013635"/>
                <a:gd name="connsiteY3" fmla="*/ 0 h 2690579"/>
                <a:gd name="connsiteX4" fmla="*/ 3013635 w 3013635"/>
                <a:gd name="connsiteY4" fmla="*/ 309569 h 2690579"/>
                <a:gd name="connsiteX5" fmla="*/ 3013635 w 3013635"/>
                <a:gd name="connsiteY5" fmla="*/ 786000 h 2690579"/>
                <a:gd name="connsiteX6" fmla="*/ 3013635 w 3013635"/>
                <a:gd name="connsiteY6" fmla="*/ 1241717 h 2690579"/>
                <a:gd name="connsiteX7" fmla="*/ 3013635 w 3013635"/>
                <a:gd name="connsiteY7" fmla="*/ 1801006 h 2690579"/>
                <a:gd name="connsiteX8" fmla="*/ 3013635 w 3013635"/>
                <a:gd name="connsiteY8" fmla="*/ 2381008 h 2690579"/>
                <a:gd name="connsiteX9" fmla="*/ 2511352 w 3013635"/>
                <a:gd name="connsiteY9" fmla="*/ 2690579 h 2690579"/>
                <a:gd name="connsiteX10" fmla="*/ 1506817 w 3013635"/>
                <a:gd name="connsiteY10" fmla="*/ 2690579 h 2690579"/>
                <a:gd name="connsiteX11" fmla="*/ 502281 w 3013635"/>
                <a:gd name="connsiteY11" fmla="*/ 2690579 h 2690579"/>
                <a:gd name="connsiteX12" fmla="*/ 0 w 3013635"/>
                <a:gd name="connsiteY12" fmla="*/ 2381008 h 2690579"/>
                <a:gd name="connsiteX13" fmla="*/ 0 w 3013635"/>
                <a:gd name="connsiteY13" fmla="*/ 1821719 h 2690579"/>
                <a:gd name="connsiteX14" fmla="*/ 0 w 3013635"/>
                <a:gd name="connsiteY14" fmla="*/ 1262431 h 2690579"/>
                <a:gd name="connsiteX15" fmla="*/ 0 w 3013635"/>
                <a:gd name="connsiteY15" fmla="*/ 806715 h 2690579"/>
                <a:gd name="connsiteX16" fmla="*/ 0 w 3013635"/>
                <a:gd name="connsiteY16" fmla="*/ 309569 h 2690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13635" h="2690579" fill="none" extrusionOk="0">
                  <a:moveTo>
                    <a:pt x="0" y="309569"/>
                  </a:moveTo>
                  <a:cubicBezTo>
                    <a:pt x="124484" y="179694"/>
                    <a:pt x="219862" y="7354"/>
                    <a:pt x="502281" y="0"/>
                  </a:cubicBezTo>
                  <a:cubicBezTo>
                    <a:pt x="826711" y="76158"/>
                    <a:pt x="1129092" y="-122314"/>
                    <a:pt x="1546997" y="0"/>
                  </a:cubicBezTo>
                  <a:cubicBezTo>
                    <a:pt x="2002110" y="-55887"/>
                    <a:pt x="2083334" y="131249"/>
                    <a:pt x="2511352" y="0"/>
                  </a:cubicBezTo>
                  <a:cubicBezTo>
                    <a:pt x="2870219" y="43543"/>
                    <a:pt x="3038494" y="130040"/>
                    <a:pt x="3013635" y="309569"/>
                  </a:cubicBezTo>
                  <a:cubicBezTo>
                    <a:pt x="3097005" y="351441"/>
                    <a:pt x="3011615" y="625082"/>
                    <a:pt x="3013635" y="786000"/>
                  </a:cubicBezTo>
                  <a:cubicBezTo>
                    <a:pt x="3071850" y="938142"/>
                    <a:pt x="2979204" y="987074"/>
                    <a:pt x="3013635" y="1241717"/>
                  </a:cubicBezTo>
                  <a:cubicBezTo>
                    <a:pt x="3028106" y="1462496"/>
                    <a:pt x="3001531" y="1522887"/>
                    <a:pt x="3013635" y="1801006"/>
                  </a:cubicBezTo>
                  <a:cubicBezTo>
                    <a:pt x="2975867" y="2040260"/>
                    <a:pt x="2892290" y="2281486"/>
                    <a:pt x="3013635" y="2381008"/>
                  </a:cubicBezTo>
                  <a:cubicBezTo>
                    <a:pt x="2904701" y="2520526"/>
                    <a:pt x="2704019" y="2662690"/>
                    <a:pt x="2511352" y="2690579"/>
                  </a:cubicBezTo>
                  <a:cubicBezTo>
                    <a:pt x="2175549" y="2644747"/>
                    <a:pt x="1820020" y="2630441"/>
                    <a:pt x="1506817" y="2690579"/>
                  </a:cubicBezTo>
                  <a:cubicBezTo>
                    <a:pt x="1135830" y="2764748"/>
                    <a:pt x="973688" y="2661698"/>
                    <a:pt x="502281" y="2690579"/>
                  </a:cubicBezTo>
                  <a:cubicBezTo>
                    <a:pt x="193589" y="2672508"/>
                    <a:pt x="14769" y="2613470"/>
                    <a:pt x="0" y="2381008"/>
                  </a:cubicBezTo>
                  <a:cubicBezTo>
                    <a:pt x="-125785" y="2275930"/>
                    <a:pt x="-35182" y="2092617"/>
                    <a:pt x="0" y="1821719"/>
                  </a:cubicBezTo>
                  <a:cubicBezTo>
                    <a:pt x="5935" y="1549116"/>
                    <a:pt x="129643" y="1472804"/>
                    <a:pt x="0" y="1262431"/>
                  </a:cubicBezTo>
                  <a:cubicBezTo>
                    <a:pt x="-96899" y="1001654"/>
                    <a:pt x="26052" y="1012202"/>
                    <a:pt x="0" y="806715"/>
                  </a:cubicBezTo>
                  <a:cubicBezTo>
                    <a:pt x="-83302" y="657225"/>
                    <a:pt x="68067" y="451727"/>
                    <a:pt x="0" y="309569"/>
                  </a:cubicBezTo>
                  <a:close/>
                </a:path>
                <a:path w="3013635" h="2690579" stroke="0" extrusionOk="0">
                  <a:moveTo>
                    <a:pt x="0" y="309569"/>
                  </a:moveTo>
                  <a:cubicBezTo>
                    <a:pt x="56808" y="171782"/>
                    <a:pt x="257033" y="58345"/>
                    <a:pt x="502281" y="0"/>
                  </a:cubicBezTo>
                  <a:cubicBezTo>
                    <a:pt x="917781" y="-86359"/>
                    <a:pt x="1174880" y="-23340"/>
                    <a:pt x="1546997" y="0"/>
                  </a:cubicBezTo>
                  <a:cubicBezTo>
                    <a:pt x="1782864" y="-44525"/>
                    <a:pt x="2301218" y="-28841"/>
                    <a:pt x="2511352" y="0"/>
                  </a:cubicBezTo>
                  <a:cubicBezTo>
                    <a:pt x="2804996" y="6577"/>
                    <a:pt x="3075490" y="167762"/>
                    <a:pt x="3013635" y="309569"/>
                  </a:cubicBezTo>
                  <a:cubicBezTo>
                    <a:pt x="3038133" y="465166"/>
                    <a:pt x="2950404" y="716724"/>
                    <a:pt x="3013635" y="786000"/>
                  </a:cubicBezTo>
                  <a:cubicBezTo>
                    <a:pt x="3067075" y="904786"/>
                    <a:pt x="2861921" y="1081136"/>
                    <a:pt x="3013635" y="1241717"/>
                  </a:cubicBezTo>
                  <a:cubicBezTo>
                    <a:pt x="3028379" y="1405309"/>
                    <a:pt x="2907808" y="1574457"/>
                    <a:pt x="3013635" y="1697432"/>
                  </a:cubicBezTo>
                  <a:cubicBezTo>
                    <a:pt x="3036921" y="1878401"/>
                    <a:pt x="2944940" y="2241528"/>
                    <a:pt x="3013635" y="2381008"/>
                  </a:cubicBezTo>
                  <a:cubicBezTo>
                    <a:pt x="3033752" y="2604498"/>
                    <a:pt x="2818177" y="2707948"/>
                    <a:pt x="2511352" y="2690579"/>
                  </a:cubicBezTo>
                  <a:cubicBezTo>
                    <a:pt x="2097133" y="2788887"/>
                    <a:pt x="1838371" y="2667824"/>
                    <a:pt x="1546997" y="2690579"/>
                  </a:cubicBezTo>
                  <a:cubicBezTo>
                    <a:pt x="1363056" y="2848274"/>
                    <a:pt x="1064463" y="2601963"/>
                    <a:pt x="502281" y="2690579"/>
                  </a:cubicBezTo>
                  <a:cubicBezTo>
                    <a:pt x="213331" y="2594245"/>
                    <a:pt x="44737" y="2578562"/>
                    <a:pt x="0" y="2381008"/>
                  </a:cubicBezTo>
                  <a:cubicBezTo>
                    <a:pt x="11450" y="2232226"/>
                    <a:pt x="16182" y="2002929"/>
                    <a:pt x="0" y="1904576"/>
                  </a:cubicBezTo>
                  <a:cubicBezTo>
                    <a:pt x="-15794" y="1710836"/>
                    <a:pt x="80940" y="1636985"/>
                    <a:pt x="0" y="1366003"/>
                  </a:cubicBezTo>
                  <a:cubicBezTo>
                    <a:pt x="-98450" y="1120514"/>
                    <a:pt x="90139" y="1102405"/>
                    <a:pt x="0" y="910286"/>
                  </a:cubicBezTo>
                  <a:cubicBezTo>
                    <a:pt x="-9537" y="752219"/>
                    <a:pt x="-81792" y="500309"/>
                    <a:pt x="0" y="309569"/>
                  </a:cubicBezTo>
                  <a:close/>
                </a:path>
                <a:path w="3013635" h="2690579" fill="none" stroke="0" extrusionOk="0">
                  <a:moveTo>
                    <a:pt x="0" y="309569"/>
                  </a:moveTo>
                  <a:cubicBezTo>
                    <a:pt x="77946" y="72467"/>
                    <a:pt x="299728" y="-36220"/>
                    <a:pt x="502281" y="0"/>
                  </a:cubicBezTo>
                  <a:cubicBezTo>
                    <a:pt x="844267" y="-51288"/>
                    <a:pt x="1243156" y="69247"/>
                    <a:pt x="1546997" y="0"/>
                  </a:cubicBezTo>
                  <a:cubicBezTo>
                    <a:pt x="1822273" y="8485"/>
                    <a:pt x="2262210" y="5569"/>
                    <a:pt x="2511352" y="0"/>
                  </a:cubicBezTo>
                  <a:cubicBezTo>
                    <a:pt x="2816999" y="10756"/>
                    <a:pt x="3014439" y="158322"/>
                    <a:pt x="3013635" y="309569"/>
                  </a:cubicBezTo>
                  <a:cubicBezTo>
                    <a:pt x="3071872" y="458723"/>
                    <a:pt x="3004270" y="642273"/>
                    <a:pt x="3013635" y="786000"/>
                  </a:cubicBezTo>
                  <a:cubicBezTo>
                    <a:pt x="3048216" y="1003300"/>
                    <a:pt x="2991273" y="1034504"/>
                    <a:pt x="3013635" y="1241717"/>
                  </a:cubicBezTo>
                  <a:cubicBezTo>
                    <a:pt x="3043107" y="1446640"/>
                    <a:pt x="3008737" y="1535468"/>
                    <a:pt x="3013635" y="1801006"/>
                  </a:cubicBezTo>
                  <a:cubicBezTo>
                    <a:pt x="3025800" y="2041286"/>
                    <a:pt x="2954658" y="2210471"/>
                    <a:pt x="3013635" y="2381008"/>
                  </a:cubicBezTo>
                  <a:cubicBezTo>
                    <a:pt x="2946282" y="2569856"/>
                    <a:pt x="2787137" y="2603541"/>
                    <a:pt x="2511352" y="2690579"/>
                  </a:cubicBezTo>
                  <a:cubicBezTo>
                    <a:pt x="2278886" y="2715906"/>
                    <a:pt x="1943153" y="2655556"/>
                    <a:pt x="1506817" y="2690579"/>
                  </a:cubicBezTo>
                  <a:cubicBezTo>
                    <a:pt x="1082224" y="2594962"/>
                    <a:pt x="920225" y="2641537"/>
                    <a:pt x="502281" y="2690579"/>
                  </a:cubicBezTo>
                  <a:cubicBezTo>
                    <a:pt x="127836" y="2722122"/>
                    <a:pt x="-18584" y="2575994"/>
                    <a:pt x="0" y="2381008"/>
                  </a:cubicBezTo>
                  <a:cubicBezTo>
                    <a:pt x="-94298" y="2203314"/>
                    <a:pt x="111094" y="2087017"/>
                    <a:pt x="0" y="1821719"/>
                  </a:cubicBezTo>
                  <a:cubicBezTo>
                    <a:pt x="-17728" y="1541683"/>
                    <a:pt x="94924" y="1448538"/>
                    <a:pt x="0" y="1262431"/>
                  </a:cubicBezTo>
                  <a:cubicBezTo>
                    <a:pt x="-63836" y="1056126"/>
                    <a:pt x="35587" y="986851"/>
                    <a:pt x="0" y="806715"/>
                  </a:cubicBezTo>
                  <a:cubicBezTo>
                    <a:pt x="-11672" y="665636"/>
                    <a:pt x="65170" y="506865"/>
                    <a:pt x="0" y="309569"/>
                  </a:cubicBezTo>
                  <a:close/>
                </a:path>
                <a:path w="3013635" h="2690579" fill="none" stroke="0" extrusionOk="0">
                  <a:moveTo>
                    <a:pt x="0" y="309569"/>
                  </a:moveTo>
                  <a:cubicBezTo>
                    <a:pt x="109495" y="130794"/>
                    <a:pt x="266956" y="-34018"/>
                    <a:pt x="502281" y="0"/>
                  </a:cubicBezTo>
                  <a:cubicBezTo>
                    <a:pt x="823151" y="-38696"/>
                    <a:pt x="1078062" y="-33711"/>
                    <a:pt x="1546997" y="0"/>
                  </a:cubicBezTo>
                  <a:cubicBezTo>
                    <a:pt x="1962181" y="-16690"/>
                    <a:pt x="2113419" y="101528"/>
                    <a:pt x="2511352" y="0"/>
                  </a:cubicBezTo>
                  <a:cubicBezTo>
                    <a:pt x="2845499" y="23821"/>
                    <a:pt x="3028531" y="164358"/>
                    <a:pt x="3013635" y="309569"/>
                  </a:cubicBezTo>
                  <a:cubicBezTo>
                    <a:pt x="3100524" y="406920"/>
                    <a:pt x="3006780" y="655605"/>
                    <a:pt x="3013635" y="786000"/>
                  </a:cubicBezTo>
                  <a:cubicBezTo>
                    <a:pt x="3058856" y="982839"/>
                    <a:pt x="2992391" y="1018787"/>
                    <a:pt x="3013635" y="1241717"/>
                  </a:cubicBezTo>
                  <a:cubicBezTo>
                    <a:pt x="3035615" y="1456014"/>
                    <a:pt x="3006924" y="1527329"/>
                    <a:pt x="3013635" y="1801006"/>
                  </a:cubicBezTo>
                  <a:cubicBezTo>
                    <a:pt x="3056502" y="2066148"/>
                    <a:pt x="2941173" y="2242422"/>
                    <a:pt x="3013635" y="2381008"/>
                  </a:cubicBezTo>
                  <a:cubicBezTo>
                    <a:pt x="2929856" y="2483591"/>
                    <a:pt x="2731232" y="2654881"/>
                    <a:pt x="2511352" y="2690579"/>
                  </a:cubicBezTo>
                  <a:cubicBezTo>
                    <a:pt x="2205939" y="2648231"/>
                    <a:pt x="1881808" y="2624631"/>
                    <a:pt x="1506817" y="2690579"/>
                  </a:cubicBezTo>
                  <a:cubicBezTo>
                    <a:pt x="1109573" y="2690746"/>
                    <a:pt x="923851" y="2641182"/>
                    <a:pt x="502281" y="2690579"/>
                  </a:cubicBezTo>
                  <a:cubicBezTo>
                    <a:pt x="147591" y="2712119"/>
                    <a:pt x="42951" y="2609089"/>
                    <a:pt x="0" y="2381008"/>
                  </a:cubicBezTo>
                  <a:cubicBezTo>
                    <a:pt x="-69616" y="2224073"/>
                    <a:pt x="-7570" y="2084801"/>
                    <a:pt x="0" y="1821719"/>
                  </a:cubicBezTo>
                  <a:cubicBezTo>
                    <a:pt x="815" y="1523849"/>
                    <a:pt x="109061" y="1452765"/>
                    <a:pt x="0" y="1262431"/>
                  </a:cubicBezTo>
                  <a:cubicBezTo>
                    <a:pt x="-61959" y="1020956"/>
                    <a:pt x="8417" y="999646"/>
                    <a:pt x="0" y="806715"/>
                  </a:cubicBezTo>
                  <a:cubicBezTo>
                    <a:pt x="-46355" y="642414"/>
                    <a:pt x="69084" y="456750"/>
                    <a:pt x="0" y="309569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040786"/>
                        <a:gd name="connsiteY0" fmla="*/ 276784 h 2405628"/>
                        <a:gd name="connsiteX1" fmla="*/ 506807 w 3040786"/>
                        <a:gd name="connsiteY1" fmla="*/ 0 h 2405628"/>
                        <a:gd name="connsiteX2" fmla="*/ 1560935 w 3040786"/>
                        <a:gd name="connsiteY2" fmla="*/ 0 h 2405628"/>
                        <a:gd name="connsiteX3" fmla="*/ 2533978 w 3040786"/>
                        <a:gd name="connsiteY3" fmla="*/ 0 h 2405628"/>
                        <a:gd name="connsiteX4" fmla="*/ 3040786 w 3040786"/>
                        <a:gd name="connsiteY4" fmla="*/ 276784 h 2405628"/>
                        <a:gd name="connsiteX5" fmla="*/ 3040786 w 3040786"/>
                        <a:gd name="connsiteY5" fmla="*/ 702758 h 2405628"/>
                        <a:gd name="connsiteX6" fmla="*/ 3040786 w 3040786"/>
                        <a:gd name="connsiteY6" fmla="*/ 1110211 h 2405628"/>
                        <a:gd name="connsiteX7" fmla="*/ 3040786 w 3040786"/>
                        <a:gd name="connsiteY7" fmla="*/ 1610267 h 2405628"/>
                        <a:gd name="connsiteX8" fmla="*/ 3040786 w 3040786"/>
                        <a:gd name="connsiteY8" fmla="*/ 2128843 h 2405628"/>
                        <a:gd name="connsiteX9" fmla="*/ 2533978 w 3040786"/>
                        <a:gd name="connsiteY9" fmla="*/ 2405628 h 2405628"/>
                        <a:gd name="connsiteX10" fmla="*/ 1520393 w 3040786"/>
                        <a:gd name="connsiteY10" fmla="*/ 2405628 h 2405628"/>
                        <a:gd name="connsiteX11" fmla="*/ 506807 w 3040786"/>
                        <a:gd name="connsiteY11" fmla="*/ 2405628 h 2405628"/>
                        <a:gd name="connsiteX12" fmla="*/ 0 w 3040786"/>
                        <a:gd name="connsiteY12" fmla="*/ 2128843 h 2405628"/>
                        <a:gd name="connsiteX13" fmla="*/ 0 w 3040786"/>
                        <a:gd name="connsiteY13" fmla="*/ 1628787 h 2405628"/>
                        <a:gd name="connsiteX14" fmla="*/ 0 w 3040786"/>
                        <a:gd name="connsiteY14" fmla="*/ 1128731 h 2405628"/>
                        <a:gd name="connsiteX15" fmla="*/ 0 w 3040786"/>
                        <a:gd name="connsiteY15" fmla="*/ 721279 h 2405628"/>
                        <a:gd name="connsiteX16" fmla="*/ 0 w 3040786"/>
                        <a:gd name="connsiteY16" fmla="*/ 276784 h 2405628"/>
                        <a:gd name="connsiteX0" fmla="*/ 0 w 3040786"/>
                        <a:gd name="connsiteY0" fmla="*/ 276784 h 2405628"/>
                        <a:gd name="connsiteX1" fmla="*/ 506807 w 3040786"/>
                        <a:gd name="connsiteY1" fmla="*/ 0 h 2405628"/>
                        <a:gd name="connsiteX2" fmla="*/ 1560935 w 3040786"/>
                        <a:gd name="connsiteY2" fmla="*/ 0 h 2405628"/>
                        <a:gd name="connsiteX3" fmla="*/ 2533978 w 3040786"/>
                        <a:gd name="connsiteY3" fmla="*/ 0 h 2405628"/>
                        <a:gd name="connsiteX4" fmla="*/ 3040786 w 3040786"/>
                        <a:gd name="connsiteY4" fmla="*/ 276784 h 2405628"/>
                        <a:gd name="connsiteX5" fmla="*/ 3040786 w 3040786"/>
                        <a:gd name="connsiteY5" fmla="*/ 702758 h 2405628"/>
                        <a:gd name="connsiteX6" fmla="*/ 3040786 w 3040786"/>
                        <a:gd name="connsiteY6" fmla="*/ 1110211 h 2405628"/>
                        <a:gd name="connsiteX7" fmla="*/ 3040786 w 3040786"/>
                        <a:gd name="connsiteY7" fmla="*/ 1517663 h 2405628"/>
                        <a:gd name="connsiteX8" fmla="*/ 3040786 w 3040786"/>
                        <a:gd name="connsiteY8" fmla="*/ 2128843 h 2405628"/>
                        <a:gd name="connsiteX9" fmla="*/ 2533978 w 3040786"/>
                        <a:gd name="connsiteY9" fmla="*/ 2405628 h 2405628"/>
                        <a:gd name="connsiteX10" fmla="*/ 1560935 w 3040786"/>
                        <a:gd name="connsiteY10" fmla="*/ 2405628 h 2405628"/>
                        <a:gd name="connsiteX11" fmla="*/ 506807 w 3040786"/>
                        <a:gd name="connsiteY11" fmla="*/ 2405628 h 2405628"/>
                        <a:gd name="connsiteX12" fmla="*/ 0 w 3040786"/>
                        <a:gd name="connsiteY12" fmla="*/ 2128843 h 2405628"/>
                        <a:gd name="connsiteX13" fmla="*/ 0 w 3040786"/>
                        <a:gd name="connsiteY13" fmla="*/ 1702869 h 2405628"/>
                        <a:gd name="connsiteX14" fmla="*/ 0 w 3040786"/>
                        <a:gd name="connsiteY14" fmla="*/ 1221334 h 2405628"/>
                        <a:gd name="connsiteX15" fmla="*/ 0 w 3040786"/>
                        <a:gd name="connsiteY15" fmla="*/ 813881 h 2405628"/>
                        <a:gd name="connsiteX16" fmla="*/ 0 w 3040786"/>
                        <a:gd name="connsiteY16" fmla="*/ 276784 h 24056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3040786" h="2405628" fill="none" extrusionOk="0">
                          <a:moveTo>
                            <a:pt x="0" y="276784"/>
                          </a:moveTo>
                          <a:cubicBezTo>
                            <a:pt x="76357" y="140071"/>
                            <a:pt x="228412" y="5483"/>
                            <a:pt x="506807" y="0"/>
                          </a:cubicBezTo>
                          <a:cubicBezTo>
                            <a:pt x="856248" y="20217"/>
                            <a:pt x="1185854" y="-44914"/>
                            <a:pt x="1560935" y="0"/>
                          </a:cubicBezTo>
                          <a:cubicBezTo>
                            <a:pt x="1957268" y="-35983"/>
                            <a:pt x="2125828" y="95935"/>
                            <a:pt x="2533978" y="0"/>
                          </a:cubicBezTo>
                          <a:cubicBezTo>
                            <a:pt x="2879070" y="15027"/>
                            <a:pt x="3046771" y="123384"/>
                            <a:pt x="3040786" y="276784"/>
                          </a:cubicBezTo>
                          <a:cubicBezTo>
                            <a:pt x="3109945" y="335104"/>
                            <a:pt x="3028440" y="553115"/>
                            <a:pt x="3040786" y="702758"/>
                          </a:cubicBezTo>
                          <a:cubicBezTo>
                            <a:pt x="3095314" y="857146"/>
                            <a:pt x="3018685" y="900397"/>
                            <a:pt x="3040786" y="1110211"/>
                          </a:cubicBezTo>
                          <a:cubicBezTo>
                            <a:pt x="3054441" y="1306403"/>
                            <a:pt x="3030463" y="1362406"/>
                            <a:pt x="3040786" y="1610267"/>
                          </a:cubicBezTo>
                          <a:cubicBezTo>
                            <a:pt x="3039544" y="1849749"/>
                            <a:pt x="2947894" y="2008445"/>
                            <a:pt x="3040786" y="2128843"/>
                          </a:cubicBezTo>
                          <a:cubicBezTo>
                            <a:pt x="2949747" y="2257929"/>
                            <a:pt x="2746660" y="2383171"/>
                            <a:pt x="2533978" y="2405628"/>
                          </a:cubicBezTo>
                          <a:cubicBezTo>
                            <a:pt x="2236210" y="2380217"/>
                            <a:pt x="1897245" y="2379244"/>
                            <a:pt x="1520393" y="2405628"/>
                          </a:cubicBezTo>
                          <a:cubicBezTo>
                            <a:pt x="1126789" y="2448306"/>
                            <a:pt x="946345" y="2379399"/>
                            <a:pt x="506807" y="2405628"/>
                          </a:cubicBezTo>
                          <a:cubicBezTo>
                            <a:pt x="173814" y="2388998"/>
                            <a:pt x="13639" y="2328667"/>
                            <a:pt x="0" y="2128843"/>
                          </a:cubicBezTo>
                          <a:cubicBezTo>
                            <a:pt x="-104969" y="2002603"/>
                            <a:pt x="-16933" y="1867864"/>
                            <a:pt x="0" y="1628787"/>
                          </a:cubicBezTo>
                          <a:cubicBezTo>
                            <a:pt x="-3037" y="1388745"/>
                            <a:pt x="101055" y="1321501"/>
                            <a:pt x="0" y="1128731"/>
                          </a:cubicBezTo>
                          <a:cubicBezTo>
                            <a:pt x="-91180" y="903806"/>
                            <a:pt x="37638" y="895417"/>
                            <a:pt x="0" y="721279"/>
                          </a:cubicBezTo>
                          <a:cubicBezTo>
                            <a:pt x="-69982" y="576725"/>
                            <a:pt x="65705" y="408609"/>
                            <a:pt x="0" y="276784"/>
                          </a:cubicBezTo>
                          <a:close/>
                        </a:path>
                        <a:path w="3040786" h="2405628" stroke="0" extrusionOk="0">
                          <a:moveTo>
                            <a:pt x="0" y="276784"/>
                          </a:moveTo>
                          <a:cubicBezTo>
                            <a:pt x="43907" y="110893"/>
                            <a:pt x="255485" y="42287"/>
                            <a:pt x="506807" y="0"/>
                          </a:cubicBezTo>
                          <a:cubicBezTo>
                            <a:pt x="937032" y="-61464"/>
                            <a:pt x="1191104" y="-19292"/>
                            <a:pt x="1560935" y="0"/>
                          </a:cubicBezTo>
                          <a:cubicBezTo>
                            <a:pt x="1833394" y="-20314"/>
                            <a:pt x="2287902" y="-6713"/>
                            <a:pt x="2533978" y="0"/>
                          </a:cubicBezTo>
                          <a:cubicBezTo>
                            <a:pt x="2785905" y="14986"/>
                            <a:pt x="3073279" y="142338"/>
                            <a:pt x="3040786" y="276784"/>
                          </a:cubicBezTo>
                          <a:cubicBezTo>
                            <a:pt x="3079935" y="426694"/>
                            <a:pt x="2981421" y="621735"/>
                            <a:pt x="3040786" y="702758"/>
                          </a:cubicBezTo>
                          <a:cubicBezTo>
                            <a:pt x="3093836" y="813570"/>
                            <a:pt x="2928242" y="944293"/>
                            <a:pt x="3040786" y="1110211"/>
                          </a:cubicBezTo>
                          <a:cubicBezTo>
                            <a:pt x="3090091" y="1272230"/>
                            <a:pt x="2941066" y="1399130"/>
                            <a:pt x="3040786" y="1517663"/>
                          </a:cubicBezTo>
                          <a:cubicBezTo>
                            <a:pt x="3086239" y="1676563"/>
                            <a:pt x="2992513" y="1977588"/>
                            <a:pt x="3040786" y="2128843"/>
                          </a:cubicBezTo>
                          <a:cubicBezTo>
                            <a:pt x="3061845" y="2300790"/>
                            <a:pt x="2826841" y="2397385"/>
                            <a:pt x="2533978" y="2405628"/>
                          </a:cubicBezTo>
                          <a:cubicBezTo>
                            <a:pt x="2149952" y="2461291"/>
                            <a:pt x="1846330" y="2386878"/>
                            <a:pt x="1560935" y="2405628"/>
                          </a:cubicBezTo>
                          <a:cubicBezTo>
                            <a:pt x="1353744" y="2498560"/>
                            <a:pt x="1063165" y="2333842"/>
                            <a:pt x="506807" y="2405628"/>
                          </a:cubicBezTo>
                          <a:cubicBezTo>
                            <a:pt x="210363" y="2328543"/>
                            <a:pt x="7239" y="2308473"/>
                            <a:pt x="0" y="2128843"/>
                          </a:cubicBezTo>
                          <a:cubicBezTo>
                            <a:pt x="8553" y="1999445"/>
                            <a:pt x="26710" y="1816892"/>
                            <a:pt x="0" y="1702869"/>
                          </a:cubicBezTo>
                          <a:cubicBezTo>
                            <a:pt x="-20262" y="1532574"/>
                            <a:pt x="81498" y="1445012"/>
                            <a:pt x="0" y="1221334"/>
                          </a:cubicBezTo>
                          <a:cubicBezTo>
                            <a:pt x="-91785" y="1003053"/>
                            <a:pt x="81640" y="1002911"/>
                            <a:pt x="0" y="813881"/>
                          </a:cubicBezTo>
                          <a:cubicBezTo>
                            <a:pt x="-43001" y="649625"/>
                            <a:pt x="-22983" y="457557"/>
                            <a:pt x="0" y="276784"/>
                          </a:cubicBezTo>
                          <a:close/>
                        </a:path>
                        <a:path w="3040786" h="2405628" fill="none" stroke="0" extrusionOk="0">
                          <a:moveTo>
                            <a:pt x="0" y="276784"/>
                          </a:moveTo>
                          <a:cubicBezTo>
                            <a:pt x="66697" y="99051"/>
                            <a:pt x="300524" y="-36650"/>
                            <a:pt x="506807" y="0"/>
                          </a:cubicBezTo>
                          <a:cubicBezTo>
                            <a:pt x="845217" y="-113205"/>
                            <a:pt x="1209388" y="23270"/>
                            <a:pt x="1560935" y="0"/>
                          </a:cubicBezTo>
                          <a:cubicBezTo>
                            <a:pt x="1909304" y="-4414"/>
                            <a:pt x="2217375" y="9820"/>
                            <a:pt x="2533978" y="0"/>
                          </a:cubicBezTo>
                          <a:cubicBezTo>
                            <a:pt x="2849581" y="6872"/>
                            <a:pt x="3033312" y="152935"/>
                            <a:pt x="3040786" y="276784"/>
                          </a:cubicBezTo>
                          <a:cubicBezTo>
                            <a:pt x="3107706" y="395186"/>
                            <a:pt x="2992718" y="546272"/>
                            <a:pt x="3040786" y="702758"/>
                          </a:cubicBezTo>
                          <a:cubicBezTo>
                            <a:pt x="3086040" y="891147"/>
                            <a:pt x="3028804" y="927773"/>
                            <a:pt x="3040786" y="1110211"/>
                          </a:cubicBezTo>
                          <a:cubicBezTo>
                            <a:pt x="3064513" y="1298278"/>
                            <a:pt x="3045157" y="1376033"/>
                            <a:pt x="3040786" y="1610267"/>
                          </a:cubicBezTo>
                          <a:cubicBezTo>
                            <a:pt x="3065518" y="1856045"/>
                            <a:pt x="2987981" y="1978469"/>
                            <a:pt x="3040786" y="2128843"/>
                          </a:cubicBezTo>
                          <a:cubicBezTo>
                            <a:pt x="2977494" y="2256074"/>
                            <a:pt x="2813957" y="2334993"/>
                            <a:pt x="2533978" y="2405628"/>
                          </a:cubicBezTo>
                          <a:cubicBezTo>
                            <a:pt x="2323024" y="2412248"/>
                            <a:pt x="1943077" y="2383911"/>
                            <a:pt x="1520393" y="2405628"/>
                          </a:cubicBezTo>
                          <a:cubicBezTo>
                            <a:pt x="1090953" y="2359181"/>
                            <a:pt x="922481" y="2370834"/>
                            <a:pt x="506807" y="2405628"/>
                          </a:cubicBezTo>
                          <a:cubicBezTo>
                            <a:pt x="154582" y="2407881"/>
                            <a:pt x="29231" y="2291014"/>
                            <a:pt x="0" y="2128843"/>
                          </a:cubicBezTo>
                          <a:cubicBezTo>
                            <a:pt x="-94978" y="1993027"/>
                            <a:pt x="50117" y="1846899"/>
                            <a:pt x="0" y="1628787"/>
                          </a:cubicBezTo>
                          <a:cubicBezTo>
                            <a:pt x="-19777" y="1390512"/>
                            <a:pt x="82219" y="1297729"/>
                            <a:pt x="0" y="1128731"/>
                          </a:cubicBezTo>
                          <a:cubicBezTo>
                            <a:pt x="-51863" y="937973"/>
                            <a:pt x="19861" y="877360"/>
                            <a:pt x="0" y="721279"/>
                          </a:cubicBezTo>
                          <a:cubicBezTo>
                            <a:pt x="-40970" y="561492"/>
                            <a:pt x="64003" y="428697"/>
                            <a:pt x="0" y="276784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230615" y="452546"/>
              <a:ext cx="3061255" cy="2690579"/>
            </a:xfrm>
            <a:custGeom>
              <a:avLst/>
              <a:gdLst>
                <a:gd name="connsiteX0" fmla="*/ 0 w 3061255"/>
                <a:gd name="connsiteY0" fmla="*/ 309569 h 2690579"/>
                <a:gd name="connsiteX1" fmla="*/ 510218 w 3061255"/>
                <a:gd name="connsiteY1" fmla="*/ 0 h 2690579"/>
                <a:gd name="connsiteX2" fmla="*/ 1231307 w 3061255"/>
                <a:gd name="connsiteY2" fmla="*/ 0 h 2690579"/>
                <a:gd name="connsiteX3" fmla="*/ 1870762 w 3061255"/>
                <a:gd name="connsiteY3" fmla="*/ 0 h 2690579"/>
                <a:gd name="connsiteX4" fmla="*/ 2551035 w 3061255"/>
                <a:gd name="connsiteY4" fmla="*/ 0 h 2690579"/>
                <a:gd name="connsiteX5" fmla="*/ 3061255 w 3061255"/>
                <a:gd name="connsiteY5" fmla="*/ 309569 h 2690579"/>
                <a:gd name="connsiteX6" fmla="*/ 3061255 w 3061255"/>
                <a:gd name="connsiteY6" fmla="*/ 848143 h 2690579"/>
                <a:gd name="connsiteX7" fmla="*/ 3061255 w 3061255"/>
                <a:gd name="connsiteY7" fmla="*/ 1303859 h 2690579"/>
                <a:gd name="connsiteX8" fmla="*/ 3061255 w 3061255"/>
                <a:gd name="connsiteY8" fmla="*/ 1821719 h 2690579"/>
                <a:gd name="connsiteX9" fmla="*/ 3061255 w 3061255"/>
                <a:gd name="connsiteY9" fmla="*/ 2381008 h 2690579"/>
                <a:gd name="connsiteX10" fmla="*/ 2551035 w 3061255"/>
                <a:gd name="connsiteY10" fmla="*/ 2690579 h 2690579"/>
                <a:gd name="connsiteX11" fmla="*/ 1931987 w 3061255"/>
                <a:gd name="connsiteY11" fmla="*/ 2690579 h 2690579"/>
                <a:gd name="connsiteX12" fmla="*/ 1312940 w 3061255"/>
                <a:gd name="connsiteY12" fmla="*/ 2690579 h 2690579"/>
                <a:gd name="connsiteX13" fmla="*/ 510218 w 3061255"/>
                <a:gd name="connsiteY13" fmla="*/ 2690579 h 2690579"/>
                <a:gd name="connsiteX14" fmla="*/ 0 w 3061255"/>
                <a:gd name="connsiteY14" fmla="*/ 2381008 h 2690579"/>
                <a:gd name="connsiteX15" fmla="*/ 0 w 3061255"/>
                <a:gd name="connsiteY15" fmla="*/ 1925291 h 2690579"/>
                <a:gd name="connsiteX16" fmla="*/ 0 w 3061255"/>
                <a:gd name="connsiteY16" fmla="*/ 1428146 h 2690579"/>
                <a:gd name="connsiteX17" fmla="*/ 0 w 3061255"/>
                <a:gd name="connsiteY17" fmla="*/ 889572 h 2690579"/>
                <a:gd name="connsiteX18" fmla="*/ 0 w 3061255"/>
                <a:gd name="connsiteY18" fmla="*/ 309569 h 2690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61255" h="2690579" extrusionOk="0">
                  <a:moveTo>
                    <a:pt x="0" y="309569"/>
                  </a:moveTo>
                  <a:cubicBezTo>
                    <a:pt x="93821" y="66420"/>
                    <a:pt x="292726" y="-53200"/>
                    <a:pt x="510218" y="0"/>
                  </a:cubicBezTo>
                  <a:cubicBezTo>
                    <a:pt x="840528" y="-64219"/>
                    <a:pt x="926693" y="38336"/>
                    <a:pt x="1231307" y="0"/>
                  </a:cubicBezTo>
                  <a:cubicBezTo>
                    <a:pt x="1541181" y="2796"/>
                    <a:pt x="1753724" y="-34809"/>
                    <a:pt x="1870762" y="0"/>
                  </a:cubicBezTo>
                  <a:cubicBezTo>
                    <a:pt x="2016759" y="6396"/>
                    <a:pt x="2256535" y="85983"/>
                    <a:pt x="2551035" y="0"/>
                  </a:cubicBezTo>
                  <a:cubicBezTo>
                    <a:pt x="2866094" y="59440"/>
                    <a:pt x="3062743" y="201964"/>
                    <a:pt x="3061255" y="309569"/>
                  </a:cubicBezTo>
                  <a:cubicBezTo>
                    <a:pt x="3070263" y="596311"/>
                    <a:pt x="2965366" y="718084"/>
                    <a:pt x="3061255" y="848143"/>
                  </a:cubicBezTo>
                  <a:cubicBezTo>
                    <a:pt x="3189055" y="1018070"/>
                    <a:pt x="3027866" y="1230514"/>
                    <a:pt x="3061255" y="1303859"/>
                  </a:cubicBezTo>
                  <a:cubicBezTo>
                    <a:pt x="3170813" y="1393677"/>
                    <a:pt x="3122810" y="1571522"/>
                    <a:pt x="3061255" y="1821719"/>
                  </a:cubicBezTo>
                  <a:cubicBezTo>
                    <a:pt x="3092221" y="2018089"/>
                    <a:pt x="3095884" y="2134178"/>
                    <a:pt x="3061255" y="2381008"/>
                  </a:cubicBezTo>
                  <a:cubicBezTo>
                    <a:pt x="3085908" y="2498479"/>
                    <a:pt x="2752391" y="2678124"/>
                    <a:pt x="2551035" y="2690579"/>
                  </a:cubicBezTo>
                  <a:cubicBezTo>
                    <a:pt x="2371015" y="2672246"/>
                    <a:pt x="2048207" y="2642777"/>
                    <a:pt x="1931987" y="2690579"/>
                  </a:cubicBezTo>
                  <a:cubicBezTo>
                    <a:pt x="1776826" y="2712923"/>
                    <a:pt x="1682415" y="2662942"/>
                    <a:pt x="1312940" y="2690579"/>
                  </a:cubicBezTo>
                  <a:cubicBezTo>
                    <a:pt x="1096107" y="2696751"/>
                    <a:pt x="806718" y="2640595"/>
                    <a:pt x="510218" y="2690579"/>
                  </a:cubicBezTo>
                  <a:cubicBezTo>
                    <a:pt x="271595" y="2604211"/>
                    <a:pt x="36330" y="2500771"/>
                    <a:pt x="0" y="2381008"/>
                  </a:cubicBezTo>
                  <a:cubicBezTo>
                    <a:pt x="29805" y="2304189"/>
                    <a:pt x="-14236" y="2087305"/>
                    <a:pt x="0" y="1925291"/>
                  </a:cubicBezTo>
                  <a:cubicBezTo>
                    <a:pt x="-22029" y="1753930"/>
                    <a:pt x="110114" y="1527590"/>
                    <a:pt x="0" y="1428146"/>
                  </a:cubicBezTo>
                  <a:cubicBezTo>
                    <a:pt x="-18764" y="1345923"/>
                    <a:pt x="8666" y="1079653"/>
                    <a:pt x="0" y="889572"/>
                  </a:cubicBezTo>
                  <a:cubicBezTo>
                    <a:pt x="-83600" y="746566"/>
                    <a:pt x="65191" y="422061"/>
                    <a:pt x="0" y="309569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088835"/>
                        <a:gd name="connsiteY0" fmla="*/ 276784 h 2405628"/>
                        <a:gd name="connsiteX1" fmla="*/ 514815 w 3088835"/>
                        <a:gd name="connsiteY1" fmla="*/ 0 h 2405628"/>
                        <a:gd name="connsiteX2" fmla="*/ 1242401 w 3088835"/>
                        <a:gd name="connsiteY2" fmla="*/ 0 h 2405628"/>
                        <a:gd name="connsiteX3" fmla="*/ 1887617 w 3088835"/>
                        <a:gd name="connsiteY3" fmla="*/ 0 h 2405628"/>
                        <a:gd name="connsiteX4" fmla="*/ 2574019 w 3088835"/>
                        <a:gd name="connsiteY4" fmla="*/ 0 h 2405628"/>
                        <a:gd name="connsiteX5" fmla="*/ 3088835 w 3088835"/>
                        <a:gd name="connsiteY5" fmla="*/ 276784 h 2405628"/>
                        <a:gd name="connsiteX6" fmla="*/ 3088835 w 3088835"/>
                        <a:gd name="connsiteY6" fmla="*/ 758319 h 2405628"/>
                        <a:gd name="connsiteX7" fmla="*/ 3088835 w 3088835"/>
                        <a:gd name="connsiteY7" fmla="*/ 1165772 h 2405628"/>
                        <a:gd name="connsiteX8" fmla="*/ 3088835 w 3088835"/>
                        <a:gd name="connsiteY8" fmla="*/ 1628787 h 2405628"/>
                        <a:gd name="connsiteX9" fmla="*/ 3088835 w 3088835"/>
                        <a:gd name="connsiteY9" fmla="*/ 2128843 h 2405628"/>
                        <a:gd name="connsiteX10" fmla="*/ 2574019 w 3088835"/>
                        <a:gd name="connsiteY10" fmla="*/ 2405628 h 2405628"/>
                        <a:gd name="connsiteX11" fmla="*/ 1949394 w 3088835"/>
                        <a:gd name="connsiteY11" fmla="*/ 2405628 h 2405628"/>
                        <a:gd name="connsiteX12" fmla="*/ 1324769 w 3088835"/>
                        <a:gd name="connsiteY12" fmla="*/ 2405628 h 2405628"/>
                        <a:gd name="connsiteX13" fmla="*/ 514815 w 3088835"/>
                        <a:gd name="connsiteY13" fmla="*/ 2405628 h 2405628"/>
                        <a:gd name="connsiteX14" fmla="*/ 0 w 3088835"/>
                        <a:gd name="connsiteY14" fmla="*/ 2128843 h 2405628"/>
                        <a:gd name="connsiteX15" fmla="*/ 0 w 3088835"/>
                        <a:gd name="connsiteY15" fmla="*/ 1721390 h 2405628"/>
                        <a:gd name="connsiteX16" fmla="*/ 0 w 3088835"/>
                        <a:gd name="connsiteY16" fmla="*/ 1276896 h 2405628"/>
                        <a:gd name="connsiteX17" fmla="*/ 0 w 3088835"/>
                        <a:gd name="connsiteY17" fmla="*/ 795361 h 2405628"/>
                        <a:gd name="connsiteX18" fmla="*/ 0 w 3088835"/>
                        <a:gd name="connsiteY18" fmla="*/ 276784 h 24056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3088835" h="2405628" extrusionOk="0">
                          <a:moveTo>
                            <a:pt x="0" y="276784"/>
                          </a:moveTo>
                          <a:cubicBezTo>
                            <a:pt x="44366" y="93479"/>
                            <a:pt x="264711" y="-20694"/>
                            <a:pt x="514815" y="0"/>
                          </a:cubicBezTo>
                          <a:cubicBezTo>
                            <a:pt x="849299" y="-54860"/>
                            <a:pt x="938646" y="33734"/>
                            <a:pt x="1242401" y="0"/>
                          </a:cubicBezTo>
                          <a:cubicBezTo>
                            <a:pt x="1542435" y="-9275"/>
                            <a:pt x="1740842" y="-8812"/>
                            <a:pt x="1887617" y="0"/>
                          </a:cubicBezTo>
                          <a:cubicBezTo>
                            <a:pt x="2065686" y="-18596"/>
                            <a:pt x="2259663" y="32058"/>
                            <a:pt x="2574019" y="0"/>
                          </a:cubicBezTo>
                          <a:cubicBezTo>
                            <a:pt x="2875568" y="27783"/>
                            <a:pt x="3088755" y="170942"/>
                            <a:pt x="3088835" y="276784"/>
                          </a:cubicBezTo>
                          <a:cubicBezTo>
                            <a:pt x="3109231" y="505714"/>
                            <a:pt x="2989791" y="605911"/>
                            <a:pt x="3088835" y="758319"/>
                          </a:cubicBezTo>
                          <a:cubicBezTo>
                            <a:pt x="3198564" y="920601"/>
                            <a:pt x="3045046" y="1091183"/>
                            <a:pt x="3088835" y="1165772"/>
                          </a:cubicBezTo>
                          <a:cubicBezTo>
                            <a:pt x="3193546" y="1246395"/>
                            <a:pt x="3114289" y="1411593"/>
                            <a:pt x="3088835" y="1628787"/>
                          </a:cubicBezTo>
                          <a:cubicBezTo>
                            <a:pt x="3118298" y="1814602"/>
                            <a:pt x="3096692" y="1936065"/>
                            <a:pt x="3088835" y="2128843"/>
                          </a:cubicBezTo>
                          <a:cubicBezTo>
                            <a:pt x="3128783" y="2251924"/>
                            <a:pt x="2776891" y="2400879"/>
                            <a:pt x="2574019" y="2405628"/>
                          </a:cubicBezTo>
                          <a:cubicBezTo>
                            <a:pt x="2393528" y="2396019"/>
                            <a:pt x="2088827" y="2390946"/>
                            <a:pt x="1949394" y="2405628"/>
                          </a:cubicBezTo>
                          <a:cubicBezTo>
                            <a:pt x="1800375" y="2414736"/>
                            <a:pt x="1667458" y="2376759"/>
                            <a:pt x="1324769" y="2405628"/>
                          </a:cubicBezTo>
                          <a:cubicBezTo>
                            <a:pt x="1083392" y="2420302"/>
                            <a:pt x="782186" y="2374134"/>
                            <a:pt x="514815" y="2405628"/>
                          </a:cubicBezTo>
                          <a:cubicBezTo>
                            <a:pt x="269935" y="2356380"/>
                            <a:pt x="29746" y="2253295"/>
                            <a:pt x="0" y="2128843"/>
                          </a:cubicBezTo>
                          <a:cubicBezTo>
                            <a:pt x="7303" y="2052991"/>
                            <a:pt x="26225" y="1868530"/>
                            <a:pt x="0" y="1721390"/>
                          </a:cubicBezTo>
                          <a:cubicBezTo>
                            <a:pt x="-47783" y="1570761"/>
                            <a:pt x="90702" y="1366988"/>
                            <a:pt x="0" y="1276896"/>
                          </a:cubicBezTo>
                          <a:cubicBezTo>
                            <a:pt x="-32014" y="1197911"/>
                            <a:pt x="37278" y="960567"/>
                            <a:pt x="0" y="795361"/>
                          </a:cubicBezTo>
                          <a:cubicBezTo>
                            <a:pt x="-76751" y="651024"/>
                            <a:pt x="89777" y="410557"/>
                            <a:pt x="0" y="276784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117260" y="566867"/>
              <a:ext cx="3117971" cy="92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استعمال الأشرطة أو الأزرار أو خياطة طرفي الفتحات</a:t>
              </a: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93959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79866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84267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573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25004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الرز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013401" y="1453291"/>
            <a:ext cx="805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أداة تستخدم لغلق و ضم الفتحات و إضفاء ناحية جمالية للرداء 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6114" y="3427142"/>
            <a:ext cx="1884683" cy="2555602"/>
            <a:chOff x="10085841" y="2778648"/>
            <a:chExt cx="1884683" cy="255560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5841" y="2778648"/>
              <a:ext cx="1884683" cy="2555602"/>
              <a:chOff x="395817" y="4262072"/>
              <a:chExt cx="1884683" cy="255560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عناية ملبسية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40237"/>
                <a:ext cx="1875550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ضم الفتحات 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52464" y="4181690"/>
              <a:ext cx="853216" cy="726813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A3570DC-4EAC-4602-9A02-4F03D0B14AA1}"/>
              </a:ext>
            </a:extLst>
          </p:cNvPr>
          <p:cNvGrpSpPr/>
          <p:nvPr/>
        </p:nvGrpSpPr>
        <p:grpSpPr>
          <a:xfrm flipH="1" flipV="1">
            <a:off x="9860292" y="1943466"/>
            <a:ext cx="1834212" cy="635091"/>
            <a:chOff x="1431941" y="2643418"/>
            <a:chExt cx="1834212" cy="635091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A7F7DF1-DCDA-4CB5-ABF4-4A812C888D22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0937E1-5C20-4DCA-AE2A-14B8790920CB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0ED9D7FC-AE86-46B2-A2FF-A921693823CB}"/>
              </a:ext>
            </a:extLst>
          </p:cNvPr>
          <p:cNvSpPr txBox="1"/>
          <p:nvPr/>
        </p:nvSpPr>
        <p:spPr>
          <a:xfrm>
            <a:off x="3013401" y="2146711"/>
            <a:ext cx="805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أنواع الأزرار : 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5993776-9BF7-4A90-A29B-236F158EE62C}"/>
              </a:ext>
            </a:extLst>
          </p:cNvPr>
          <p:cNvGrpSpPr/>
          <p:nvPr/>
        </p:nvGrpSpPr>
        <p:grpSpPr>
          <a:xfrm flipH="1" flipV="1">
            <a:off x="9853647" y="2546866"/>
            <a:ext cx="1834212" cy="635091"/>
            <a:chOff x="1431941" y="2643418"/>
            <a:chExt cx="1834212" cy="63509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AE6B037-A4E4-4F83-AB17-3867FB43BCD1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63A1C50-57FF-43CC-873C-3E46B7326BEA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2EA7D435-5030-4B81-A0CA-A236FDAF4608}"/>
              </a:ext>
            </a:extLst>
          </p:cNvPr>
          <p:cNvSpPr txBox="1"/>
          <p:nvPr/>
        </p:nvSpPr>
        <p:spPr>
          <a:xfrm>
            <a:off x="3006756" y="2750111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للزر تختلف أنواع متعددة تختلف بحسب اختلاف الخامة و اللون و الشكل و الحجم ، فمنها الأزرار  المثقوبة و منها ذات الحلقة و يندرج تحت كل نوع من هذين النوعين عدة أصناف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E2034FE-089C-4B7D-BC38-76C1A863A502}"/>
              </a:ext>
            </a:extLst>
          </p:cNvPr>
          <p:cNvGrpSpPr/>
          <p:nvPr/>
        </p:nvGrpSpPr>
        <p:grpSpPr>
          <a:xfrm flipH="1" flipV="1">
            <a:off x="9834597" y="3442216"/>
            <a:ext cx="1834212" cy="635091"/>
            <a:chOff x="1431941" y="2643418"/>
            <a:chExt cx="1834212" cy="635091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CF2711B-8BAA-4376-9A0E-5958FDE92100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933614A-3C75-4DDA-9654-9B79CF327D7D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7C6EE480-5DA4-4BF8-8920-A5A2F0E066D5}"/>
              </a:ext>
            </a:extLst>
          </p:cNvPr>
          <p:cNvSpPr txBox="1"/>
          <p:nvPr/>
        </p:nvSpPr>
        <p:spPr>
          <a:xfrm>
            <a:off x="2987706" y="3645461"/>
            <a:ext cx="805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يرفق مع بعض الملابس الجاهزة (خيط من نفس لون القطعة + أزرار إضافية )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2" name="Freeform: Shape 140">
            <a:extLst>
              <a:ext uri="{FF2B5EF4-FFF2-40B4-BE49-F238E27FC236}">
                <a16:creationId xmlns:a16="http://schemas.microsoft.com/office/drawing/2014/main" id="{B15C3720-9BFD-4D2D-AB0C-695C8E06BACE}"/>
              </a:ext>
            </a:extLst>
          </p:cNvPr>
          <p:cNvSpPr/>
          <p:nvPr/>
        </p:nvSpPr>
        <p:spPr>
          <a:xfrm rot="5400000">
            <a:off x="2796959" y="4076767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AB3EA8C-6CE2-4C55-975A-B3F1698FD875}"/>
              </a:ext>
            </a:extLst>
          </p:cNvPr>
          <p:cNvGrpSpPr/>
          <p:nvPr/>
        </p:nvGrpSpPr>
        <p:grpSpPr>
          <a:xfrm>
            <a:off x="3840754" y="411937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F2794D7-88F4-4F1D-9B68-22AD1445BC3E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10">
              <a:extLst>
                <a:ext uri="{FF2B5EF4-FFF2-40B4-BE49-F238E27FC236}">
                  <a16:creationId xmlns:a16="http://schemas.microsoft.com/office/drawing/2014/main" id="{2E89940C-51BD-42DD-A6F6-2CD33D7E72AF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5E966A6-644A-4E81-B46A-206FE0B9E8A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737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3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1" grpId="0"/>
      <p:bldP spid="36" grpId="0"/>
      <p:bldP spid="41" grpId="0"/>
      <p:bldP spid="42" grpId="0" animBg="1"/>
      <p:bldP spid="4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735C2B48-F1D9-4130-B4B7-DE0B6B313251}"/>
              </a:ext>
            </a:extLst>
          </p:cNvPr>
          <p:cNvGrpSpPr/>
          <p:nvPr/>
        </p:nvGrpSpPr>
        <p:grpSpPr>
          <a:xfrm>
            <a:off x="-117373" y="-60311"/>
            <a:ext cx="6215317" cy="3270508"/>
            <a:chOff x="-117373" y="-60311"/>
            <a:chExt cx="6215317" cy="327050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A7FDB57-343A-4B6E-AEF2-171ED51BA42B}"/>
                </a:ext>
              </a:extLst>
            </p:cNvPr>
            <p:cNvSpPr/>
            <p:nvPr/>
          </p:nvSpPr>
          <p:spPr>
            <a:xfrm rot="5677799">
              <a:off x="1355032" y="-1532716"/>
              <a:ext cx="3270508" cy="6215317"/>
            </a:xfrm>
            <a:custGeom>
              <a:avLst/>
              <a:gdLst>
                <a:gd name="connsiteX0" fmla="*/ 306829 w 3270508"/>
                <a:gd name="connsiteY0" fmla="*/ 6215317 h 6215317"/>
                <a:gd name="connsiteX1" fmla="*/ 0 w 3270508"/>
                <a:gd name="connsiteY1" fmla="*/ 2426595 h 6215317"/>
                <a:gd name="connsiteX2" fmla="*/ 3217464 w 3270508"/>
                <a:gd name="connsiteY2" fmla="*/ 0 h 6215317"/>
                <a:gd name="connsiteX3" fmla="*/ 3270508 w 3270508"/>
                <a:gd name="connsiteY3" fmla="*/ 48979 h 6215317"/>
                <a:gd name="connsiteX4" fmla="*/ 3270508 w 3270508"/>
                <a:gd name="connsiteY4" fmla="*/ 5975304 h 6215317"/>
                <a:gd name="connsiteX5" fmla="*/ 306829 w 3270508"/>
                <a:gd name="connsiteY5" fmla="*/ 6215317 h 621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0508" h="6215317">
                  <a:moveTo>
                    <a:pt x="306829" y="6215317"/>
                  </a:moveTo>
                  <a:lnTo>
                    <a:pt x="0" y="2426595"/>
                  </a:lnTo>
                  <a:lnTo>
                    <a:pt x="3217464" y="0"/>
                  </a:lnTo>
                  <a:lnTo>
                    <a:pt x="3270508" y="48979"/>
                  </a:lnTo>
                  <a:lnTo>
                    <a:pt x="3270508" y="5975304"/>
                  </a:lnTo>
                  <a:lnTo>
                    <a:pt x="306829" y="6215317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10EAE3B-D503-42BB-94F7-1424504222B7}"/>
                </a:ext>
              </a:extLst>
            </p:cNvPr>
            <p:cNvGrpSpPr/>
            <p:nvPr/>
          </p:nvGrpSpPr>
          <p:grpSpPr>
            <a:xfrm>
              <a:off x="2008037" y="1770523"/>
              <a:ext cx="2947437" cy="694820"/>
              <a:chOff x="7400523" y="2434673"/>
              <a:chExt cx="2947437" cy="694820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CECFF67-AC6D-4823-A172-2C986C97AB13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F4B1EB-AB09-430D-90A1-E3E50C59E1A6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5FD4136-AD1A-45A1-9EE1-FFF0A0028F79}"/>
              </a:ext>
            </a:extLst>
          </p:cNvPr>
          <p:cNvGrpSpPr/>
          <p:nvPr/>
        </p:nvGrpSpPr>
        <p:grpSpPr>
          <a:xfrm>
            <a:off x="6372092" y="-222353"/>
            <a:ext cx="5989016" cy="3947823"/>
            <a:chOff x="6372092" y="-222353"/>
            <a:chExt cx="5989016" cy="394782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F8AE35D-E623-49DE-B884-4A2D0E489A7E}"/>
                </a:ext>
              </a:extLst>
            </p:cNvPr>
            <p:cNvSpPr/>
            <p:nvPr/>
          </p:nvSpPr>
          <p:spPr>
            <a:xfrm rot="5677799">
              <a:off x="7392688" y="-1242949"/>
              <a:ext cx="3947823" cy="5989016"/>
            </a:xfrm>
            <a:custGeom>
              <a:avLst/>
              <a:gdLst>
                <a:gd name="connsiteX0" fmla="*/ 179812 w 3947823"/>
                <a:gd name="connsiteY0" fmla="*/ 2540039 h 5989016"/>
                <a:gd name="connsiteX1" fmla="*/ 0 w 3947823"/>
                <a:gd name="connsiteY1" fmla="*/ 319714 h 5989016"/>
                <a:gd name="connsiteX2" fmla="*/ 3947823 w 3947823"/>
                <a:gd name="connsiteY2" fmla="*/ 0 h 5989016"/>
                <a:gd name="connsiteX3" fmla="*/ 3947823 w 3947823"/>
                <a:gd name="connsiteY3" fmla="*/ 5964229 h 5989016"/>
                <a:gd name="connsiteX4" fmla="*/ 3914958 w 3947823"/>
                <a:gd name="connsiteY4" fmla="*/ 5989016 h 5989016"/>
                <a:gd name="connsiteX5" fmla="*/ 179812 w 3947823"/>
                <a:gd name="connsiteY5" fmla="*/ 2540039 h 598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7823" h="5989016">
                  <a:moveTo>
                    <a:pt x="179812" y="2540039"/>
                  </a:moveTo>
                  <a:lnTo>
                    <a:pt x="0" y="319714"/>
                  </a:lnTo>
                  <a:lnTo>
                    <a:pt x="3947823" y="0"/>
                  </a:lnTo>
                  <a:lnTo>
                    <a:pt x="3947823" y="5964229"/>
                  </a:lnTo>
                  <a:lnTo>
                    <a:pt x="3914958" y="5989016"/>
                  </a:lnTo>
                  <a:lnTo>
                    <a:pt x="179812" y="2540039"/>
                  </a:lnTo>
                  <a:close/>
                </a:path>
              </a:pathLst>
            </a:custGeom>
            <a:solidFill>
              <a:srgbClr val="FEF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660E38A-B190-4D00-A004-CA10D0352A2A}"/>
                </a:ext>
              </a:extLst>
            </p:cNvPr>
            <p:cNvGrpSpPr/>
            <p:nvPr/>
          </p:nvGrpSpPr>
          <p:grpSpPr>
            <a:xfrm>
              <a:off x="7400523" y="1571073"/>
              <a:ext cx="3702210" cy="1866316"/>
              <a:chOff x="7400523" y="1571073"/>
              <a:chExt cx="3702210" cy="1866316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DD0DD7-B0D6-46A8-9B83-45985AC5BB4D}"/>
                  </a:ext>
                </a:extLst>
              </p:cNvPr>
              <p:cNvSpPr txBox="1"/>
              <p:nvPr/>
            </p:nvSpPr>
            <p:spPr>
              <a:xfrm>
                <a:off x="7400523" y="15710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1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4E828B-E899-4E2B-B71E-0234F9AD022E}"/>
                  </a:ext>
                </a:extLst>
              </p:cNvPr>
              <p:cNvSpPr txBox="1"/>
              <p:nvPr/>
            </p:nvSpPr>
            <p:spPr>
              <a:xfrm>
                <a:off x="7578323" y="1960061"/>
                <a:ext cx="352441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تطابق جزئي المرد بحيث يكون الجزء الأيمن على الأيسر، المرد يعتبر جزءا مهما في القطع الملبسية التي تحتاج إلى وجود فتحات و يتكون من جزأين : أيمن و يحتوي على العراوي و أيسر. و يحتوي على الأزرار</a:t>
                </a:r>
                <a:endParaRPr lang="en-US" dirty="0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CA52215-8554-40F5-A0AD-8E141B634BE3}"/>
              </a:ext>
            </a:extLst>
          </p:cNvPr>
          <p:cNvGrpSpPr/>
          <p:nvPr/>
        </p:nvGrpSpPr>
        <p:grpSpPr>
          <a:xfrm>
            <a:off x="6236637" y="3909708"/>
            <a:ext cx="6062147" cy="3014369"/>
            <a:chOff x="6236637" y="3909708"/>
            <a:chExt cx="6062147" cy="301436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011C8B3-7F8D-45F8-8E1B-E57C85608444}"/>
                </a:ext>
              </a:extLst>
            </p:cNvPr>
            <p:cNvSpPr/>
            <p:nvPr/>
          </p:nvSpPr>
          <p:spPr>
            <a:xfrm rot="5677799">
              <a:off x="7760526" y="2385819"/>
              <a:ext cx="3014369" cy="6062147"/>
            </a:xfrm>
            <a:custGeom>
              <a:avLst/>
              <a:gdLst>
                <a:gd name="connsiteX0" fmla="*/ 0 w 3014369"/>
                <a:gd name="connsiteY0" fmla="*/ 6062147 h 6062147"/>
                <a:gd name="connsiteX1" fmla="*/ 0 w 3014369"/>
                <a:gd name="connsiteY1" fmla="*/ 219269 h 6062147"/>
                <a:gd name="connsiteX2" fmla="*/ 2707539 w 3014369"/>
                <a:gd name="connsiteY2" fmla="*/ 0 h 6062147"/>
                <a:gd name="connsiteX3" fmla="*/ 3014369 w 3014369"/>
                <a:gd name="connsiteY3" fmla="*/ 3788726 h 6062147"/>
                <a:gd name="connsiteX4" fmla="*/ 0 w 3014369"/>
                <a:gd name="connsiteY4" fmla="*/ 6062147 h 6062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4369" h="6062147">
                  <a:moveTo>
                    <a:pt x="0" y="6062147"/>
                  </a:moveTo>
                  <a:lnTo>
                    <a:pt x="0" y="219269"/>
                  </a:lnTo>
                  <a:lnTo>
                    <a:pt x="2707539" y="0"/>
                  </a:lnTo>
                  <a:lnTo>
                    <a:pt x="3014369" y="3788726"/>
                  </a:lnTo>
                  <a:lnTo>
                    <a:pt x="0" y="6062147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BC59B3-6C7B-457D-B258-F248B5BA6B8D}"/>
                </a:ext>
              </a:extLst>
            </p:cNvPr>
            <p:cNvGrpSpPr/>
            <p:nvPr/>
          </p:nvGrpSpPr>
          <p:grpSpPr>
            <a:xfrm>
              <a:off x="7400523" y="4081546"/>
              <a:ext cx="2947437" cy="971819"/>
              <a:chOff x="7400523" y="2434673"/>
              <a:chExt cx="2947437" cy="97181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FEDCB6-D897-441E-A7AD-35167221873E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2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8A5350-8D68-4107-8CBE-C316D10B773A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نغرز دبوسا عموديا في منتصف العروة بحيث يصل إلى الطبقة السفلى </a:t>
                </a:r>
                <a:endParaRPr lang="en-US" dirty="0"/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0ED725C-ABED-4428-A360-D99E77532CD6}"/>
              </a:ext>
            </a:extLst>
          </p:cNvPr>
          <p:cNvGrpSpPr/>
          <p:nvPr/>
        </p:nvGrpSpPr>
        <p:grpSpPr>
          <a:xfrm>
            <a:off x="2651354" y="3601988"/>
            <a:ext cx="5614138" cy="3488291"/>
            <a:chOff x="2651354" y="3601988"/>
            <a:chExt cx="5614138" cy="348829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C245FC7-CC71-4CAD-80ED-6D9E1EA95CAA}"/>
                </a:ext>
              </a:extLst>
            </p:cNvPr>
            <p:cNvSpPr/>
            <p:nvPr/>
          </p:nvSpPr>
          <p:spPr>
            <a:xfrm rot="5677799">
              <a:off x="3714277" y="2539065"/>
              <a:ext cx="3488291" cy="5614138"/>
            </a:xfrm>
            <a:custGeom>
              <a:avLst/>
              <a:gdLst>
                <a:gd name="connsiteX0" fmla="*/ 0 w 3488291"/>
                <a:gd name="connsiteY0" fmla="*/ 2393103 h 5614138"/>
                <a:gd name="connsiteX1" fmla="*/ 0 w 3488291"/>
                <a:gd name="connsiteY1" fmla="*/ 2287949 h 5614138"/>
                <a:gd name="connsiteX2" fmla="*/ 3033631 w 3488291"/>
                <a:gd name="connsiteY2" fmla="*/ 0 h 5614138"/>
                <a:gd name="connsiteX3" fmla="*/ 3488291 w 3488291"/>
                <a:gd name="connsiteY3" fmla="*/ 5614138 h 5614138"/>
                <a:gd name="connsiteX4" fmla="*/ 0 w 3488291"/>
                <a:gd name="connsiteY4" fmla="*/ 2393103 h 56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8291" h="5614138">
                  <a:moveTo>
                    <a:pt x="0" y="2393103"/>
                  </a:moveTo>
                  <a:lnTo>
                    <a:pt x="0" y="2287949"/>
                  </a:lnTo>
                  <a:lnTo>
                    <a:pt x="3033631" y="0"/>
                  </a:lnTo>
                  <a:lnTo>
                    <a:pt x="3488291" y="5614138"/>
                  </a:lnTo>
                  <a:lnTo>
                    <a:pt x="0" y="2393103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8890502-4ECA-41E8-A868-ACACF1CC8A86}"/>
                </a:ext>
              </a:extLst>
            </p:cNvPr>
            <p:cNvGrpSpPr/>
            <p:nvPr/>
          </p:nvGrpSpPr>
          <p:grpSpPr>
            <a:xfrm>
              <a:off x="4457181" y="5102586"/>
              <a:ext cx="2947437" cy="1525817"/>
              <a:chOff x="7235423" y="2434673"/>
              <a:chExt cx="2947437" cy="1525817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6491B8F-E453-4241-B374-EEAF727A81A3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3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C1D3196-C80A-4B8B-A484-1F7B6968D7C2}"/>
                  </a:ext>
                </a:extLst>
              </p:cNvPr>
              <p:cNvSpPr txBox="1"/>
              <p:nvPr/>
            </p:nvSpPr>
            <p:spPr>
              <a:xfrm>
                <a:off x="7235423" y="2760161"/>
                <a:ext cx="294743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نرفع الدبوس و نثبت الخيط المزدوج مكان الدبوس تماما مع ملاحظة أننا نتبع هذه الطرقة في حالة عد وضوح مكان الأزرار </a:t>
                </a:r>
                <a:endParaRPr lang="en-US" dirty="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411311D-D2A9-48FE-9FFB-66EBE7DE7D15}"/>
              </a:ext>
            </a:extLst>
          </p:cNvPr>
          <p:cNvGrpSpPr/>
          <p:nvPr/>
        </p:nvGrpSpPr>
        <p:grpSpPr>
          <a:xfrm>
            <a:off x="-158373" y="3380089"/>
            <a:ext cx="5745279" cy="3691684"/>
            <a:chOff x="-158373" y="3380089"/>
            <a:chExt cx="5745279" cy="3691684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D5159FC-B402-4CAD-8456-7D6B94E06A04}"/>
                </a:ext>
              </a:extLst>
            </p:cNvPr>
            <p:cNvSpPr/>
            <p:nvPr/>
          </p:nvSpPr>
          <p:spPr>
            <a:xfrm rot="5677799">
              <a:off x="868425" y="2353291"/>
              <a:ext cx="3691684" cy="5745279"/>
            </a:xfrm>
            <a:custGeom>
              <a:avLst/>
              <a:gdLst>
                <a:gd name="connsiteX0" fmla="*/ 0 w 3691684"/>
                <a:gd name="connsiteY0" fmla="*/ 5745279 h 5745279"/>
                <a:gd name="connsiteX1" fmla="*/ 0 w 3691684"/>
                <a:gd name="connsiteY1" fmla="*/ 0 h 5745279"/>
                <a:gd name="connsiteX2" fmla="*/ 3513344 w 3691684"/>
                <a:gd name="connsiteY2" fmla="*/ 3244169 h 5745279"/>
                <a:gd name="connsiteX3" fmla="*/ 3691684 w 3691684"/>
                <a:gd name="connsiteY3" fmla="*/ 5446308 h 5745279"/>
                <a:gd name="connsiteX4" fmla="*/ 0 w 3691684"/>
                <a:gd name="connsiteY4" fmla="*/ 5745279 h 5745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91684" h="5745279">
                  <a:moveTo>
                    <a:pt x="0" y="5745279"/>
                  </a:moveTo>
                  <a:lnTo>
                    <a:pt x="0" y="0"/>
                  </a:lnTo>
                  <a:lnTo>
                    <a:pt x="3513344" y="3244169"/>
                  </a:lnTo>
                  <a:lnTo>
                    <a:pt x="3691684" y="5446308"/>
                  </a:lnTo>
                  <a:lnTo>
                    <a:pt x="0" y="5745279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759956B-0876-4AE2-804B-79E871BBE066}"/>
                </a:ext>
              </a:extLst>
            </p:cNvPr>
            <p:cNvGrpSpPr/>
            <p:nvPr/>
          </p:nvGrpSpPr>
          <p:grpSpPr>
            <a:xfrm>
              <a:off x="1844040" y="3653626"/>
              <a:ext cx="2947437" cy="694820"/>
              <a:chOff x="7400523" y="2434673"/>
              <a:chExt cx="2947437" cy="694820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929973-3101-4E8C-B219-5B156FB1FACD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ar-SY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D92D36-CDA2-48E5-BDF9-BAC4B7A64311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2796FFB-55C2-4471-A9E9-30589D0BA9E1}"/>
              </a:ext>
            </a:extLst>
          </p:cNvPr>
          <p:cNvGrpSpPr/>
          <p:nvPr/>
        </p:nvGrpSpPr>
        <p:grpSpPr>
          <a:xfrm>
            <a:off x="3924351" y="-231629"/>
            <a:ext cx="5595956" cy="3539472"/>
            <a:chOff x="3924351" y="-231629"/>
            <a:chExt cx="5595956" cy="353947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66B4647-909F-4182-BC3C-B7666C907E5F}"/>
                </a:ext>
              </a:extLst>
            </p:cNvPr>
            <p:cNvSpPr/>
            <p:nvPr/>
          </p:nvSpPr>
          <p:spPr>
            <a:xfrm rot="5677799">
              <a:off x="4952593" y="-1259871"/>
              <a:ext cx="3539472" cy="5595956"/>
            </a:xfrm>
            <a:custGeom>
              <a:avLst/>
              <a:gdLst>
                <a:gd name="connsiteX0" fmla="*/ 453187 w 3539472"/>
                <a:gd name="connsiteY0" fmla="*/ 5595956 h 5595956"/>
                <a:gd name="connsiteX1" fmla="*/ 0 w 3539472"/>
                <a:gd name="connsiteY1" fmla="*/ 0 h 5595956"/>
                <a:gd name="connsiteX2" fmla="*/ 3539472 w 3539472"/>
                <a:gd name="connsiteY2" fmla="*/ 3268296 h 5595956"/>
                <a:gd name="connsiteX3" fmla="*/ 453187 w 3539472"/>
                <a:gd name="connsiteY3" fmla="*/ 5595956 h 559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9472" h="5595956">
                  <a:moveTo>
                    <a:pt x="453187" y="5595956"/>
                  </a:moveTo>
                  <a:lnTo>
                    <a:pt x="0" y="0"/>
                  </a:lnTo>
                  <a:lnTo>
                    <a:pt x="3539472" y="3268296"/>
                  </a:lnTo>
                  <a:lnTo>
                    <a:pt x="453187" y="5595956"/>
                  </a:lnTo>
                  <a:close/>
                </a:path>
              </a:pathLst>
            </a:custGeom>
            <a:solidFill>
              <a:srgbClr val="012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5D645AF-81AF-43E6-A12B-5023FE6E7D50}"/>
                </a:ext>
              </a:extLst>
            </p:cNvPr>
            <p:cNvGrpSpPr/>
            <p:nvPr/>
          </p:nvGrpSpPr>
          <p:grpSpPr>
            <a:xfrm>
              <a:off x="5093049" y="338543"/>
              <a:ext cx="2947437" cy="1208950"/>
              <a:chOff x="7400523" y="1920543"/>
              <a:chExt cx="2947437" cy="1208950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F7DE195-CAFD-42CC-9425-3786068EB879}"/>
                  </a:ext>
                </a:extLst>
              </p:cNvPr>
              <p:cNvSpPr txBox="1"/>
              <p:nvPr/>
            </p:nvSpPr>
            <p:spPr>
              <a:xfrm>
                <a:off x="7517438" y="192054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836471B-5416-4B8A-9C82-C209BE3B4953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C352087-8446-42B8-9B2E-608DEBA412E9}"/>
              </a:ext>
            </a:extLst>
          </p:cNvPr>
          <p:cNvGrpSpPr/>
          <p:nvPr/>
        </p:nvGrpSpPr>
        <p:grpSpPr>
          <a:xfrm>
            <a:off x="4955474" y="2288474"/>
            <a:ext cx="2281053" cy="2281053"/>
            <a:chOff x="4955474" y="2288474"/>
            <a:chExt cx="2281053" cy="228105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9C4F142-6618-4BCB-BDC7-4124EAECD736}"/>
                </a:ext>
              </a:extLst>
            </p:cNvPr>
            <p:cNvSpPr/>
            <p:nvPr/>
          </p:nvSpPr>
          <p:spPr>
            <a:xfrm>
              <a:off x="4955474" y="2288474"/>
              <a:ext cx="2281053" cy="2281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186F325-DAB0-4F97-8979-775C8D2F91E6}"/>
                </a:ext>
              </a:extLst>
            </p:cNvPr>
            <p:cNvSpPr txBox="1"/>
            <p:nvPr/>
          </p:nvSpPr>
          <p:spPr>
            <a:xfrm>
              <a:off x="4964858" y="2977308"/>
              <a:ext cx="221727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ar-SY" sz="2800" dirty="0">
                  <a:solidFill>
                    <a:srgbClr val="012255"/>
                  </a:solidFill>
                  <a:latin typeface="Oswald" panose="02000503000000000000" pitchFamily="2" charset="0"/>
                </a:rPr>
                <a:t>خطوات أساسية</a:t>
              </a:r>
            </a:p>
            <a:p>
              <a:pPr algn="ctr"/>
              <a:r>
                <a:rPr lang="ar-SY" sz="2800" dirty="0">
                  <a:solidFill>
                    <a:srgbClr val="012255"/>
                  </a:solidFill>
                  <a:latin typeface="Oswald" panose="02000503000000000000" pitchFamily="2" charset="0"/>
                </a:rPr>
                <a:t> لتحديد مكان الزر</a:t>
              </a:r>
              <a:endParaRPr lang="en-US" sz="2800" dirty="0">
                <a:solidFill>
                  <a:srgbClr val="012255"/>
                </a:solidFill>
                <a:latin typeface="Oswald" panose="02000503000000000000" pitchFamily="2" charset="0"/>
              </a:endParaRPr>
            </a:p>
          </p:txBody>
        </p:sp>
      </p:grpSp>
      <p:pic>
        <p:nvPicPr>
          <p:cNvPr id="34" name="Picture 33">
            <a:extLst>
              <a:ext uri="{FF2B5EF4-FFF2-40B4-BE49-F238E27FC236}">
                <a16:creationId xmlns:a16="http://schemas.microsoft.com/office/drawing/2014/main" id="{6F8F2454-A8DF-4C0D-9E17-7B3F7A38C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" y="249311"/>
            <a:ext cx="96202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0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91089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53777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308431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702256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61246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70072" y="719700"/>
            <a:ext cx="2651463" cy="2736015"/>
            <a:chOff x="634649" y="-362161"/>
            <a:chExt cx="2965533" cy="306010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2207362"/>
            </a:xfrm>
            <a:custGeom>
              <a:avLst/>
              <a:gdLst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477552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29324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494545 h 2207362"/>
                <a:gd name="connsiteX14" fmla="*/ 0 w 2858648"/>
                <a:gd name="connsiteY14" fmla="*/ 1035703 h 2207362"/>
                <a:gd name="connsiteX15" fmla="*/ 0 w 2858648"/>
                <a:gd name="connsiteY15" fmla="*/ 661832 h 2207362"/>
                <a:gd name="connsiteX16" fmla="*/ 0 w 2858648"/>
                <a:gd name="connsiteY16" fmla="*/ 253972 h 2207362"/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392581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67437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562523 h 2207362"/>
                <a:gd name="connsiteX14" fmla="*/ 0 w 2858648"/>
                <a:gd name="connsiteY14" fmla="*/ 1120675 h 2207362"/>
                <a:gd name="connsiteX15" fmla="*/ 0 w 2858648"/>
                <a:gd name="connsiteY15" fmla="*/ 746802 h 2207362"/>
                <a:gd name="connsiteX16" fmla="*/ 0 w 2858648"/>
                <a:gd name="connsiteY16" fmla="*/ 253972 h 2207362"/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477552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29324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494545 h 2207362"/>
                <a:gd name="connsiteX14" fmla="*/ 0 w 2858648"/>
                <a:gd name="connsiteY14" fmla="*/ 1035703 h 2207362"/>
                <a:gd name="connsiteX15" fmla="*/ 0 w 2858648"/>
                <a:gd name="connsiteY15" fmla="*/ 661832 h 2207362"/>
                <a:gd name="connsiteX16" fmla="*/ 0 w 2858648"/>
                <a:gd name="connsiteY16" fmla="*/ 253972 h 220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2207362" fill="none" extrusionOk="0">
                  <a:moveTo>
                    <a:pt x="0" y="253972"/>
                  </a:moveTo>
                  <a:cubicBezTo>
                    <a:pt x="110363" y="147148"/>
                    <a:pt x="173566" y="12908"/>
                    <a:pt x="476449" y="0"/>
                  </a:cubicBezTo>
                  <a:cubicBezTo>
                    <a:pt x="797830" y="37200"/>
                    <a:pt x="1123254" y="-29519"/>
                    <a:pt x="1467437" y="0"/>
                  </a:cubicBezTo>
                  <a:cubicBezTo>
                    <a:pt x="1847762" y="-35314"/>
                    <a:pt x="1960502" y="127665"/>
                    <a:pt x="2382197" y="0"/>
                  </a:cubicBezTo>
                  <a:cubicBezTo>
                    <a:pt x="2719663" y="34976"/>
                    <a:pt x="2900375" y="97839"/>
                    <a:pt x="2858648" y="253972"/>
                  </a:cubicBezTo>
                  <a:cubicBezTo>
                    <a:pt x="2919965" y="312628"/>
                    <a:pt x="2877993" y="527614"/>
                    <a:pt x="2858648" y="644837"/>
                  </a:cubicBezTo>
                  <a:cubicBezTo>
                    <a:pt x="2911219" y="779623"/>
                    <a:pt x="2832045" y="816560"/>
                    <a:pt x="2858648" y="1018709"/>
                  </a:cubicBezTo>
                  <a:cubicBezTo>
                    <a:pt x="2885211" y="1218493"/>
                    <a:pt x="2830498" y="1241252"/>
                    <a:pt x="2858648" y="1477552"/>
                  </a:cubicBezTo>
                  <a:cubicBezTo>
                    <a:pt x="2849154" y="1690615"/>
                    <a:pt x="2758536" y="1858849"/>
                    <a:pt x="2858648" y="1953388"/>
                  </a:cubicBezTo>
                  <a:cubicBezTo>
                    <a:pt x="2726463" y="2059579"/>
                    <a:pt x="2548916" y="2181595"/>
                    <a:pt x="2382197" y="2207362"/>
                  </a:cubicBezTo>
                  <a:cubicBezTo>
                    <a:pt x="2085765" y="2176095"/>
                    <a:pt x="1767175" y="2174289"/>
                    <a:pt x="1429324" y="2207362"/>
                  </a:cubicBezTo>
                  <a:cubicBezTo>
                    <a:pt x="1068082" y="2259564"/>
                    <a:pt x="943550" y="2183985"/>
                    <a:pt x="476449" y="2207362"/>
                  </a:cubicBezTo>
                  <a:cubicBezTo>
                    <a:pt x="211235" y="2193294"/>
                    <a:pt x="13328" y="2141303"/>
                    <a:pt x="0" y="1953388"/>
                  </a:cubicBezTo>
                  <a:cubicBezTo>
                    <a:pt x="-135197" y="1898332"/>
                    <a:pt x="-62117" y="1722872"/>
                    <a:pt x="0" y="1494545"/>
                  </a:cubicBezTo>
                  <a:cubicBezTo>
                    <a:pt x="4245" y="1270828"/>
                    <a:pt x="97923" y="1211952"/>
                    <a:pt x="0" y="1035703"/>
                  </a:cubicBezTo>
                  <a:cubicBezTo>
                    <a:pt x="-110243" y="794139"/>
                    <a:pt x="31294" y="825874"/>
                    <a:pt x="0" y="661832"/>
                  </a:cubicBezTo>
                  <a:cubicBezTo>
                    <a:pt x="-100271" y="559633"/>
                    <a:pt x="59079" y="379281"/>
                    <a:pt x="0" y="253972"/>
                  </a:cubicBezTo>
                  <a:close/>
                </a:path>
                <a:path w="2858648" h="2207362" stroke="0" extrusionOk="0">
                  <a:moveTo>
                    <a:pt x="0" y="253972"/>
                  </a:moveTo>
                  <a:cubicBezTo>
                    <a:pt x="57376" y="159690"/>
                    <a:pt x="231801" y="15713"/>
                    <a:pt x="476449" y="0"/>
                  </a:cubicBezTo>
                  <a:cubicBezTo>
                    <a:pt x="849219" y="-108646"/>
                    <a:pt x="1073285" y="-32854"/>
                    <a:pt x="1467437" y="0"/>
                  </a:cubicBezTo>
                  <a:cubicBezTo>
                    <a:pt x="1703508" y="-31846"/>
                    <a:pt x="2211687" y="-45392"/>
                    <a:pt x="2382197" y="0"/>
                  </a:cubicBezTo>
                  <a:cubicBezTo>
                    <a:pt x="2622123" y="13006"/>
                    <a:pt x="2924982" y="141108"/>
                    <a:pt x="2858648" y="253972"/>
                  </a:cubicBezTo>
                  <a:cubicBezTo>
                    <a:pt x="2884591" y="381974"/>
                    <a:pt x="2803335" y="568854"/>
                    <a:pt x="2858648" y="644837"/>
                  </a:cubicBezTo>
                  <a:cubicBezTo>
                    <a:pt x="2919638" y="680093"/>
                    <a:pt x="2727028" y="882879"/>
                    <a:pt x="2858648" y="1018709"/>
                  </a:cubicBezTo>
                  <a:cubicBezTo>
                    <a:pt x="2885132" y="1156676"/>
                    <a:pt x="2745370" y="1311420"/>
                    <a:pt x="2858648" y="1392581"/>
                  </a:cubicBezTo>
                  <a:cubicBezTo>
                    <a:pt x="2885450" y="1540853"/>
                    <a:pt x="2801702" y="1831682"/>
                    <a:pt x="2858648" y="1953388"/>
                  </a:cubicBezTo>
                  <a:cubicBezTo>
                    <a:pt x="2877880" y="2135052"/>
                    <a:pt x="2712319" y="2287956"/>
                    <a:pt x="2382197" y="2207362"/>
                  </a:cubicBezTo>
                  <a:cubicBezTo>
                    <a:pt x="1984012" y="2298943"/>
                    <a:pt x="1739582" y="2189141"/>
                    <a:pt x="1467437" y="2207362"/>
                  </a:cubicBezTo>
                  <a:cubicBezTo>
                    <a:pt x="1271555" y="2291746"/>
                    <a:pt x="1045805" y="2104668"/>
                    <a:pt x="476449" y="2207362"/>
                  </a:cubicBezTo>
                  <a:cubicBezTo>
                    <a:pt x="206496" y="2117342"/>
                    <a:pt x="49294" y="2114338"/>
                    <a:pt x="0" y="1953388"/>
                  </a:cubicBezTo>
                  <a:cubicBezTo>
                    <a:pt x="22198" y="1814778"/>
                    <a:pt x="23338" y="1661212"/>
                    <a:pt x="0" y="1562523"/>
                  </a:cubicBezTo>
                  <a:cubicBezTo>
                    <a:pt x="5534" y="1387138"/>
                    <a:pt x="76856" y="1355408"/>
                    <a:pt x="0" y="1120675"/>
                  </a:cubicBezTo>
                  <a:cubicBezTo>
                    <a:pt x="-170094" y="905202"/>
                    <a:pt x="103950" y="863274"/>
                    <a:pt x="0" y="746802"/>
                  </a:cubicBezTo>
                  <a:cubicBezTo>
                    <a:pt x="-43235" y="594551"/>
                    <a:pt x="-66829" y="410914"/>
                    <a:pt x="0" y="253972"/>
                  </a:cubicBezTo>
                  <a:close/>
                </a:path>
                <a:path w="2858648" h="2207362" fill="none" stroke="0" extrusionOk="0">
                  <a:moveTo>
                    <a:pt x="0" y="253972"/>
                  </a:moveTo>
                  <a:cubicBezTo>
                    <a:pt x="73397" y="38759"/>
                    <a:pt x="281584" y="48867"/>
                    <a:pt x="476449" y="0"/>
                  </a:cubicBezTo>
                  <a:cubicBezTo>
                    <a:pt x="817656" y="3921"/>
                    <a:pt x="1148932" y="90439"/>
                    <a:pt x="1467437" y="0"/>
                  </a:cubicBezTo>
                  <a:cubicBezTo>
                    <a:pt x="1783798" y="15161"/>
                    <a:pt x="2059914" y="40244"/>
                    <a:pt x="2382197" y="0"/>
                  </a:cubicBezTo>
                  <a:cubicBezTo>
                    <a:pt x="2648586" y="25606"/>
                    <a:pt x="2864015" y="148848"/>
                    <a:pt x="2858648" y="253972"/>
                  </a:cubicBezTo>
                  <a:cubicBezTo>
                    <a:pt x="2912554" y="411086"/>
                    <a:pt x="2839866" y="519030"/>
                    <a:pt x="2858648" y="644837"/>
                  </a:cubicBezTo>
                  <a:cubicBezTo>
                    <a:pt x="2902868" y="808739"/>
                    <a:pt x="2830041" y="845891"/>
                    <a:pt x="2858648" y="1018709"/>
                  </a:cubicBezTo>
                  <a:cubicBezTo>
                    <a:pt x="2883958" y="1188009"/>
                    <a:pt x="2851581" y="1253707"/>
                    <a:pt x="2858648" y="1477552"/>
                  </a:cubicBezTo>
                  <a:cubicBezTo>
                    <a:pt x="2883736" y="1689181"/>
                    <a:pt x="2802470" y="1808048"/>
                    <a:pt x="2858648" y="1953388"/>
                  </a:cubicBezTo>
                  <a:cubicBezTo>
                    <a:pt x="2795340" y="2114432"/>
                    <a:pt x="2634797" y="2142336"/>
                    <a:pt x="2382197" y="2207362"/>
                  </a:cubicBezTo>
                  <a:cubicBezTo>
                    <a:pt x="2116745" y="2189126"/>
                    <a:pt x="1842132" y="2099203"/>
                    <a:pt x="1429324" y="2207362"/>
                  </a:cubicBezTo>
                  <a:cubicBezTo>
                    <a:pt x="1026811" y="2134506"/>
                    <a:pt x="870370" y="2154559"/>
                    <a:pt x="476449" y="2207362"/>
                  </a:cubicBezTo>
                  <a:cubicBezTo>
                    <a:pt x="111847" y="2252331"/>
                    <a:pt x="-20611" y="2113654"/>
                    <a:pt x="0" y="1953388"/>
                  </a:cubicBezTo>
                  <a:cubicBezTo>
                    <a:pt x="-87914" y="1802773"/>
                    <a:pt x="52246" y="1702211"/>
                    <a:pt x="0" y="1494545"/>
                  </a:cubicBezTo>
                  <a:cubicBezTo>
                    <a:pt x="-11539" y="1223425"/>
                    <a:pt x="88864" y="1187689"/>
                    <a:pt x="0" y="1035703"/>
                  </a:cubicBezTo>
                  <a:cubicBezTo>
                    <a:pt x="-50244" y="862399"/>
                    <a:pt x="53443" y="809082"/>
                    <a:pt x="0" y="661832"/>
                  </a:cubicBezTo>
                  <a:cubicBezTo>
                    <a:pt x="13590" y="540533"/>
                    <a:pt x="85693" y="409395"/>
                    <a:pt x="0" y="253972"/>
                  </a:cubicBezTo>
                  <a:close/>
                </a:path>
                <a:path w="2858648" h="2207362" fill="none" stroke="0" extrusionOk="0">
                  <a:moveTo>
                    <a:pt x="0" y="253972"/>
                  </a:moveTo>
                  <a:cubicBezTo>
                    <a:pt x="100571" y="136779"/>
                    <a:pt x="212639" y="-4017"/>
                    <a:pt x="476449" y="0"/>
                  </a:cubicBezTo>
                  <a:cubicBezTo>
                    <a:pt x="787958" y="-17029"/>
                    <a:pt x="1073925" y="7377"/>
                    <a:pt x="1467437" y="0"/>
                  </a:cubicBezTo>
                  <a:cubicBezTo>
                    <a:pt x="1833292" y="11459"/>
                    <a:pt x="2024370" y="67944"/>
                    <a:pt x="2382197" y="0"/>
                  </a:cubicBezTo>
                  <a:cubicBezTo>
                    <a:pt x="2698566" y="29240"/>
                    <a:pt x="2872824" y="135197"/>
                    <a:pt x="2858648" y="253972"/>
                  </a:cubicBezTo>
                  <a:cubicBezTo>
                    <a:pt x="2920012" y="343195"/>
                    <a:pt x="2845117" y="513382"/>
                    <a:pt x="2858648" y="644837"/>
                  </a:cubicBezTo>
                  <a:cubicBezTo>
                    <a:pt x="2904680" y="805537"/>
                    <a:pt x="2836768" y="825781"/>
                    <a:pt x="2858648" y="1018709"/>
                  </a:cubicBezTo>
                  <a:cubicBezTo>
                    <a:pt x="2886499" y="1201800"/>
                    <a:pt x="2845630" y="1251022"/>
                    <a:pt x="2858648" y="1477552"/>
                  </a:cubicBezTo>
                  <a:cubicBezTo>
                    <a:pt x="2891522" y="1691652"/>
                    <a:pt x="2771958" y="1848705"/>
                    <a:pt x="2858648" y="1953388"/>
                  </a:cubicBezTo>
                  <a:cubicBezTo>
                    <a:pt x="2775215" y="2044099"/>
                    <a:pt x="2587139" y="2174506"/>
                    <a:pt x="2382197" y="2207362"/>
                  </a:cubicBezTo>
                  <a:cubicBezTo>
                    <a:pt x="2129765" y="2156285"/>
                    <a:pt x="1791585" y="2135001"/>
                    <a:pt x="1429324" y="2207362"/>
                  </a:cubicBezTo>
                  <a:cubicBezTo>
                    <a:pt x="1058421" y="2242522"/>
                    <a:pt x="901950" y="2180381"/>
                    <a:pt x="476449" y="2207362"/>
                  </a:cubicBezTo>
                  <a:cubicBezTo>
                    <a:pt x="150451" y="2215531"/>
                    <a:pt x="37221" y="2117181"/>
                    <a:pt x="0" y="1953388"/>
                  </a:cubicBezTo>
                  <a:cubicBezTo>
                    <a:pt x="-111765" y="1868596"/>
                    <a:pt x="-2194" y="1705982"/>
                    <a:pt x="0" y="1494545"/>
                  </a:cubicBezTo>
                  <a:cubicBezTo>
                    <a:pt x="1167" y="1243068"/>
                    <a:pt x="97672" y="1197473"/>
                    <a:pt x="0" y="1035703"/>
                  </a:cubicBezTo>
                  <a:cubicBezTo>
                    <a:pt x="-79489" y="826759"/>
                    <a:pt x="26051" y="814185"/>
                    <a:pt x="0" y="661832"/>
                  </a:cubicBezTo>
                  <a:cubicBezTo>
                    <a:pt x="-63981" y="537237"/>
                    <a:pt x="78413" y="383442"/>
                    <a:pt x="0" y="253972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27075 h 1973587"/>
                        <a:gd name="connsiteX1" fmla="*/ 425990 w 2555898"/>
                        <a:gd name="connsiteY1" fmla="*/ 0 h 1973587"/>
                        <a:gd name="connsiteX2" fmla="*/ 1312026 w 2555898"/>
                        <a:gd name="connsiteY2" fmla="*/ 0 h 1973587"/>
                        <a:gd name="connsiteX3" fmla="*/ 2129907 w 2555898"/>
                        <a:gd name="connsiteY3" fmla="*/ 0 h 1973587"/>
                        <a:gd name="connsiteX4" fmla="*/ 2555898 w 2555898"/>
                        <a:gd name="connsiteY4" fmla="*/ 227075 h 1973587"/>
                        <a:gd name="connsiteX5" fmla="*/ 2555898 w 2555898"/>
                        <a:gd name="connsiteY5" fmla="*/ 576545 h 1973587"/>
                        <a:gd name="connsiteX6" fmla="*/ 2555898 w 2555898"/>
                        <a:gd name="connsiteY6" fmla="*/ 910821 h 1973587"/>
                        <a:gd name="connsiteX7" fmla="*/ 2555898 w 2555898"/>
                        <a:gd name="connsiteY7" fmla="*/ 1321069 h 1973587"/>
                        <a:gd name="connsiteX8" fmla="*/ 2555898 w 2555898"/>
                        <a:gd name="connsiteY8" fmla="*/ 1746511 h 1973587"/>
                        <a:gd name="connsiteX9" fmla="*/ 2129907 w 2555898"/>
                        <a:gd name="connsiteY9" fmla="*/ 1973587 h 1973587"/>
                        <a:gd name="connsiteX10" fmla="*/ 1277949 w 2555898"/>
                        <a:gd name="connsiteY10" fmla="*/ 1973587 h 1973587"/>
                        <a:gd name="connsiteX11" fmla="*/ 425990 w 2555898"/>
                        <a:gd name="connsiteY11" fmla="*/ 1973587 h 1973587"/>
                        <a:gd name="connsiteX12" fmla="*/ 0 w 2555898"/>
                        <a:gd name="connsiteY12" fmla="*/ 1746511 h 1973587"/>
                        <a:gd name="connsiteX13" fmla="*/ 0 w 2555898"/>
                        <a:gd name="connsiteY13" fmla="*/ 1336263 h 1973587"/>
                        <a:gd name="connsiteX14" fmla="*/ 0 w 2555898"/>
                        <a:gd name="connsiteY14" fmla="*/ 926015 h 1973587"/>
                        <a:gd name="connsiteX15" fmla="*/ 0 w 2555898"/>
                        <a:gd name="connsiteY15" fmla="*/ 591740 h 1973587"/>
                        <a:gd name="connsiteX16" fmla="*/ 0 w 2555898"/>
                        <a:gd name="connsiteY16" fmla="*/ 227075 h 1973587"/>
                        <a:gd name="connsiteX0" fmla="*/ 0 w 2555898"/>
                        <a:gd name="connsiteY0" fmla="*/ 227075 h 1973587"/>
                        <a:gd name="connsiteX1" fmla="*/ 425990 w 2555898"/>
                        <a:gd name="connsiteY1" fmla="*/ 0 h 1973587"/>
                        <a:gd name="connsiteX2" fmla="*/ 1312026 w 2555898"/>
                        <a:gd name="connsiteY2" fmla="*/ 0 h 1973587"/>
                        <a:gd name="connsiteX3" fmla="*/ 2129907 w 2555898"/>
                        <a:gd name="connsiteY3" fmla="*/ 0 h 1973587"/>
                        <a:gd name="connsiteX4" fmla="*/ 2555898 w 2555898"/>
                        <a:gd name="connsiteY4" fmla="*/ 227075 h 1973587"/>
                        <a:gd name="connsiteX5" fmla="*/ 2555898 w 2555898"/>
                        <a:gd name="connsiteY5" fmla="*/ 576545 h 1973587"/>
                        <a:gd name="connsiteX6" fmla="*/ 2555898 w 2555898"/>
                        <a:gd name="connsiteY6" fmla="*/ 910821 h 1973587"/>
                        <a:gd name="connsiteX7" fmla="*/ 2555898 w 2555898"/>
                        <a:gd name="connsiteY7" fmla="*/ 1245097 h 1973587"/>
                        <a:gd name="connsiteX8" fmla="*/ 2555898 w 2555898"/>
                        <a:gd name="connsiteY8" fmla="*/ 1746511 h 1973587"/>
                        <a:gd name="connsiteX9" fmla="*/ 2129907 w 2555898"/>
                        <a:gd name="connsiteY9" fmla="*/ 1973587 h 1973587"/>
                        <a:gd name="connsiteX10" fmla="*/ 1312026 w 2555898"/>
                        <a:gd name="connsiteY10" fmla="*/ 1973587 h 1973587"/>
                        <a:gd name="connsiteX11" fmla="*/ 425990 w 2555898"/>
                        <a:gd name="connsiteY11" fmla="*/ 1973587 h 1973587"/>
                        <a:gd name="connsiteX12" fmla="*/ 0 w 2555898"/>
                        <a:gd name="connsiteY12" fmla="*/ 1746511 h 1973587"/>
                        <a:gd name="connsiteX13" fmla="*/ 0 w 2555898"/>
                        <a:gd name="connsiteY13" fmla="*/ 1397041 h 1973587"/>
                        <a:gd name="connsiteX14" fmla="*/ 0 w 2555898"/>
                        <a:gd name="connsiteY14" fmla="*/ 1001988 h 1973587"/>
                        <a:gd name="connsiteX15" fmla="*/ 0 w 2555898"/>
                        <a:gd name="connsiteY15" fmla="*/ 667711 h 1973587"/>
                        <a:gd name="connsiteX16" fmla="*/ 0 w 2555898"/>
                        <a:gd name="connsiteY16" fmla="*/ 227075 h 1973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973587" fill="none" extrusionOk="0">
                          <a:moveTo>
                            <a:pt x="0" y="227075"/>
                          </a:moveTo>
                          <a:cubicBezTo>
                            <a:pt x="85765" y="125472"/>
                            <a:pt x="179420" y="6994"/>
                            <a:pt x="425990" y="0"/>
                          </a:cubicBezTo>
                          <a:cubicBezTo>
                            <a:pt x="718943" y="19544"/>
                            <a:pt x="1019020" y="-3405"/>
                            <a:pt x="1312026" y="0"/>
                          </a:cubicBezTo>
                          <a:cubicBezTo>
                            <a:pt x="1609533" y="-20897"/>
                            <a:pt x="1776079" y="90504"/>
                            <a:pt x="2129907" y="0"/>
                          </a:cubicBezTo>
                          <a:cubicBezTo>
                            <a:pt x="2422773" y="17220"/>
                            <a:pt x="2561716" y="100719"/>
                            <a:pt x="2555898" y="227075"/>
                          </a:cubicBezTo>
                          <a:cubicBezTo>
                            <a:pt x="2602526" y="292427"/>
                            <a:pt x="2542865" y="452588"/>
                            <a:pt x="2555898" y="576545"/>
                          </a:cubicBezTo>
                          <a:cubicBezTo>
                            <a:pt x="2599621" y="713196"/>
                            <a:pt x="2536243" y="736667"/>
                            <a:pt x="2555898" y="910821"/>
                          </a:cubicBezTo>
                          <a:cubicBezTo>
                            <a:pt x="2572692" y="1079449"/>
                            <a:pt x="2539995" y="1114237"/>
                            <a:pt x="2555898" y="1321069"/>
                          </a:cubicBezTo>
                          <a:cubicBezTo>
                            <a:pt x="2551264" y="1514584"/>
                            <a:pt x="2473056" y="1653983"/>
                            <a:pt x="2555898" y="1746511"/>
                          </a:cubicBezTo>
                          <a:cubicBezTo>
                            <a:pt x="2477570" y="1851806"/>
                            <a:pt x="2304354" y="1954432"/>
                            <a:pt x="2129907" y="1973587"/>
                          </a:cubicBezTo>
                          <a:cubicBezTo>
                            <a:pt x="1941607" y="1978464"/>
                            <a:pt x="1599977" y="1954157"/>
                            <a:pt x="1277949" y="1973587"/>
                          </a:cubicBezTo>
                          <a:cubicBezTo>
                            <a:pt x="946951" y="2009170"/>
                            <a:pt x="808371" y="1952238"/>
                            <a:pt x="425990" y="1973587"/>
                          </a:cubicBezTo>
                          <a:cubicBezTo>
                            <a:pt x="147371" y="1959979"/>
                            <a:pt x="8365" y="1889074"/>
                            <a:pt x="0" y="1746511"/>
                          </a:cubicBezTo>
                          <a:cubicBezTo>
                            <a:pt x="-106741" y="1673815"/>
                            <a:pt x="-19606" y="1533570"/>
                            <a:pt x="0" y="1336263"/>
                          </a:cubicBezTo>
                          <a:cubicBezTo>
                            <a:pt x="-2568" y="1139176"/>
                            <a:pt x="82445" y="1084504"/>
                            <a:pt x="0" y="926015"/>
                          </a:cubicBezTo>
                          <a:cubicBezTo>
                            <a:pt x="-80171" y="735966"/>
                            <a:pt x="37967" y="728889"/>
                            <a:pt x="0" y="591740"/>
                          </a:cubicBezTo>
                          <a:cubicBezTo>
                            <a:pt x="-68169" y="481591"/>
                            <a:pt x="50013" y="344145"/>
                            <a:pt x="0" y="227075"/>
                          </a:cubicBezTo>
                          <a:close/>
                        </a:path>
                        <a:path w="2555898" h="1973587" stroke="0" extrusionOk="0">
                          <a:moveTo>
                            <a:pt x="0" y="227075"/>
                          </a:moveTo>
                          <a:cubicBezTo>
                            <a:pt x="43851" y="116020"/>
                            <a:pt x="201940" y="-1276"/>
                            <a:pt x="425990" y="0"/>
                          </a:cubicBezTo>
                          <a:cubicBezTo>
                            <a:pt x="786522" y="-53055"/>
                            <a:pt x="1003570" y="-15513"/>
                            <a:pt x="1312026" y="0"/>
                          </a:cubicBezTo>
                          <a:cubicBezTo>
                            <a:pt x="1554136" y="-8660"/>
                            <a:pt x="1938058" y="-15680"/>
                            <a:pt x="2129907" y="0"/>
                          </a:cubicBezTo>
                          <a:cubicBezTo>
                            <a:pt x="2340409" y="12559"/>
                            <a:pt x="2592970" y="119742"/>
                            <a:pt x="2555898" y="227075"/>
                          </a:cubicBezTo>
                          <a:cubicBezTo>
                            <a:pt x="2595603" y="355454"/>
                            <a:pt x="2507572" y="503130"/>
                            <a:pt x="2555898" y="576545"/>
                          </a:cubicBezTo>
                          <a:cubicBezTo>
                            <a:pt x="2602489" y="655430"/>
                            <a:pt x="2474282" y="766944"/>
                            <a:pt x="2555898" y="910821"/>
                          </a:cubicBezTo>
                          <a:cubicBezTo>
                            <a:pt x="2598543" y="1043969"/>
                            <a:pt x="2476785" y="1142125"/>
                            <a:pt x="2555898" y="1245097"/>
                          </a:cubicBezTo>
                          <a:cubicBezTo>
                            <a:pt x="2599062" y="1374802"/>
                            <a:pt x="2512745" y="1626644"/>
                            <a:pt x="2555898" y="1746511"/>
                          </a:cubicBezTo>
                          <a:cubicBezTo>
                            <a:pt x="2573707" y="1883521"/>
                            <a:pt x="2402950" y="2010174"/>
                            <a:pt x="2129907" y="1973587"/>
                          </a:cubicBezTo>
                          <a:cubicBezTo>
                            <a:pt x="1814506" y="2011921"/>
                            <a:pt x="1523779" y="1963900"/>
                            <a:pt x="1312026" y="1973587"/>
                          </a:cubicBezTo>
                          <a:cubicBezTo>
                            <a:pt x="1130970" y="2034168"/>
                            <a:pt x="895358" y="1912394"/>
                            <a:pt x="425990" y="1973587"/>
                          </a:cubicBezTo>
                          <a:cubicBezTo>
                            <a:pt x="166836" y="1930245"/>
                            <a:pt x="11096" y="1893359"/>
                            <a:pt x="0" y="1746511"/>
                          </a:cubicBezTo>
                          <a:cubicBezTo>
                            <a:pt x="5718" y="1641849"/>
                            <a:pt x="29848" y="1510748"/>
                            <a:pt x="0" y="1397041"/>
                          </a:cubicBezTo>
                          <a:cubicBezTo>
                            <a:pt x="-7786" y="1249954"/>
                            <a:pt x="68555" y="1191993"/>
                            <a:pt x="0" y="1001988"/>
                          </a:cubicBezTo>
                          <a:cubicBezTo>
                            <a:pt x="-108143" y="817272"/>
                            <a:pt x="77963" y="803179"/>
                            <a:pt x="0" y="667711"/>
                          </a:cubicBezTo>
                          <a:cubicBezTo>
                            <a:pt x="-47161" y="524990"/>
                            <a:pt x="-30768" y="373017"/>
                            <a:pt x="0" y="227075"/>
                          </a:cubicBezTo>
                          <a:close/>
                        </a:path>
                        <a:path w="2555898" h="1973587" fill="none" stroke="0" extrusionOk="0">
                          <a:moveTo>
                            <a:pt x="0" y="227075"/>
                          </a:moveTo>
                          <a:cubicBezTo>
                            <a:pt x="49900" y="85521"/>
                            <a:pt x="230824" y="-9235"/>
                            <a:pt x="425990" y="0"/>
                          </a:cubicBezTo>
                          <a:cubicBezTo>
                            <a:pt x="725700" y="-57711"/>
                            <a:pt x="971515" y="26806"/>
                            <a:pt x="1312026" y="0"/>
                          </a:cubicBezTo>
                          <a:cubicBezTo>
                            <a:pt x="1616863" y="9340"/>
                            <a:pt x="1829817" y="36982"/>
                            <a:pt x="2129907" y="0"/>
                          </a:cubicBezTo>
                          <a:cubicBezTo>
                            <a:pt x="2383668" y="16191"/>
                            <a:pt x="2555043" y="141848"/>
                            <a:pt x="2555898" y="227075"/>
                          </a:cubicBezTo>
                          <a:cubicBezTo>
                            <a:pt x="2618974" y="336767"/>
                            <a:pt x="2514874" y="444249"/>
                            <a:pt x="2555898" y="576545"/>
                          </a:cubicBezTo>
                          <a:cubicBezTo>
                            <a:pt x="2597437" y="721803"/>
                            <a:pt x="2545803" y="760978"/>
                            <a:pt x="2555898" y="910821"/>
                          </a:cubicBezTo>
                          <a:cubicBezTo>
                            <a:pt x="2574712" y="1065664"/>
                            <a:pt x="2552535" y="1122070"/>
                            <a:pt x="2555898" y="1321069"/>
                          </a:cubicBezTo>
                          <a:cubicBezTo>
                            <a:pt x="2582623" y="1522322"/>
                            <a:pt x="2519524" y="1621467"/>
                            <a:pt x="2555898" y="1746511"/>
                          </a:cubicBezTo>
                          <a:cubicBezTo>
                            <a:pt x="2504247" y="1840679"/>
                            <a:pt x="2357478" y="1923623"/>
                            <a:pt x="2129907" y="1973587"/>
                          </a:cubicBezTo>
                          <a:cubicBezTo>
                            <a:pt x="1920684" y="1935744"/>
                            <a:pt x="1636195" y="1883562"/>
                            <a:pt x="1277949" y="1973587"/>
                          </a:cubicBezTo>
                          <a:cubicBezTo>
                            <a:pt x="917398" y="1937196"/>
                            <a:pt x="770979" y="1938587"/>
                            <a:pt x="425990" y="1973587"/>
                          </a:cubicBezTo>
                          <a:cubicBezTo>
                            <a:pt x="122208" y="1988386"/>
                            <a:pt x="19767" y="1878875"/>
                            <a:pt x="0" y="1746511"/>
                          </a:cubicBezTo>
                          <a:cubicBezTo>
                            <a:pt x="-78456" y="1634405"/>
                            <a:pt x="35487" y="1518034"/>
                            <a:pt x="0" y="1336263"/>
                          </a:cubicBezTo>
                          <a:cubicBezTo>
                            <a:pt x="-13959" y="1120178"/>
                            <a:pt x="69084" y="1064149"/>
                            <a:pt x="0" y="926015"/>
                          </a:cubicBezTo>
                          <a:cubicBezTo>
                            <a:pt x="-42887" y="769912"/>
                            <a:pt x="41941" y="721349"/>
                            <a:pt x="0" y="591740"/>
                          </a:cubicBezTo>
                          <a:cubicBezTo>
                            <a:pt x="-7627" y="457560"/>
                            <a:pt x="75617" y="350266"/>
                            <a:pt x="0" y="227075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693094" y="360305"/>
              <a:ext cx="2907088" cy="2337636"/>
            </a:xfrm>
            <a:custGeom>
              <a:avLst/>
              <a:gdLst>
                <a:gd name="connsiteX0" fmla="*/ 0 w 2907088"/>
                <a:gd name="connsiteY0" fmla="*/ 268961 h 2337636"/>
                <a:gd name="connsiteX1" fmla="*/ 484523 w 2907088"/>
                <a:gd name="connsiteY1" fmla="*/ 0 h 2337636"/>
                <a:gd name="connsiteX2" fmla="*/ 1169297 w 2907088"/>
                <a:gd name="connsiteY2" fmla="*/ 0 h 2337636"/>
                <a:gd name="connsiteX3" fmla="*/ 1776549 w 2907088"/>
                <a:gd name="connsiteY3" fmla="*/ 0 h 2337636"/>
                <a:gd name="connsiteX4" fmla="*/ 2422563 w 2907088"/>
                <a:gd name="connsiteY4" fmla="*/ 0 h 2337636"/>
                <a:gd name="connsiteX5" fmla="*/ 2907088 w 2907088"/>
                <a:gd name="connsiteY5" fmla="*/ 268961 h 2337636"/>
                <a:gd name="connsiteX6" fmla="*/ 2907088 w 2907088"/>
                <a:gd name="connsiteY6" fmla="*/ 736886 h 2337636"/>
                <a:gd name="connsiteX7" fmla="*/ 2907088 w 2907088"/>
                <a:gd name="connsiteY7" fmla="*/ 1132822 h 2337636"/>
                <a:gd name="connsiteX8" fmla="*/ 2907088 w 2907088"/>
                <a:gd name="connsiteY8" fmla="*/ 1582751 h 2337636"/>
                <a:gd name="connsiteX9" fmla="*/ 2907088 w 2907088"/>
                <a:gd name="connsiteY9" fmla="*/ 2068672 h 2337636"/>
                <a:gd name="connsiteX10" fmla="*/ 2422563 w 2907088"/>
                <a:gd name="connsiteY10" fmla="*/ 2337634 h 2337636"/>
                <a:gd name="connsiteX11" fmla="*/ 1834692 w 2907088"/>
                <a:gd name="connsiteY11" fmla="*/ 2337634 h 2337636"/>
                <a:gd name="connsiteX12" fmla="*/ 1246819 w 2907088"/>
                <a:gd name="connsiteY12" fmla="*/ 2337634 h 2337636"/>
                <a:gd name="connsiteX13" fmla="*/ 484523 w 2907088"/>
                <a:gd name="connsiteY13" fmla="*/ 2337634 h 2337636"/>
                <a:gd name="connsiteX14" fmla="*/ 0 w 2907088"/>
                <a:gd name="connsiteY14" fmla="*/ 2068672 h 2337636"/>
                <a:gd name="connsiteX15" fmla="*/ 0 w 2907088"/>
                <a:gd name="connsiteY15" fmla="*/ 1672736 h 2337636"/>
                <a:gd name="connsiteX16" fmla="*/ 0 w 2907088"/>
                <a:gd name="connsiteY16" fmla="*/ 1240806 h 2337636"/>
                <a:gd name="connsiteX17" fmla="*/ 0 w 2907088"/>
                <a:gd name="connsiteY17" fmla="*/ 772880 h 2337636"/>
                <a:gd name="connsiteX18" fmla="*/ 0 w 2907088"/>
                <a:gd name="connsiteY18" fmla="*/ 268961 h 2337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07088" h="2337636" extrusionOk="0">
                  <a:moveTo>
                    <a:pt x="0" y="268961"/>
                  </a:moveTo>
                  <a:cubicBezTo>
                    <a:pt x="74911" y="66282"/>
                    <a:pt x="287250" y="-57652"/>
                    <a:pt x="484523" y="0"/>
                  </a:cubicBezTo>
                  <a:cubicBezTo>
                    <a:pt x="790395" y="-73993"/>
                    <a:pt x="859137" y="36787"/>
                    <a:pt x="1169297" y="0"/>
                  </a:cubicBezTo>
                  <a:cubicBezTo>
                    <a:pt x="1467366" y="6864"/>
                    <a:pt x="1641158" y="-10018"/>
                    <a:pt x="1776549" y="0"/>
                  </a:cubicBezTo>
                  <a:cubicBezTo>
                    <a:pt x="1918893" y="4332"/>
                    <a:pt x="2133578" y="50557"/>
                    <a:pt x="2422563" y="0"/>
                  </a:cubicBezTo>
                  <a:cubicBezTo>
                    <a:pt x="2710376" y="32892"/>
                    <a:pt x="2906303" y="159882"/>
                    <a:pt x="2907088" y="268961"/>
                  </a:cubicBezTo>
                  <a:cubicBezTo>
                    <a:pt x="2927574" y="487207"/>
                    <a:pt x="2816346" y="632322"/>
                    <a:pt x="2907088" y="736886"/>
                  </a:cubicBezTo>
                  <a:cubicBezTo>
                    <a:pt x="3016916" y="890779"/>
                    <a:pt x="2879947" y="1074227"/>
                    <a:pt x="2907088" y="1132822"/>
                  </a:cubicBezTo>
                  <a:cubicBezTo>
                    <a:pt x="3016980" y="1210567"/>
                    <a:pt x="2934862" y="1371248"/>
                    <a:pt x="2907088" y="1582751"/>
                  </a:cubicBezTo>
                  <a:cubicBezTo>
                    <a:pt x="2936691" y="1751802"/>
                    <a:pt x="2930829" y="1863201"/>
                    <a:pt x="2907088" y="2068672"/>
                  </a:cubicBezTo>
                  <a:cubicBezTo>
                    <a:pt x="2938365" y="2181103"/>
                    <a:pt x="2615108" y="2294381"/>
                    <a:pt x="2422563" y="2337634"/>
                  </a:cubicBezTo>
                  <a:cubicBezTo>
                    <a:pt x="2253733" y="2336209"/>
                    <a:pt x="1941515" y="2288810"/>
                    <a:pt x="1834692" y="2337634"/>
                  </a:cubicBezTo>
                  <a:cubicBezTo>
                    <a:pt x="1670953" y="2384567"/>
                    <a:pt x="1572061" y="2309754"/>
                    <a:pt x="1246819" y="2337634"/>
                  </a:cubicBezTo>
                  <a:cubicBezTo>
                    <a:pt x="1086708" y="2321905"/>
                    <a:pt x="773897" y="2289449"/>
                    <a:pt x="484523" y="2337634"/>
                  </a:cubicBezTo>
                  <a:cubicBezTo>
                    <a:pt x="254716" y="2285917"/>
                    <a:pt x="34040" y="2173165"/>
                    <a:pt x="0" y="2068672"/>
                  </a:cubicBezTo>
                  <a:cubicBezTo>
                    <a:pt x="31462" y="2003468"/>
                    <a:pt x="37804" y="1816615"/>
                    <a:pt x="0" y="1672736"/>
                  </a:cubicBezTo>
                  <a:cubicBezTo>
                    <a:pt x="-41655" y="1526028"/>
                    <a:pt x="118018" y="1326282"/>
                    <a:pt x="0" y="1240806"/>
                  </a:cubicBezTo>
                  <a:cubicBezTo>
                    <a:pt x="-28756" y="1164301"/>
                    <a:pt x="20444" y="935972"/>
                    <a:pt x="0" y="772880"/>
                  </a:cubicBezTo>
                  <a:cubicBezTo>
                    <a:pt x="-90681" y="677295"/>
                    <a:pt x="57884" y="357609"/>
                    <a:pt x="0" y="26896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99208"/>
                        <a:gd name="connsiteY0" fmla="*/ 240477 h 2090064"/>
                        <a:gd name="connsiteX1" fmla="*/ 433209 w 2599208"/>
                        <a:gd name="connsiteY1" fmla="*/ 0 h 2090064"/>
                        <a:gd name="connsiteX2" fmla="*/ 1045461 w 2599208"/>
                        <a:gd name="connsiteY2" fmla="*/ 0 h 2090064"/>
                        <a:gd name="connsiteX3" fmla="*/ 1588401 w 2599208"/>
                        <a:gd name="connsiteY3" fmla="*/ 0 h 2090064"/>
                        <a:gd name="connsiteX4" fmla="*/ 2165998 w 2599208"/>
                        <a:gd name="connsiteY4" fmla="*/ 0 h 2090064"/>
                        <a:gd name="connsiteX5" fmla="*/ 2599208 w 2599208"/>
                        <a:gd name="connsiteY5" fmla="*/ 240477 h 2090064"/>
                        <a:gd name="connsiteX6" fmla="*/ 2599208 w 2599208"/>
                        <a:gd name="connsiteY6" fmla="*/ 658845 h 2090064"/>
                        <a:gd name="connsiteX7" fmla="*/ 2599208 w 2599208"/>
                        <a:gd name="connsiteY7" fmla="*/ 1012849 h 2090064"/>
                        <a:gd name="connsiteX8" fmla="*/ 2599208 w 2599208"/>
                        <a:gd name="connsiteY8" fmla="*/ 1415127 h 2090064"/>
                        <a:gd name="connsiteX9" fmla="*/ 2599208 w 2599208"/>
                        <a:gd name="connsiteY9" fmla="*/ 1849586 h 2090064"/>
                        <a:gd name="connsiteX10" fmla="*/ 2165998 w 2599208"/>
                        <a:gd name="connsiteY10" fmla="*/ 2090063 h 2090064"/>
                        <a:gd name="connsiteX11" fmla="*/ 1640386 w 2599208"/>
                        <a:gd name="connsiteY11" fmla="*/ 2090063 h 2090064"/>
                        <a:gd name="connsiteX12" fmla="*/ 1114773 w 2599208"/>
                        <a:gd name="connsiteY12" fmla="*/ 2090063 h 2090064"/>
                        <a:gd name="connsiteX13" fmla="*/ 433209 w 2599208"/>
                        <a:gd name="connsiteY13" fmla="*/ 2090063 h 2090064"/>
                        <a:gd name="connsiteX14" fmla="*/ 0 w 2599208"/>
                        <a:gd name="connsiteY14" fmla="*/ 1849586 h 2090064"/>
                        <a:gd name="connsiteX15" fmla="*/ 0 w 2599208"/>
                        <a:gd name="connsiteY15" fmla="*/ 1495582 h 2090064"/>
                        <a:gd name="connsiteX16" fmla="*/ 0 w 2599208"/>
                        <a:gd name="connsiteY16" fmla="*/ 1109396 h 2090064"/>
                        <a:gd name="connsiteX17" fmla="*/ 0 w 2599208"/>
                        <a:gd name="connsiteY17" fmla="*/ 691027 h 2090064"/>
                        <a:gd name="connsiteX18" fmla="*/ 0 w 2599208"/>
                        <a:gd name="connsiteY18" fmla="*/ 240477 h 20900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599208" h="2090064" extrusionOk="0">
                          <a:moveTo>
                            <a:pt x="0" y="240477"/>
                          </a:moveTo>
                          <a:cubicBezTo>
                            <a:pt x="59105" y="65284"/>
                            <a:pt x="225544" y="-20596"/>
                            <a:pt x="433209" y="0"/>
                          </a:cubicBezTo>
                          <a:cubicBezTo>
                            <a:pt x="716626" y="-42215"/>
                            <a:pt x="791687" y="28890"/>
                            <a:pt x="1045461" y="0"/>
                          </a:cubicBezTo>
                          <a:cubicBezTo>
                            <a:pt x="1293245" y="-13555"/>
                            <a:pt x="1464979" y="-6875"/>
                            <a:pt x="1588401" y="0"/>
                          </a:cubicBezTo>
                          <a:cubicBezTo>
                            <a:pt x="1731828" y="-10542"/>
                            <a:pt x="1903811" y="34009"/>
                            <a:pt x="2165998" y="0"/>
                          </a:cubicBezTo>
                          <a:cubicBezTo>
                            <a:pt x="2410325" y="6640"/>
                            <a:pt x="2597339" y="134925"/>
                            <a:pt x="2599208" y="240477"/>
                          </a:cubicBezTo>
                          <a:cubicBezTo>
                            <a:pt x="2621336" y="425168"/>
                            <a:pt x="2517011" y="546400"/>
                            <a:pt x="2599208" y="658845"/>
                          </a:cubicBezTo>
                          <a:cubicBezTo>
                            <a:pt x="2686421" y="803115"/>
                            <a:pt x="2562291" y="947722"/>
                            <a:pt x="2599208" y="1012849"/>
                          </a:cubicBezTo>
                          <a:cubicBezTo>
                            <a:pt x="2689618" y="1082842"/>
                            <a:pt x="2600086" y="1230821"/>
                            <a:pt x="2599208" y="1415127"/>
                          </a:cubicBezTo>
                          <a:cubicBezTo>
                            <a:pt x="2625150" y="1569688"/>
                            <a:pt x="2604765" y="1684099"/>
                            <a:pt x="2599208" y="1849586"/>
                          </a:cubicBezTo>
                          <a:cubicBezTo>
                            <a:pt x="2631096" y="1955412"/>
                            <a:pt x="2337794" y="2060032"/>
                            <a:pt x="2165998" y="2090063"/>
                          </a:cubicBezTo>
                          <a:cubicBezTo>
                            <a:pt x="2015560" y="2092193"/>
                            <a:pt x="1746364" y="2061362"/>
                            <a:pt x="1640386" y="2090063"/>
                          </a:cubicBezTo>
                          <a:cubicBezTo>
                            <a:pt x="1503837" y="2116002"/>
                            <a:pt x="1400624" y="2064365"/>
                            <a:pt x="1114773" y="2090063"/>
                          </a:cubicBezTo>
                          <a:cubicBezTo>
                            <a:pt x="915403" y="2101712"/>
                            <a:pt x="674254" y="2055262"/>
                            <a:pt x="433209" y="2090063"/>
                          </a:cubicBezTo>
                          <a:cubicBezTo>
                            <a:pt x="227312" y="2047114"/>
                            <a:pt x="24537" y="1959741"/>
                            <a:pt x="0" y="1849586"/>
                          </a:cubicBezTo>
                          <a:cubicBezTo>
                            <a:pt x="8318" y="1784248"/>
                            <a:pt x="46101" y="1625005"/>
                            <a:pt x="0" y="1495582"/>
                          </a:cubicBezTo>
                          <a:cubicBezTo>
                            <a:pt x="-43165" y="1365087"/>
                            <a:pt x="74608" y="1187838"/>
                            <a:pt x="0" y="1109396"/>
                          </a:cubicBezTo>
                          <a:cubicBezTo>
                            <a:pt x="-37954" y="1035216"/>
                            <a:pt x="31110" y="834439"/>
                            <a:pt x="0" y="691027"/>
                          </a:cubicBezTo>
                          <a:cubicBezTo>
                            <a:pt x="-67321" y="571918"/>
                            <a:pt x="72133" y="351549"/>
                            <a:pt x="0" y="2404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4649" y="861002"/>
              <a:ext cx="2947982" cy="791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لماذا نستخدم خيطا مزدوجا عند تركيب الأزرار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8313156" y="1200556"/>
            <a:ext cx="3462479" cy="2873435"/>
            <a:chOff x="860307" y="-66891"/>
            <a:chExt cx="3431563" cy="3213798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230616" y="456328"/>
              <a:ext cx="3013635" cy="2690579"/>
            </a:xfrm>
            <a:custGeom>
              <a:avLst/>
              <a:gdLst>
                <a:gd name="connsiteX0" fmla="*/ 0 w 3013635"/>
                <a:gd name="connsiteY0" fmla="*/ 309569 h 2690579"/>
                <a:gd name="connsiteX1" fmla="*/ 502281 w 3013635"/>
                <a:gd name="connsiteY1" fmla="*/ 0 h 2690579"/>
                <a:gd name="connsiteX2" fmla="*/ 1546997 w 3013635"/>
                <a:gd name="connsiteY2" fmla="*/ 0 h 2690579"/>
                <a:gd name="connsiteX3" fmla="*/ 2511352 w 3013635"/>
                <a:gd name="connsiteY3" fmla="*/ 0 h 2690579"/>
                <a:gd name="connsiteX4" fmla="*/ 3013635 w 3013635"/>
                <a:gd name="connsiteY4" fmla="*/ 309569 h 2690579"/>
                <a:gd name="connsiteX5" fmla="*/ 3013635 w 3013635"/>
                <a:gd name="connsiteY5" fmla="*/ 786000 h 2690579"/>
                <a:gd name="connsiteX6" fmla="*/ 3013635 w 3013635"/>
                <a:gd name="connsiteY6" fmla="*/ 1241717 h 2690579"/>
                <a:gd name="connsiteX7" fmla="*/ 3013635 w 3013635"/>
                <a:gd name="connsiteY7" fmla="*/ 1801006 h 2690579"/>
                <a:gd name="connsiteX8" fmla="*/ 3013635 w 3013635"/>
                <a:gd name="connsiteY8" fmla="*/ 2381008 h 2690579"/>
                <a:gd name="connsiteX9" fmla="*/ 2511352 w 3013635"/>
                <a:gd name="connsiteY9" fmla="*/ 2690579 h 2690579"/>
                <a:gd name="connsiteX10" fmla="*/ 1506817 w 3013635"/>
                <a:gd name="connsiteY10" fmla="*/ 2690579 h 2690579"/>
                <a:gd name="connsiteX11" fmla="*/ 502281 w 3013635"/>
                <a:gd name="connsiteY11" fmla="*/ 2690579 h 2690579"/>
                <a:gd name="connsiteX12" fmla="*/ 0 w 3013635"/>
                <a:gd name="connsiteY12" fmla="*/ 2381008 h 2690579"/>
                <a:gd name="connsiteX13" fmla="*/ 0 w 3013635"/>
                <a:gd name="connsiteY13" fmla="*/ 1821719 h 2690579"/>
                <a:gd name="connsiteX14" fmla="*/ 0 w 3013635"/>
                <a:gd name="connsiteY14" fmla="*/ 1262431 h 2690579"/>
                <a:gd name="connsiteX15" fmla="*/ 0 w 3013635"/>
                <a:gd name="connsiteY15" fmla="*/ 806715 h 2690579"/>
                <a:gd name="connsiteX16" fmla="*/ 0 w 3013635"/>
                <a:gd name="connsiteY16" fmla="*/ 309569 h 2690579"/>
                <a:gd name="connsiteX0" fmla="*/ 0 w 3013635"/>
                <a:gd name="connsiteY0" fmla="*/ 309569 h 2690579"/>
                <a:gd name="connsiteX1" fmla="*/ 502281 w 3013635"/>
                <a:gd name="connsiteY1" fmla="*/ 0 h 2690579"/>
                <a:gd name="connsiteX2" fmla="*/ 1546997 w 3013635"/>
                <a:gd name="connsiteY2" fmla="*/ 0 h 2690579"/>
                <a:gd name="connsiteX3" fmla="*/ 2511352 w 3013635"/>
                <a:gd name="connsiteY3" fmla="*/ 0 h 2690579"/>
                <a:gd name="connsiteX4" fmla="*/ 3013635 w 3013635"/>
                <a:gd name="connsiteY4" fmla="*/ 309569 h 2690579"/>
                <a:gd name="connsiteX5" fmla="*/ 3013635 w 3013635"/>
                <a:gd name="connsiteY5" fmla="*/ 786000 h 2690579"/>
                <a:gd name="connsiteX6" fmla="*/ 3013635 w 3013635"/>
                <a:gd name="connsiteY6" fmla="*/ 1241717 h 2690579"/>
                <a:gd name="connsiteX7" fmla="*/ 3013635 w 3013635"/>
                <a:gd name="connsiteY7" fmla="*/ 1697432 h 2690579"/>
                <a:gd name="connsiteX8" fmla="*/ 3013635 w 3013635"/>
                <a:gd name="connsiteY8" fmla="*/ 2381008 h 2690579"/>
                <a:gd name="connsiteX9" fmla="*/ 2511352 w 3013635"/>
                <a:gd name="connsiteY9" fmla="*/ 2690579 h 2690579"/>
                <a:gd name="connsiteX10" fmla="*/ 1546997 w 3013635"/>
                <a:gd name="connsiteY10" fmla="*/ 2690579 h 2690579"/>
                <a:gd name="connsiteX11" fmla="*/ 502281 w 3013635"/>
                <a:gd name="connsiteY11" fmla="*/ 2690579 h 2690579"/>
                <a:gd name="connsiteX12" fmla="*/ 0 w 3013635"/>
                <a:gd name="connsiteY12" fmla="*/ 2381008 h 2690579"/>
                <a:gd name="connsiteX13" fmla="*/ 0 w 3013635"/>
                <a:gd name="connsiteY13" fmla="*/ 1904576 h 2690579"/>
                <a:gd name="connsiteX14" fmla="*/ 0 w 3013635"/>
                <a:gd name="connsiteY14" fmla="*/ 1366003 h 2690579"/>
                <a:gd name="connsiteX15" fmla="*/ 0 w 3013635"/>
                <a:gd name="connsiteY15" fmla="*/ 910286 h 2690579"/>
                <a:gd name="connsiteX16" fmla="*/ 0 w 3013635"/>
                <a:gd name="connsiteY16" fmla="*/ 309569 h 2690579"/>
                <a:gd name="connsiteX0" fmla="*/ 0 w 3013635"/>
                <a:gd name="connsiteY0" fmla="*/ 309569 h 2690579"/>
                <a:gd name="connsiteX1" fmla="*/ 502281 w 3013635"/>
                <a:gd name="connsiteY1" fmla="*/ 0 h 2690579"/>
                <a:gd name="connsiteX2" fmla="*/ 1546997 w 3013635"/>
                <a:gd name="connsiteY2" fmla="*/ 0 h 2690579"/>
                <a:gd name="connsiteX3" fmla="*/ 2511352 w 3013635"/>
                <a:gd name="connsiteY3" fmla="*/ 0 h 2690579"/>
                <a:gd name="connsiteX4" fmla="*/ 3013635 w 3013635"/>
                <a:gd name="connsiteY4" fmla="*/ 309569 h 2690579"/>
                <a:gd name="connsiteX5" fmla="*/ 3013635 w 3013635"/>
                <a:gd name="connsiteY5" fmla="*/ 786000 h 2690579"/>
                <a:gd name="connsiteX6" fmla="*/ 3013635 w 3013635"/>
                <a:gd name="connsiteY6" fmla="*/ 1241717 h 2690579"/>
                <a:gd name="connsiteX7" fmla="*/ 3013635 w 3013635"/>
                <a:gd name="connsiteY7" fmla="*/ 1801006 h 2690579"/>
                <a:gd name="connsiteX8" fmla="*/ 3013635 w 3013635"/>
                <a:gd name="connsiteY8" fmla="*/ 2381008 h 2690579"/>
                <a:gd name="connsiteX9" fmla="*/ 2511352 w 3013635"/>
                <a:gd name="connsiteY9" fmla="*/ 2690579 h 2690579"/>
                <a:gd name="connsiteX10" fmla="*/ 1506817 w 3013635"/>
                <a:gd name="connsiteY10" fmla="*/ 2690579 h 2690579"/>
                <a:gd name="connsiteX11" fmla="*/ 502281 w 3013635"/>
                <a:gd name="connsiteY11" fmla="*/ 2690579 h 2690579"/>
                <a:gd name="connsiteX12" fmla="*/ 0 w 3013635"/>
                <a:gd name="connsiteY12" fmla="*/ 2381008 h 2690579"/>
                <a:gd name="connsiteX13" fmla="*/ 0 w 3013635"/>
                <a:gd name="connsiteY13" fmla="*/ 1821719 h 2690579"/>
                <a:gd name="connsiteX14" fmla="*/ 0 w 3013635"/>
                <a:gd name="connsiteY14" fmla="*/ 1262431 h 2690579"/>
                <a:gd name="connsiteX15" fmla="*/ 0 w 3013635"/>
                <a:gd name="connsiteY15" fmla="*/ 806715 h 2690579"/>
                <a:gd name="connsiteX16" fmla="*/ 0 w 3013635"/>
                <a:gd name="connsiteY16" fmla="*/ 309569 h 2690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13635" h="2690579" fill="none" extrusionOk="0">
                  <a:moveTo>
                    <a:pt x="0" y="309569"/>
                  </a:moveTo>
                  <a:cubicBezTo>
                    <a:pt x="124484" y="179694"/>
                    <a:pt x="219862" y="7354"/>
                    <a:pt x="502281" y="0"/>
                  </a:cubicBezTo>
                  <a:cubicBezTo>
                    <a:pt x="826711" y="76158"/>
                    <a:pt x="1129092" y="-122314"/>
                    <a:pt x="1546997" y="0"/>
                  </a:cubicBezTo>
                  <a:cubicBezTo>
                    <a:pt x="2002110" y="-55887"/>
                    <a:pt x="2083334" y="131249"/>
                    <a:pt x="2511352" y="0"/>
                  </a:cubicBezTo>
                  <a:cubicBezTo>
                    <a:pt x="2870219" y="43543"/>
                    <a:pt x="3038494" y="130040"/>
                    <a:pt x="3013635" y="309569"/>
                  </a:cubicBezTo>
                  <a:cubicBezTo>
                    <a:pt x="3097005" y="351441"/>
                    <a:pt x="3011615" y="625082"/>
                    <a:pt x="3013635" y="786000"/>
                  </a:cubicBezTo>
                  <a:cubicBezTo>
                    <a:pt x="3071850" y="938142"/>
                    <a:pt x="2979204" y="987074"/>
                    <a:pt x="3013635" y="1241717"/>
                  </a:cubicBezTo>
                  <a:cubicBezTo>
                    <a:pt x="3028106" y="1462496"/>
                    <a:pt x="3001531" y="1522887"/>
                    <a:pt x="3013635" y="1801006"/>
                  </a:cubicBezTo>
                  <a:cubicBezTo>
                    <a:pt x="2975867" y="2040260"/>
                    <a:pt x="2892290" y="2281486"/>
                    <a:pt x="3013635" y="2381008"/>
                  </a:cubicBezTo>
                  <a:cubicBezTo>
                    <a:pt x="2904701" y="2520526"/>
                    <a:pt x="2704019" y="2662690"/>
                    <a:pt x="2511352" y="2690579"/>
                  </a:cubicBezTo>
                  <a:cubicBezTo>
                    <a:pt x="2175549" y="2644747"/>
                    <a:pt x="1820020" y="2630441"/>
                    <a:pt x="1506817" y="2690579"/>
                  </a:cubicBezTo>
                  <a:cubicBezTo>
                    <a:pt x="1135830" y="2764748"/>
                    <a:pt x="973688" y="2661698"/>
                    <a:pt x="502281" y="2690579"/>
                  </a:cubicBezTo>
                  <a:cubicBezTo>
                    <a:pt x="193589" y="2672508"/>
                    <a:pt x="14769" y="2613470"/>
                    <a:pt x="0" y="2381008"/>
                  </a:cubicBezTo>
                  <a:cubicBezTo>
                    <a:pt x="-125785" y="2275930"/>
                    <a:pt x="-35182" y="2092617"/>
                    <a:pt x="0" y="1821719"/>
                  </a:cubicBezTo>
                  <a:cubicBezTo>
                    <a:pt x="5935" y="1549116"/>
                    <a:pt x="129643" y="1472804"/>
                    <a:pt x="0" y="1262431"/>
                  </a:cubicBezTo>
                  <a:cubicBezTo>
                    <a:pt x="-96899" y="1001654"/>
                    <a:pt x="26052" y="1012202"/>
                    <a:pt x="0" y="806715"/>
                  </a:cubicBezTo>
                  <a:cubicBezTo>
                    <a:pt x="-83302" y="657225"/>
                    <a:pt x="68067" y="451727"/>
                    <a:pt x="0" y="309569"/>
                  </a:cubicBezTo>
                  <a:close/>
                </a:path>
                <a:path w="3013635" h="2690579" stroke="0" extrusionOk="0">
                  <a:moveTo>
                    <a:pt x="0" y="309569"/>
                  </a:moveTo>
                  <a:cubicBezTo>
                    <a:pt x="56808" y="171782"/>
                    <a:pt x="257033" y="58345"/>
                    <a:pt x="502281" y="0"/>
                  </a:cubicBezTo>
                  <a:cubicBezTo>
                    <a:pt x="917781" y="-86359"/>
                    <a:pt x="1174880" y="-23340"/>
                    <a:pt x="1546997" y="0"/>
                  </a:cubicBezTo>
                  <a:cubicBezTo>
                    <a:pt x="1782864" y="-44525"/>
                    <a:pt x="2301218" y="-28841"/>
                    <a:pt x="2511352" y="0"/>
                  </a:cubicBezTo>
                  <a:cubicBezTo>
                    <a:pt x="2804996" y="6577"/>
                    <a:pt x="3075490" y="167762"/>
                    <a:pt x="3013635" y="309569"/>
                  </a:cubicBezTo>
                  <a:cubicBezTo>
                    <a:pt x="3038133" y="465166"/>
                    <a:pt x="2950404" y="716724"/>
                    <a:pt x="3013635" y="786000"/>
                  </a:cubicBezTo>
                  <a:cubicBezTo>
                    <a:pt x="3067075" y="904786"/>
                    <a:pt x="2861921" y="1081136"/>
                    <a:pt x="3013635" y="1241717"/>
                  </a:cubicBezTo>
                  <a:cubicBezTo>
                    <a:pt x="3028379" y="1405309"/>
                    <a:pt x="2907808" y="1574457"/>
                    <a:pt x="3013635" y="1697432"/>
                  </a:cubicBezTo>
                  <a:cubicBezTo>
                    <a:pt x="3036921" y="1878401"/>
                    <a:pt x="2944940" y="2241528"/>
                    <a:pt x="3013635" y="2381008"/>
                  </a:cubicBezTo>
                  <a:cubicBezTo>
                    <a:pt x="3033752" y="2604498"/>
                    <a:pt x="2818177" y="2707948"/>
                    <a:pt x="2511352" y="2690579"/>
                  </a:cubicBezTo>
                  <a:cubicBezTo>
                    <a:pt x="2097133" y="2788887"/>
                    <a:pt x="1838371" y="2667824"/>
                    <a:pt x="1546997" y="2690579"/>
                  </a:cubicBezTo>
                  <a:cubicBezTo>
                    <a:pt x="1363056" y="2848274"/>
                    <a:pt x="1064463" y="2601963"/>
                    <a:pt x="502281" y="2690579"/>
                  </a:cubicBezTo>
                  <a:cubicBezTo>
                    <a:pt x="213331" y="2594245"/>
                    <a:pt x="44737" y="2578562"/>
                    <a:pt x="0" y="2381008"/>
                  </a:cubicBezTo>
                  <a:cubicBezTo>
                    <a:pt x="11450" y="2232226"/>
                    <a:pt x="16182" y="2002929"/>
                    <a:pt x="0" y="1904576"/>
                  </a:cubicBezTo>
                  <a:cubicBezTo>
                    <a:pt x="-15794" y="1710836"/>
                    <a:pt x="80940" y="1636985"/>
                    <a:pt x="0" y="1366003"/>
                  </a:cubicBezTo>
                  <a:cubicBezTo>
                    <a:pt x="-98450" y="1120514"/>
                    <a:pt x="90139" y="1102405"/>
                    <a:pt x="0" y="910286"/>
                  </a:cubicBezTo>
                  <a:cubicBezTo>
                    <a:pt x="-9537" y="752219"/>
                    <a:pt x="-81792" y="500309"/>
                    <a:pt x="0" y="309569"/>
                  </a:cubicBezTo>
                  <a:close/>
                </a:path>
                <a:path w="3013635" h="2690579" fill="none" stroke="0" extrusionOk="0">
                  <a:moveTo>
                    <a:pt x="0" y="309569"/>
                  </a:moveTo>
                  <a:cubicBezTo>
                    <a:pt x="77946" y="72467"/>
                    <a:pt x="299728" y="-36220"/>
                    <a:pt x="502281" y="0"/>
                  </a:cubicBezTo>
                  <a:cubicBezTo>
                    <a:pt x="844267" y="-51288"/>
                    <a:pt x="1243156" y="69247"/>
                    <a:pt x="1546997" y="0"/>
                  </a:cubicBezTo>
                  <a:cubicBezTo>
                    <a:pt x="1822273" y="8485"/>
                    <a:pt x="2262210" y="5569"/>
                    <a:pt x="2511352" y="0"/>
                  </a:cubicBezTo>
                  <a:cubicBezTo>
                    <a:pt x="2816999" y="10756"/>
                    <a:pt x="3014439" y="158322"/>
                    <a:pt x="3013635" y="309569"/>
                  </a:cubicBezTo>
                  <a:cubicBezTo>
                    <a:pt x="3071872" y="458723"/>
                    <a:pt x="3004270" y="642273"/>
                    <a:pt x="3013635" y="786000"/>
                  </a:cubicBezTo>
                  <a:cubicBezTo>
                    <a:pt x="3048216" y="1003300"/>
                    <a:pt x="2991273" y="1034504"/>
                    <a:pt x="3013635" y="1241717"/>
                  </a:cubicBezTo>
                  <a:cubicBezTo>
                    <a:pt x="3043107" y="1446640"/>
                    <a:pt x="3008737" y="1535468"/>
                    <a:pt x="3013635" y="1801006"/>
                  </a:cubicBezTo>
                  <a:cubicBezTo>
                    <a:pt x="3025800" y="2041286"/>
                    <a:pt x="2954658" y="2210471"/>
                    <a:pt x="3013635" y="2381008"/>
                  </a:cubicBezTo>
                  <a:cubicBezTo>
                    <a:pt x="2946282" y="2569856"/>
                    <a:pt x="2787137" y="2603541"/>
                    <a:pt x="2511352" y="2690579"/>
                  </a:cubicBezTo>
                  <a:cubicBezTo>
                    <a:pt x="2278886" y="2715906"/>
                    <a:pt x="1943153" y="2655556"/>
                    <a:pt x="1506817" y="2690579"/>
                  </a:cubicBezTo>
                  <a:cubicBezTo>
                    <a:pt x="1082224" y="2594962"/>
                    <a:pt x="920225" y="2641537"/>
                    <a:pt x="502281" y="2690579"/>
                  </a:cubicBezTo>
                  <a:cubicBezTo>
                    <a:pt x="127836" y="2722122"/>
                    <a:pt x="-18584" y="2575994"/>
                    <a:pt x="0" y="2381008"/>
                  </a:cubicBezTo>
                  <a:cubicBezTo>
                    <a:pt x="-94298" y="2203314"/>
                    <a:pt x="111094" y="2087017"/>
                    <a:pt x="0" y="1821719"/>
                  </a:cubicBezTo>
                  <a:cubicBezTo>
                    <a:pt x="-17728" y="1541683"/>
                    <a:pt x="94924" y="1448538"/>
                    <a:pt x="0" y="1262431"/>
                  </a:cubicBezTo>
                  <a:cubicBezTo>
                    <a:pt x="-63836" y="1056126"/>
                    <a:pt x="35587" y="986851"/>
                    <a:pt x="0" y="806715"/>
                  </a:cubicBezTo>
                  <a:cubicBezTo>
                    <a:pt x="-11672" y="665636"/>
                    <a:pt x="65170" y="506865"/>
                    <a:pt x="0" y="309569"/>
                  </a:cubicBezTo>
                  <a:close/>
                </a:path>
                <a:path w="3013635" h="2690579" fill="none" stroke="0" extrusionOk="0">
                  <a:moveTo>
                    <a:pt x="0" y="309569"/>
                  </a:moveTo>
                  <a:cubicBezTo>
                    <a:pt x="109495" y="130794"/>
                    <a:pt x="266956" y="-34018"/>
                    <a:pt x="502281" y="0"/>
                  </a:cubicBezTo>
                  <a:cubicBezTo>
                    <a:pt x="823151" y="-38696"/>
                    <a:pt x="1078062" y="-33711"/>
                    <a:pt x="1546997" y="0"/>
                  </a:cubicBezTo>
                  <a:cubicBezTo>
                    <a:pt x="1962181" y="-16690"/>
                    <a:pt x="2113419" y="101528"/>
                    <a:pt x="2511352" y="0"/>
                  </a:cubicBezTo>
                  <a:cubicBezTo>
                    <a:pt x="2845499" y="23821"/>
                    <a:pt x="3028531" y="164358"/>
                    <a:pt x="3013635" y="309569"/>
                  </a:cubicBezTo>
                  <a:cubicBezTo>
                    <a:pt x="3100524" y="406920"/>
                    <a:pt x="3006780" y="655605"/>
                    <a:pt x="3013635" y="786000"/>
                  </a:cubicBezTo>
                  <a:cubicBezTo>
                    <a:pt x="3058856" y="982839"/>
                    <a:pt x="2992391" y="1018787"/>
                    <a:pt x="3013635" y="1241717"/>
                  </a:cubicBezTo>
                  <a:cubicBezTo>
                    <a:pt x="3035615" y="1456014"/>
                    <a:pt x="3006924" y="1527329"/>
                    <a:pt x="3013635" y="1801006"/>
                  </a:cubicBezTo>
                  <a:cubicBezTo>
                    <a:pt x="3056502" y="2066148"/>
                    <a:pt x="2941173" y="2242422"/>
                    <a:pt x="3013635" y="2381008"/>
                  </a:cubicBezTo>
                  <a:cubicBezTo>
                    <a:pt x="2929856" y="2483591"/>
                    <a:pt x="2731232" y="2654881"/>
                    <a:pt x="2511352" y="2690579"/>
                  </a:cubicBezTo>
                  <a:cubicBezTo>
                    <a:pt x="2205939" y="2648231"/>
                    <a:pt x="1881808" y="2624631"/>
                    <a:pt x="1506817" y="2690579"/>
                  </a:cubicBezTo>
                  <a:cubicBezTo>
                    <a:pt x="1109573" y="2690746"/>
                    <a:pt x="923851" y="2641182"/>
                    <a:pt x="502281" y="2690579"/>
                  </a:cubicBezTo>
                  <a:cubicBezTo>
                    <a:pt x="147591" y="2712119"/>
                    <a:pt x="42951" y="2609089"/>
                    <a:pt x="0" y="2381008"/>
                  </a:cubicBezTo>
                  <a:cubicBezTo>
                    <a:pt x="-69616" y="2224073"/>
                    <a:pt x="-7570" y="2084801"/>
                    <a:pt x="0" y="1821719"/>
                  </a:cubicBezTo>
                  <a:cubicBezTo>
                    <a:pt x="815" y="1523849"/>
                    <a:pt x="109061" y="1452765"/>
                    <a:pt x="0" y="1262431"/>
                  </a:cubicBezTo>
                  <a:cubicBezTo>
                    <a:pt x="-61959" y="1020956"/>
                    <a:pt x="8417" y="999646"/>
                    <a:pt x="0" y="806715"/>
                  </a:cubicBezTo>
                  <a:cubicBezTo>
                    <a:pt x="-46355" y="642414"/>
                    <a:pt x="69084" y="456750"/>
                    <a:pt x="0" y="309569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040786"/>
                        <a:gd name="connsiteY0" fmla="*/ 276784 h 2405628"/>
                        <a:gd name="connsiteX1" fmla="*/ 506807 w 3040786"/>
                        <a:gd name="connsiteY1" fmla="*/ 0 h 2405628"/>
                        <a:gd name="connsiteX2" fmla="*/ 1560935 w 3040786"/>
                        <a:gd name="connsiteY2" fmla="*/ 0 h 2405628"/>
                        <a:gd name="connsiteX3" fmla="*/ 2533978 w 3040786"/>
                        <a:gd name="connsiteY3" fmla="*/ 0 h 2405628"/>
                        <a:gd name="connsiteX4" fmla="*/ 3040786 w 3040786"/>
                        <a:gd name="connsiteY4" fmla="*/ 276784 h 2405628"/>
                        <a:gd name="connsiteX5" fmla="*/ 3040786 w 3040786"/>
                        <a:gd name="connsiteY5" fmla="*/ 702758 h 2405628"/>
                        <a:gd name="connsiteX6" fmla="*/ 3040786 w 3040786"/>
                        <a:gd name="connsiteY6" fmla="*/ 1110211 h 2405628"/>
                        <a:gd name="connsiteX7" fmla="*/ 3040786 w 3040786"/>
                        <a:gd name="connsiteY7" fmla="*/ 1610267 h 2405628"/>
                        <a:gd name="connsiteX8" fmla="*/ 3040786 w 3040786"/>
                        <a:gd name="connsiteY8" fmla="*/ 2128843 h 2405628"/>
                        <a:gd name="connsiteX9" fmla="*/ 2533978 w 3040786"/>
                        <a:gd name="connsiteY9" fmla="*/ 2405628 h 2405628"/>
                        <a:gd name="connsiteX10" fmla="*/ 1520393 w 3040786"/>
                        <a:gd name="connsiteY10" fmla="*/ 2405628 h 2405628"/>
                        <a:gd name="connsiteX11" fmla="*/ 506807 w 3040786"/>
                        <a:gd name="connsiteY11" fmla="*/ 2405628 h 2405628"/>
                        <a:gd name="connsiteX12" fmla="*/ 0 w 3040786"/>
                        <a:gd name="connsiteY12" fmla="*/ 2128843 h 2405628"/>
                        <a:gd name="connsiteX13" fmla="*/ 0 w 3040786"/>
                        <a:gd name="connsiteY13" fmla="*/ 1628787 h 2405628"/>
                        <a:gd name="connsiteX14" fmla="*/ 0 w 3040786"/>
                        <a:gd name="connsiteY14" fmla="*/ 1128731 h 2405628"/>
                        <a:gd name="connsiteX15" fmla="*/ 0 w 3040786"/>
                        <a:gd name="connsiteY15" fmla="*/ 721279 h 2405628"/>
                        <a:gd name="connsiteX16" fmla="*/ 0 w 3040786"/>
                        <a:gd name="connsiteY16" fmla="*/ 276784 h 2405628"/>
                        <a:gd name="connsiteX0" fmla="*/ 0 w 3040786"/>
                        <a:gd name="connsiteY0" fmla="*/ 276784 h 2405628"/>
                        <a:gd name="connsiteX1" fmla="*/ 506807 w 3040786"/>
                        <a:gd name="connsiteY1" fmla="*/ 0 h 2405628"/>
                        <a:gd name="connsiteX2" fmla="*/ 1560935 w 3040786"/>
                        <a:gd name="connsiteY2" fmla="*/ 0 h 2405628"/>
                        <a:gd name="connsiteX3" fmla="*/ 2533978 w 3040786"/>
                        <a:gd name="connsiteY3" fmla="*/ 0 h 2405628"/>
                        <a:gd name="connsiteX4" fmla="*/ 3040786 w 3040786"/>
                        <a:gd name="connsiteY4" fmla="*/ 276784 h 2405628"/>
                        <a:gd name="connsiteX5" fmla="*/ 3040786 w 3040786"/>
                        <a:gd name="connsiteY5" fmla="*/ 702758 h 2405628"/>
                        <a:gd name="connsiteX6" fmla="*/ 3040786 w 3040786"/>
                        <a:gd name="connsiteY6" fmla="*/ 1110211 h 2405628"/>
                        <a:gd name="connsiteX7" fmla="*/ 3040786 w 3040786"/>
                        <a:gd name="connsiteY7" fmla="*/ 1517663 h 2405628"/>
                        <a:gd name="connsiteX8" fmla="*/ 3040786 w 3040786"/>
                        <a:gd name="connsiteY8" fmla="*/ 2128843 h 2405628"/>
                        <a:gd name="connsiteX9" fmla="*/ 2533978 w 3040786"/>
                        <a:gd name="connsiteY9" fmla="*/ 2405628 h 2405628"/>
                        <a:gd name="connsiteX10" fmla="*/ 1560935 w 3040786"/>
                        <a:gd name="connsiteY10" fmla="*/ 2405628 h 2405628"/>
                        <a:gd name="connsiteX11" fmla="*/ 506807 w 3040786"/>
                        <a:gd name="connsiteY11" fmla="*/ 2405628 h 2405628"/>
                        <a:gd name="connsiteX12" fmla="*/ 0 w 3040786"/>
                        <a:gd name="connsiteY12" fmla="*/ 2128843 h 2405628"/>
                        <a:gd name="connsiteX13" fmla="*/ 0 w 3040786"/>
                        <a:gd name="connsiteY13" fmla="*/ 1702869 h 2405628"/>
                        <a:gd name="connsiteX14" fmla="*/ 0 w 3040786"/>
                        <a:gd name="connsiteY14" fmla="*/ 1221334 h 2405628"/>
                        <a:gd name="connsiteX15" fmla="*/ 0 w 3040786"/>
                        <a:gd name="connsiteY15" fmla="*/ 813881 h 2405628"/>
                        <a:gd name="connsiteX16" fmla="*/ 0 w 3040786"/>
                        <a:gd name="connsiteY16" fmla="*/ 276784 h 24056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3040786" h="2405628" fill="none" extrusionOk="0">
                          <a:moveTo>
                            <a:pt x="0" y="276784"/>
                          </a:moveTo>
                          <a:cubicBezTo>
                            <a:pt x="76357" y="140071"/>
                            <a:pt x="228412" y="5483"/>
                            <a:pt x="506807" y="0"/>
                          </a:cubicBezTo>
                          <a:cubicBezTo>
                            <a:pt x="856248" y="20217"/>
                            <a:pt x="1185854" y="-44914"/>
                            <a:pt x="1560935" y="0"/>
                          </a:cubicBezTo>
                          <a:cubicBezTo>
                            <a:pt x="1957268" y="-35983"/>
                            <a:pt x="2125828" y="95935"/>
                            <a:pt x="2533978" y="0"/>
                          </a:cubicBezTo>
                          <a:cubicBezTo>
                            <a:pt x="2879070" y="15027"/>
                            <a:pt x="3046771" y="123384"/>
                            <a:pt x="3040786" y="276784"/>
                          </a:cubicBezTo>
                          <a:cubicBezTo>
                            <a:pt x="3109945" y="335104"/>
                            <a:pt x="3028440" y="553115"/>
                            <a:pt x="3040786" y="702758"/>
                          </a:cubicBezTo>
                          <a:cubicBezTo>
                            <a:pt x="3095314" y="857146"/>
                            <a:pt x="3018685" y="900397"/>
                            <a:pt x="3040786" y="1110211"/>
                          </a:cubicBezTo>
                          <a:cubicBezTo>
                            <a:pt x="3054441" y="1306403"/>
                            <a:pt x="3030463" y="1362406"/>
                            <a:pt x="3040786" y="1610267"/>
                          </a:cubicBezTo>
                          <a:cubicBezTo>
                            <a:pt x="3039544" y="1849749"/>
                            <a:pt x="2947894" y="2008445"/>
                            <a:pt x="3040786" y="2128843"/>
                          </a:cubicBezTo>
                          <a:cubicBezTo>
                            <a:pt x="2949747" y="2257929"/>
                            <a:pt x="2746660" y="2383171"/>
                            <a:pt x="2533978" y="2405628"/>
                          </a:cubicBezTo>
                          <a:cubicBezTo>
                            <a:pt x="2236210" y="2380217"/>
                            <a:pt x="1897245" y="2379244"/>
                            <a:pt x="1520393" y="2405628"/>
                          </a:cubicBezTo>
                          <a:cubicBezTo>
                            <a:pt x="1126789" y="2448306"/>
                            <a:pt x="946345" y="2379399"/>
                            <a:pt x="506807" y="2405628"/>
                          </a:cubicBezTo>
                          <a:cubicBezTo>
                            <a:pt x="173814" y="2388998"/>
                            <a:pt x="13639" y="2328667"/>
                            <a:pt x="0" y="2128843"/>
                          </a:cubicBezTo>
                          <a:cubicBezTo>
                            <a:pt x="-104969" y="2002603"/>
                            <a:pt x="-16933" y="1867864"/>
                            <a:pt x="0" y="1628787"/>
                          </a:cubicBezTo>
                          <a:cubicBezTo>
                            <a:pt x="-3037" y="1388745"/>
                            <a:pt x="101055" y="1321501"/>
                            <a:pt x="0" y="1128731"/>
                          </a:cubicBezTo>
                          <a:cubicBezTo>
                            <a:pt x="-91180" y="903806"/>
                            <a:pt x="37638" y="895417"/>
                            <a:pt x="0" y="721279"/>
                          </a:cubicBezTo>
                          <a:cubicBezTo>
                            <a:pt x="-69982" y="576725"/>
                            <a:pt x="65705" y="408609"/>
                            <a:pt x="0" y="276784"/>
                          </a:cubicBezTo>
                          <a:close/>
                        </a:path>
                        <a:path w="3040786" h="2405628" stroke="0" extrusionOk="0">
                          <a:moveTo>
                            <a:pt x="0" y="276784"/>
                          </a:moveTo>
                          <a:cubicBezTo>
                            <a:pt x="43907" y="110893"/>
                            <a:pt x="255485" y="42287"/>
                            <a:pt x="506807" y="0"/>
                          </a:cubicBezTo>
                          <a:cubicBezTo>
                            <a:pt x="937032" y="-61464"/>
                            <a:pt x="1191104" y="-19292"/>
                            <a:pt x="1560935" y="0"/>
                          </a:cubicBezTo>
                          <a:cubicBezTo>
                            <a:pt x="1833394" y="-20314"/>
                            <a:pt x="2287902" y="-6713"/>
                            <a:pt x="2533978" y="0"/>
                          </a:cubicBezTo>
                          <a:cubicBezTo>
                            <a:pt x="2785905" y="14986"/>
                            <a:pt x="3073279" y="142338"/>
                            <a:pt x="3040786" y="276784"/>
                          </a:cubicBezTo>
                          <a:cubicBezTo>
                            <a:pt x="3079935" y="426694"/>
                            <a:pt x="2981421" y="621735"/>
                            <a:pt x="3040786" y="702758"/>
                          </a:cubicBezTo>
                          <a:cubicBezTo>
                            <a:pt x="3093836" y="813570"/>
                            <a:pt x="2928242" y="944293"/>
                            <a:pt x="3040786" y="1110211"/>
                          </a:cubicBezTo>
                          <a:cubicBezTo>
                            <a:pt x="3090091" y="1272230"/>
                            <a:pt x="2941066" y="1399130"/>
                            <a:pt x="3040786" y="1517663"/>
                          </a:cubicBezTo>
                          <a:cubicBezTo>
                            <a:pt x="3086239" y="1676563"/>
                            <a:pt x="2992513" y="1977588"/>
                            <a:pt x="3040786" y="2128843"/>
                          </a:cubicBezTo>
                          <a:cubicBezTo>
                            <a:pt x="3061845" y="2300790"/>
                            <a:pt x="2826841" y="2397385"/>
                            <a:pt x="2533978" y="2405628"/>
                          </a:cubicBezTo>
                          <a:cubicBezTo>
                            <a:pt x="2149952" y="2461291"/>
                            <a:pt x="1846330" y="2386878"/>
                            <a:pt x="1560935" y="2405628"/>
                          </a:cubicBezTo>
                          <a:cubicBezTo>
                            <a:pt x="1353744" y="2498560"/>
                            <a:pt x="1063165" y="2333842"/>
                            <a:pt x="506807" y="2405628"/>
                          </a:cubicBezTo>
                          <a:cubicBezTo>
                            <a:pt x="210363" y="2328543"/>
                            <a:pt x="7239" y="2308473"/>
                            <a:pt x="0" y="2128843"/>
                          </a:cubicBezTo>
                          <a:cubicBezTo>
                            <a:pt x="8553" y="1999445"/>
                            <a:pt x="26710" y="1816892"/>
                            <a:pt x="0" y="1702869"/>
                          </a:cubicBezTo>
                          <a:cubicBezTo>
                            <a:pt x="-20262" y="1532574"/>
                            <a:pt x="81498" y="1445012"/>
                            <a:pt x="0" y="1221334"/>
                          </a:cubicBezTo>
                          <a:cubicBezTo>
                            <a:pt x="-91785" y="1003053"/>
                            <a:pt x="81640" y="1002911"/>
                            <a:pt x="0" y="813881"/>
                          </a:cubicBezTo>
                          <a:cubicBezTo>
                            <a:pt x="-43001" y="649625"/>
                            <a:pt x="-22983" y="457557"/>
                            <a:pt x="0" y="276784"/>
                          </a:cubicBezTo>
                          <a:close/>
                        </a:path>
                        <a:path w="3040786" h="2405628" fill="none" stroke="0" extrusionOk="0">
                          <a:moveTo>
                            <a:pt x="0" y="276784"/>
                          </a:moveTo>
                          <a:cubicBezTo>
                            <a:pt x="66697" y="99051"/>
                            <a:pt x="300524" y="-36650"/>
                            <a:pt x="506807" y="0"/>
                          </a:cubicBezTo>
                          <a:cubicBezTo>
                            <a:pt x="845217" y="-113205"/>
                            <a:pt x="1209388" y="23270"/>
                            <a:pt x="1560935" y="0"/>
                          </a:cubicBezTo>
                          <a:cubicBezTo>
                            <a:pt x="1909304" y="-4414"/>
                            <a:pt x="2217375" y="9820"/>
                            <a:pt x="2533978" y="0"/>
                          </a:cubicBezTo>
                          <a:cubicBezTo>
                            <a:pt x="2849581" y="6872"/>
                            <a:pt x="3033312" y="152935"/>
                            <a:pt x="3040786" y="276784"/>
                          </a:cubicBezTo>
                          <a:cubicBezTo>
                            <a:pt x="3107706" y="395186"/>
                            <a:pt x="2992718" y="546272"/>
                            <a:pt x="3040786" y="702758"/>
                          </a:cubicBezTo>
                          <a:cubicBezTo>
                            <a:pt x="3086040" y="891147"/>
                            <a:pt x="3028804" y="927773"/>
                            <a:pt x="3040786" y="1110211"/>
                          </a:cubicBezTo>
                          <a:cubicBezTo>
                            <a:pt x="3064513" y="1298278"/>
                            <a:pt x="3045157" y="1376033"/>
                            <a:pt x="3040786" y="1610267"/>
                          </a:cubicBezTo>
                          <a:cubicBezTo>
                            <a:pt x="3065518" y="1856045"/>
                            <a:pt x="2987981" y="1978469"/>
                            <a:pt x="3040786" y="2128843"/>
                          </a:cubicBezTo>
                          <a:cubicBezTo>
                            <a:pt x="2977494" y="2256074"/>
                            <a:pt x="2813957" y="2334993"/>
                            <a:pt x="2533978" y="2405628"/>
                          </a:cubicBezTo>
                          <a:cubicBezTo>
                            <a:pt x="2323024" y="2412248"/>
                            <a:pt x="1943077" y="2383911"/>
                            <a:pt x="1520393" y="2405628"/>
                          </a:cubicBezTo>
                          <a:cubicBezTo>
                            <a:pt x="1090953" y="2359181"/>
                            <a:pt x="922481" y="2370834"/>
                            <a:pt x="506807" y="2405628"/>
                          </a:cubicBezTo>
                          <a:cubicBezTo>
                            <a:pt x="154582" y="2407881"/>
                            <a:pt x="29231" y="2291014"/>
                            <a:pt x="0" y="2128843"/>
                          </a:cubicBezTo>
                          <a:cubicBezTo>
                            <a:pt x="-94978" y="1993027"/>
                            <a:pt x="50117" y="1846899"/>
                            <a:pt x="0" y="1628787"/>
                          </a:cubicBezTo>
                          <a:cubicBezTo>
                            <a:pt x="-19777" y="1390512"/>
                            <a:pt x="82219" y="1297729"/>
                            <a:pt x="0" y="1128731"/>
                          </a:cubicBezTo>
                          <a:cubicBezTo>
                            <a:pt x="-51863" y="937973"/>
                            <a:pt x="19861" y="877360"/>
                            <a:pt x="0" y="721279"/>
                          </a:cubicBezTo>
                          <a:cubicBezTo>
                            <a:pt x="-40970" y="561492"/>
                            <a:pt x="64003" y="428697"/>
                            <a:pt x="0" y="276784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230615" y="452546"/>
              <a:ext cx="3061255" cy="2690579"/>
            </a:xfrm>
            <a:custGeom>
              <a:avLst/>
              <a:gdLst>
                <a:gd name="connsiteX0" fmla="*/ 0 w 3061255"/>
                <a:gd name="connsiteY0" fmla="*/ 309569 h 2690579"/>
                <a:gd name="connsiteX1" fmla="*/ 510218 w 3061255"/>
                <a:gd name="connsiteY1" fmla="*/ 0 h 2690579"/>
                <a:gd name="connsiteX2" fmla="*/ 1231307 w 3061255"/>
                <a:gd name="connsiteY2" fmla="*/ 0 h 2690579"/>
                <a:gd name="connsiteX3" fmla="*/ 1870762 w 3061255"/>
                <a:gd name="connsiteY3" fmla="*/ 0 h 2690579"/>
                <a:gd name="connsiteX4" fmla="*/ 2551035 w 3061255"/>
                <a:gd name="connsiteY4" fmla="*/ 0 h 2690579"/>
                <a:gd name="connsiteX5" fmla="*/ 3061255 w 3061255"/>
                <a:gd name="connsiteY5" fmla="*/ 309569 h 2690579"/>
                <a:gd name="connsiteX6" fmla="*/ 3061255 w 3061255"/>
                <a:gd name="connsiteY6" fmla="*/ 848143 h 2690579"/>
                <a:gd name="connsiteX7" fmla="*/ 3061255 w 3061255"/>
                <a:gd name="connsiteY7" fmla="*/ 1303859 h 2690579"/>
                <a:gd name="connsiteX8" fmla="*/ 3061255 w 3061255"/>
                <a:gd name="connsiteY8" fmla="*/ 1821719 h 2690579"/>
                <a:gd name="connsiteX9" fmla="*/ 3061255 w 3061255"/>
                <a:gd name="connsiteY9" fmla="*/ 2381008 h 2690579"/>
                <a:gd name="connsiteX10" fmla="*/ 2551035 w 3061255"/>
                <a:gd name="connsiteY10" fmla="*/ 2690579 h 2690579"/>
                <a:gd name="connsiteX11" fmla="*/ 1931987 w 3061255"/>
                <a:gd name="connsiteY11" fmla="*/ 2690579 h 2690579"/>
                <a:gd name="connsiteX12" fmla="*/ 1312940 w 3061255"/>
                <a:gd name="connsiteY12" fmla="*/ 2690579 h 2690579"/>
                <a:gd name="connsiteX13" fmla="*/ 510218 w 3061255"/>
                <a:gd name="connsiteY13" fmla="*/ 2690579 h 2690579"/>
                <a:gd name="connsiteX14" fmla="*/ 0 w 3061255"/>
                <a:gd name="connsiteY14" fmla="*/ 2381008 h 2690579"/>
                <a:gd name="connsiteX15" fmla="*/ 0 w 3061255"/>
                <a:gd name="connsiteY15" fmla="*/ 1925291 h 2690579"/>
                <a:gd name="connsiteX16" fmla="*/ 0 w 3061255"/>
                <a:gd name="connsiteY16" fmla="*/ 1428146 h 2690579"/>
                <a:gd name="connsiteX17" fmla="*/ 0 w 3061255"/>
                <a:gd name="connsiteY17" fmla="*/ 889572 h 2690579"/>
                <a:gd name="connsiteX18" fmla="*/ 0 w 3061255"/>
                <a:gd name="connsiteY18" fmla="*/ 309569 h 2690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61255" h="2690579" extrusionOk="0">
                  <a:moveTo>
                    <a:pt x="0" y="309569"/>
                  </a:moveTo>
                  <a:cubicBezTo>
                    <a:pt x="93821" y="66420"/>
                    <a:pt x="292726" y="-53200"/>
                    <a:pt x="510218" y="0"/>
                  </a:cubicBezTo>
                  <a:cubicBezTo>
                    <a:pt x="840528" y="-64219"/>
                    <a:pt x="926693" y="38336"/>
                    <a:pt x="1231307" y="0"/>
                  </a:cubicBezTo>
                  <a:cubicBezTo>
                    <a:pt x="1541181" y="2796"/>
                    <a:pt x="1753724" y="-34809"/>
                    <a:pt x="1870762" y="0"/>
                  </a:cubicBezTo>
                  <a:cubicBezTo>
                    <a:pt x="2016759" y="6396"/>
                    <a:pt x="2256535" y="85983"/>
                    <a:pt x="2551035" y="0"/>
                  </a:cubicBezTo>
                  <a:cubicBezTo>
                    <a:pt x="2866094" y="59440"/>
                    <a:pt x="3062743" y="201964"/>
                    <a:pt x="3061255" y="309569"/>
                  </a:cubicBezTo>
                  <a:cubicBezTo>
                    <a:pt x="3070263" y="596311"/>
                    <a:pt x="2965366" y="718084"/>
                    <a:pt x="3061255" y="848143"/>
                  </a:cubicBezTo>
                  <a:cubicBezTo>
                    <a:pt x="3189055" y="1018070"/>
                    <a:pt x="3027866" y="1230514"/>
                    <a:pt x="3061255" y="1303859"/>
                  </a:cubicBezTo>
                  <a:cubicBezTo>
                    <a:pt x="3170813" y="1393677"/>
                    <a:pt x="3122810" y="1571522"/>
                    <a:pt x="3061255" y="1821719"/>
                  </a:cubicBezTo>
                  <a:cubicBezTo>
                    <a:pt x="3092221" y="2018089"/>
                    <a:pt x="3095884" y="2134178"/>
                    <a:pt x="3061255" y="2381008"/>
                  </a:cubicBezTo>
                  <a:cubicBezTo>
                    <a:pt x="3085908" y="2498479"/>
                    <a:pt x="2752391" y="2678124"/>
                    <a:pt x="2551035" y="2690579"/>
                  </a:cubicBezTo>
                  <a:cubicBezTo>
                    <a:pt x="2371015" y="2672246"/>
                    <a:pt x="2048207" y="2642777"/>
                    <a:pt x="1931987" y="2690579"/>
                  </a:cubicBezTo>
                  <a:cubicBezTo>
                    <a:pt x="1776826" y="2712923"/>
                    <a:pt x="1682415" y="2662942"/>
                    <a:pt x="1312940" y="2690579"/>
                  </a:cubicBezTo>
                  <a:cubicBezTo>
                    <a:pt x="1096107" y="2696751"/>
                    <a:pt x="806718" y="2640595"/>
                    <a:pt x="510218" y="2690579"/>
                  </a:cubicBezTo>
                  <a:cubicBezTo>
                    <a:pt x="271595" y="2604211"/>
                    <a:pt x="36330" y="2500771"/>
                    <a:pt x="0" y="2381008"/>
                  </a:cubicBezTo>
                  <a:cubicBezTo>
                    <a:pt x="29805" y="2304189"/>
                    <a:pt x="-14236" y="2087305"/>
                    <a:pt x="0" y="1925291"/>
                  </a:cubicBezTo>
                  <a:cubicBezTo>
                    <a:pt x="-22029" y="1753930"/>
                    <a:pt x="110114" y="1527590"/>
                    <a:pt x="0" y="1428146"/>
                  </a:cubicBezTo>
                  <a:cubicBezTo>
                    <a:pt x="-18764" y="1345923"/>
                    <a:pt x="8666" y="1079653"/>
                    <a:pt x="0" y="889572"/>
                  </a:cubicBezTo>
                  <a:cubicBezTo>
                    <a:pt x="-83600" y="746566"/>
                    <a:pt x="65191" y="422061"/>
                    <a:pt x="0" y="309569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088835"/>
                        <a:gd name="connsiteY0" fmla="*/ 276784 h 2405628"/>
                        <a:gd name="connsiteX1" fmla="*/ 514815 w 3088835"/>
                        <a:gd name="connsiteY1" fmla="*/ 0 h 2405628"/>
                        <a:gd name="connsiteX2" fmla="*/ 1242401 w 3088835"/>
                        <a:gd name="connsiteY2" fmla="*/ 0 h 2405628"/>
                        <a:gd name="connsiteX3" fmla="*/ 1887617 w 3088835"/>
                        <a:gd name="connsiteY3" fmla="*/ 0 h 2405628"/>
                        <a:gd name="connsiteX4" fmla="*/ 2574019 w 3088835"/>
                        <a:gd name="connsiteY4" fmla="*/ 0 h 2405628"/>
                        <a:gd name="connsiteX5" fmla="*/ 3088835 w 3088835"/>
                        <a:gd name="connsiteY5" fmla="*/ 276784 h 2405628"/>
                        <a:gd name="connsiteX6" fmla="*/ 3088835 w 3088835"/>
                        <a:gd name="connsiteY6" fmla="*/ 758319 h 2405628"/>
                        <a:gd name="connsiteX7" fmla="*/ 3088835 w 3088835"/>
                        <a:gd name="connsiteY7" fmla="*/ 1165772 h 2405628"/>
                        <a:gd name="connsiteX8" fmla="*/ 3088835 w 3088835"/>
                        <a:gd name="connsiteY8" fmla="*/ 1628787 h 2405628"/>
                        <a:gd name="connsiteX9" fmla="*/ 3088835 w 3088835"/>
                        <a:gd name="connsiteY9" fmla="*/ 2128843 h 2405628"/>
                        <a:gd name="connsiteX10" fmla="*/ 2574019 w 3088835"/>
                        <a:gd name="connsiteY10" fmla="*/ 2405628 h 2405628"/>
                        <a:gd name="connsiteX11" fmla="*/ 1949394 w 3088835"/>
                        <a:gd name="connsiteY11" fmla="*/ 2405628 h 2405628"/>
                        <a:gd name="connsiteX12" fmla="*/ 1324769 w 3088835"/>
                        <a:gd name="connsiteY12" fmla="*/ 2405628 h 2405628"/>
                        <a:gd name="connsiteX13" fmla="*/ 514815 w 3088835"/>
                        <a:gd name="connsiteY13" fmla="*/ 2405628 h 2405628"/>
                        <a:gd name="connsiteX14" fmla="*/ 0 w 3088835"/>
                        <a:gd name="connsiteY14" fmla="*/ 2128843 h 2405628"/>
                        <a:gd name="connsiteX15" fmla="*/ 0 w 3088835"/>
                        <a:gd name="connsiteY15" fmla="*/ 1721390 h 2405628"/>
                        <a:gd name="connsiteX16" fmla="*/ 0 w 3088835"/>
                        <a:gd name="connsiteY16" fmla="*/ 1276896 h 2405628"/>
                        <a:gd name="connsiteX17" fmla="*/ 0 w 3088835"/>
                        <a:gd name="connsiteY17" fmla="*/ 795361 h 2405628"/>
                        <a:gd name="connsiteX18" fmla="*/ 0 w 3088835"/>
                        <a:gd name="connsiteY18" fmla="*/ 276784 h 24056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3088835" h="2405628" extrusionOk="0">
                          <a:moveTo>
                            <a:pt x="0" y="276784"/>
                          </a:moveTo>
                          <a:cubicBezTo>
                            <a:pt x="44366" y="93479"/>
                            <a:pt x="264711" y="-20694"/>
                            <a:pt x="514815" y="0"/>
                          </a:cubicBezTo>
                          <a:cubicBezTo>
                            <a:pt x="849299" y="-54860"/>
                            <a:pt x="938646" y="33734"/>
                            <a:pt x="1242401" y="0"/>
                          </a:cubicBezTo>
                          <a:cubicBezTo>
                            <a:pt x="1542435" y="-9275"/>
                            <a:pt x="1740842" y="-8812"/>
                            <a:pt x="1887617" y="0"/>
                          </a:cubicBezTo>
                          <a:cubicBezTo>
                            <a:pt x="2065686" y="-18596"/>
                            <a:pt x="2259663" y="32058"/>
                            <a:pt x="2574019" y="0"/>
                          </a:cubicBezTo>
                          <a:cubicBezTo>
                            <a:pt x="2875568" y="27783"/>
                            <a:pt x="3088755" y="170942"/>
                            <a:pt x="3088835" y="276784"/>
                          </a:cubicBezTo>
                          <a:cubicBezTo>
                            <a:pt x="3109231" y="505714"/>
                            <a:pt x="2989791" y="605911"/>
                            <a:pt x="3088835" y="758319"/>
                          </a:cubicBezTo>
                          <a:cubicBezTo>
                            <a:pt x="3198564" y="920601"/>
                            <a:pt x="3045046" y="1091183"/>
                            <a:pt x="3088835" y="1165772"/>
                          </a:cubicBezTo>
                          <a:cubicBezTo>
                            <a:pt x="3193546" y="1246395"/>
                            <a:pt x="3114289" y="1411593"/>
                            <a:pt x="3088835" y="1628787"/>
                          </a:cubicBezTo>
                          <a:cubicBezTo>
                            <a:pt x="3118298" y="1814602"/>
                            <a:pt x="3096692" y="1936065"/>
                            <a:pt x="3088835" y="2128843"/>
                          </a:cubicBezTo>
                          <a:cubicBezTo>
                            <a:pt x="3128783" y="2251924"/>
                            <a:pt x="2776891" y="2400879"/>
                            <a:pt x="2574019" y="2405628"/>
                          </a:cubicBezTo>
                          <a:cubicBezTo>
                            <a:pt x="2393528" y="2396019"/>
                            <a:pt x="2088827" y="2390946"/>
                            <a:pt x="1949394" y="2405628"/>
                          </a:cubicBezTo>
                          <a:cubicBezTo>
                            <a:pt x="1800375" y="2414736"/>
                            <a:pt x="1667458" y="2376759"/>
                            <a:pt x="1324769" y="2405628"/>
                          </a:cubicBezTo>
                          <a:cubicBezTo>
                            <a:pt x="1083392" y="2420302"/>
                            <a:pt x="782186" y="2374134"/>
                            <a:pt x="514815" y="2405628"/>
                          </a:cubicBezTo>
                          <a:cubicBezTo>
                            <a:pt x="269935" y="2356380"/>
                            <a:pt x="29746" y="2253295"/>
                            <a:pt x="0" y="2128843"/>
                          </a:cubicBezTo>
                          <a:cubicBezTo>
                            <a:pt x="7303" y="2052991"/>
                            <a:pt x="26225" y="1868530"/>
                            <a:pt x="0" y="1721390"/>
                          </a:cubicBezTo>
                          <a:cubicBezTo>
                            <a:pt x="-47783" y="1570761"/>
                            <a:pt x="90702" y="1366988"/>
                            <a:pt x="0" y="1276896"/>
                          </a:cubicBezTo>
                          <a:cubicBezTo>
                            <a:pt x="-32014" y="1197911"/>
                            <a:pt x="37278" y="960567"/>
                            <a:pt x="0" y="795361"/>
                          </a:cubicBezTo>
                          <a:cubicBezTo>
                            <a:pt x="-76751" y="651024"/>
                            <a:pt x="89777" y="410557"/>
                            <a:pt x="0" y="276784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860307" y="1341658"/>
              <a:ext cx="3117971" cy="516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لزيادة تثبيت الأزرار</a:t>
              </a: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93959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79866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84267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209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735C2B48-F1D9-4130-B4B7-DE0B6B313251}"/>
              </a:ext>
            </a:extLst>
          </p:cNvPr>
          <p:cNvGrpSpPr/>
          <p:nvPr/>
        </p:nvGrpSpPr>
        <p:grpSpPr>
          <a:xfrm>
            <a:off x="-117373" y="-60311"/>
            <a:ext cx="6215317" cy="3270508"/>
            <a:chOff x="-117373" y="-60311"/>
            <a:chExt cx="6215317" cy="327050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A7FDB57-343A-4B6E-AEF2-171ED51BA42B}"/>
                </a:ext>
              </a:extLst>
            </p:cNvPr>
            <p:cNvSpPr/>
            <p:nvPr/>
          </p:nvSpPr>
          <p:spPr>
            <a:xfrm rot="5677799">
              <a:off x="1355032" y="-1532716"/>
              <a:ext cx="3270508" cy="6215317"/>
            </a:xfrm>
            <a:custGeom>
              <a:avLst/>
              <a:gdLst>
                <a:gd name="connsiteX0" fmla="*/ 306829 w 3270508"/>
                <a:gd name="connsiteY0" fmla="*/ 6215317 h 6215317"/>
                <a:gd name="connsiteX1" fmla="*/ 0 w 3270508"/>
                <a:gd name="connsiteY1" fmla="*/ 2426595 h 6215317"/>
                <a:gd name="connsiteX2" fmla="*/ 3217464 w 3270508"/>
                <a:gd name="connsiteY2" fmla="*/ 0 h 6215317"/>
                <a:gd name="connsiteX3" fmla="*/ 3270508 w 3270508"/>
                <a:gd name="connsiteY3" fmla="*/ 48979 h 6215317"/>
                <a:gd name="connsiteX4" fmla="*/ 3270508 w 3270508"/>
                <a:gd name="connsiteY4" fmla="*/ 5975304 h 6215317"/>
                <a:gd name="connsiteX5" fmla="*/ 306829 w 3270508"/>
                <a:gd name="connsiteY5" fmla="*/ 6215317 h 621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0508" h="6215317">
                  <a:moveTo>
                    <a:pt x="306829" y="6215317"/>
                  </a:moveTo>
                  <a:lnTo>
                    <a:pt x="0" y="2426595"/>
                  </a:lnTo>
                  <a:lnTo>
                    <a:pt x="3217464" y="0"/>
                  </a:lnTo>
                  <a:lnTo>
                    <a:pt x="3270508" y="48979"/>
                  </a:lnTo>
                  <a:lnTo>
                    <a:pt x="3270508" y="5975304"/>
                  </a:lnTo>
                  <a:lnTo>
                    <a:pt x="306829" y="6215317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10EAE3B-D503-42BB-94F7-1424504222B7}"/>
                </a:ext>
              </a:extLst>
            </p:cNvPr>
            <p:cNvGrpSpPr/>
            <p:nvPr/>
          </p:nvGrpSpPr>
          <p:grpSpPr>
            <a:xfrm>
              <a:off x="1950887" y="1275223"/>
              <a:ext cx="2947437" cy="1802816"/>
              <a:chOff x="7343373" y="1939373"/>
              <a:chExt cx="2947437" cy="1802816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CECFF67-AC6D-4823-A172-2C986C97AB13}"/>
                  </a:ext>
                </a:extLst>
              </p:cNvPr>
              <p:cNvSpPr txBox="1"/>
              <p:nvPr/>
            </p:nvSpPr>
            <p:spPr>
              <a:xfrm>
                <a:off x="7400523" y="19393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5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F4B1EB-AB09-430D-90A1-E3E50C59E1A6}"/>
                  </a:ext>
                </a:extLst>
              </p:cNvPr>
              <p:cNvSpPr txBox="1"/>
              <p:nvPr/>
            </p:nvSpPr>
            <p:spPr>
              <a:xfrm>
                <a:off x="7343373" y="2264861"/>
                <a:ext cx="294743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dirty="0"/>
                  <a:t>نغرز الإبرة بحيث تخرج على ظهر القماش و نقوم بعمل غرزة التثبيت ثم نقص الخيط ، قد نضطراحيانا لتغيير الأزرارا كلها إذا سقط أحدها و لم نجد مماثلا له لذلك لابد من تثبيته جيدا </a:t>
                </a:r>
                <a:endParaRPr lang="en-US" dirty="0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5FD4136-AD1A-45A1-9EE1-FFF0A0028F79}"/>
              </a:ext>
            </a:extLst>
          </p:cNvPr>
          <p:cNvGrpSpPr/>
          <p:nvPr/>
        </p:nvGrpSpPr>
        <p:grpSpPr>
          <a:xfrm>
            <a:off x="6372092" y="-222353"/>
            <a:ext cx="5989016" cy="3947823"/>
            <a:chOff x="6372092" y="-222353"/>
            <a:chExt cx="5989016" cy="394782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F8AE35D-E623-49DE-B884-4A2D0E489A7E}"/>
                </a:ext>
              </a:extLst>
            </p:cNvPr>
            <p:cNvSpPr/>
            <p:nvPr/>
          </p:nvSpPr>
          <p:spPr>
            <a:xfrm rot="5677799">
              <a:off x="7392688" y="-1242949"/>
              <a:ext cx="3947823" cy="5989016"/>
            </a:xfrm>
            <a:custGeom>
              <a:avLst/>
              <a:gdLst>
                <a:gd name="connsiteX0" fmla="*/ 179812 w 3947823"/>
                <a:gd name="connsiteY0" fmla="*/ 2540039 h 5989016"/>
                <a:gd name="connsiteX1" fmla="*/ 0 w 3947823"/>
                <a:gd name="connsiteY1" fmla="*/ 319714 h 5989016"/>
                <a:gd name="connsiteX2" fmla="*/ 3947823 w 3947823"/>
                <a:gd name="connsiteY2" fmla="*/ 0 h 5989016"/>
                <a:gd name="connsiteX3" fmla="*/ 3947823 w 3947823"/>
                <a:gd name="connsiteY3" fmla="*/ 5964229 h 5989016"/>
                <a:gd name="connsiteX4" fmla="*/ 3914958 w 3947823"/>
                <a:gd name="connsiteY4" fmla="*/ 5989016 h 5989016"/>
                <a:gd name="connsiteX5" fmla="*/ 179812 w 3947823"/>
                <a:gd name="connsiteY5" fmla="*/ 2540039 h 598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7823" h="5989016">
                  <a:moveTo>
                    <a:pt x="179812" y="2540039"/>
                  </a:moveTo>
                  <a:lnTo>
                    <a:pt x="0" y="319714"/>
                  </a:lnTo>
                  <a:lnTo>
                    <a:pt x="3947823" y="0"/>
                  </a:lnTo>
                  <a:lnTo>
                    <a:pt x="3947823" y="5964229"/>
                  </a:lnTo>
                  <a:lnTo>
                    <a:pt x="3914958" y="5989016"/>
                  </a:lnTo>
                  <a:lnTo>
                    <a:pt x="179812" y="2540039"/>
                  </a:lnTo>
                  <a:close/>
                </a:path>
              </a:pathLst>
            </a:custGeom>
            <a:solidFill>
              <a:srgbClr val="FEF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660E38A-B190-4D00-A004-CA10D0352A2A}"/>
                </a:ext>
              </a:extLst>
            </p:cNvPr>
            <p:cNvGrpSpPr/>
            <p:nvPr/>
          </p:nvGrpSpPr>
          <p:grpSpPr>
            <a:xfrm>
              <a:off x="7400523" y="2434673"/>
              <a:ext cx="2961951" cy="971819"/>
              <a:chOff x="7400523" y="2434673"/>
              <a:chExt cx="2961951" cy="971819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DD0DD7-B0D6-46A8-9B83-45985AC5BB4D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1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4E828B-E899-4E2B-B71E-0234F9AD022E}"/>
                  </a:ext>
                </a:extLst>
              </p:cNvPr>
              <p:cNvSpPr txBox="1"/>
              <p:nvPr/>
            </p:nvSpPr>
            <p:spPr>
              <a:xfrm>
                <a:off x="7415037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ندخل الإبرة عبر حلقة الزر من اليمين إلى اليسار و العكس مرورا بالنسيج</a:t>
                </a:r>
                <a:endParaRPr lang="en-US" dirty="0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CA52215-8554-40F5-A0AD-8E141B634BE3}"/>
              </a:ext>
            </a:extLst>
          </p:cNvPr>
          <p:cNvGrpSpPr/>
          <p:nvPr/>
        </p:nvGrpSpPr>
        <p:grpSpPr>
          <a:xfrm>
            <a:off x="6236637" y="3909708"/>
            <a:ext cx="6062147" cy="3014369"/>
            <a:chOff x="6236637" y="3909708"/>
            <a:chExt cx="6062147" cy="301436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011C8B3-7F8D-45F8-8E1B-E57C85608444}"/>
                </a:ext>
              </a:extLst>
            </p:cNvPr>
            <p:cNvSpPr/>
            <p:nvPr/>
          </p:nvSpPr>
          <p:spPr>
            <a:xfrm rot="5677799">
              <a:off x="7760526" y="2385819"/>
              <a:ext cx="3014369" cy="6062147"/>
            </a:xfrm>
            <a:custGeom>
              <a:avLst/>
              <a:gdLst>
                <a:gd name="connsiteX0" fmla="*/ 0 w 3014369"/>
                <a:gd name="connsiteY0" fmla="*/ 6062147 h 6062147"/>
                <a:gd name="connsiteX1" fmla="*/ 0 w 3014369"/>
                <a:gd name="connsiteY1" fmla="*/ 219269 h 6062147"/>
                <a:gd name="connsiteX2" fmla="*/ 2707539 w 3014369"/>
                <a:gd name="connsiteY2" fmla="*/ 0 h 6062147"/>
                <a:gd name="connsiteX3" fmla="*/ 3014369 w 3014369"/>
                <a:gd name="connsiteY3" fmla="*/ 3788726 h 6062147"/>
                <a:gd name="connsiteX4" fmla="*/ 0 w 3014369"/>
                <a:gd name="connsiteY4" fmla="*/ 6062147 h 6062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4369" h="6062147">
                  <a:moveTo>
                    <a:pt x="0" y="6062147"/>
                  </a:moveTo>
                  <a:lnTo>
                    <a:pt x="0" y="219269"/>
                  </a:lnTo>
                  <a:lnTo>
                    <a:pt x="2707539" y="0"/>
                  </a:lnTo>
                  <a:lnTo>
                    <a:pt x="3014369" y="3788726"/>
                  </a:lnTo>
                  <a:lnTo>
                    <a:pt x="0" y="6062147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BC59B3-6C7B-457D-B258-F248B5BA6B8D}"/>
                </a:ext>
              </a:extLst>
            </p:cNvPr>
            <p:cNvGrpSpPr/>
            <p:nvPr/>
          </p:nvGrpSpPr>
          <p:grpSpPr>
            <a:xfrm>
              <a:off x="7400523" y="4081546"/>
              <a:ext cx="2947437" cy="971819"/>
              <a:chOff x="7400523" y="2434673"/>
              <a:chExt cx="2947437" cy="97181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FEDCB6-D897-441E-A7AD-35167221873E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2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8A5350-8D68-4107-8CBE-C316D10B773A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نسحب الخيط حتى يستقر الزر في مكانه تماما</a:t>
                </a:r>
                <a:endParaRPr lang="en-US" dirty="0"/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0ED725C-ABED-4428-A360-D99E77532CD6}"/>
              </a:ext>
            </a:extLst>
          </p:cNvPr>
          <p:cNvGrpSpPr/>
          <p:nvPr/>
        </p:nvGrpSpPr>
        <p:grpSpPr>
          <a:xfrm>
            <a:off x="2651354" y="3601988"/>
            <a:ext cx="5614138" cy="3488291"/>
            <a:chOff x="2651354" y="3601988"/>
            <a:chExt cx="5614138" cy="348829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C245FC7-CC71-4CAD-80ED-6D9E1EA95CAA}"/>
                </a:ext>
              </a:extLst>
            </p:cNvPr>
            <p:cNvSpPr/>
            <p:nvPr/>
          </p:nvSpPr>
          <p:spPr>
            <a:xfrm rot="5677799">
              <a:off x="3714277" y="2539065"/>
              <a:ext cx="3488291" cy="5614138"/>
            </a:xfrm>
            <a:custGeom>
              <a:avLst/>
              <a:gdLst>
                <a:gd name="connsiteX0" fmla="*/ 0 w 3488291"/>
                <a:gd name="connsiteY0" fmla="*/ 2393103 h 5614138"/>
                <a:gd name="connsiteX1" fmla="*/ 0 w 3488291"/>
                <a:gd name="connsiteY1" fmla="*/ 2287949 h 5614138"/>
                <a:gd name="connsiteX2" fmla="*/ 3033631 w 3488291"/>
                <a:gd name="connsiteY2" fmla="*/ 0 h 5614138"/>
                <a:gd name="connsiteX3" fmla="*/ 3488291 w 3488291"/>
                <a:gd name="connsiteY3" fmla="*/ 5614138 h 5614138"/>
                <a:gd name="connsiteX4" fmla="*/ 0 w 3488291"/>
                <a:gd name="connsiteY4" fmla="*/ 2393103 h 56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8291" h="5614138">
                  <a:moveTo>
                    <a:pt x="0" y="2393103"/>
                  </a:moveTo>
                  <a:lnTo>
                    <a:pt x="0" y="2287949"/>
                  </a:lnTo>
                  <a:lnTo>
                    <a:pt x="3033631" y="0"/>
                  </a:lnTo>
                  <a:lnTo>
                    <a:pt x="3488291" y="5614138"/>
                  </a:lnTo>
                  <a:lnTo>
                    <a:pt x="0" y="2393103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8890502-4ECA-41E8-A868-ACACF1CC8A86}"/>
                </a:ext>
              </a:extLst>
            </p:cNvPr>
            <p:cNvGrpSpPr/>
            <p:nvPr/>
          </p:nvGrpSpPr>
          <p:grpSpPr>
            <a:xfrm>
              <a:off x="4622281" y="5102586"/>
              <a:ext cx="2947437" cy="971819"/>
              <a:chOff x="7400523" y="2434673"/>
              <a:chExt cx="2947437" cy="971819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6491B8F-E453-4241-B374-EEAF727A81A3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3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C1D3196-C80A-4B8B-A484-1F7B6968D7C2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نغرز الإبرة إلى جانب مكان غرزة التثبيت السابقة ثم نسحب الخيط</a:t>
                </a:r>
                <a:endParaRPr lang="en-US" dirty="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411311D-D2A9-48FE-9FFB-66EBE7DE7D15}"/>
              </a:ext>
            </a:extLst>
          </p:cNvPr>
          <p:cNvGrpSpPr/>
          <p:nvPr/>
        </p:nvGrpSpPr>
        <p:grpSpPr>
          <a:xfrm>
            <a:off x="-158373" y="3380089"/>
            <a:ext cx="5745279" cy="3691684"/>
            <a:chOff x="-158373" y="3380089"/>
            <a:chExt cx="5745279" cy="3691684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D5159FC-B402-4CAD-8456-7D6B94E06A04}"/>
                </a:ext>
              </a:extLst>
            </p:cNvPr>
            <p:cNvSpPr/>
            <p:nvPr/>
          </p:nvSpPr>
          <p:spPr>
            <a:xfrm rot="5677799">
              <a:off x="868425" y="2353291"/>
              <a:ext cx="3691684" cy="5745279"/>
            </a:xfrm>
            <a:custGeom>
              <a:avLst/>
              <a:gdLst>
                <a:gd name="connsiteX0" fmla="*/ 0 w 3691684"/>
                <a:gd name="connsiteY0" fmla="*/ 5745279 h 5745279"/>
                <a:gd name="connsiteX1" fmla="*/ 0 w 3691684"/>
                <a:gd name="connsiteY1" fmla="*/ 0 h 5745279"/>
                <a:gd name="connsiteX2" fmla="*/ 3513344 w 3691684"/>
                <a:gd name="connsiteY2" fmla="*/ 3244169 h 5745279"/>
                <a:gd name="connsiteX3" fmla="*/ 3691684 w 3691684"/>
                <a:gd name="connsiteY3" fmla="*/ 5446308 h 5745279"/>
                <a:gd name="connsiteX4" fmla="*/ 0 w 3691684"/>
                <a:gd name="connsiteY4" fmla="*/ 5745279 h 5745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91684" h="5745279">
                  <a:moveTo>
                    <a:pt x="0" y="5745279"/>
                  </a:moveTo>
                  <a:lnTo>
                    <a:pt x="0" y="0"/>
                  </a:lnTo>
                  <a:lnTo>
                    <a:pt x="3513344" y="3244169"/>
                  </a:lnTo>
                  <a:lnTo>
                    <a:pt x="3691684" y="5446308"/>
                  </a:lnTo>
                  <a:lnTo>
                    <a:pt x="0" y="5745279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759956B-0876-4AE2-804B-79E871BBE066}"/>
                </a:ext>
              </a:extLst>
            </p:cNvPr>
            <p:cNvGrpSpPr/>
            <p:nvPr/>
          </p:nvGrpSpPr>
          <p:grpSpPr>
            <a:xfrm>
              <a:off x="1844040" y="3653626"/>
              <a:ext cx="2947437" cy="971819"/>
              <a:chOff x="7400523" y="2434673"/>
              <a:chExt cx="2947437" cy="971819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929973-3101-4E8C-B219-5B156FB1FACD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4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D92D36-CDA2-48E5-BDF9-BAC4B7A64311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نكرر العملية عدة مرات حتى يثبت تماما في موضع</a:t>
                </a:r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2796FFB-55C2-4471-A9E9-30589D0BA9E1}"/>
              </a:ext>
            </a:extLst>
          </p:cNvPr>
          <p:cNvGrpSpPr/>
          <p:nvPr/>
        </p:nvGrpSpPr>
        <p:grpSpPr>
          <a:xfrm>
            <a:off x="3924351" y="-231629"/>
            <a:ext cx="5595956" cy="3539472"/>
            <a:chOff x="3924351" y="-231629"/>
            <a:chExt cx="5595956" cy="353947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66B4647-909F-4182-BC3C-B7666C907E5F}"/>
                </a:ext>
              </a:extLst>
            </p:cNvPr>
            <p:cNvSpPr/>
            <p:nvPr/>
          </p:nvSpPr>
          <p:spPr>
            <a:xfrm rot="5677799">
              <a:off x="4952593" y="-1259871"/>
              <a:ext cx="3539472" cy="5595956"/>
            </a:xfrm>
            <a:custGeom>
              <a:avLst/>
              <a:gdLst>
                <a:gd name="connsiteX0" fmla="*/ 453187 w 3539472"/>
                <a:gd name="connsiteY0" fmla="*/ 5595956 h 5595956"/>
                <a:gd name="connsiteX1" fmla="*/ 0 w 3539472"/>
                <a:gd name="connsiteY1" fmla="*/ 0 h 5595956"/>
                <a:gd name="connsiteX2" fmla="*/ 3539472 w 3539472"/>
                <a:gd name="connsiteY2" fmla="*/ 3268296 h 5595956"/>
                <a:gd name="connsiteX3" fmla="*/ 453187 w 3539472"/>
                <a:gd name="connsiteY3" fmla="*/ 5595956 h 559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9472" h="5595956">
                  <a:moveTo>
                    <a:pt x="453187" y="5595956"/>
                  </a:moveTo>
                  <a:lnTo>
                    <a:pt x="0" y="0"/>
                  </a:lnTo>
                  <a:lnTo>
                    <a:pt x="3539472" y="3268296"/>
                  </a:lnTo>
                  <a:lnTo>
                    <a:pt x="453187" y="5595956"/>
                  </a:lnTo>
                  <a:close/>
                </a:path>
              </a:pathLst>
            </a:custGeom>
            <a:solidFill>
              <a:srgbClr val="012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5D645AF-81AF-43E6-A12B-5023FE6E7D50}"/>
                </a:ext>
              </a:extLst>
            </p:cNvPr>
            <p:cNvGrpSpPr/>
            <p:nvPr/>
          </p:nvGrpSpPr>
          <p:grpSpPr>
            <a:xfrm>
              <a:off x="5093049" y="338543"/>
              <a:ext cx="2947437" cy="1208950"/>
              <a:chOff x="7400523" y="1920543"/>
              <a:chExt cx="2947437" cy="1208950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F7DE195-CAFD-42CC-9425-3786068EB879}"/>
                  </a:ext>
                </a:extLst>
              </p:cNvPr>
              <p:cNvSpPr txBox="1"/>
              <p:nvPr/>
            </p:nvSpPr>
            <p:spPr>
              <a:xfrm>
                <a:off x="7517438" y="192054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836471B-5416-4B8A-9C82-C209BE3B4953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C352087-8446-42B8-9B2E-608DEBA412E9}"/>
              </a:ext>
            </a:extLst>
          </p:cNvPr>
          <p:cNvGrpSpPr/>
          <p:nvPr/>
        </p:nvGrpSpPr>
        <p:grpSpPr>
          <a:xfrm>
            <a:off x="4955474" y="2288474"/>
            <a:ext cx="2281053" cy="2281053"/>
            <a:chOff x="4955474" y="2288474"/>
            <a:chExt cx="2281053" cy="228105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9C4F142-6618-4BCB-BDC7-4124EAECD736}"/>
                </a:ext>
              </a:extLst>
            </p:cNvPr>
            <p:cNvSpPr/>
            <p:nvPr/>
          </p:nvSpPr>
          <p:spPr>
            <a:xfrm>
              <a:off x="4955474" y="2288474"/>
              <a:ext cx="2281053" cy="2281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186F325-DAB0-4F97-8979-775C8D2F91E6}"/>
                </a:ext>
              </a:extLst>
            </p:cNvPr>
            <p:cNvSpPr txBox="1"/>
            <p:nvPr/>
          </p:nvSpPr>
          <p:spPr>
            <a:xfrm>
              <a:off x="5113279" y="2769692"/>
              <a:ext cx="191751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3600" dirty="0">
                  <a:solidFill>
                    <a:srgbClr val="012255"/>
                  </a:solidFill>
                  <a:latin typeface="Oswald" panose="02000503000000000000" pitchFamily="2" charset="0"/>
                </a:rPr>
                <a:t>تركيب الزر</a:t>
              </a:r>
            </a:p>
            <a:p>
              <a:r>
                <a:rPr lang="ar-SY" sz="3600" dirty="0">
                  <a:solidFill>
                    <a:srgbClr val="012255"/>
                  </a:solidFill>
                  <a:latin typeface="Oswald" panose="02000503000000000000" pitchFamily="2" charset="0"/>
                </a:rPr>
                <a:t> ذي الحلقة </a:t>
              </a:r>
              <a:endParaRPr lang="en-US" sz="3600" dirty="0">
                <a:solidFill>
                  <a:srgbClr val="012255"/>
                </a:solidFill>
                <a:latin typeface="Oswald" panose="02000503000000000000" pitchFamily="2" charset="0"/>
              </a:endParaRPr>
            </a:p>
          </p:txBody>
        </p:sp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A8838DCE-7F42-4C58-A9B8-7F017A186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11" y="3381091"/>
            <a:ext cx="1041591" cy="30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735C2B48-F1D9-4130-B4B7-DE0B6B313251}"/>
              </a:ext>
            </a:extLst>
          </p:cNvPr>
          <p:cNvGrpSpPr/>
          <p:nvPr/>
        </p:nvGrpSpPr>
        <p:grpSpPr>
          <a:xfrm>
            <a:off x="-117373" y="-60311"/>
            <a:ext cx="6215317" cy="3270508"/>
            <a:chOff x="-117373" y="-60311"/>
            <a:chExt cx="6215317" cy="327050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A7FDB57-343A-4B6E-AEF2-171ED51BA42B}"/>
                </a:ext>
              </a:extLst>
            </p:cNvPr>
            <p:cNvSpPr/>
            <p:nvPr/>
          </p:nvSpPr>
          <p:spPr>
            <a:xfrm rot="5677799">
              <a:off x="1355032" y="-1532716"/>
              <a:ext cx="3270508" cy="6215317"/>
            </a:xfrm>
            <a:custGeom>
              <a:avLst/>
              <a:gdLst>
                <a:gd name="connsiteX0" fmla="*/ 306829 w 3270508"/>
                <a:gd name="connsiteY0" fmla="*/ 6215317 h 6215317"/>
                <a:gd name="connsiteX1" fmla="*/ 0 w 3270508"/>
                <a:gd name="connsiteY1" fmla="*/ 2426595 h 6215317"/>
                <a:gd name="connsiteX2" fmla="*/ 3217464 w 3270508"/>
                <a:gd name="connsiteY2" fmla="*/ 0 h 6215317"/>
                <a:gd name="connsiteX3" fmla="*/ 3270508 w 3270508"/>
                <a:gd name="connsiteY3" fmla="*/ 48979 h 6215317"/>
                <a:gd name="connsiteX4" fmla="*/ 3270508 w 3270508"/>
                <a:gd name="connsiteY4" fmla="*/ 5975304 h 6215317"/>
                <a:gd name="connsiteX5" fmla="*/ 306829 w 3270508"/>
                <a:gd name="connsiteY5" fmla="*/ 6215317 h 621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0508" h="6215317">
                  <a:moveTo>
                    <a:pt x="306829" y="6215317"/>
                  </a:moveTo>
                  <a:lnTo>
                    <a:pt x="0" y="2426595"/>
                  </a:lnTo>
                  <a:lnTo>
                    <a:pt x="3217464" y="0"/>
                  </a:lnTo>
                  <a:lnTo>
                    <a:pt x="3270508" y="48979"/>
                  </a:lnTo>
                  <a:lnTo>
                    <a:pt x="3270508" y="5975304"/>
                  </a:lnTo>
                  <a:lnTo>
                    <a:pt x="306829" y="6215317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10EAE3B-D503-42BB-94F7-1424504222B7}"/>
                </a:ext>
              </a:extLst>
            </p:cNvPr>
            <p:cNvGrpSpPr/>
            <p:nvPr/>
          </p:nvGrpSpPr>
          <p:grpSpPr>
            <a:xfrm>
              <a:off x="1950887" y="1275223"/>
              <a:ext cx="2947437" cy="694820"/>
              <a:chOff x="7343373" y="1939373"/>
              <a:chExt cx="2947437" cy="694820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CECFF67-AC6D-4823-A172-2C986C97AB13}"/>
                  </a:ext>
                </a:extLst>
              </p:cNvPr>
              <p:cNvSpPr txBox="1"/>
              <p:nvPr/>
            </p:nvSpPr>
            <p:spPr>
              <a:xfrm>
                <a:off x="7400523" y="19393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F4B1EB-AB09-430D-90A1-E3E50C59E1A6}"/>
                  </a:ext>
                </a:extLst>
              </p:cNvPr>
              <p:cNvSpPr txBox="1"/>
              <p:nvPr/>
            </p:nvSpPr>
            <p:spPr>
              <a:xfrm>
                <a:off x="7343373" y="22648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5FD4136-AD1A-45A1-9EE1-FFF0A0028F79}"/>
              </a:ext>
            </a:extLst>
          </p:cNvPr>
          <p:cNvGrpSpPr/>
          <p:nvPr/>
        </p:nvGrpSpPr>
        <p:grpSpPr>
          <a:xfrm>
            <a:off x="6372092" y="-222353"/>
            <a:ext cx="5989016" cy="3947823"/>
            <a:chOff x="6372092" y="-222353"/>
            <a:chExt cx="5989016" cy="394782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F8AE35D-E623-49DE-B884-4A2D0E489A7E}"/>
                </a:ext>
              </a:extLst>
            </p:cNvPr>
            <p:cNvSpPr/>
            <p:nvPr/>
          </p:nvSpPr>
          <p:spPr>
            <a:xfrm rot="5677799">
              <a:off x="7392688" y="-1242949"/>
              <a:ext cx="3947823" cy="5989016"/>
            </a:xfrm>
            <a:custGeom>
              <a:avLst/>
              <a:gdLst>
                <a:gd name="connsiteX0" fmla="*/ 179812 w 3947823"/>
                <a:gd name="connsiteY0" fmla="*/ 2540039 h 5989016"/>
                <a:gd name="connsiteX1" fmla="*/ 0 w 3947823"/>
                <a:gd name="connsiteY1" fmla="*/ 319714 h 5989016"/>
                <a:gd name="connsiteX2" fmla="*/ 3947823 w 3947823"/>
                <a:gd name="connsiteY2" fmla="*/ 0 h 5989016"/>
                <a:gd name="connsiteX3" fmla="*/ 3947823 w 3947823"/>
                <a:gd name="connsiteY3" fmla="*/ 5964229 h 5989016"/>
                <a:gd name="connsiteX4" fmla="*/ 3914958 w 3947823"/>
                <a:gd name="connsiteY4" fmla="*/ 5989016 h 5989016"/>
                <a:gd name="connsiteX5" fmla="*/ 179812 w 3947823"/>
                <a:gd name="connsiteY5" fmla="*/ 2540039 h 598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7823" h="5989016">
                  <a:moveTo>
                    <a:pt x="179812" y="2540039"/>
                  </a:moveTo>
                  <a:lnTo>
                    <a:pt x="0" y="319714"/>
                  </a:lnTo>
                  <a:lnTo>
                    <a:pt x="3947823" y="0"/>
                  </a:lnTo>
                  <a:lnTo>
                    <a:pt x="3947823" y="5964229"/>
                  </a:lnTo>
                  <a:lnTo>
                    <a:pt x="3914958" y="5989016"/>
                  </a:lnTo>
                  <a:lnTo>
                    <a:pt x="179812" y="2540039"/>
                  </a:lnTo>
                  <a:close/>
                </a:path>
              </a:pathLst>
            </a:custGeom>
            <a:solidFill>
              <a:srgbClr val="FEF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660E38A-B190-4D00-A004-CA10D0352A2A}"/>
                </a:ext>
              </a:extLst>
            </p:cNvPr>
            <p:cNvGrpSpPr/>
            <p:nvPr/>
          </p:nvGrpSpPr>
          <p:grpSpPr>
            <a:xfrm>
              <a:off x="7400523" y="2434673"/>
              <a:ext cx="2961951" cy="1248818"/>
              <a:chOff x="7400523" y="2434673"/>
              <a:chExt cx="2961951" cy="1248818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DD0DD7-B0D6-46A8-9B83-45985AC5BB4D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1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4E828B-E899-4E2B-B71E-0234F9AD022E}"/>
                  </a:ext>
                </a:extLst>
              </p:cNvPr>
              <p:cNvSpPr txBox="1"/>
              <p:nvPr/>
            </p:nvSpPr>
            <p:spPr>
              <a:xfrm>
                <a:off x="7415037" y="2760161"/>
                <a:ext cx="294743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نضع الزر مكان الدبوس المحدد مسبقا بحيث تكون ثقوب الزر بشكل مواز للعروة</a:t>
                </a:r>
                <a:endParaRPr lang="en-US" dirty="0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CA52215-8554-40F5-A0AD-8E141B634BE3}"/>
              </a:ext>
            </a:extLst>
          </p:cNvPr>
          <p:cNvGrpSpPr/>
          <p:nvPr/>
        </p:nvGrpSpPr>
        <p:grpSpPr>
          <a:xfrm>
            <a:off x="6236637" y="3909708"/>
            <a:ext cx="6062147" cy="3014369"/>
            <a:chOff x="6236637" y="3909708"/>
            <a:chExt cx="6062147" cy="301436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011C8B3-7F8D-45F8-8E1B-E57C85608444}"/>
                </a:ext>
              </a:extLst>
            </p:cNvPr>
            <p:cNvSpPr/>
            <p:nvPr/>
          </p:nvSpPr>
          <p:spPr>
            <a:xfrm rot="5677799">
              <a:off x="7760526" y="2385819"/>
              <a:ext cx="3014369" cy="6062147"/>
            </a:xfrm>
            <a:custGeom>
              <a:avLst/>
              <a:gdLst>
                <a:gd name="connsiteX0" fmla="*/ 0 w 3014369"/>
                <a:gd name="connsiteY0" fmla="*/ 6062147 h 6062147"/>
                <a:gd name="connsiteX1" fmla="*/ 0 w 3014369"/>
                <a:gd name="connsiteY1" fmla="*/ 219269 h 6062147"/>
                <a:gd name="connsiteX2" fmla="*/ 2707539 w 3014369"/>
                <a:gd name="connsiteY2" fmla="*/ 0 h 6062147"/>
                <a:gd name="connsiteX3" fmla="*/ 3014369 w 3014369"/>
                <a:gd name="connsiteY3" fmla="*/ 3788726 h 6062147"/>
                <a:gd name="connsiteX4" fmla="*/ 0 w 3014369"/>
                <a:gd name="connsiteY4" fmla="*/ 6062147 h 6062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4369" h="6062147">
                  <a:moveTo>
                    <a:pt x="0" y="6062147"/>
                  </a:moveTo>
                  <a:lnTo>
                    <a:pt x="0" y="219269"/>
                  </a:lnTo>
                  <a:lnTo>
                    <a:pt x="2707539" y="0"/>
                  </a:lnTo>
                  <a:lnTo>
                    <a:pt x="3014369" y="3788726"/>
                  </a:lnTo>
                  <a:lnTo>
                    <a:pt x="0" y="6062147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1BC59B3-6C7B-457D-B258-F248B5BA6B8D}"/>
                </a:ext>
              </a:extLst>
            </p:cNvPr>
            <p:cNvGrpSpPr/>
            <p:nvPr/>
          </p:nvGrpSpPr>
          <p:grpSpPr>
            <a:xfrm>
              <a:off x="7400523" y="4081546"/>
              <a:ext cx="2947437" cy="1248818"/>
              <a:chOff x="7400523" y="2434673"/>
              <a:chExt cx="2947437" cy="1248818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FEDCB6-D897-441E-A7AD-35167221873E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2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8A5350-8D68-4107-8CBE-C316D10B773A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نغرز الإبرة في القماش من الجانب السفلي وصولا إلى وجه القماش عبر أحد ثقوب الزر</a:t>
                </a:r>
                <a:endParaRPr lang="en-US" dirty="0"/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0ED725C-ABED-4428-A360-D99E77532CD6}"/>
              </a:ext>
            </a:extLst>
          </p:cNvPr>
          <p:cNvGrpSpPr/>
          <p:nvPr/>
        </p:nvGrpSpPr>
        <p:grpSpPr>
          <a:xfrm>
            <a:off x="2651354" y="3601988"/>
            <a:ext cx="5614138" cy="3488291"/>
            <a:chOff x="2651354" y="3601988"/>
            <a:chExt cx="5614138" cy="348829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C245FC7-CC71-4CAD-80ED-6D9E1EA95CAA}"/>
                </a:ext>
              </a:extLst>
            </p:cNvPr>
            <p:cNvSpPr/>
            <p:nvPr/>
          </p:nvSpPr>
          <p:spPr>
            <a:xfrm rot="5677799">
              <a:off x="3714277" y="2539065"/>
              <a:ext cx="3488291" cy="5614138"/>
            </a:xfrm>
            <a:custGeom>
              <a:avLst/>
              <a:gdLst>
                <a:gd name="connsiteX0" fmla="*/ 0 w 3488291"/>
                <a:gd name="connsiteY0" fmla="*/ 2393103 h 5614138"/>
                <a:gd name="connsiteX1" fmla="*/ 0 w 3488291"/>
                <a:gd name="connsiteY1" fmla="*/ 2287949 h 5614138"/>
                <a:gd name="connsiteX2" fmla="*/ 3033631 w 3488291"/>
                <a:gd name="connsiteY2" fmla="*/ 0 h 5614138"/>
                <a:gd name="connsiteX3" fmla="*/ 3488291 w 3488291"/>
                <a:gd name="connsiteY3" fmla="*/ 5614138 h 5614138"/>
                <a:gd name="connsiteX4" fmla="*/ 0 w 3488291"/>
                <a:gd name="connsiteY4" fmla="*/ 2393103 h 56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8291" h="5614138">
                  <a:moveTo>
                    <a:pt x="0" y="2393103"/>
                  </a:moveTo>
                  <a:lnTo>
                    <a:pt x="0" y="2287949"/>
                  </a:lnTo>
                  <a:lnTo>
                    <a:pt x="3033631" y="0"/>
                  </a:lnTo>
                  <a:lnTo>
                    <a:pt x="3488291" y="5614138"/>
                  </a:lnTo>
                  <a:lnTo>
                    <a:pt x="0" y="2393103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8890502-4ECA-41E8-A868-ACACF1CC8A86}"/>
                </a:ext>
              </a:extLst>
            </p:cNvPr>
            <p:cNvGrpSpPr/>
            <p:nvPr/>
          </p:nvGrpSpPr>
          <p:grpSpPr>
            <a:xfrm>
              <a:off x="4622281" y="5102586"/>
              <a:ext cx="2947437" cy="1248818"/>
              <a:chOff x="7400523" y="2434673"/>
              <a:chExt cx="2947437" cy="1248818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6491B8F-E453-4241-B374-EEAF727A81A3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3</a:t>
                </a:r>
                <a:endParaRPr lang="en-US" sz="2000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C1D3196-C80A-4B8B-A484-1F7B6968D7C2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نغرز الأبرة داخل ثقب آخر و نكرر العملية لعمل ثلاث أو أربع غرز عبر كل زوج من الثقوب</a:t>
                </a:r>
                <a:endParaRPr lang="en-US" dirty="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411311D-D2A9-48FE-9FFB-66EBE7DE7D15}"/>
              </a:ext>
            </a:extLst>
          </p:cNvPr>
          <p:cNvGrpSpPr/>
          <p:nvPr/>
        </p:nvGrpSpPr>
        <p:grpSpPr>
          <a:xfrm>
            <a:off x="-158373" y="3380089"/>
            <a:ext cx="5745279" cy="3691684"/>
            <a:chOff x="-158373" y="3380089"/>
            <a:chExt cx="5745279" cy="3691684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D5159FC-B402-4CAD-8456-7D6B94E06A04}"/>
                </a:ext>
              </a:extLst>
            </p:cNvPr>
            <p:cNvSpPr/>
            <p:nvPr/>
          </p:nvSpPr>
          <p:spPr>
            <a:xfrm rot="5677799">
              <a:off x="868425" y="2353291"/>
              <a:ext cx="3691684" cy="5745279"/>
            </a:xfrm>
            <a:custGeom>
              <a:avLst/>
              <a:gdLst>
                <a:gd name="connsiteX0" fmla="*/ 0 w 3691684"/>
                <a:gd name="connsiteY0" fmla="*/ 5745279 h 5745279"/>
                <a:gd name="connsiteX1" fmla="*/ 0 w 3691684"/>
                <a:gd name="connsiteY1" fmla="*/ 0 h 5745279"/>
                <a:gd name="connsiteX2" fmla="*/ 3513344 w 3691684"/>
                <a:gd name="connsiteY2" fmla="*/ 3244169 h 5745279"/>
                <a:gd name="connsiteX3" fmla="*/ 3691684 w 3691684"/>
                <a:gd name="connsiteY3" fmla="*/ 5446308 h 5745279"/>
                <a:gd name="connsiteX4" fmla="*/ 0 w 3691684"/>
                <a:gd name="connsiteY4" fmla="*/ 5745279 h 5745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91684" h="5745279">
                  <a:moveTo>
                    <a:pt x="0" y="5745279"/>
                  </a:moveTo>
                  <a:lnTo>
                    <a:pt x="0" y="0"/>
                  </a:lnTo>
                  <a:lnTo>
                    <a:pt x="3513344" y="3244169"/>
                  </a:lnTo>
                  <a:lnTo>
                    <a:pt x="3691684" y="5446308"/>
                  </a:lnTo>
                  <a:lnTo>
                    <a:pt x="0" y="5745279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759956B-0876-4AE2-804B-79E871BBE066}"/>
                </a:ext>
              </a:extLst>
            </p:cNvPr>
            <p:cNvGrpSpPr/>
            <p:nvPr/>
          </p:nvGrpSpPr>
          <p:grpSpPr>
            <a:xfrm>
              <a:off x="1844040" y="3653626"/>
              <a:ext cx="2947437" cy="971819"/>
              <a:chOff x="7400523" y="2434673"/>
              <a:chExt cx="2947437" cy="971819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929973-3101-4E8C-B219-5B156FB1FACD}"/>
                  </a:ext>
                </a:extLst>
              </p:cNvPr>
              <p:cNvSpPr txBox="1"/>
              <p:nvPr/>
            </p:nvSpPr>
            <p:spPr>
              <a:xfrm>
                <a:off x="7400523" y="243467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latin typeface="Oswald" panose="02000503000000000000" pitchFamily="2" charset="0"/>
                  </a:rPr>
                  <a:t>4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D92D36-CDA2-48E5-BDF9-BAC4B7A64311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/>
                  <a:t>نخرج الخيط من على ظهر القماش ثم نثبته و يقص بالمقص</a:t>
                </a:r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2796FFB-55C2-4471-A9E9-30589D0BA9E1}"/>
              </a:ext>
            </a:extLst>
          </p:cNvPr>
          <p:cNvGrpSpPr/>
          <p:nvPr/>
        </p:nvGrpSpPr>
        <p:grpSpPr>
          <a:xfrm>
            <a:off x="3924351" y="-231629"/>
            <a:ext cx="5595956" cy="3539472"/>
            <a:chOff x="3924351" y="-231629"/>
            <a:chExt cx="5595956" cy="353947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66B4647-909F-4182-BC3C-B7666C907E5F}"/>
                </a:ext>
              </a:extLst>
            </p:cNvPr>
            <p:cNvSpPr/>
            <p:nvPr/>
          </p:nvSpPr>
          <p:spPr>
            <a:xfrm rot="5677799">
              <a:off x="4952593" y="-1259871"/>
              <a:ext cx="3539472" cy="5595956"/>
            </a:xfrm>
            <a:custGeom>
              <a:avLst/>
              <a:gdLst>
                <a:gd name="connsiteX0" fmla="*/ 453187 w 3539472"/>
                <a:gd name="connsiteY0" fmla="*/ 5595956 h 5595956"/>
                <a:gd name="connsiteX1" fmla="*/ 0 w 3539472"/>
                <a:gd name="connsiteY1" fmla="*/ 0 h 5595956"/>
                <a:gd name="connsiteX2" fmla="*/ 3539472 w 3539472"/>
                <a:gd name="connsiteY2" fmla="*/ 3268296 h 5595956"/>
                <a:gd name="connsiteX3" fmla="*/ 453187 w 3539472"/>
                <a:gd name="connsiteY3" fmla="*/ 5595956 h 559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9472" h="5595956">
                  <a:moveTo>
                    <a:pt x="453187" y="5595956"/>
                  </a:moveTo>
                  <a:lnTo>
                    <a:pt x="0" y="0"/>
                  </a:lnTo>
                  <a:lnTo>
                    <a:pt x="3539472" y="3268296"/>
                  </a:lnTo>
                  <a:lnTo>
                    <a:pt x="453187" y="5595956"/>
                  </a:lnTo>
                  <a:close/>
                </a:path>
              </a:pathLst>
            </a:custGeom>
            <a:solidFill>
              <a:srgbClr val="012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5D645AF-81AF-43E6-A12B-5023FE6E7D50}"/>
                </a:ext>
              </a:extLst>
            </p:cNvPr>
            <p:cNvGrpSpPr/>
            <p:nvPr/>
          </p:nvGrpSpPr>
          <p:grpSpPr>
            <a:xfrm>
              <a:off x="5093049" y="338543"/>
              <a:ext cx="2947437" cy="1208950"/>
              <a:chOff x="7400523" y="1920543"/>
              <a:chExt cx="2947437" cy="1208950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F7DE195-CAFD-42CC-9425-3786068EB879}"/>
                  </a:ext>
                </a:extLst>
              </p:cNvPr>
              <p:cNvSpPr txBox="1"/>
              <p:nvPr/>
            </p:nvSpPr>
            <p:spPr>
              <a:xfrm>
                <a:off x="7517438" y="1920543"/>
                <a:ext cx="2460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836471B-5416-4B8A-9C82-C209BE3B4953}"/>
                  </a:ext>
                </a:extLst>
              </p:cNvPr>
              <p:cNvSpPr txBox="1"/>
              <p:nvPr/>
            </p:nvSpPr>
            <p:spPr>
              <a:xfrm>
                <a:off x="7400523" y="2760161"/>
                <a:ext cx="294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C352087-8446-42B8-9B2E-608DEBA412E9}"/>
              </a:ext>
            </a:extLst>
          </p:cNvPr>
          <p:cNvGrpSpPr/>
          <p:nvPr/>
        </p:nvGrpSpPr>
        <p:grpSpPr>
          <a:xfrm>
            <a:off x="4955474" y="2288474"/>
            <a:ext cx="2281053" cy="2281053"/>
            <a:chOff x="4955474" y="2288474"/>
            <a:chExt cx="2281053" cy="228105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9C4F142-6618-4BCB-BDC7-4124EAECD736}"/>
                </a:ext>
              </a:extLst>
            </p:cNvPr>
            <p:cNvSpPr/>
            <p:nvPr/>
          </p:nvSpPr>
          <p:spPr>
            <a:xfrm>
              <a:off x="4955474" y="2288474"/>
              <a:ext cx="2281053" cy="2281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186F325-DAB0-4F97-8979-775C8D2F91E6}"/>
                </a:ext>
              </a:extLst>
            </p:cNvPr>
            <p:cNvSpPr txBox="1"/>
            <p:nvPr/>
          </p:nvSpPr>
          <p:spPr>
            <a:xfrm>
              <a:off x="5113279" y="2598242"/>
              <a:ext cx="1973617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3600" dirty="0">
                  <a:solidFill>
                    <a:srgbClr val="012255"/>
                  </a:solidFill>
                  <a:latin typeface="Oswald" panose="02000503000000000000" pitchFamily="2" charset="0"/>
                </a:rPr>
                <a:t>تركيب الزر</a:t>
              </a:r>
            </a:p>
            <a:p>
              <a:r>
                <a:rPr lang="ar-SY" sz="3600" dirty="0">
                  <a:solidFill>
                    <a:srgbClr val="012255"/>
                  </a:solidFill>
                  <a:latin typeface="Oswald" panose="02000503000000000000" pitchFamily="2" charset="0"/>
                </a:rPr>
                <a:t> ذي الثقوب </a:t>
              </a:r>
            </a:p>
            <a:p>
              <a:r>
                <a:rPr lang="ar-SY" sz="3600" dirty="0">
                  <a:solidFill>
                    <a:srgbClr val="012255"/>
                  </a:solidFill>
                  <a:latin typeface="Oswald" panose="02000503000000000000" pitchFamily="2" charset="0"/>
                </a:rPr>
                <a:t>(المسطح) </a:t>
              </a:r>
              <a:endParaRPr lang="en-US" sz="3600" dirty="0">
                <a:solidFill>
                  <a:srgbClr val="012255"/>
                </a:solidFill>
                <a:latin typeface="Oswald" panose="02000503000000000000" pitchFamily="2" charset="0"/>
              </a:endParaRPr>
            </a:p>
          </p:txBody>
        </p:sp>
      </p:grpSp>
      <p:pic>
        <p:nvPicPr>
          <p:cNvPr id="45" name="Picture 44">
            <a:extLst>
              <a:ext uri="{FF2B5EF4-FFF2-40B4-BE49-F238E27FC236}">
                <a16:creationId xmlns:a16="http://schemas.microsoft.com/office/drawing/2014/main" id="{60644E98-6B92-4191-9FA4-9B222E72A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44" y="280846"/>
            <a:ext cx="94297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4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749146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011834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366488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760313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119303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922327" y="777757"/>
            <a:ext cx="2599208" cy="2736016"/>
            <a:chOff x="693094" y="-362161"/>
            <a:chExt cx="2907088" cy="306010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2207362"/>
            </a:xfrm>
            <a:custGeom>
              <a:avLst/>
              <a:gdLst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477552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29324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494545 h 2207362"/>
                <a:gd name="connsiteX14" fmla="*/ 0 w 2858648"/>
                <a:gd name="connsiteY14" fmla="*/ 1035703 h 2207362"/>
                <a:gd name="connsiteX15" fmla="*/ 0 w 2858648"/>
                <a:gd name="connsiteY15" fmla="*/ 661832 h 2207362"/>
                <a:gd name="connsiteX16" fmla="*/ 0 w 2858648"/>
                <a:gd name="connsiteY16" fmla="*/ 253972 h 2207362"/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392581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67437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562523 h 2207362"/>
                <a:gd name="connsiteX14" fmla="*/ 0 w 2858648"/>
                <a:gd name="connsiteY14" fmla="*/ 1120675 h 2207362"/>
                <a:gd name="connsiteX15" fmla="*/ 0 w 2858648"/>
                <a:gd name="connsiteY15" fmla="*/ 746802 h 2207362"/>
                <a:gd name="connsiteX16" fmla="*/ 0 w 2858648"/>
                <a:gd name="connsiteY16" fmla="*/ 253972 h 2207362"/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477552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29324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494545 h 2207362"/>
                <a:gd name="connsiteX14" fmla="*/ 0 w 2858648"/>
                <a:gd name="connsiteY14" fmla="*/ 1035703 h 2207362"/>
                <a:gd name="connsiteX15" fmla="*/ 0 w 2858648"/>
                <a:gd name="connsiteY15" fmla="*/ 661832 h 2207362"/>
                <a:gd name="connsiteX16" fmla="*/ 0 w 2858648"/>
                <a:gd name="connsiteY16" fmla="*/ 253972 h 220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2207362" fill="none" extrusionOk="0">
                  <a:moveTo>
                    <a:pt x="0" y="253972"/>
                  </a:moveTo>
                  <a:cubicBezTo>
                    <a:pt x="110363" y="147148"/>
                    <a:pt x="173566" y="12908"/>
                    <a:pt x="476449" y="0"/>
                  </a:cubicBezTo>
                  <a:cubicBezTo>
                    <a:pt x="797830" y="37200"/>
                    <a:pt x="1123254" y="-29519"/>
                    <a:pt x="1467437" y="0"/>
                  </a:cubicBezTo>
                  <a:cubicBezTo>
                    <a:pt x="1847762" y="-35314"/>
                    <a:pt x="1960502" y="127665"/>
                    <a:pt x="2382197" y="0"/>
                  </a:cubicBezTo>
                  <a:cubicBezTo>
                    <a:pt x="2719663" y="34976"/>
                    <a:pt x="2900375" y="97839"/>
                    <a:pt x="2858648" y="253972"/>
                  </a:cubicBezTo>
                  <a:cubicBezTo>
                    <a:pt x="2919965" y="312628"/>
                    <a:pt x="2877993" y="527614"/>
                    <a:pt x="2858648" y="644837"/>
                  </a:cubicBezTo>
                  <a:cubicBezTo>
                    <a:pt x="2911219" y="779623"/>
                    <a:pt x="2832045" y="816560"/>
                    <a:pt x="2858648" y="1018709"/>
                  </a:cubicBezTo>
                  <a:cubicBezTo>
                    <a:pt x="2885211" y="1218493"/>
                    <a:pt x="2830498" y="1241252"/>
                    <a:pt x="2858648" y="1477552"/>
                  </a:cubicBezTo>
                  <a:cubicBezTo>
                    <a:pt x="2849154" y="1690615"/>
                    <a:pt x="2758536" y="1858849"/>
                    <a:pt x="2858648" y="1953388"/>
                  </a:cubicBezTo>
                  <a:cubicBezTo>
                    <a:pt x="2726463" y="2059579"/>
                    <a:pt x="2548916" y="2181595"/>
                    <a:pt x="2382197" y="2207362"/>
                  </a:cubicBezTo>
                  <a:cubicBezTo>
                    <a:pt x="2085765" y="2176095"/>
                    <a:pt x="1767175" y="2174289"/>
                    <a:pt x="1429324" y="2207362"/>
                  </a:cubicBezTo>
                  <a:cubicBezTo>
                    <a:pt x="1068082" y="2259564"/>
                    <a:pt x="943550" y="2183985"/>
                    <a:pt x="476449" y="2207362"/>
                  </a:cubicBezTo>
                  <a:cubicBezTo>
                    <a:pt x="211235" y="2193294"/>
                    <a:pt x="13328" y="2141303"/>
                    <a:pt x="0" y="1953388"/>
                  </a:cubicBezTo>
                  <a:cubicBezTo>
                    <a:pt x="-135197" y="1898332"/>
                    <a:pt x="-62117" y="1722872"/>
                    <a:pt x="0" y="1494545"/>
                  </a:cubicBezTo>
                  <a:cubicBezTo>
                    <a:pt x="4245" y="1270828"/>
                    <a:pt x="97923" y="1211952"/>
                    <a:pt x="0" y="1035703"/>
                  </a:cubicBezTo>
                  <a:cubicBezTo>
                    <a:pt x="-110243" y="794139"/>
                    <a:pt x="31294" y="825874"/>
                    <a:pt x="0" y="661832"/>
                  </a:cubicBezTo>
                  <a:cubicBezTo>
                    <a:pt x="-100271" y="559633"/>
                    <a:pt x="59079" y="379281"/>
                    <a:pt x="0" y="253972"/>
                  </a:cubicBezTo>
                  <a:close/>
                </a:path>
                <a:path w="2858648" h="2207362" stroke="0" extrusionOk="0">
                  <a:moveTo>
                    <a:pt x="0" y="253972"/>
                  </a:moveTo>
                  <a:cubicBezTo>
                    <a:pt x="57376" y="159690"/>
                    <a:pt x="231801" y="15713"/>
                    <a:pt x="476449" y="0"/>
                  </a:cubicBezTo>
                  <a:cubicBezTo>
                    <a:pt x="849219" y="-108646"/>
                    <a:pt x="1073285" y="-32854"/>
                    <a:pt x="1467437" y="0"/>
                  </a:cubicBezTo>
                  <a:cubicBezTo>
                    <a:pt x="1703508" y="-31846"/>
                    <a:pt x="2211687" y="-45392"/>
                    <a:pt x="2382197" y="0"/>
                  </a:cubicBezTo>
                  <a:cubicBezTo>
                    <a:pt x="2622123" y="13006"/>
                    <a:pt x="2924982" y="141108"/>
                    <a:pt x="2858648" y="253972"/>
                  </a:cubicBezTo>
                  <a:cubicBezTo>
                    <a:pt x="2884591" y="381974"/>
                    <a:pt x="2803335" y="568854"/>
                    <a:pt x="2858648" y="644837"/>
                  </a:cubicBezTo>
                  <a:cubicBezTo>
                    <a:pt x="2919638" y="680093"/>
                    <a:pt x="2727028" y="882879"/>
                    <a:pt x="2858648" y="1018709"/>
                  </a:cubicBezTo>
                  <a:cubicBezTo>
                    <a:pt x="2885132" y="1156676"/>
                    <a:pt x="2745370" y="1311420"/>
                    <a:pt x="2858648" y="1392581"/>
                  </a:cubicBezTo>
                  <a:cubicBezTo>
                    <a:pt x="2885450" y="1540853"/>
                    <a:pt x="2801702" y="1831682"/>
                    <a:pt x="2858648" y="1953388"/>
                  </a:cubicBezTo>
                  <a:cubicBezTo>
                    <a:pt x="2877880" y="2135052"/>
                    <a:pt x="2712319" y="2287956"/>
                    <a:pt x="2382197" y="2207362"/>
                  </a:cubicBezTo>
                  <a:cubicBezTo>
                    <a:pt x="1984012" y="2298943"/>
                    <a:pt x="1739582" y="2189141"/>
                    <a:pt x="1467437" y="2207362"/>
                  </a:cubicBezTo>
                  <a:cubicBezTo>
                    <a:pt x="1271555" y="2291746"/>
                    <a:pt x="1045805" y="2104668"/>
                    <a:pt x="476449" y="2207362"/>
                  </a:cubicBezTo>
                  <a:cubicBezTo>
                    <a:pt x="206496" y="2117342"/>
                    <a:pt x="49294" y="2114338"/>
                    <a:pt x="0" y="1953388"/>
                  </a:cubicBezTo>
                  <a:cubicBezTo>
                    <a:pt x="22198" y="1814778"/>
                    <a:pt x="23338" y="1661212"/>
                    <a:pt x="0" y="1562523"/>
                  </a:cubicBezTo>
                  <a:cubicBezTo>
                    <a:pt x="5534" y="1387138"/>
                    <a:pt x="76856" y="1355408"/>
                    <a:pt x="0" y="1120675"/>
                  </a:cubicBezTo>
                  <a:cubicBezTo>
                    <a:pt x="-170094" y="905202"/>
                    <a:pt x="103950" y="863274"/>
                    <a:pt x="0" y="746802"/>
                  </a:cubicBezTo>
                  <a:cubicBezTo>
                    <a:pt x="-43235" y="594551"/>
                    <a:pt x="-66829" y="410914"/>
                    <a:pt x="0" y="253972"/>
                  </a:cubicBezTo>
                  <a:close/>
                </a:path>
                <a:path w="2858648" h="2207362" fill="none" stroke="0" extrusionOk="0">
                  <a:moveTo>
                    <a:pt x="0" y="253972"/>
                  </a:moveTo>
                  <a:cubicBezTo>
                    <a:pt x="73397" y="38759"/>
                    <a:pt x="281584" y="48867"/>
                    <a:pt x="476449" y="0"/>
                  </a:cubicBezTo>
                  <a:cubicBezTo>
                    <a:pt x="817656" y="3921"/>
                    <a:pt x="1148932" y="90439"/>
                    <a:pt x="1467437" y="0"/>
                  </a:cubicBezTo>
                  <a:cubicBezTo>
                    <a:pt x="1783798" y="15161"/>
                    <a:pt x="2059914" y="40244"/>
                    <a:pt x="2382197" y="0"/>
                  </a:cubicBezTo>
                  <a:cubicBezTo>
                    <a:pt x="2648586" y="25606"/>
                    <a:pt x="2864015" y="148848"/>
                    <a:pt x="2858648" y="253972"/>
                  </a:cubicBezTo>
                  <a:cubicBezTo>
                    <a:pt x="2912554" y="411086"/>
                    <a:pt x="2839866" y="519030"/>
                    <a:pt x="2858648" y="644837"/>
                  </a:cubicBezTo>
                  <a:cubicBezTo>
                    <a:pt x="2902868" y="808739"/>
                    <a:pt x="2830041" y="845891"/>
                    <a:pt x="2858648" y="1018709"/>
                  </a:cubicBezTo>
                  <a:cubicBezTo>
                    <a:pt x="2883958" y="1188009"/>
                    <a:pt x="2851581" y="1253707"/>
                    <a:pt x="2858648" y="1477552"/>
                  </a:cubicBezTo>
                  <a:cubicBezTo>
                    <a:pt x="2883736" y="1689181"/>
                    <a:pt x="2802470" y="1808048"/>
                    <a:pt x="2858648" y="1953388"/>
                  </a:cubicBezTo>
                  <a:cubicBezTo>
                    <a:pt x="2795340" y="2114432"/>
                    <a:pt x="2634797" y="2142336"/>
                    <a:pt x="2382197" y="2207362"/>
                  </a:cubicBezTo>
                  <a:cubicBezTo>
                    <a:pt x="2116745" y="2189126"/>
                    <a:pt x="1842132" y="2099203"/>
                    <a:pt x="1429324" y="2207362"/>
                  </a:cubicBezTo>
                  <a:cubicBezTo>
                    <a:pt x="1026811" y="2134506"/>
                    <a:pt x="870370" y="2154559"/>
                    <a:pt x="476449" y="2207362"/>
                  </a:cubicBezTo>
                  <a:cubicBezTo>
                    <a:pt x="111847" y="2252331"/>
                    <a:pt x="-20611" y="2113654"/>
                    <a:pt x="0" y="1953388"/>
                  </a:cubicBezTo>
                  <a:cubicBezTo>
                    <a:pt x="-87914" y="1802773"/>
                    <a:pt x="52246" y="1702211"/>
                    <a:pt x="0" y="1494545"/>
                  </a:cubicBezTo>
                  <a:cubicBezTo>
                    <a:pt x="-11539" y="1223425"/>
                    <a:pt x="88864" y="1187689"/>
                    <a:pt x="0" y="1035703"/>
                  </a:cubicBezTo>
                  <a:cubicBezTo>
                    <a:pt x="-50244" y="862399"/>
                    <a:pt x="53443" y="809082"/>
                    <a:pt x="0" y="661832"/>
                  </a:cubicBezTo>
                  <a:cubicBezTo>
                    <a:pt x="13590" y="540533"/>
                    <a:pt x="85693" y="409395"/>
                    <a:pt x="0" y="253972"/>
                  </a:cubicBezTo>
                  <a:close/>
                </a:path>
                <a:path w="2858648" h="2207362" fill="none" stroke="0" extrusionOk="0">
                  <a:moveTo>
                    <a:pt x="0" y="253972"/>
                  </a:moveTo>
                  <a:cubicBezTo>
                    <a:pt x="100571" y="136779"/>
                    <a:pt x="212639" y="-4017"/>
                    <a:pt x="476449" y="0"/>
                  </a:cubicBezTo>
                  <a:cubicBezTo>
                    <a:pt x="787958" y="-17029"/>
                    <a:pt x="1073925" y="7377"/>
                    <a:pt x="1467437" y="0"/>
                  </a:cubicBezTo>
                  <a:cubicBezTo>
                    <a:pt x="1833292" y="11459"/>
                    <a:pt x="2024370" y="67944"/>
                    <a:pt x="2382197" y="0"/>
                  </a:cubicBezTo>
                  <a:cubicBezTo>
                    <a:pt x="2698566" y="29240"/>
                    <a:pt x="2872824" y="135197"/>
                    <a:pt x="2858648" y="253972"/>
                  </a:cubicBezTo>
                  <a:cubicBezTo>
                    <a:pt x="2920012" y="343195"/>
                    <a:pt x="2845117" y="513382"/>
                    <a:pt x="2858648" y="644837"/>
                  </a:cubicBezTo>
                  <a:cubicBezTo>
                    <a:pt x="2904680" y="805537"/>
                    <a:pt x="2836768" y="825781"/>
                    <a:pt x="2858648" y="1018709"/>
                  </a:cubicBezTo>
                  <a:cubicBezTo>
                    <a:pt x="2886499" y="1201800"/>
                    <a:pt x="2845630" y="1251022"/>
                    <a:pt x="2858648" y="1477552"/>
                  </a:cubicBezTo>
                  <a:cubicBezTo>
                    <a:pt x="2891522" y="1691652"/>
                    <a:pt x="2771958" y="1848705"/>
                    <a:pt x="2858648" y="1953388"/>
                  </a:cubicBezTo>
                  <a:cubicBezTo>
                    <a:pt x="2775215" y="2044099"/>
                    <a:pt x="2587139" y="2174506"/>
                    <a:pt x="2382197" y="2207362"/>
                  </a:cubicBezTo>
                  <a:cubicBezTo>
                    <a:pt x="2129765" y="2156285"/>
                    <a:pt x="1791585" y="2135001"/>
                    <a:pt x="1429324" y="2207362"/>
                  </a:cubicBezTo>
                  <a:cubicBezTo>
                    <a:pt x="1058421" y="2242522"/>
                    <a:pt x="901950" y="2180381"/>
                    <a:pt x="476449" y="2207362"/>
                  </a:cubicBezTo>
                  <a:cubicBezTo>
                    <a:pt x="150451" y="2215531"/>
                    <a:pt x="37221" y="2117181"/>
                    <a:pt x="0" y="1953388"/>
                  </a:cubicBezTo>
                  <a:cubicBezTo>
                    <a:pt x="-111765" y="1868596"/>
                    <a:pt x="-2194" y="1705982"/>
                    <a:pt x="0" y="1494545"/>
                  </a:cubicBezTo>
                  <a:cubicBezTo>
                    <a:pt x="1167" y="1243068"/>
                    <a:pt x="97672" y="1197473"/>
                    <a:pt x="0" y="1035703"/>
                  </a:cubicBezTo>
                  <a:cubicBezTo>
                    <a:pt x="-79489" y="826759"/>
                    <a:pt x="26051" y="814185"/>
                    <a:pt x="0" y="661832"/>
                  </a:cubicBezTo>
                  <a:cubicBezTo>
                    <a:pt x="-63981" y="537237"/>
                    <a:pt x="78413" y="383442"/>
                    <a:pt x="0" y="253972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27075 h 1973587"/>
                        <a:gd name="connsiteX1" fmla="*/ 425990 w 2555898"/>
                        <a:gd name="connsiteY1" fmla="*/ 0 h 1973587"/>
                        <a:gd name="connsiteX2" fmla="*/ 1312026 w 2555898"/>
                        <a:gd name="connsiteY2" fmla="*/ 0 h 1973587"/>
                        <a:gd name="connsiteX3" fmla="*/ 2129907 w 2555898"/>
                        <a:gd name="connsiteY3" fmla="*/ 0 h 1973587"/>
                        <a:gd name="connsiteX4" fmla="*/ 2555898 w 2555898"/>
                        <a:gd name="connsiteY4" fmla="*/ 227075 h 1973587"/>
                        <a:gd name="connsiteX5" fmla="*/ 2555898 w 2555898"/>
                        <a:gd name="connsiteY5" fmla="*/ 576545 h 1973587"/>
                        <a:gd name="connsiteX6" fmla="*/ 2555898 w 2555898"/>
                        <a:gd name="connsiteY6" fmla="*/ 910821 h 1973587"/>
                        <a:gd name="connsiteX7" fmla="*/ 2555898 w 2555898"/>
                        <a:gd name="connsiteY7" fmla="*/ 1321069 h 1973587"/>
                        <a:gd name="connsiteX8" fmla="*/ 2555898 w 2555898"/>
                        <a:gd name="connsiteY8" fmla="*/ 1746511 h 1973587"/>
                        <a:gd name="connsiteX9" fmla="*/ 2129907 w 2555898"/>
                        <a:gd name="connsiteY9" fmla="*/ 1973587 h 1973587"/>
                        <a:gd name="connsiteX10" fmla="*/ 1277949 w 2555898"/>
                        <a:gd name="connsiteY10" fmla="*/ 1973587 h 1973587"/>
                        <a:gd name="connsiteX11" fmla="*/ 425990 w 2555898"/>
                        <a:gd name="connsiteY11" fmla="*/ 1973587 h 1973587"/>
                        <a:gd name="connsiteX12" fmla="*/ 0 w 2555898"/>
                        <a:gd name="connsiteY12" fmla="*/ 1746511 h 1973587"/>
                        <a:gd name="connsiteX13" fmla="*/ 0 w 2555898"/>
                        <a:gd name="connsiteY13" fmla="*/ 1336263 h 1973587"/>
                        <a:gd name="connsiteX14" fmla="*/ 0 w 2555898"/>
                        <a:gd name="connsiteY14" fmla="*/ 926015 h 1973587"/>
                        <a:gd name="connsiteX15" fmla="*/ 0 w 2555898"/>
                        <a:gd name="connsiteY15" fmla="*/ 591740 h 1973587"/>
                        <a:gd name="connsiteX16" fmla="*/ 0 w 2555898"/>
                        <a:gd name="connsiteY16" fmla="*/ 227075 h 1973587"/>
                        <a:gd name="connsiteX0" fmla="*/ 0 w 2555898"/>
                        <a:gd name="connsiteY0" fmla="*/ 227075 h 1973587"/>
                        <a:gd name="connsiteX1" fmla="*/ 425990 w 2555898"/>
                        <a:gd name="connsiteY1" fmla="*/ 0 h 1973587"/>
                        <a:gd name="connsiteX2" fmla="*/ 1312026 w 2555898"/>
                        <a:gd name="connsiteY2" fmla="*/ 0 h 1973587"/>
                        <a:gd name="connsiteX3" fmla="*/ 2129907 w 2555898"/>
                        <a:gd name="connsiteY3" fmla="*/ 0 h 1973587"/>
                        <a:gd name="connsiteX4" fmla="*/ 2555898 w 2555898"/>
                        <a:gd name="connsiteY4" fmla="*/ 227075 h 1973587"/>
                        <a:gd name="connsiteX5" fmla="*/ 2555898 w 2555898"/>
                        <a:gd name="connsiteY5" fmla="*/ 576545 h 1973587"/>
                        <a:gd name="connsiteX6" fmla="*/ 2555898 w 2555898"/>
                        <a:gd name="connsiteY6" fmla="*/ 910821 h 1973587"/>
                        <a:gd name="connsiteX7" fmla="*/ 2555898 w 2555898"/>
                        <a:gd name="connsiteY7" fmla="*/ 1245097 h 1973587"/>
                        <a:gd name="connsiteX8" fmla="*/ 2555898 w 2555898"/>
                        <a:gd name="connsiteY8" fmla="*/ 1746511 h 1973587"/>
                        <a:gd name="connsiteX9" fmla="*/ 2129907 w 2555898"/>
                        <a:gd name="connsiteY9" fmla="*/ 1973587 h 1973587"/>
                        <a:gd name="connsiteX10" fmla="*/ 1312026 w 2555898"/>
                        <a:gd name="connsiteY10" fmla="*/ 1973587 h 1973587"/>
                        <a:gd name="connsiteX11" fmla="*/ 425990 w 2555898"/>
                        <a:gd name="connsiteY11" fmla="*/ 1973587 h 1973587"/>
                        <a:gd name="connsiteX12" fmla="*/ 0 w 2555898"/>
                        <a:gd name="connsiteY12" fmla="*/ 1746511 h 1973587"/>
                        <a:gd name="connsiteX13" fmla="*/ 0 w 2555898"/>
                        <a:gd name="connsiteY13" fmla="*/ 1397041 h 1973587"/>
                        <a:gd name="connsiteX14" fmla="*/ 0 w 2555898"/>
                        <a:gd name="connsiteY14" fmla="*/ 1001988 h 1973587"/>
                        <a:gd name="connsiteX15" fmla="*/ 0 w 2555898"/>
                        <a:gd name="connsiteY15" fmla="*/ 667711 h 1973587"/>
                        <a:gd name="connsiteX16" fmla="*/ 0 w 2555898"/>
                        <a:gd name="connsiteY16" fmla="*/ 227075 h 1973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973587" fill="none" extrusionOk="0">
                          <a:moveTo>
                            <a:pt x="0" y="227075"/>
                          </a:moveTo>
                          <a:cubicBezTo>
                            <a:pt x="85765" y="125472"/>
                            <a:pt x="179420" y="6994"/>
                            <a:pt x="425990" y="0"/>
                          </a:cubicBezTo>
                          <a:cubicBezTo>
                            <a:pt x="718943" y="19544"/>
                            <a:pt x="1019020" y="-3405"/>
                            <a:pt x="1312026" y="0"/>
                          </a:cubicBezTo>
                          <a:cubicBezTo>
                            <a:pt x="1609533" y="-20897"/>
                            <a:pt x="1776079" y="90504"/>
                            <a:pt x="2129907" y="0"/>
                          </a:cubicBezTo>
                          <a:cubicBezTo>
                            <a:pt x="2422773" y="17220"/>
                            <a:pt x="2561716" y="100719"/>
                            <a:pt x="2555898" y="227075"/>
                          </a:cubicBezTo>
                          <a:cubicBezTo>
                            <a:pt x="2602526" y="292427"/>
                            <a:pt x="2542865" y="452588"/>
                            <a:pt x="2555898" y="576545"/>
                          </a:cubicBezTo>
                          <a:cubicBezTo>
                            <a:pt x="2599621" y="713196"/>
                            <a:pt x="2536243" y="736667"/>
                            <a:pt x="2555898" y="910821"/>
                          </a:cubicBezTo>
                          <a:cubicBezTo>
                            <a:pt x="2572692" y="1079449"/>
                            <a:pt x="2539995" y="1114237"/>
                            <a:pt x="2555898" y="1321069"/>
                          </a:cubicBezTo>
                          <a:cubicBezTo>
                            <a:pt x="2551264" y="1514584"/>
                            <a:pt x="2473056" y="1653983"/>
                            <a:pt x="2555898" y="1746511"/>
                          </a:cubicBezTo>
                          <a:cubicBezTo>
                            <a:pt x="2477570" y="1851806"/>
                            <a:pt x="2304354" y="1954432"/>
                            <a:pt x="2129907" y="1973587"/>
                          </a:cubicBezTo>
                          <a:cubicBezTo>
                            <a:pt x="1941607" y="1978464"/>
                            <a:pt x="1599977" y="1954157"/>
                            <a:pt x="1277949" y="1973587"/>
                          </a:cubicBezTo>
                          <a:cubicBezTo>
                            <a:pt x="946951" y="2009170"/>
                            <a:pt x="808371" y="1952238"/>
                            <a:pt x="425990" y="1973587"/>
                          </a:cubicBezTo>
                          <a:cubicBezTo>
                            <a:pt x="147371" y="1959979"/>
                            <a:pt x="8365" y="1889074"/>
                            <a:pt x="0" y="1746511"/>
                          </a:cubicBezTo>
                          <a:cubicBezTo>
                            <a:pt x="-106741" y="1673815"/>
                            <a:pt x="-19606" y="1533570"/>
                            <a:pt x="0" y="1336263"/>
                          </a:cubicBezTo>
                          <a:cubicBezTo>
                            <a:pt x="-2568" y="1139176"/>
                            <a:pt x="82445" y="1084504"/>
                            <a:pt x="0" y="926015"/>
                          </a:cubicBezTo>
                          <a:cubicBezTo>
                            <a:pt x="-80171" y="735966"/>
                            <a:pt x="37967" y="728889"/>
                            <a:pt x="0" y="591740"/>
                          </a:cubicBezTo>
                          <a:cubicBezTo>
                            <a:pt x="-68169" y="481591"/>
                            <a:pt x="50013" y="344145"/>
                            <a:pt x="0" y="227075"/>
                          </a:cubicBezTo>
                          <a:close/>
                        </a:path>
                        <a:path w="2555898" h="1973587" stroke="0" extrusionOk="0">
                          <a:moveTo>
                            <a:pt x="0" y="227075"/>
                          </a:moveTo>
                          <a:cubicBezTo>
                            <a:pt x="43851" y="116020"/>
                            <a:pt x="201940" y="-1276"/>
                            <a:pt x="425990" y="0"/>
                          </a:cubicBezTo>
                          <a:cubicBezTo>
                            <a:pt x="786522" y="-53055"/>
                            <a:pt x="1003570" y="-15513"/>
                            <a:pt x="1312026" y="0"/>
                          </a:cubicBezTo>
                          <a:cubicBezTo>
                            <a:pt x="1554136" y="-8660"/>
                            <a:pt x="1938058" y="-15680"/>
                            <a:pt x="2129907" y="0"/>
                          </a:cubicBezTo>
                          <a:cubicBezTo>
                            <a:pt x="2340409" y="12559"/>
                            <a:pt x="2592970" y="119742"/>
                            <a:pt x="2555898" y="227075"/>
                          </a:cubicBezTo>
                          <a:cubicBezTo>
                            <a:pt x="2595603" y="355454"/>
                            <a:pt x="2507572" y="503130"/>
                            <a:pt x="2555898" y="576545"/>
                          </a:cubicBezTo>
                          <a:cubicBezTo>
                            <a:pt x="2602489" y="655430"/>
                            <a:pt x="2474282" y="766944"/>
                            <a:pt x="2555898" y="910821"/>
                          </a:cubicBezTo>
                          <a:cubicBezTo>
                            <a:pt x="2598543" y="1043969"/>
                            <a:pt x="2476785" y="1142125"/>
                            <a:pt x="2555898" y="1245097"/>
                          </a:cubicBezTo>
                          <a:cubicBezTo>
                            <a:pt x="2599062" y="1374802"/>
                            <a:pt x="2512745" y="1626644"/>
                            <a:pt x="2555898" y="1746511"/>
                          </a:cubicBezTo>
                          <a:cubicBezTo>
                            <a:pt x="2573707" y="1883521"/>
                            <a:pt x="2402950" y="2010174"/>
                            <a:pt x="2129907" y="1973587"/>
                          </a:cubicBezTo>
                          <a:cubicBezTo>
                            <a:pt x="1814506" y="2011921"/>
                            <a:pt x="1523779" y="1963900"/>
                            <a:pt x="1312026" y="1973587"/>
                          </a:cubicBezTo>
                          <a:cubicBezTo>
                            <a:pt x="1130970" y="2034168"/>
                            <a:pt x="895358" y="1912394"/>
                            <a:pt x="425990" y="1973587"/>
                          </a:cubicBezTo>
                          <a:cubicBezTo>
                            <a:pt x="166836" y="1930245"/>
                            <a:pt x="11096" y="1893359"/>
                            <a:pt x="0" y="1746511"/>
                          </a:cubicBezTo>
                          <a:cubicBezTo>
                            <a:pt x="5718" y="1641849"/>
                            <a:pt x="29848" y="1510748"/>
                            <a:pt x="0" y="1397041"/>
                          </a:cubicBezTo>
                          <a:cubicBezTo>
                            <a:pt x="-7786" y="1249954"/>
                            <a:pt x="68555" y="1191993"/>
                            <a:pt x="0" y="1001988"/>
                          </a:cubicBezTo>
                          <a:cubicBezTo>
                            <a:pt x="-108143" y="817272"/>
                            <a:pt x="77963" y="803179"/>
                            <a:pt x="0" y="667711"/>
                          </a:cubicBezTo>
                          <a:cubicBezTo>
                            <a:pt x="-47161" y="524990"/>
                            <a:pt x="-30768" y="373017"/>
                            <a:pt x="0" y="227075"/>
                          </a:cubicBezTo>
                          <a:close/>
                        </a:path>
                        <a:path w="2555898" h="1973587" fill="none" stroke="0" extrusionOk="0">
                          <a:moveTo>
                            <a:pt x="0" y="227075"/>
                          </a:moveTo>
                          <a:cubicBezTo>
                            <a:pt x="49900" y="85521"/>
                            <a:pt x="230824" y="-9235"/>
                            <a:pt x="425990" y="0"/>
                          </a:cubicBezTo>
                          <a:cubicBezTo>
                            <a:pt x="725700" y="-57711"/>
                            <a:pt x="971515" y="26806"/>
                            <a:pt x="1312026" y="0"/>
                          </a:cubicBezTo>
                          <a:cubicBezTo>
                            <a:pt x="1616863" y="9340"/>
                            <a:pt x="1829817" y="36982"/>
                            <a:pt x="2129907" y="0"/>
                          </a:cubicBezTo>
                          <a:cubicBezTo>
                            <a:pt x="2383668" y="16191"/>
                            <a:pt x="2555043" y="141848"/>
                            <a:pt x="2555898" y="227075"/>
                          </a:cubicBezTo>
                          <a:cubicBezTo>
                            <a:pt x="2618974" y="336767"/>
                            <a:pt x="2514874" y="444249"/>
                            <a:pt x="2555898" y="576545"/>
                          </a:cubicBezTo>
                          <a:cubicBezTo>
                            <a:pt x="2597437" y="721803"/>
                            <a:pt x="2545803" y="760978"/>
                            <a:pt x="2555898" y="910821"/>
                          </a:cubicBezTo>
                          <a:cubicBezTo>
                            <a:pt x="2574712" y="1065664"/>
                            <a:pt x="2552535" y="1122070"/>
                            <a:pt x="2555898" y="1321069"/>
                          </a:cubicBezTo>
                          <a:cubicBezTo>
                            <a:pt x="2582623" y="1522322"/>
                            <a:pt x="2519524" y="1621467"/>
                            <a:pt x="2555898" y="1746511"/>
                          </a:cubicBezTo>
                          <a:cubicBezTo>
                            <a:pt x="2504247" y="1840679"/>
                            <a:pt x="2357478" y="1923623"/>
                            <a:pt x="2129907" y="1973587"/>
                          </a:cubicBezTo>
                          <a:cubicBezTo>
                            <a:pt x="1920684" y="1935744"/>
                            <a:pt x="1636195" y="1883562"/>
                            <a:pt x="1277949" y="1973587"/>
                          </a:cubicBezTo>
                          <a:cubicBezTo>
                            <a:pt x="917398" y="1937196"/>
                            <a:pt x="770979" y="1938587"/>
                            <a:pt x="425990" y="1973587"/>
                          </a:cubicBezTo>
                          <a:cubicBezTo>
                            <a:pt x="122208" y="1988386"/>
                            <a:pt x="19767" y="1878875"/>
                            <a:pt x="0" y="1746511"/>
                          </a:cubicBezTo>
                          <a:cubicBezTo>
                            <a:pt x="-78456" y="1634405"/>
                            <a:pt x="35487" y="1518034"/>
                            <a:pt x="0" y="1336263"/>
                          </a:cubicBezTo>
                          <a:cubicBezTo>
                            <a:pt x="-13959" y="1120178"/>
                            <a:pt x="69084" y="1064149"/>
                            <a:pt x="0" y="926015"/>
                          </a:cubicBezTo>
                          <a:cubicBezTo>
                            <a:pt x="-42887" y="769912"/>
                            <a:pt x="41941" y="721349"/>
                            <a:pt x="0" y="591740"/>
                          </a:cubicBezTo>
                          <a:cubicBezTo>
                            <a:pt x="-7627" y="457560"/>
                            <a:pt x="75617" y="350266"/>
                            <a:pt x="0" y="227075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693094" y="360305"/>
              <a:ext cx="2907088" cy="2337636"/>
            </a:xfrm>
            <a:custGeom>
              <a:avLst/>
              <a:gdLst>
                <a:gd name="connsiteX0" fmla="*/ 0 w 2907088"/>
                <a:gd name="connsiteY0" fmla="*/ 268961 h 2337636"/>
                <a:gd name="connsiteX1" fmla="*/ 484523 w 2907088"/>
                <a:gd name="connsiteY1" fmla="*/ 0 h 2337636"/>
                <a:gd name="connsiteX2" fmla="*/ 1169297 w 2907088"/>
                <a:gd name="connsiteY2" fmla="*/ 0 h 2337636"/>
                <a:gd name="connsiteX3" fmla="*/ 1776549 w 2907088"/>
                <a:gd name="connsiteY3" fmla="*/ 0 h 2337636"/>
                <a:gd name="connsiteX4" fmla="*/ 2422563 w 2907088"/>
                <a:gd name="connsiteY4" fmla="*/ 0 h 2337636"/>
                <a:gd name="connsiteX5" fmla="*/ 2907088 w 2907088"/>
                <a:gd name="connsiteY5" fmla="*/ 268961 h 2337636"/>
                <a:gd name="connsiteX6" fmla="*/ 2907088 w 2907088"/>
                <a:gd name="connsiteY6" fmla="*/ 736886 h 2337636"/>
                <a:gd name="connsiteX7" fmla="*/ 2907088 w 2907088"/>
                <a:gd name="connsiteY7" fmla="*/ 1132822 h 2337636"/>
                <a:gd name="connsiteX8" fmla="*/ 2907088 w 2907088"/>
                <a:gd name="connsiteY8" fmla="*/ 1582751 h 2337636"/>
                <a:gd name="connsiteX9" fmla="*/ 2907088 w 2907088"/>
                <a:gd name="connsiteY9" fmla="*/ 2068672 h 2337636"/>
                <a:gd name="connsiteX10" fmla="*/ 2422563 w 2907088"/>
                <a:gd name="connsiteY10" fmla="*/ 2337634 h 2337636"/>
                <a:gd name="connsiteX11" fmla="*/ 1834692 w 2907088"/>
                <a:gd name="connsiteY11" fmla="*/ 2337634 h 2337636"/>
                <a:gd name="connsiteX12" fmla="*/ 1246819 w 2907088"/>
                <a:gd name="connsiteY12" fmla="*/ 2337634 h 2337636"/>
                <a:gd name="connsiteX13" fmla="*/ 484523 w 2907088"/>
                <a:gd name="connsiteY13" fmla="*/ 2337634 h 2337636"/>
                <a:gd name="connsiteX14" fmla="*/ 0 w 2907088"/>
                <a:gd name="connsiteY14" fmla="*/ 2068672 h 2337636"/>
                <a:gd name="connsiteX15" fmla="*/ 0 w 2907088"/>
                <a:gd name="connsiteY15" fmla="*/ 1672736 h 2337636"/>
                <a:gd name="connsiteX16" fmla="*/ 0 w 2907088"/>
                <a:gd name="connsiteY16" fmla="*/ 1240806 h 2337636"/>
                <a:gd name="connsiteX17" fmla="*/ 0 w 2907088"/>
                <a:gd name="connsiteY17" fmla="*/ 772880 h 2337636"/>
                <a:gd name="connsiteX18" fmla="*/ 0 w 2907088"/>
                <a:gd name="connsiteY18" fmla="*/ 268961 h 2337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07088" h="2337636" extrusionOk="0">
                  <a:moveTo>
                    <a:pt x="0" y="268961"/>
                  </a:moveTo>
                  <a:cubicBezTo>
                    <a:pt x="74911" y="66282"/>
                    <a:pt x="287250" y="-57652"/>
                    <a:pt x="484523" y="0"/>
                  </a:cubicBezTo>
                  <a:cubicBezTo>
                    <a:pt x="790395" y="-73993"/>
                    <a:pt x="859137" y="36787"/>
                    <a:pt x="1169297" y="0"/>
                  </a:cubicBezTo>
                  <a:cubicBezTo>
                    <a:pt x="1467366" y="6864"/>
                    <a:pt x="1641158" y="-10018"/>
                    <a:pt x="1776549" y="0"/>
                  </a:cubicBezTo>
                  <a:cubicBezTo>
                    <a:pt x="1918893" y="4332"/>
                    <a:pt x="2133578" y="50557"/>
                    <a:pt x="2422563" y="0"/>
                  </a:cubicBezTo>
                  <a:cubicBezTo>
                    <a:pt x="2710376" y="32892"/>
                    <a:pt x="2906303" y="159882"/>
                    <a:pt x="2907088" y="268961"/>
                  </a:cubicBezTo>
                  <a:cubicBezTo>
                    <a:pt x="2927574" y="487207"/>
                    <a:pt x="2816346" y="632322"/>
                    <a:pt x="2907088" y="736886"/>
                  </a:cubicBezTo>
                  <a:cubicBezTo>
                    <a:pt x="3016916" y="890779"/>
                    <a:pt x="2879947" y="1074227"/>
                    <a:pt x="2907088" y="1132822"/>
                  </a:cubicBezTo>
                  <a:cubicBezTo>
                    <a:pt x="3016980" y="1210567"/>
                    <a:pt x="2934862" y="1371248"/>
                    <a:pt x="2907088" y="1582751"/>
                  </a:cubicBezTo>
                  <a:cubicBezTo>
                    <a:pt x="2936691" y="1751802"/>
                    <a:pt x="2930829" y="1863201"/>
                    <a:pt x="2907088" y="2068672"/>
                  </a:cubicBezTo>
                  <a:cubicBezTo>
                    <a:pt x="2938365" y="2181103"/>
                    <a:pt x="2615108" y="2294381"/>
                    <a:pt x="2422563" y="2337634"/>
                  </a:cubicBezTo>
                  <a:cubicBezTo>
                    <a:pt x="2253733" y="2336209"/>
                    <a:pt x="1941515" y="2288810"/>
                    <a:pt x="1834692" y="2337634"/>
                  </a:cubicBezTo>
                  <a:cubicBezTo>
                    <a:pt x="1670953" y="2384567"/>
                    <a:pt x="1572061" y="2309754"/>
                    <a:pt x="1246819" y="2337634"/>
                  </a:cubicBezTo>
                  <a:cubicBezTo>
                    <a:pt x="1086708" y="2321905"/>
                    <a:pt x="773897" y="2289449"/>
                    <a:pt x="484523" y="2337634"/>
                  </a:cubicBezTo>
                  <a:cubicBezTo>
                    <a:pt x="254716" y="2285917"/>
                    <a:pt x="34040" y="2173165"/>
                    <a:pt x="0" y="2068672"/>
                  </a:cubicBezTo>
                  <a:cubicBezTo>
                    <a:pt x="31462" y="2003468"/>
                    <a:pt x="37804" y="1816615"/>
                    <a:pt x="0" y="1672736"/>
                  </a:cubicBezTo>
                  <a:cubicBezTo>
                    <a:pt x="-41655" y="1526028"/>
                    <a:pt x="118018" y="1326282"/>
                    <a:pt x="0" y="1240806"/>
                  </a:cubicBezTo>
                  <a:cubicBezTo>
                    <a:pt x="-28756" y="1164301"/>
                    <a:pt x="20444" y="935972"/>
                    <a:pt x="0" y="772880"/>
                  </a:cubicBezTo>
                  <a:cubicBezTo>
                    <a:pt x="-90681" y="677295"/>
                    <a:pt x="57884" y="357609"/>
                    <a:pt x="0" y="26896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99208"/>
                        <a:gd name="connsiteY0" fmla="*/ 240477 h 2090064"/>
                        <a:gd name="connsiteX1" fmla="*/ 433209 w 2599208"/>
                        <a:gd name="connsiteY1" fmla="*/ 0 h 2090064"/>
                        <a:gd name="connsiteX2" fmla="*/ 1045461 w 2599208"/>
                        <a:gd name="connsiteY2" fmla="*/ 0 h 2090064"/>
                        <a:gd name="connsiteX3" fmla="*/ 1588401 w 2599208"/>
                        <a:gd name="connsiteY3" fmla="*/ 0 h 2090064"/>
                        <a:gd name="connsiteX4" fmla="*/ 2165998 w 2599208"/>
                        <a:gd name="connsiteY4" fmla="*/ 0 h 2090064"/>
                        <a:gd name="connsiteX5" fmla="*/ 2599208 w 2599208"/>
                        <a:gd name="connsiteY5" fmla="*/ 240477 h 2090064"/>
                        <a:gd name="connsiteX6" fmla="*/ 2599208 w 2599208"/>
                        <a:gd name="connsiteY6" fmla="*/ 658845 h 2090064"/>
                        <a:gd name="connsiteX7" fmla="*/ 2599208 w 2599208"/>
                        <a:gd name="connsiteY7" fmla="*/ 1012849 h 2090064"/>
                        <a:gd name="connsiteX8" fmla="*/ 2599208 w 2599208"/>
                        <a:gd name="connsiteY8" fmla="*/ 1415127 h 2090064"/>
                        <a:gd name="connsiteX9" fmla="*/ 2599208 w 2599208"/>
                        <a:gd name="connsiteY9" fmla="*/ 1849586 h 2090064"/>
                        <a:gd name="connsiteX10" fmla="*/ 2165998 w 2599208"/>
                        <a:gd name="connsiteY10" fmla="*/ 2090063 h 2090064"/>
                        <a:gd name="connsiteX11" fmla="*/ 1640386 w 2599208"/>
                        <a:gd name="connsiteY11" fmla="*/ 2090063 h 2090064"/>
                        <a:gd name="connsiteX12" fmla="*/ 1114773 w 2599208"/>
                        <a:gd name="connsiteY12" fmla="*/ 2090063 h 2090064"/>
                        <a:gd name="connsiteX13" fmla="*/ 433209 w 2599208"/>
                        <a:gd name="connsiteY13" fmla="*/ 2090063 h 2090064"/>
                        <a:gd name="connsiteX14" fmla="*/ 0 w 2599208"/>
                        <a:gd name="connsiteY14" fmla="*/ 1849586 h 2090064"/>
                        <a:gd name="connsiteX15" fmla="*/ 0 w 2599208"/>
                        <a:gd name="connsiteY15" fmla="*/ 1495582 h 2090064"/>
                        <a:gd name="connsiteX16" fmla="*/ 0 w 2599208"/>
                        <a:gd name="connsiteY16" fmla="*/ 1109396 h 2090064"/>
                        <a:gd name="connsiteX17" fmla="*/ 0 w 2599208"/>
                        <a:gd name="connsiteY17" fmla="*/ 691027 h 2090064"/>
                        <a:gd name="connsiteX18" fmla="*/ 0 w 2599208"/>
                        <a:gd name="connsiteY18" fmla="*/ 240477 h 20900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599208" h="2090064" extrusionOk="0">
                          <a:moveTo>
                            <a:pt x="0" y="240477"/>
                          </a:moveTo>
                          <a:cubicBezTo>
                            <a:pt x="59105" y="65284"/>
                            <a:pt x="225544" y="-20596"/>
                            <a:pt x="433209" y="0"/>
                          </a:cubicBezTo>
                          <a:cubicBezTo>
                            <a:pt x="716626" y="-42215"/>
                            <a:pt x="791687" y="28890"/>
                            <a:pt x="1045461" y="0"/>
                          </a:cubicBezTo>
                          <a:cubicBezTo>
                            <a:pt x="1293245" y="-13555"/>
                            <a:pt x="1464979" y="-6875"/>
                            <a:pt x="1588401" y="0"/>
                          </a:cubicBezTo>
                          <a:cubicBezTo>
                            <a:pt x="1731828" y="-10542"/>
                            <a:pt x="1903811" y="34009"/>
                            <a:pt x="2165998" y="0"/>
                          </a:cubicBezTo>
                          <a:cubicBezTo>
                            <a:pt x="2410325" y="6640"/>
                            <a:pt x="2597339" y="134925"/>
                            <a:pt x="2599208" y="240477"/>
                          </a:cubicBezTo>
                          <a:cubicBezTo>
                            <a:pt x="2621336" y="425168"/>
                            <a:pt x="2517011" y="546400"/>
                            <a:pt x="2599208" y="658845"/>
                          </a:cubicBezTo>
                          <a:cubicBezTo>
                            <a:pt x="2686421" y="803115"/>
                            <a:pt x="2562291" y="947722"/>
                            <a:pt x="2599208" y="1012849"/>
                          </a:cubicBezTo>
                          <a:cubicBezTo>
                            <a:pt x="2689618" y="1082842"/>
                            <a:pt x="2600086" y="1230821"/>
                            <a:pt x="2599208" y="1415127"/>
                          </a:cubicBezTo>
                          <a:cubicBezTo>
                            <a:pt x="2625150" y="1569688"/>
                            <a:pt x="2604765" y="1684099"/>
                            <a:pt x="2599208" y="1849586"/>
                          </a:cubicBezTo>
                          <a:cubicBezTo>
                            <a:pt x="2631096" y="1955412"/>
                            <a:pt x="2337794" y="2060032"/>
                            <a:pt x="2165998" y="2090063"/>
                          </a:cubicBezTo>
                          <a:cubicBezTo>
                            <a:pt x="2015560" y="2092193"/>
                            <a:pt x="1746364" y="2061362"/>
                            <a:pt x="1640386" y="2090063"/>
                          </a:cubicBezTo>
                          <a:cubicBezTo>
                            <a:pt x="1503837" y="2116002"/>
                            <a:pt x="1400624" y="2064365"/>
                            <a:pt x="1114773" y="2090063"/>
                          </a:cubicBezTo>
                          <a:cubicBezTo>
                            <a:pt x="915403" y="2101712"/>
                            <a:pt x="674254" y="2055262"/>
                            <a:pt x="433209" y="2090063"/>
                          </a:cubicBezTo>
                          <a:cubicBezTo>
                            <a:pt x="227312" y="2047114"/>
                            <a:pt x="24537" y="1959741"/>
                            <a:pt x="0" y="1849586"/>
                          </a:cubicBezTo>
                          <a:cubicBezTo>
                            <a:pt x="8318" y="1784248"/>
                            <a:pt x="46101" y="1625005"/>
                            <a:pt x="0" y="1495582"/>
                          </a:cubicBezTo>
                          <a:cubicBezTo>
                            <a:pt x="-43165" y="1365087"/>
                            <a:pt x="74608" y="1187838"/>
                            <a:pt x="0" y="1109396"/>
                          </a:cubicBezTo>
                          <a:cubicBezTo>
                            <a:pt x="-37954" y="1035216"/>
                            <a:pt x="31110" y="834439"/>
                            <a:pt x="0" y="691027"/>
                          </a:cubicBezTo>
                          <a:cubicBezTo>
                            <a:pt x="-67321" y="571918"/>
                            <a:pt x="72133" y="351549"/>
                            <a:pt x="0" y="2404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4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993682" y="879855"/>
              <a:ext cx="2555105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يجب اختيار خيط متوسط الطول لتركيب الأزرار ، لماذا؟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8629574" y="1258613"/>
            <a:ext cx="3146062" cy="2196741"/>
            <a:chOff x="1173900" y="-66891"/>
            <a:chExt cx="3117971" cy="2456949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226067" y="485805"/>
              <a:ext cx="3013635" cy="1904253"/>
            </a:xfrm>
            <a:custGeom>
              <a:avLst/>
              <a:gdLst>
                <a:gd name="connsiteX0" fmla="*/ 0 w 3013635"/>
                <a:gd name="connsiteY0" fmla="*/ 317381 h 1904253"/>
                <a:gd name="connsiteX1" fmla="*/ 281235 w 3013635"/>
                <a:gd name="connsiteY1" fmla="*/ 0 h 1904253"/>
                <a:gd name="connsiteX2" fmla="*/ 722445 w 3013635"/>
                <a:gd name="connsiteY2" fmla="*/ 0 h 1904253"/>
                <a:gd name="connsiteX3" fmla="*/ 1237189 w 3013635"/>
                <a:gd name="connsiteY3" fmla="*/ 0 h 1904253"/>
                <a:gd name="connsiteX4" fmla="*/ 1776445 w 3013635"/>
                <a:gd name="connsiteY4" fmla="*/ 0 h 1904253"/>
                <a:gd name="connsiteX5" fmla="*/ 2193143 w 3013635"/>
                <a:gd name="connsiteY5" fmla="*/ 0 h 1904253"/>
                <a:gd name="connsiteX6" fmla="*/ 2732399 w 3013635"/>
                <a:gd name="connsiteY6" fmla="*/ 0 h 1904253"/>
                <a:gd name="connsiteX7" fmla="*/ 3013635 w 3013635"/>
                <a:gd name="connsiteY7" fmla="*/ 317381 h 1904253"/>
                <a:gd name="connsiteX8" fmla="*/ 3013635 w 3013635"/>
                <a:gd name="connsiteY8" fmla="*/ 964820 h 1904253"/>
                <a:gd name="connsiteX9" fmla="*/ 3013635 w 3013635"/>
                <a:gd name="connsiteY9" fmla="*/ 1586871 h 1904253"/>
                <a:gd name="connsiteX10" fmla="*/ 2732399 w 3013635"/>
                <a:gd name="connsiteY10" fmla="*/ 1904253 h 1904253"/>
                <a:gd name="connsiteX11" fmla="*/ 2266678 w 3013635"/>
                <a:gd name="connsiteY11" fmla="*/ 1904253 h 1904253"/>
                <a:gd name="connsiteX12" fmla="*/ 1825468 w 3013635"/>
                <a:gd name="connsiteY12" fmla="*/ 1904253 h 1904253"/>
                <a:gd name="connsiteX13" fmla="*/ 1286213 w 3013635"/>
                <a:gd name="connsiteY13" fmla="*/ 1904253 h 1904253"/>
                <a:gd name="connsiteX14" fmla="*/ 869515 w 3013635"/>
                <a:gd name="connsiteY14" fmla="*/ 1904253 h 1904253"/>
                <a:gd name="connsiteX15" fmla="*/ 281235 w 3013635"/>
                <a:gd name="connsiteY15" fmla="*/ 1904253 h 1904253"/>
                <a:gd name="connsiteX16" fmla="*/ 0 w 3013635"/>
                <a:gd name="connsiteY16" fmla="*/ 1586871 h 1904253"/>
                <a:gd name="connsiteX17" fmla="*/ 0 w 3013635"/>
                <a:gd name="connsiteY17" fmla="*/ 964820 h 1904253"/>
                <a:gd name="connsiteX18" fmla="*/ 0 w 3013635"/>
                <a:gd name="connsiteY18" fmla="*/ 317381 h 1904253"/>
                <a:gd name="connsiteX0" fmla="*/ 0 w 3013635"/>
                <a:gd name="connsiteY0" fmla="*/ 317381 h 1904253"/>
                <a:gd name="connsiteX1" fmla="*/ 281235 w 3013635"/>
                <a:gd name="connsiteY1" fmla="*/ 0 h 1904253"/>
                <a:gd name="connsiteX2" fmla="*/ 820491 w 3013635"/>
                <a:gd name="connsiteY2" fmla="*/ 0 h 1904253"/>
                <a:gd name="connsiteX3" fmla="*/ 1261700 w 3013635"/>
                <a:gd name="connsiteY3" fmla="*/ 0 h 1904253"/>
                <a:gd name="connsiteX4" fmla="*/ 1727421 w 3013635"/>
                <a:gd name="connsiteY4" fmla="*/ 0 h 1904253"/>
                <a:gd name="connsiteX5" fmla="*/ 2193143 w 3013635"/>
                <a:gd name="connsiteY5" fmla="*/ 0 h 1904253"/>
                <a:gd name="connsiteX6" fmla="*/ 2732399 w 3013635"/>
                <a:gd name="connsiteY6" fmla="*/ 0 h 1904253"/>
                <a:gd name="connsiteX7" fmla="*/ 3013635 w 3013635"/>
                <a:gd name="connsiteY7" fmla="*/ 317381 h 1904253"/>
                <a:gd name="connsiteX8" fmla="*/ 3013635 w 3013635"/>
                <a:gd name="connsiteY8" fmla="*/ 977516 h 1904253"/>
                <a:gd name="connsiteX9" fmla="*/ 3013635 w 3013635"/>
                <a:gd name="connsiteY9" fmla="*/ 1586871 h 1904253"/>
                <a:gd name="connsiteX10" fmla="*/ 2732399 w 3013635"/>
                <a:gd name="connsiteY10" fmla="*/ 1904253 h 1904253"/>
                <a:gd name="connsiteX11" fmla="*/ 2315701 w 3013635"/>
                <a:gd name="connsiteY11" fmla="*/ 1904253 h 1904253"/>
                <a:gd name="connsiteX12" fmla="*/ 1899004 w 3013635"/>
                <a:gd name="connsiteY12" fmla="*/ 1904253 h 1904253"/>
                <a:gd name="connsiteX13" fmla="*/ 1359747 w 3013635"/>
                <a:gd name="connsiteY13" fmla="*/ 1904253 h 1904253"/>
                <a:gd name="connsiteX14" fmla="*/ 820491 w 3013635"/>
                <a:gd name="connsiteY14" fmla="*/ 1904253 h 1904253"/>
                <a:gd name="connsiteX15" fmla="*/ 281235 w 3013635"/>
                <a:gd name="connsiteY15" fmla="*/ 1904253 h 1904253"/>
                <a:gd name="connsiteX16" fmla="*/ 0 w 3013635"/>
                <a:gd name="connsiteY16" fmla="*/ 1586871 h 1904253"/>
                <a:gd name="connsiteX17" fmla="*/ 0 w 3013635"/>
                <a:gd name="connsiteY17" fmla="*/ 990210 h 1904253"/>
                <a:gd name="connsiteX18" fmla="*/ 0 w 3013635"/>
                <a:gd name="connsiteY18" fmla="*/ 317381 h 1904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13635" h="1904253" fill="none" extrusionOk="0">
                  <a:moveTo>
                    <a:pt x="0" y="317381"/>
                  </a:moveTo>
                  <a:cubicBezTo>
                    <a:pt x="-25714" y="147223"/>
                    <a:pt x="86919" y="62066"/>
                    <a:pt x="281235" y="0"/>
                  </a:cubicBezTo>
                  <a:cubicBezTo>
                    <a:pt x="383408" y="18147"/>
                    <a:pt x="530531" y="20770"/>
                    <a:pt x="722445" y="0"/>
                  </a:cubicBezTo>
                  <a:cubicBezTo>
                    <a:pt x="943787" y="-40190"/>
                    <a:pt x="1046741" y="37235"/>
                    <a:pt x="1237189" y="0"/>
                  </a:cubicBezTo>
                  <a:cubicBezTo>
                    <a:pt x="1441196" y="-78206"/>
                    <a:pt x="1600659" y="-3542"/>
                    <a:pt x="1776445" y="0"/>
                  </a:cubicBezTo>
                  <a:cubicBezTo>
                    <a:pt x="1952222" y="2936"/>
                    <a:pt x="2044968" y="18423"/>
                    <a:pt x="2193143" y="0"/>
                  </a:cubicBezTo>
                  <a:cubicBezTo>
                    <a:pt x="2313203" y="-33467"/>
                    <a:pt x="2483751" y="75513"/>
                    <a:pt x="2732399" y="0"/>
                  </a:cubicBezTo>
                  <a:cubicBezTo>
                    <a:pt x="2860631" y="7468"/>
                    <a:pt x="2989494" y="150554"/>
                    <a:pt x="3013635" y="317381"/>
                  </a:cubicBezTo>
                  <a:cubicBezTo>
                    <a:pt x="3027516" y="605725"/>
                    <a:pt x="2947434" y="753215"/>
                    <a:pt x="3013635" y="964820"/>
                  </a:cubicBezTo>
                  <a:cubicBezTo>
                    <a:pt x="3081578" y="1201367"/>
                    <a:pt x="3003464" y="1410057"/>
                    <a:pt x="3013635" y="1586871"/>
                  </a:cubicBezTo>
                  <a:cubicBezTo>
                    <a:pt x="3039615" y="1743414"/>
                    <a:pt x="2859140" y="1967255"/>
                    <a:pt x="2732399" y="1904253"/>
                  </a:cubicBezTo>
                  <a:cubicBezTo>
                    <a:pt x="2524534" y="1943235"/>
                    <a:pt x="2472287" y="1901712"/>
                    <a:pt x="2266678" y="1904253"/>
                  </a:cubicBezTo>
                  <a:cubicBezTo>
                    <a:pt x="2080588" y="1896554"/>
                    <a:pt x="1984272" y="1854950"/>
                    <a:pt x="1825468" y="1904253"/>
                  </a:cubicBezTo>
                  <a:cubicBezTo>
                    <a:pt x="1659109" y="1926105"/>
                    <a:pt x="1403953" y="1865522"/>
                    <a:pt x="1286213" y="1904253"/>
                  </a:cubicBezTo>
                  <a:cubicBezTo>
                    <a:pt x="1151202" y="1959257"/>
                    <a:pt x="1050339" y="1857996"/>
                    <a:pt x="869515" y="1904253"/>
                  </a:cubicBezTo>
                  <a:cubicBezTo>
                    <a:pt x="720629" y="1961835"/>
                    <a:pt x="566831" y="1871932"/>
                    <a:pt x="281235" y="1904253"/>
                  </a:cubicBezTo>
                  <a:cubicBezTo>
                    <a:pt x="113000" y="1883473"/>
                    <a:pt x="-68298" y="1774982"/>
                    <a:pt x="0" y="1586871"/>
                  </a:cubicBezTo>
                  <a:cubicBezTo>
                    <a:pt x="-30350" y="1398794"/>
                    <a:pt x="38982" y="1087627"/>
                    <a:pt x="0" y="964820"/>
                  </a:cubicBezTo>
                  <a:cubicBezTo>
                    <a:pt x="-1213" y="820196"/>
                    <a:pt x="105312" y="648906"/>
                    <a:pt x="0" y="317381"/>
                  </a:cubicBezTo>
                  <a:close/>
                </a:path>
                <a:path w="3013635" h="1904253" stroke="0" extrusionOk="0">
                  <a:moveTo>
                    <a:pt x="0" y="317381"/>
                  </a:moveTo>
                  <a:cubicBezTo>
                    <a:pt x="11986" y="124452"/>
                    <a:pt x="145182" y="3086"/>
                    <a:pt x="281235" y="0"/>
                  </a:cubicBezTo>
                  <a:cubicBezTo>
                    <a:pt x="533916" y="-57218"/>
                    <a:pt x="569832" y="15736"/>
                    <a:pt x="820491" y="0"/>
                  </a:cubicBezTo>
                  <a:cubicBezTo>
                    <a:pt x="1053976" y="-13949"/>
                    <a:pt x="1040703" y="44468"/>
                    <a:pt x="1261700" y="0"/>
                  </a:cubicBezTo>
                  <a:cubicBezTo>
                    <a:pt x="1465940" y="-36744"/>
                    <a:pt x="1539972" y="46655"/>
                    <a:pt x="1727421" y="0"/>
                  </a:cubicBezTo>
                  <a:cubicBezTo>
                    <a:pt x="1902006" y="-9735"/>
                    <a:pt x="2046459" y="72363"/>
                    <a:pt x="2193143" y="0"/>
                  </a:cubicBezTo>
                  <a:cubicBezTo>
                    <a:pt x="2347502" y="-32158"/>
                    <a:pt x="2483395" y="19921"/>
                    <a:pt x="2732399" y="0"/>
                  </a:cubicBezTo>
                  <a:cubicBezTo>
                    <a:pt x="2919739" y="58847"/>
                    <a:pt x="3046997" y="130956"/>
                    <a:pt x="3013635" y="317381"/>
                  </a:cubicBezTo>
                  <a:cubicBezTo>
                    <a:pt x="3045321" y="589233"/>
                    <a:pt x="2991288" y="813695"/>
                    <a:pt x="3013635" y="977516"/>
                  </a:cubicBezTo>
                  <a:cubicBezTo>
                    <a:pt x="3061382" y="1117102"/>
                    <a:pt x="2970807" y="1375882"/>
                    <a:pt x="3013635" y="1586871"/>
                  </a:cubicBezTo>
                  <a:cubicBezTo>
                    <a:pt x="3022575" y="1763296"/>
                    <a:pt x="2858107" y="1913326"/>
                    <a:pt x="2732399" y="1904253"/>
                  </a:cubicBezTo>
                  <a:cubicBezTo>
                    <a:pt x="2563203" y="1914303"/>
                    <a:pt x="2495299" y="1869020"/>
                    <a:pt x="2315701" y="1904253"/>
                  </a:cubicBezTo>
                  <a:cubicBezTo>
                    <a:pt x="2151091" y="1919866"/>
                    <a:pt x="2034308" y="1882395"/>
                    <a:pt x="1899004" y="1904253"/>
                  </a:cubicBezTo>
                  <a:cubicBezTo>
                    <a:pt x="1749597" y="1884167"/>
                    <a:pt x="1519561" y="1888896"/>
                    <a:pt x="1359747" y="1904253"/>
                  </a:cubicBezTo>
                  <a:cubicBezTo>
                    <a:pt x="1211239" y="1954817"/>
                    <a:pt x="997943" y="1867749"/>
                    <a:pt x="820491" y="1904253"/>
                  </a:cubicBezTo>
                  <a:cubicBezTo>
                    <a:pt x="617801" y="1956575"/>
                    <a:pt x="407925" y="1871900"/>
                    <a:pt x="281235" y="1904253"/>
                  </a:cubicBezTo>
                  <a:cubicBezTo>
                    <a:pt x="92627" y="1910285"/>
                    <a:pt x="19538" y="1755855"/>
                    <a:pt x="0" y="1586871"/>
                  </a:cubicBezTo>
                  <a:cubicBezTo>
                    <a:pt x="-29827" y="1373951"/>
                    <a:pt x="38327" y="1122131"/>
                    <a:pt x="0" y="990210"/>
                  </a:cubicBezTo>
                  <a:cubicBezTo>
                    <a:pt x="-62086" y="880106"/>
                    <a:pt x="-166" y="487808"/>
                    <a:pt x="0" y="317381"/>
                  </a:cubicBezTo>
                  <a:close/>
                </a:path>
                <a:path w="3013635" h="1904253" fill="none" stroke="0" extrusionOk="0">
                  <a:moveTo>
                    <a:pt x="0" y="317381"/>
                  </a:moveTo>
                  <a:cubicBezTo>
                    <a:pt x="-24013" y="141740"/>
                    <a:pt x="137950" y="10813"/>
                    <a:pt x="281235" y="0"/>
                  </a:cubicBezTo>
                  <a:cubicBezTo>
                    <a:pt x="354828" y="-40432"/>
                    <a:pt x="477078" y="35700"/>
                    <a:pt x="722445" y="0"/>
                  </a:cubicBezTo>
                  <a:cubicBezTo>
                    <a:pt x="951563" y="-15978"/>
                    <a:pt x="1050597" y="26855"/>
                    <a:pt x="1237189" y="0"/>
                  </a:cubicBezTo>
                  <a:cubicBezTo>
                    <a:pt x="1408779" y="-13350"/>
                    <a:pt x="1614405" y="31805"/>
                    <a:pt x="1776445" y="0"/>
                  </a:cubicBezTo>
                  <a:cubicBezTo>
                    <a:pt x="1954363" y="7863"/>
                    <a:pt x="2072543" y="61174"/>
                    <a:pt x="2193143" y="0"/>
                  </a:cubicBezTo>
                  <a:cubicBezTo>
                    <a:pt x="2298963" y="23713"/>
                    <a:pt x="2508012" y="59171"/>
                    <a:pt x="2732399" y="0"/>
                  </a:cubicBezTo>
                  <a:cubicBezTo>
                    <a:pt x="2906110" y="-16812"/>
                    <a:pt x="3046714" y="187009"/>
                    <a:pt x="3013635" y="317381"/>
                  </a:cubicBezTo>
                  <a:cubicBezTo>
                    <a:pt x="3066740" y="614416"/>
                    <a:pt x="3011695" y="758565"/>
                    <a:pt x="3013635" y="964820"/>
                  </a:cubicBezTo>
                  <a:cubicBezTo>
                    <a:pt x="3062229" y="1110742"/>
                    <a:pt x="2989754" y="1401601"/>
                    <a:pt x="3013635" y="1586871"/>
                  </a:cubicBezTo>
                  <a:cubicBezTo>
                    <a:pt x="3026678" y="1733371"/>
                    <a:pt x="2855017" y="1906460"/>
                    <a:pt x="2732399" y="1904253"/>
                  </a:cubicBezTo>
                  <a:cubicBezTo>
                    <a:pt x="2525691" y="1935367"/>
                    <a:pt x="2467052" y="1886889"/>
                    <a:pt x="2266678" y="1904253"/>
                  </a:cubicBezTo>
                  <a:cubicBezTo>
                    <a:pt x="2047903" y="1921696"/>
                    <a:pt x="1995638" y="1860249"/>
                    <a:pt x="1825468" y="1904253"/>
                  </a:cubicBezTo>
                  <a:cubicBezTo>
                    <a:pt x="1680249" y="1950305"/>
                    <a:pt x="1434665" y="1843917"/>
                    <a:pt x="1286213" y="1904253"/>
                  </a:cubicBezTo>
                  <a:cubicBezTo>
                    <a:pt x="1156408" y="1935419"/>
                    <a:pt x="1037483" y="1874385"/>
                    <a:pt x="869515" y="1904253"/>
                  </a:cubicBezTo>
                  <a:cubicBezTo>
                    <a:pt x="751534" y="1931607"/>
                    <a:pt x="528027" y="1843499"/>
                    <a:pt x="281235" y="1904253"/>
                  </a:cubicBezTo>
                  <a:cubicBezTo>
                    <a:pt x="169458" y="1892034"/>
                    <a:pt x="25250" y="1785468"/>
                    <a:pt x="0" y="1586871"/>
                  </a:cubicBezTo>
                  <a:cubicBezTo>
                    <a:pt x="3193" y="1416481"/>
                    <a:pt x="-20883" y="1113365"/>
                    <a:pt x="0" y="964820"/>
                  </a:cubicBezTo>
                  <a:cubicBezTo>
                    <a:pt x="-24813" y="866542"/>
                    <a:pt x="41772" y="612690"/>
                    <a:pt x="0" y="317381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040786"/>
                        <a:gd name="connsiteY0" fmla="*/ 283769 h 1702580"/>
                        <a:gd name="connsiteX1" fmla="*/ 283769 w 3040786"/>
                        <a:gd name="connsiteY1" fmla="*/ 0 h 1702580"/>
                        <a:gd name="connsiteX2" fmla="*/ 728954 w 3040786"/>
                        <a:gd name="connsiteY2" fmla="*/ 0 h 1702580"/>
                        <a:gd name="connsiteX3" fmla="*/ 1248336 w 3040786"/>
                        <a:gd name="connsiteY3" fmla="*/ 0 h 1702580"/>
                        <a:gd name="connsiteX4" fmla="*/ 1792450 w 3040786"/>
                        <a:gd name="connsiteY4" fmla="*/ 0 h 1702580"/>
                        <a:gd name="connsiteX5" fmla="*/ 2212902 w 3040786"/>
                        <a:gd name="connsiteY5" fmla="*/ 0 h 1702580"/>
                        <a:gd name="connsiteX6" fmla="*/ 2757017 w 3040786"/>
                        <a:gd name="connsiteY6" fmla="*/ 0 h 1702580"/>
                        <a:gd name="connsiteX7" fmla="*/ 3040786 w 3040786"/>
                        <a:gd name="connsiteY7" fmla="*/ 283769 h 1702580"/>
                        <a:gd name="connsiteX8" fmla="*/ 3040786 w 3040786"/>
                        <a:gd name="connsiteY8" fmla="*/ 862640 h 1702580"/>
                        <a:gd name="connsiteX9" fmla="*/ 3040786 w 3040786"/>
                        <a:gd name="connsiteY9" fmla="*/ 1418811 h 1702580"/>
                        <a:gd name="connsiteX10" fmla="*/ 2757017 w 3040786"/>
                        <a:gd name="connsiteY10" fmla="*/ 1702580 h 1702580"/>
                        <a:gd name="connsiteX11" fmla="*/ 2287100 w 3040786"/>
                        <a:gd name="connsiteY11" fmla="*/ 1702580 h 1702580"/>
                        <a:gd name="connsiteX12" fmla="*/ 1841915 w 3040786"/>
                        <a:gd name="connsiteY12" fmla="*/ 1702580 h 1702580"/>
                        <a:gd name="connsiteX13" fmla="*/ 1297801 w 3040786"/>
                        <a:gd name="connsiteY13" fmla="*/ 1702580 h 1702580"/>
                        <a:gd name="connsiteX14" fmla="*/ 877349 w 3040786"/>
                        <a:gd name="connsiteY14" fmla="*/ 1702580 h 1702580"/>
                        <a:gd name="connsiteX15" fmla="*/ 283769 w 3040786"/>
                        <a:gd name="connsiteY15" fmla="*/ 1702580 h 1702580"/>
                        <a:gd name="connsiteX16" fmla="*/ 0 w 3040786"/>
                        <a:gd name="connsiteY16" fmla="*/ 1418811 h 1702580"/>
                        <a:gd name="connsiteX17" fmla="*/ 0 w 3040786"/>
                        <a:gd name="connsiteY17" fmla="*/ 862640 h 1702580"/>
                        <a:gd name="connsiteX18" fmla="*/ 0 w 3040786"/>
                        <a:gd name="connsiteY18" fmla="*/ 283769 h 17025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3040786" h="1702580" fill="none" extrusionOk="0">
                          <a:moveTo>
                            <a:pt x="0" y="283769"/>
                          </a:moveTo>
                          <a:cubicBezTo>
                            <a:pt x="-34155" y="133457"/>
                            <a:pt x="114103" y="31663"/>
                            <a:pt x="283769" y="0"/>
                          </a:cubicBezTo>
                          <a:cubicBezTo>
                            <a:pt x="374275" y="-1465"/>
                            <a:pt x="511775" y="27340"/>
                            <a:pt x="728954" y="0"/>
                          </a:cubicBezTo>
                          <a:cubicBezTo>
                            <a:pt x="946133" y="-27340"/>
                            <a:pt x="1051495" y="30676"/>
                            <a:pt x="1248336" y="0"/>
                          </a:cubicBezTo>
                          <a:cubicBezTo>
                            <a:pt x="1445177" y="-30676"/>
                            <a:pt x="1618881" y="2204"/>
                            <a:pt x="1792450" y="0"/>
                          </a:cubicBezTo>
                          <a:cubicBezTo>
                            <a:pt x="1966019" y="-2204"/>
                            <a:pt x="2086554" y="26312"/>
                            <a:pt x="2212902" y="0"/>
                          </a:cubicBezTo>
                          <a:cubicBezTo>
                            <a:pt x="2339250" y="-26312"/>
                            <a:pt x="2529929" y="42208"/>
                            <a:pt x="2757017" y="0"/>
                          </a:cubicBezTo>
                          <a:cubicBezTo>
                            <a:pt x="2890311" y="7576"/>
                            <a:pt x="3041428" y="137998"/>
                            <a:pt x="3040786" y="283769"/>
                          </a:cubicBezTo>
                          <a:cubicBezTo>
                            <a:pt x="3077682" y="550253"/>
                            <a:pt x="2999945" y="685130"/>
                            <a:pt x="3040786" y="862640"/>
                          </a:cubicBezTo>
                          <a:cubicBezTo>
                            <a:pt x="3081627" y="1040150"/>
                            <a:pt x="3009583" y="1260487"/>
                            <a:pt x="3040786" y="1418811"/>
                          </a:cubicBezTo>
                          <a:cubicBezTo>
                            <a:pt x="3061341" y="1558651"/>
                            <a:pt x="2879734" y="1726126"/>
                            <a:pt x="2757017" y="1702580"/>
                          </a:cubicBezTo>
                          <a:cubicBezTo>
                            <a:pt x="2549169" y="1734653"/>
                            <a:pt x="2499139" y="1699536"/>
                            <a:pt x="2287100" y="1702580"/>
                          </a:cubicBezTo>
                          <a:cubicBezTo>
                            <a:pt x="2075061" y="1705624"/>
                            <a:pt x="1991468" y="1660178"/>
                            <a:pt x="1841915" y="1702580"/>
                          </a:cubicBezTo>
                          <a:cubicBezTo>
                            <a:pt x="1692362" y="1744982"/>
                            <a:pt x="1431632" y="1655256"/>
                            <a:pt x="1297801" y="1702580"/>
                          </a:cubicBezTo>
                          <a:cubicBezTo>
                            <a:pt x="1163970" y="1749904"/>
                            <a:pt x="1040421" y="1691984"/>
                            <a:pt x="877349" y="1702580"/>
                          </a:cubicBezTo>
                          <a:cubicBezTo>
                            <a:pt x="714277" y="1713176"/>
                            <a:pt x="562652" y="1649942"/>
                            <a:pt x="283769" y="1702580"/>
                          </a:cubicBezTo>
                          <a:cubicBezTo>
                            <a:pt x="122757" y="1696532"/>
                            <a:pt x="-24927" y="1599292"/>
                            <a:pt x="0" y="1418811"/>
                          </a:cubicBezTo>
                          <a:cubicBezTo>
                            <a:pt x="-19352" y="1257028"/>
                            <a:pt x="6409" y="990884"/>
                            <a:pt x="0" y="862640"/>
                          </a:cubicBezTo>
                          <a:cubicBezTo>
                            <a:pt x="-6409" y="734396"/>
                            <a:pt x="56317" y="567401"/>
                            <a:pt x="0" y="283769"/>
                          </a:cubicBezTo>
                          <a:close/>
                        </a:path>
                        <a:path w="3040786" h="1702580" stroke="0" extrusionOk="0">
                          <a:moveTo>
                            <a:pt x="0" y="283769"/>
                          </a:moveTo>
                          <a:cubicBezTo>
                            <a:pt x="16408" y="114498"/>
                            <a:pt x="153130" y="-25803"/>
                            <a:pt x="283769" y="0"/>
                          </a:cubicBezTo>
                          <a:cubicBezTo>
                            <a:pt x="537389" y="-44089"/>
                            <a:pt x="584412" y="8864"/>
                            <a:pt x="827884" y="0"/>
                          </a:cubicBezTo>
                          <a:cubicBezTo>
                            <a:pt x="1071357" y="-8864"/>
                            <a:pt x="1054392" y="34518"/>
                            <a:pt x="1273068" y="0"/>
                          </a:cubicBezTo>
                          <a:cubicBezTo>
                            <a:pt x="1491744" y="-34518"/>
                            <a:pt x="1566358" y="25928"/>
                            <a:pt x="1742985" y="0"/>
                          </a:cubicBezTo>
                          <a:cubicBezTo>
                            <a:pt x="1919612" y="-25928"/>
                            <a:pt x="2046635" y="38745"/>
                            <a:pt x="2212902" y="0"/>
                          </a:cubicBezTo>
                          <a:cubicBezTo>
                            <a:pt x="2379169" y="-38745"/>
                            <a:pt x="2486786" y="21330"/>
                            <a:pt x="2757017" y="0"/>
                          </a:cubicBezTo>
                          <a:cubicBezTo>
                            <a:pt x="2937204" y="32936"/>
                            <a:pt x="3059143" y="127552"/>
                            <a:pt x="3040786" y="283769"/>
                          </a:cubicBezTo>
                          <a:cubicBezTo>
                            <a:pt x="3052353" y="564578"/>
                            <a:pt x="3010000" y="728172"/>
                            <a:pt x="3040786" y="873991"/>
                          </a:cubicBezTo>
                          <a:cubicBezTo>
                            <a:pt x="3071572" y="1019810"/>
                            <a:pt x="3013366" y="1269853"/>
                            <a:pt x="3040786" y="1418811"/>
                          </a:cubicBezTo>
                          <a:cubicBezTo>
                            <a:pt x="3047511" y="1578106"/>
                            <a:pt x="2883823" y="1706925"/>
                            <a:pt x="2757017" y="1702580"/>
                          </a:cubicBezTo>
                          <a:cubicBezTo>
                            <a:pt x="2593470" y="1712714"/>
                            <a:pt x="2506786" y="1691456"/>
                            <a:pt x="2336565" y="1702580"/>
                          </a:cubicBezTo>
                          <a:cubicBezTo>
                            <a:pt x="2166344" y="1713704"/>
                            <a:pt x="2078404" y="1687466"/>
                            <a:pt x="1916113" y="1702580"/>
                          </a:cubicBezTo>
                          <a:cubicBezTo>
                            <a:pt x="1753822" y="1717694"/>
                            <a:pt x="1522597" y="1664984"/>
                            <a:pt x="1371998" y="1702580"/>
                          </a:cubicBezTo>
                          <a:cubicBezTo>
                            <a:pt x="1221399" y="1740176"/>
                            <a:pt x="997397" y="1661747"/>
                            <a:pt x="827884" y="1702580"/>
                          </a:cubicBezTo>
                          <a:cubicBezTo>
                            <a:pt x="658371" y="1743413"/>
                            <a:pt x="404912" y="1674150"/>
                            <a:pt x="283769" y="1702580"/>
                          </a:cubicBezTo>
                          <a:cubicBezTo>
                            <a:pt x="130065" y="1694023"/>
                            <a:pt x="12404" y="1579939"/>
                            <a:pt x="0" y="1418811"/>
                          </a:cubicBezTo>
                          <a:cubicBezTo>
                            <a:pt x="-21393" y="1212486"/>
                            <a:pt x="34143" y="1000008"/>
                            <a:pt x="0" y="885341"/>
                          </a:cubicBezTo>
                          <a:cubicBezTo>
                            <a:pt x="-34143" y="770674"/>
                            <a:pt x="23160" y="442385"/>
                            <a:pt x="0" y="28376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173900" y="445096"/>
              <a:ext cx="3117971" cy="1915486"/>
            </a:xfrm>
            <a:custGeom>
              <a:avLst/>
              <a:gdLst>
                <a:gd name="connsiteX0" fmla="*/ 0 w 3117971"/>
                <a:gd name="connsiteY0" fmla="*/ 220389 h 1915486"/>
                <a:gd name="connsiteX1" fmla="*/ 519671 w 3117971"/>
                <a:gd name="connsiteY1" fmla="*/ 0 h 1915486"/>
                <a:gd name="connsiteX2" fmla="*/ 1254120 w 3117971"/>
                <a:gd name="connsiteY2" fmla="*/ 0 h 1915486"/>
                <a:gd name="connsiteX3" fmla="*/ 1905422 w 3117971"/>
                <a:gd name="connsiteY3" fmla="*/ 0 h 1915486"/>
                <a:gd name="connsiteX4" fmla="*/ 2598298 w 3117971"/>
                <a:gd name="connsiteY4" fmla="*/ 0 h 1915486"/>
                <a:gd name="connsiteX5" fmla="*/ 3117971 w 3117971"/>
                <a:gd name="connsiteY5" fmla="*/ 220389 h 1915486"/>
                <a:gd name="connsiteX6" fmla="*/ 3117971 w 3117971"/>
                <a:gd name="connsiteY6" fmla="*/ 603812 h 1915486"/>
                <a:gd name="connsiteX7" fmla="*/ 3117971 w 3117971"/>
                <a:gd name="connsiteY7" fmla="*/ 928247 h 1915486"/>
                <a:gd name="connsiteX8" fmla="*/ 3117971 w 3117971"/>
                <a:gd name="connsiteY8" fmla="*/ 1296924 h 1915486"/>
                <a:gd name="connsiteX9" fmla="*/ 3117971 w 3117971"/>
                <a:gd name="connsiteY9" fmla="*/ 1695095 h 1915486"/>
                <a:gd name="connsiteX10" fmla="*/ 2598298 w 3117971"/>
                <a:gd name="connsiteY10" fmla="*/ 1915486 h 1915486"/>
                <a:gd name="connsiteX11" fmla="*/ 1967782 w 3117971"/>
                <a:gd name="connsiteY11" fmla="*/ 1915486 h 1915486"/>
                <a:gd name="connsiteX12" fmla="*/ 1337265 w 3117971"/>
                <a:gd name="connsiteY12" fmla="*/ 1915486 h 1915486"/>
                <a:gd name="connsiteX13" fmla="*/ 519671 w 3117971"/>
                <a:gd name="connsiteY13" fmla="*/ 1915486 h 1915486"/>
                <a:gd name="connsiteX14" fmla="*/ 0 w 3117971"/>
                <a:gd name="connsiteY14" fmla="*/ 1695095 h 1915486"/>
                <a:gd name="connsiteX15" fmla="*/ 0 w 3117971"/>
                <a:gd name="connsiteY15" fmla="*/ 1370660 h 1915486"/>
                <a:gd name="connsiteX16" fmla="*/ 0 w 3117971"/>
                <a:gd name="connsiteY16" fmla="*/ 1016730 h 1915486"/>
                <a:gd name="connsiteX17" fmla="*/ 0 w 3117971"/>
                <a:gd name="connsiteY17" fmla="*/ 633307 h 1915486"/>
                <a:gd name="connsiteX18" fmla="*/ 0 w 3117971"/>
                <a:gd name="connsiteY18" fmla="*/ 220389 h 191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17971" h="1915486" extrusionOk="0">
                  <a:moveTo>
                    <a:pt x="0" y="220389"/>
                  </a:moveTo>
                  <a:cubicBezTo>
                    <a:pt x="76592" y="39568"/>
                    <a:pt x="330443" y="-85266"/>
                    <a:pt x="519671" y="0"/>
                  </a:cubicBezTo>
                  <a:cubicBezTo>
                    <a:pt x="851069" y="-66067"/>
                    <a:pt x="936820" y="29843"/>
                    <a:pt x="1254120" y="0"/>
                  </a:cubicBezTo>
                  <a:cubicBezTo>
                    <a:pt x="1551736" y="-7975"/>
                    <a:pt x="1751337" y="-9584"/>
                    <a:pt x="1905422" y="0"/>
                  </a:cubicBezTo>
                  <a:cubicBezTo>
                    <a:pt x="2037575" y="29929"/>
                    <a:pt x="2297982" y="85350"/>
                    <a:pt x="2598298" y="0"/>
                  </a:cubicBezTo>
                  <a:cubicBezTo>
                    <a:pt x="2899723" y="25446"/>
                    <a:pt x="3115936" y="133496"/>
                    <a:pt x="3117971" y="220389"/>
                  </a:cubicBezTo>
                  <a:cubicBezTo>
                    <a:pt x="3122359" y="456989"/>
                    <a:pt x="3019212" y="508953"/>
                    <a:pt x="3117971" y="603812"/>
                  </a:cubicBezTo>
                  <a:cubicBezTo>
                    <a:pt x="3238927" y="725357"/>
                    <a:pt x="3073119" y="870979"/>
                    <a:pt x="3117971" y="928247"/>
                  </a:cubicBezTo>
                  <a:cubicBezTo>
                    <a:pt x="3227342" y="991224"/>
                    <a:pt x="3139990" y="1122012"/>
                    <a:pt x="3117971" y="1296924"/>
                  </a:cubicBezTo>
                  <a:cubicBezTo>
                    <a:pt x="3151657" y="1412350"/>
                    <a:pt x="3130256" y="1528815"/>
                    <a:pt x="3117971" y="1695095"/>
                  </a:cubicBezTo>
                  <a:cubicBezTo>
                    <a:pt x="3151307" y="1768725"/>
                    <a:pt x="2805269" y="1851134"/>
                    <a:pt x="2598298" y="1915486"/>
                  </a:cubicBezTo>
                  <a:cubicBezTo>
                    <a:pt x="2414643" y="1890011"/>
                    <a:pt x="2092240" y="1875723"/>
                    <a:pt x="1967782" y="1915486"/>
                  </a:cubicBezTo>
                  <a:cubicBezTo>
                    <a:pt x="1797055" y="1960379"/>
                    <a:pt x="1653308" y="1889876"/>
                    <a:pt x="1337265" y="1915486"/>
                  </a:cubicBezTo>
                  <a:cubicBezTo>
                    <a:pt x="1075864" y="1929444"/>
                    <a:pt x="892147" y="1838296"/>
                    <a:pt x="519671" y="1915486"/>
                  </a:cubicBezTo>
                  <a:cubicBezTo>
                    <a:pt x="270883" y="1876970"/>
                    <a:pt x="32966" y="1778981"/>
                    <a:pt x="0" y="1695095"/>
                  </a:cubicBezTo>
                  <a:cubicBezTo>
                    <a:pt x="4334" y="1635802"/>
                    <a:pt x="24725" y="1487080"/>
                    <a:pt x="0" y="1370660"/>
                  </a:cubicBezTo>
                  <a:cubicBezTo>
                    <a:pt x="-21390" y="1247150"/>
                    <a:pt x="92044" y="1087896"/>
                    <a:pt x="0" y="1016730"/>
                  </a:cubicBezTo>
                  <a:cubicBezTo>
                    <a:pt x="-35420" y="955594"/>
                    <a:pt x="31331" y="768019"/>
                    <a:pt x="0" y="633307"/>
                  </a:cubicBezTo>
                  <a:cubicBezTo>
                    <a:pt x="-84735" y="541707"/>
                    <a:pt x="70536" y="292081"/>
                    <a:pt x="0" y="220389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146062"/>
                        <a:gd name="connsiteY0" fmla="*/ 197049 h 1712623"/>
                        <a:gd name="connsiteX1" fmla="*/ 524353 w 3146062"/>
                        <a:gd name="connsiteY1" fmla="*/ 0 h 1712623"/>
                        <a:gd name="connsiteX2" fmla="*/ 1265419 w 3146062"/>
                        <a:gd name="connsiteY2" fmla="*/ 0 h 1712623"/>
                        <a:gd name="connsiteX3" fmla="*/ 1922589 w 3146062"/>
                        <a:gd name="connsiteY3" fmla="*/ 0 h 1712623"/>
                        <a:gd name="connsiteX4" fmla="*/ 2621708 w 3146062"/>
                        <a:gd name="connsiteY4" fmla="*/ 0 h 1712623"/>
                        <a:gd name="connsiteX5" fmla="*/ 3146062 w 3146062"/>
                        <a:gd name="connsiteY5" fmla="*/ 197049 h 1712623"/>
                        <a:gd name="connsiteX6" fmla="*/ 3146062 w 3146062"/>
                        <a:gd name="connsiteY6" fmla="*/ 539865 h 1712623"/>
                        <a:gd name="connsiteX7" fmla="*/ 3146062 w 3146062"/>
                        <a:gd name="connsiteY7" fmla="*/ 829940 h 1712623"/>
                        <a:gd name="connsiteX8" fmla="*/ 3146062 w 3146062"/>
                        <a:gd name="connsiteY8" fmla="*/ 1159571 h 1712623"/>
                        <a:gd name="connsiteX9" fmla="*/ 3146062 w 3146062"/>
                        <a:gd name="connsiteY9" fmla="*/ 1515573 h 1712623"/>
                        <a:gd name="connsiteX10" fmla="*/ 2621708 w 3146062"/>
                        <a:gd name="connsiteY10" fmla="*/ 1712623 h 1712623"/>
                        <a:gd name="connsiteX11" fmla="*/ 1985511 w 3146062"/>
                        <a:gd name="connsiteY11" fmla="*/ 1712623 h 1712623"/>
                        <a:gd name="connsiteX12" fmla="*/ 1349313 w 3146062"/>
                        <a:gd name="connsiteY12" fmla="*/ 1712623 h 1712623"/>
                        <a:gd name="connsiteX13" fmla="*/ 524353 w 3146062"/>
                        <a:gd name="connsiteY13" fmla="*/ 1712623 h 1712623"/>
                        <a:gd name="connsiteX14" fmla="*/ 0 w 3146062"/>
                        <a:gd name="connsiteY14" fmla="*/ 1515573 h 1712623"/>
                        <a:gd name="connsiteX15" fmla="*/ 0 w 3146062"/>
                        <a:gd name="connsiteY15" fmla="*/ 1225498 h 1712623"/>
                        <a:gd name="connsiteX16" fmla="*/ 0 w 3146062"/>
                        <a:gd name="connsiteY16" fmla="*/ 909052 h 1712623"/>
                        <a:gd name="connsiteX17" fmla="*/ 0 w 3146062"/>
                        <a:gd name="connsiteY17" fmla="*/ 566236 h 1712623"/>
                        <a:gd name="connsiteX18" fmla="*/ 0 w 3146062"/>
                        <a:gd name="connsiteY18" fmla="*/ 197049 h 171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3146062" h="1712623" extrusionOk="0">
                          <a:moveTo>
                            <a:pt x="0" y="197049"/>
                          </a:moveTo>
                          <a:cubicBezTo>
                            <a:pt x="60467" y="46775"/>
                            <a:pt x="304367" y="-50766"/>
                            <a:pt x="524353" y="0"/>
                          </a:cubicBezTo>
                          <a:cubicBezTo>
                            <a:pt x="871451" y="-31932"/>
                            <a:pt x="964595" y="23771"/>
                            <a:pt x="1265419" y="0"/>
                          </a:cubicBezTo>
                          <a:cubicBezTo>
                            <a:pt x="1555322" y="-16821"/>
                            <a:pt x="1746366" y="7572"/>
                            <a:pt x="1922589" y="0"/>
                          </a:cubicBezTo>
                          <a:cubicBezTo>
                            <a:pt x="2095919" y="-4852"/>
                            <a:pt x="2303621" y="37062"/>
                            <a:pt x="2621708" y="0"/>
                          </a:cubicBezTo>
                          <a:cubicBezTo>
                            <a:pt x="2910636" y="-848"/>
                            <a:pt x="3140917" y="100528"/>
                            <a:pt x="3146062" y="197049"/>
                          </a:cubicBezTo>
                          <a:cubicBezTo>
                            <a:pt x="3160104" y="385254"/>
                            <a:pt x="3044898" y="431166"/>
                            <a:pt x="3146062" y="539865"/>
                          </a:cubicBezTo>
                          <a:cubicBezTo>
                            <a:pt x="3250560" y="657987"/>
                            <a:pt x="3098494" y="776674"/>
                            <a:pt x="3146062" y="829940"/>
                          </a:cubicBezTo>
                          <a:cubicBezTo>
                            <a:pt x="3240520" y="887112"/>
                            <a:pt x="3139005" y="1008379"/>
                            <a:pt x="3146062" y="1159571"/>
                          </a:cubicBezTo>
                          <a:cubicBezTo>
                            <a:pt x="3175758" y="1287438"/>
                            <a:pt x="3140412" y="1385500"/>
                            <a:pt x="3146062" y="1515573"/>
                          </a:cubicBezTo>
                          <a:cubicBezTo>
                            <a:pt x="3189329" y="1592938"/>
                            <a:pt x="2829564" y="1676124"/>
                            <a:pt x="2621708" y="1712623"/>
                          </a:cubicBezTo>
                          <a:cubicBezTo>
                            <a:pt x="2441431" y="1719494"/>
                            <a:pt x="2119775" y="1688064"/>
                            <a:pt x="1985511" y="1712623"/>
                          </a:cubicBezTo>
                          <a:cubicBezTo>
                            <a:pt x="1818644" y="1744980"/>
                            <a:pt x="1659698" y="1688551"/>
                            <a:pt x="1349313" y="1712623"/>
                          </a:cubicBezTo>
                          <a:cubicBezTo>
                            <a:pt x="1072115" y="1730551"/>
                            <a:pt x="848048" y="1665244"/>
                            <a:pt x="524353" y="1712623"/>
                          </a:cubicBezTo>
                          <a:cubicBezTo>
                            <a:pt x="272452" y="1684121"/>
                            <a:pt x="27521" y="1605007"/>
                            <a:pt x="0" y="1515573"/>
                          </a:cubicBezTo>
                          <a:cubicBezTo>
                            <a:pt x="-1876" y="1460592"/>
                            <a:pt x="39072" y="1330383"/>
                            <a:pt x="0" y="1225498"/>
                          </a:cubicBezTo>
                          <a:cubicBezTo>
                            <a:pt x="-45914" y="1117529"/>
                            <a:pt x="74030" y="973771"/>
                            <a:pt x="0" y="909052"/>
                          </a:cubicBezTo>
                          <a:cubicBezTo>
                            <a:pt x="-53913" y="846791"/>
                            <a:pt x="45150" y="684431"/>
                            <a:pt x="0" y="566236"/>
                          </a:cubicBezTo>
                          <a:cubicBezTo>
                            <a:pt x="-80001" y="472422"/>
                            <a:pt x="85028" y="280314"/>
                            <a:pt x="0" y="19704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173900" y="907772"/>
              <a:ext cx="3117971" cy="92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ليسهل تركيبها دوة أن ينعقد الخيط</a:t>
              </a: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852016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137923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342324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380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25004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ضم الفتحات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013401" y="1453291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تستعمل الفتحات في الملابس لتسهيل ارتدائها و خلعها ، و غلق الفتحات يعطي الملبس شكلا و جماليا مرتبا ساترا محتشما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en-US" sz="2400" b="1" dirty="0">
                  <a:latin typeface="Century Gothic" panose="020B0502020202020204" pitchFamily="34" charset="0"/>
                </a:rPr>
                <a:t>7</a:t>
              </a: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6114" y="3427142"/>
            <a:ext cx="1884683" cy="2555602"/>
            <a:chOff x="10085841" y="2778648"/>
            <a:chExt cx="1884683" cy="255560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5841" y="2778648"/>
              <a:ext cx="1884683" cy="2555602"/>
              <a:chOff x="395817" y="4262072"/>
              <a:chExt cx="1884683" cy="255560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عناية ملبسية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40237"/>
                <a:ext cx="1875550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ضم الفتحات </a:t>
                </a:r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52464" y="4181690"/>
              <a:ext cx="853216" cy="726813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764664E-C751-45A5-9FDF-E82FFDAAC690}"/>
              </a:ext>
            </a:extLst>
          </p:cNvPr>
          <p:cNvGrpSpPr/>
          <p:nvPr/>
        </p:nvGrpSpPr>
        <p:grpSpPr>
          <a:xfrm flipH="1" flipV="1">
            <a:off x="9869817" y="2183043"/>
            <a:ext cx="1834212" cy="635091"/>
            <a:chOff x="1431941" y="2643418"/>
            <a:chExt cx="1834212" cy="635091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4D6CF61-66D5-402B-BEEF-3034271E9BEE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46D2579-EDF2-44FD-90D8-1F3F0A72BED9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B81ABDB-C85F-413C-B2DB-8D9619F5CA33}"/>
              </a:ext>
            </a:extLst>
          </p:cNvPr>
          <p:cNvSpPr txBox="1"/>
          <p:nvPr/>
        </p:nvSpPr>
        <p:spPr>
          <a:xfrm>
            <a:off x="3022926" y="2415316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هناك عدة طرق لضم هذه الفتحات و هي :</a:t>
            </a:r>
          </a:p>
          <a:p>
            <a:pPr algn="r"/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744DC09-7557-4AF9-9752-39D74BD14A9D}"/>
              </a:ext>
            </a:extLst>
          </p:cNvPr>
          <p:cNvGrpSpPr/>
          <p:nvPr/>
        </p:nvGrpSpPr>
        <p:grpSpPr>
          <a:xfrm flipH="1" flipV="1">
            <a:off x="9819020" y="2901501"/>
            <a:ext cx="1834212" cy="635091"/>
            <a:chOff x="1431941" y="2643418"/>
            <a:chExt cx="1834212" cy="63509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C28F8A0-EBE3-4B43-98A3-F0D2D49A8B4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29077A2-41C3-4B76-82E2-AD79B233FBA0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8B1E0FD7-30FD-43C1-B531-CA2ACCA32305}"/>
              </a:ext>
            </a:extLst>
          </p:cNvPr>
          <p:cNvSpPr txBox="1"/>
          <p:nvPr/>
        </p:nvSpPr>
        <p:spPr>
          <a:xfrm>
            <a:off x="2972129" y="3133774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الأزرار </a:t>
            </a:r>
          </a:p>
          <a:p>
            <a:pPr algn="r"/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48AF927-1B20-4D89-97B9-FBB8AD377E78}"/>
              </a:ext>
            </a:extLst>
          </p:cNvPr>
          <p:cNvGrpSpPr/>
          <p:nvPr/>
        </p:nvGrpSpPr>
        <p:grpSpPr>
          <a:xfrm flipH="1" flipV="1">
            <a:off x="9826280" y="3445785"/>
            <a:ext cx="1834212" cy="635091"/>
            <a:chOff x="1431941" y="2643418"/>
            <a:chExt cx="1834212" cy="635091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B1D90FF-6B36-4F69-9493-75EC9BA72D5C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E83C2E2-E39D-499A-B75F-FE4CDCA1784B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813677B-F578-44AA-92C5-792A3C9FF4EF}"/>
              </a:ext>
            </a:extLst>
          </p:cNvPr>
          <p:cNvSpPr txBox="1"/>
          <p:nvPr/>
        </p:nvSpPr>
        <p:spPr>
          <a:xfrm>
            <a:off x="2979389" y="3678058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الكبسون </a:t>
            </a:r>
          </a:p>
          <a:p>
            <a:pPr algn="r"/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3FAE9F3-52F6-4935-B3B7-0CF1880F1074}"/>
              </a:ext>
            </a:extLst>
          </p:cNvPr>
          <p:cNvGrpSpPr/>
          <p:nvPr/>
        </p:nvGrpSpPr>
        <p:grpSpPr>
          <a:xfrm flipH="1" flipV="1">
            <a:off x="9833540" y="4048130"/>
            <a:ext cx="1834212" cy="635091"/>
            <a:chOff x="1431941" y="2643418"/>
            <a:chExt cx="1834212" cy="635091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8CB4CF1-3A00-4B9D-BD98-090D1C08F8EC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E4AFCA4-028C-4F2E-904D-A5A963D83E52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985B3A71-CE89-4C5C-B8F3-37CFDA0496D4}"/>
              </a:ext>
            </a:extLst>
          </p:cNvPr>
          <p:cNvSpPr txBox="1"/>
          <p:nvPr/>
        </p:nvSpPr>
        <p:spPr>
          <a:xfrm>
            <a:off x="2986649" y="4280403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الشرائط </a:t>
            </a:r>
          </a:p>
          <a:p>
            <a:pPr algn="r"/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5529CE2-5ECA-4249-9C2C-F73B3D6C7936}"/>
              </a:ext>
            </a:extLst>
          </p:cNvPr>
          <p:cNvGrpSpPr/>
          <p:nvPr/>
        </p:nvGrpSpPr>
        <p:grpSpPr>
          <a:xfrm flipH="1" flipV="1">
            <a:off x="9840800" y="4650475"/>
            <a:ext cx="1834212" cy="635091"/>
            <a:chOff x="1431941" y="2643418"/>
            <a:chExt cx="1834212" cy="635091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1B9E993-186E-4DA9-BC6F-B64CB663EE71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EADE757-4204-4A97-9D08-C7DD1B6DBA90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EA617CB-D6B0-40E5-9EFE-CB61D0404E06}"/>
              </a:ext>
            </a:extLst>
          </p:cNvPr>
          <p:cNvSpPr txBox="1"/>
          <p:nvPr/>
        </p:nvSpPr>
        <p:spPr>
          <a:xfrm>
            <a:off x="2993909" y="4882748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السحاب </a:t>
            </a:r>
          </a:p>
          <a:p>
            <a:pPr algn="r"/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662866B-1680-4E0D-AD2D-C9765DA56EC7}"/>
              </a:ext>
            </a:extLst>
          </p:cNvPr>
          <p:cNvGrpSpPr/>
          <p:nvPr/>
        </p:nvGrpSpPr>
        <p:grpSpPr>
          <a:xfrm flipH="1" flipV="1">
            <a:off x="9819032" y="5252820"/>
            <a:ext cx="1834212" cy="635091"/>
            <a:chOff x="1431941" y="2643418"/>
            <a:chExt cx="1834212" cy="635091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DC1CFE6-0F97-4911-8ADB-436787221F66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654FDE9-49C1-40AE-A7AB-C75F92ADC891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B636C86C-584A-4A36-8A00-F1DDE237F404}"/>
              </a:ext>
            </a:extLst>
          </p:cNvPr>
          <p:cNvSpPr txBox="1"/>
          <p:nvPr/>
        </p:nvSpPr>
        <p:spPr>
          <a:xfrm>
            <a:off x="2972141" y="5485093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الكبشة </a:t>
            </a:r>
          </a:p>
          <a:p>
            <a:pPr algn="r"/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38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500"/>
                            </p:stCondLst>
                            <p:childTnLst>
                              <p:par>
                                <p:cTn id="12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1" grpId="0"/>
      <p:bldP spid="36" grpId="0"/>
      <p:bldP spid="41" grpId="0"/>
      <p:bldP spid="48" grpId="0"/>
      <p:bldP spid="52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25004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الكبسون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013401" y="1453291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يتكون من جزأين أحدهما به بروز بسيط و يسمى الكرة ، و الآخر يسمى القاعدة و به تجويف بسيط ييتفق مع حجم البروز في الجزء الأخير من الكرة 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en-US" sz="2400" b="1" dirty="0">
                  <a:latin typeface="Century Gothic" panose="020B0502020202020204" pitchFamily="34" charset="0"/>
                </a:rPr>
                <a:t>7</a:t>
              </a: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59991" y="3427345"/>
            <a:ext cx="1884683" cy="2370936"/>
            <a:chOff x="10079718" y="2778851"/>
            <a:chExt cx="1884683" cy="237093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79718" y="2778851"/>
              <a:ext cx="1884683" cy="2370936"/>
              <a:chOff x="395817" y="4262072"/>
              <a:chExt cx="1884683" cy="237093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عناية ملبسية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5124903"/>
                <a:ext cx="1875550" cy="150810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ضم الفتحات </a:t>
                </a:r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52464" y="4181690"/>
              <a:ext cx="853216" cy="726813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764664E-C751-45A5-9FDF-E82FFDAAC690}"/>
              </a:ext>
            </a:extLst>
          </p:cNvPr>
          <p:cNvGrpSpPr/>
          <p:nvPr/>
        </p:nvGrpSpPr>
        <p:grpSpPr>
          <a:xfrm flipH="1" flipV="1">
            <a:off x="9869817" y="2183043"/>
            <a:ext cx="1834212" cy="635091"/>
            <a:chOff x="1431941" y="2643418"/>
            <a:chExt cx="1834212" cy="635091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4D6CF61-66D5-402B-BEEF-3034271E9BEE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46D2579-EDF2-44FD-90D8-1F3F0A72BED9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B81ABDB-C85F-413C-B2DB-8D9619F5CA33}"/>
              </a:ext>
            </a:extLst>
          </p:cNvPr>
          <p:cNvSpPr txBox="1"/>
          <p:nvPr/>
        </p:nvSpPr>
        <p:spPr>
          <a:xfrm>
            <a:off x="3022926" y="2415316"/>
            <a:ext cx="8053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و يركب الكبسون في الفتحات التي تتعرض لشد خفيف و أحيانا لا يعتمد عليه بمفرده في غلق الفتحات و إنما يستعمل كعنصر. مساعد في ضمها مع الأزرار و الكبشة  </a:t>
            </a:r>
          </a:p>
          <a:p>
            <a:pPr algn="r"/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9DA1627-1B3A-47EC-9454-F793738E52AF}"/>
              </a:ext>
            </a:extLst>
          </p:cNvPr>
          <p:cNvGrpSpPr/>
          <p:nvPr/>
        </p:nvGrpSpPr>
        <p:grpSpPr>
          <a:xfrm flipH="1" flipV="1">
            <a:off x="9879342" y="3021243"/>
            <a:ext cx="1834212" cy="635091"/>
            <a:chOff x="1431941" y="2643418"/>
            <a:chExt cx="1834212" cy="635091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42E3EDC-B7F0-4CEE-93AE-5A9A4F9275B3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1704240-2015-420B-9B9F-B7632E40573D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FABEA601-20F8-4BFF-AED6-B7DBA8303022}"/>
              </a:ext>
            </a:extLst>
          </p:cNvPr>
          <p:cNvSpPr txBox="1"/>
          <p:nvPr/>
        </p:nvSpPr>
        <p:spPr>
          <a:xfrm>
            <a:off x="3032451" y="3253516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يختلف حجم الكبسون. باختلاف سمك النسيج و الغرض من تركيبه</a:t>
            </a:r>
          </a:p>
          <a:p>
            <a:pPr algn="r"/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36" name="Freeform: Shape 140">
            <a:extLst>
              <a:ext uri="{FF2B5EF4-FFF2-40B4-BE49-F238E27FC236}">
                <a16:creationId xmlns:a16="http://schemas.microsoft.com/office/drawing/2014/main" id="{5D1E9FBB-9076-420D-A570-14DABBE738E5}"/>
              </a:ext>
            </a:extLst>
          </p:cNvPr>
          <p:cNvSpPr/>
          <p:nvPr/>
        </p:nvSpPr>
        <p:spPr>
          <a:xfrm rot="5400000">
            <a:off x="3343679" y="3709193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F22F26E-7123-4707-9A42-6E054E74F0E8}"/>
              </a:ext>
            </a:extLst>
          </p:cNvPr>
          <p:cNvGrpSpPr/>
          <p:nvPr/>
        </p:nvGrpSpPr>
        <p:grpSpPr>
          <a:xfrm>
            <a:off x="4387474" y="3751799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66D81BA-CE49-46A9-9514-4C6CF365B67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0">
              <a:extLst>
                <a:ext uri="{FF2B5EF4-FFF2-40B4-BE49-F238E27FC236}">
                  <a16:creationId xmlns:a16="http://schemas.microsoft.com/office/drawing/2014/main" id="{C61C072F-0EA1-4E29-87F4-8FE743C3AC97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2A31928-9D14-4430-81C7-276C6E15856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364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9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1" grpId="0"/>
      <p:bldP spid="60" grpId="0"/>
      <p:bldP spid="36" grpId="0" animBg="1"/>
      <p:bldP spid="3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3FC9143-F3D1-417B-BDF9-56EAC448D70E}"/>
              </a:ext>
            </a:extLst>
          </p:cNvPr>
          <p:cNvSpPr/>
          <p:nvPr/>
        </p:nvSpPr>
        <p:spPr>
          <a:xfrm>
            <a:off x="2213317" y="939020"/>
            <a:ext cx="7765366" cy="5918980"/>
          </a:xfrm>
          <a:custGeom>
            <a:avLst/>
            <a:gdLst>
              <a:gd name="connsiteX0" fmla="*/ 3882683 w 7765366"/>
              <a:gd name="connsiteY0" fmla="*/ 0 h 5918980"/>
              <a:gd name="connsiteX1" fmla="*/ 7765366 w 7765366"/>
              <a:gd name="connsiteY1" fmla="*/ 3882683 h 5918980"/>
              <a:gd name="connsiteX2" fmla="*/ 7296747 w 7765366"/>
              <a:gd name="connsiteY2" fmla="*/ 5733401 h 5918980"/>
              <a:gd name="connsiteX3" fmla="*/ 7184005 w 7765366"/>
              <a:gd name="connsiteY3" fmla="*/ 5918980 h 5918980"/>
              <a:gd name="connsiteX4" fmla="*/ 6915059 w 7765366"/>
              <a:gd name="connsiteY4" fmla="*/ 5918980 h 5918980"/>
              <a:gd name="connsiteX5" fmla="*/ 7094430 w 7765366"/>
              <a:gd name="connsiteY5" fmla="*/ 5623727 h 5918980"/>
              <a:gd name="connsiteX6" fmla="*/ 7535278 w 7765366"/>
              <a:gd name="connsiteY6" fmla="*/ 3882683 h 5918980"/>
              <a:gd name="connsiteX7" fmla="*/ 3882683 w 7765366"/>
              <a:gd name="connsiteY7" fmla="*/ 230088 h 5918980"/>
              <a:gd name="connsiteX8" fmla="*/ 230088 w 7765366"/>
              <a:gd name="connsiteY8" fmla="*/ 3882683 h 5918980"/>
              <a:gd name="connsiteX9" fmla="*/ 670937 w 7765366"/>
              <a:gd name="connsiteY9" fmla="*/ 5623727 h 5918980"/>
              <a:gd name="connsiteX10" fmla="*/ 850307 w 7765366"/>
              <a:gd name="connsiteY10" fmla="*/ 5918980 h 5918980"/>
              <a:gd name="connsiteX11" fmla="*/ 581361 w 7765366"/>
              <a:gd name="connsiteY11" fmla="*/ 5918980 h 5918980"/>
              <a:gd name="connsiteX12" fmla="*/ 468619 w 7765366"/>
              <a:gd name="connsiteY12" fmla="*/ 5733401 h 5918980"/>
              <a:gd name="connsiteX13" fmla="*/ 0 w 7765366"/>
              <a:gd name="connsiteY13" fmla="*/ 3882683 h 5918980"/>
              <a:gd name="connsiteX14" fmla="*/ 3882683 w 7765366"/>
              <a:gd name="connsiteY14" fmla="*/ 0 h 591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65366" h="5918980">
                <a:moveTo>
                  <a:pt x="3882683" y="0"/>
                </a:moveTo>
                <a:cubicBezTo>
                  <a:pt x="6027030" y="0"/>
                  <a:pt x="7765366" y="1738336"/>
                  <a:pt x="7765366" y="3882683"/>
                </a:cubicBezTo>
                <a:cubicBezTo>
                  <a:pt x="7765366" y="4552792"/>
                  <a:pt x="7595607" y="5183251"/>
                  <a:pt x="7296747" y="5733401"/>
                </a:cubicBezTo>
                <a:lnTo>
                  <a:pt x="7184005" y="5918980"/>
                </a:lnTo>
                <a:lnTo>
                  <a:pt x="6915059" y="5918980"/>
                </a:lnTo>
                <a:lnTo>
                  <a:pt x="7094430" y="5623727"/>
                </a:lnTo>
                <a:cubicBezTo>
                  <a:pt x="7375579" y="5106179"/>
                  <a:pt x="7535278" y="4513081"/>
                  <a:pt x="7535278" y="3882683"/>
                </a:cubicBezTo>
                <a:cubicBezTo>
                  <a:pt x="7535278" y="1865410"/>
                  <a:pt x="5899956" y="230088"/>
                  <a:pt x="3882683" y="230088"/>
                </a:cubicBezTo>
                <a:cubicBezTo>
                  <a:pt x="1865410" y="230088"/>
                  <a:pt x="230088" y="1865410"/>
                  <a:pt x="230088" y="3882683"/>
                </a:cubicBezTo>
                <a:cubicBezTo>
                  <a:pt x="230088" y="4513081"/>
                  <a:pt x="389788" y="5106179"/>
                  <a:pt x="670937" y="5623727"/>
                </a:cubicBezTo>
                <a:lnTo>
                  <a:pt x="850307" y="5918980"/>
                </a:lnTo>
                <a:lnTo>
                  <a:pt x="581361" y="5918980"/>
                </a:lnTo>
                <a:lnTo>
                  <a:pt x="468619" y="5733401"/>
                </a:lnTo>
                <a:cubicBezTo>
                  <a:pt x="169760" y="5183251"/>
                  <a:pt x="0" y="4552792"/>
                  <a:pt x="0" y="3882683"/>
                </a:cubicBezTo>
                <a:cubicBezTo>
                  <a:pt x="0" y="1738336"/>
                  <a:pt x="1738336" y="0"/>
                  <a:pt x="388268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7C0DCA-F117-4F0B-8000-53BD7F27C90F}"/>
              </a:ext>
            </a:extLst>
          </p:cNvPr>
          <p:cNvSpPr/>
          <p:nvPr/>
        </p:nvSpPr>
        <p:spPr>
          <a:xfrm>
            <a:off x="7902987" y="1320390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66C66C-14EF-43E9-8FB5-0EB24916219B}"/>
              </a:ext>
            </a:extLst>
          </p:cNvPr>
          <p:cNvSpPr/>
          <p:nvPr/>
        </p:nvSpPr>
        <p:spPr>
          <a:xfrm>
            <a:off x="1826521" y="5211697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DB4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B195BD-5A5F-40A8-895F-A34DB5B87AF2}"/>
              </a:ext>
            </a:extLst>
          </p:cNvPr>
          <p:cNvSpPr/>
          <p:nvPr/>
        </p:nvSpPr>
        <p:spPr>
          <a:xfrm>
            <a:off x="1826521" y="3167784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A994D50-DFFC-49CC-920B-A43904134040}"/>
              </a:ext>
            </a:extLst>
          </p:cNvPr>
          <p:cNvSpPr/>
          <p:nvPr/>
        </p:nvSpPr>
        <p:spPr>
          <a:xfrm>
            <a:off x="3133965" y="1320390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BBBC523-1E48-4BB9-A408-52C22D31E5D8}"/>
              </a:ext>
            </a:extLst>
          </p:cNvPr>
          <p:cNvSpPr/>
          <p:nvPr/>
        </p:nvSpPr>
        <p:spPr>
          <a:xfrm>
            <a:off x="9030253" y="3167785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D0E40B-949E-4F13-9659-0353D293E29A}"/>
              </a:ext>
            </a:extLst>
          </p:cNvPr>
          <p:cNvSpPr/>
          <p:nvPr/>
        </p:nvSpPr>
        <p:spPr>
          <a:xfrm>
            <a:off x="9210432" y="5211697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8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023A667-DBE3-4060-AFC4-606E2FCD2E80}"/>
              </a:ext>
            </a:extLst>
          </p:cNvPr>
          <p:cNvSpPr/>
          <p:nvPr/>
        </p:nvSpPr>
        <p:spPr>
          <a:xfrm>
            <a:off x="5518476" y="509442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FB4C8F-A015-4BAF-A12B-BFA7A21AA0A2}"/>
              </a:ext>
            </a:extLst>
          </p:cNvPr>
          <p:cNvGrpSpPr/>
          <p:nvPr/>
        </p:nvGrpSpPr>
        <p:grpSpPr>
          <a:xfrm>
            <a:off x="3130189" y="5451960"/>
            <a:ext cx="1964322" cy="774797"/>
            <a:chOff x="3130189" y="5451960"/>
            <a:chExt cx="1964322" cy="77479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52A9B3A-C712-4FEC-BD27-CB6F56366EAD}"/>
                </a:ext>
              </a:extLst>
            </p:cNvPr>
            <p:cNvSpPr txBox="1"/>
            <p:nvPr/>
          </p:nvSpPr>
          <p:spPr>
            <a:xfrm>
              <a:off x="3130189" y="5451960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DB4A44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EB7D320-7C0C-4F2B-A9D1-259A6E518001}"/>
                </a:ext>
              </a:extLst>
            </p:cNvPr>
            <p:cNvSpPr txBox="1"/>
            <p:nvPr/>
          </p:nvSpPr>
          <p:spPr>
            <a:xfrm>
              <a:off x="3130189" y="591898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E521DD1-930F-4963-AF11-E8064B28DE58}"/>
              </a:ext>
            </a:extLst>
          </p:cNvPr>
          <p:cNvSpPr txBox="1"/>
          <p:nvPr/>
        </p:nvSpPr>
        <p:spPr>
          <a:xfrm>
            <a:off x="-24583" y="5619107"/>
            <a:ext cx="1827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يراعى تركيب الكبسون في المكان المحدد له سابقا 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761E7A-2FC2-447F-988F-DB81713369BE}"/>
              </a:ext>
            </a:extLst>
          </p:cNvPr>
          <p:cNvGrpSpPr/>
          <p:nvPr/>
        </p:nvGrpSpPr>
        <p:grpSpPr>
          <a:xfrm>
            <a:off x="3161748" y="3397794"/>
            <a:ext cx="1964322" cy="774797"/>
            <a:chOff x="3161748" y="3397794"/>
            <a:chExt cx="1964322" cy="77479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54929B-C98F-4C62-8E12-0BD24995BA62}"/>
                </a:ext>
              </a:extLst>
            </p:cNvPr>
            <p:cNvSpPr txBox="1"/>
            <p:nvPr/>
          </p:nvSpPr>
          <p:spPr>
            <a:xfrm>
              <a:off x="3161748" y="339779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9900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3EA9868-0B08-48A9-8991-96722967361A}"/>
                </a:ext>
              </a:extLst>
            </p:cNvPr>
            <p:cNvSpPr txBox="1"/>
            <p:nvPr/>
          </p:nvSpPr>
          <p:spPr>
            <a:xfrm>
              <a:off x="3161748" y="3864814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570C523-5FE1-4D99-A9CB-FB73ED85D58C}"/>
              </a:ext>
            </a:extLst>
          </p:cNvPr>
          <p:cNvSpPr txBox="1"/>
          <p:nvPr/>
        </p:nvSpPr>
        <p:spPr>
          <a:xfrm>
            <a:off x="-17823" y="3397794"/>
            <a:ext cx="1827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يثبت أولا الجزء ذو البروز (الكرة) باستعمال خيط مفرد يتناسب لونه و سمكه مع لون و سمك النسيج المستعمل و حجم الكبسون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55E27D-CA35-40A5-9606-DCB4A134F34D}"/>
              </a:ext>
            </a:extLst>
          </p:cNvPr>
          <p:cNvGrpSpPr/>
          <p:nvPr/>
        </p:nvGrpSpPr>
        <p:grpSpPr>
          <a:xfrm>
            <a:off x="3935832" y="2424496"/>
            <a:ext cx="2008431" cy="788054"/>
            <a:chOff x="3935832" y="2424496"/>
            <a:chExt cx="2008431" cy="78805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5A5E9AA-242A-4E1F-9946-45FC2077CE18}"/>
                </a:ext>
              </a:extLst>
            </p:cNvPr>
            <p:cNvSpPr txBox="1"/>
            <p:nvPr/>
          </p:nvSpPr>
          <p:spPr>
            <a:xfrm>
              <a:off x="3935832" y="2424496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C00CC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9A70203-147D-4048-87F5-16B2D634FC79}"/>
                </a:ext>
              </a:extLst>
            </p:cNvPr>
            <p:cNvSpPr txBox="1"/>
            <p:nvPr/>
          </p:nvSpPr>
          <p:spPr>
            <a:xfrm>
              <a:off x="3979941" y="2904773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FC737988-CC22-438B-8667-A8DDC9ACA00A}"/>
              </a:ext>
            </a:extLst>
          </p:cNvPr>
          <p:cNvSpPr txBox="1"/>
          <p:nvPr/>
        </p:nvSpPr>
        <p:spPr>
          <a:xfrm>
            <a:off x="630672" y="939020"/>
            <a:ext cx="2388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يثبت الخيط بغرزتين فوق بعضهما في مكان الكبسونة المحدد نفسه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F06A070-5EE6-49B5-BDB0-FC007A7F8D5C}"/>
              </a:ext>
            </a:extLst>
          </p:cNvPr>
          <p:cNvGrpSpPr/>
          <p:nvPr/>
        </p:nvGrpSpPr>
        <p:grpSpPr>
          <a:xfrm>
            <a:off x="5193325" y="1718198"/>
            <a:ext cx="1964322" cy="769759"/>
            <a:chOff x="5193325" y="1718198"/>
            <a:chExt cx="1964322" cy="76975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DBFE388-3088-4C10-89AE-574D252207CD}"/>
                </a:ext>
              </a:extLst>
            </p:cNvPr>
            <p:cNvSpPr txBox="1"/>
            <p:nvPr/>
          </p:nvSpPr>
          <p:spPr>
            <a:xfrm>
              <a:off x="5676971" y="171819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0CC99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0E2F9BB-0968-4860-A88E-C4F60D81D445}"/>
                </a:ext>
              </a:extLst>
            </p:cNvPr>
            <p:cNvSpPr txBox="1"/>
            <p:nvPr/>
          </p:nvSpPr>
          <p:spPr>
            <a:xfrm>
              <a:off x="5193325" y="218018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BC362800-76A9-467E-A5F0-1738DB1EE88A}"/>
              </a:ext>
            </a:extLst>
          </p:cNvPr>
          <p:cNvGrpSpPr/>
          <p:nvPr/>
        </p:nvGrpSpPr>
        <p:grpSpPr>
          <a:xfrm>
            <a:off x="6549188" y="2504604"/>
            <a:ext cx="1964322" cy="769759"/>
            <a:chOff x="6549188" y="2504604"/>
            <a:chExt cx="1964322" cy="76975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69CE289-863E-4ACA-9AD2-85E533DEE97C}"/>
                </a:ext>
              </a:extLst>
            </p:cNvPr>
            <p:cNvSpPr txBox="1"/>
            <p:nvPr/>
          </p:nvSpPr>
          <p:spPr>
            <a:xfrm>
              <a:off x="7615947" y="250460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0066CC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9D0FA52-52D2-4C6D-8DDF-E59321883E71}"/>
                </a:ext>
              </a:extLst>
            </p:cNvPr>
            <p:cNvSpPr txBox="1"/>
            <p:nvPr/>
          </p:nvSpPr>
          <p:spPr>
            <a:xfrm>
              <a:off x="6549188" y="2966586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18904483-F573-4B1B-87AD-E6C327B296EB}"/>
              </a:ext>
            </a:extLst>
          </p:cNvPr>
          <p:cNvSpPr txBox="1"/>
          <p:nvPr/>
        </p:nvSpPr>
        <p:spPr>
          <a:xfrm>
            <a:off x="9287736" y="1480047"/>
            <a:ext cx="1827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تمرر الكبسونة تحت الكبسونة إلى الثقب التالي و بالطريقة السابقة نفسها يكرر العمل في باقي الثقوب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AC3B4BC9-BDCD-4833-A39E-0F751DE0503A}"/>
              </a:ext>
            </a:extLst>
          </p:cNvPr>
          <p:cNvGrpSpPr/>
          <p:nvPr/>
        </p:nvGrpSpPr>
        <p:grpSpPr>
          <a:xfrm>
            <a:off x="7078032" y="3844968"/>
            <a:ext cx="1964322" cy="769759"/>
            <a:chOff x="7078032" y="3844968"/>
            <a:chExt cx="1964322" cy="76975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1D34788-2F60-46F5-BC85-1CC9B3A733A8}"/>
                </a:ext>
              </a:extLst>
            </p:cNvPr>
            <p:cNvSpPr txBox="1"/>
            <p:nvPr/>
          </p:nvSpPr>
          <p:spPr>
            <a:xfrm>
              <a:off x="8144791" y="384496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FF0066"/>
                  </a:solidFill>
                  <a:latin typeface="Oswald" panose="02000503000000000000" pitchFamily="2" charset="0"/>
                </a:rPr>
                <a:t>6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B548FC2-A8FB-4439-8D21-54C442A8278E}"/>
                </a:ext>
              </a:extLst>
            </p:cNvPr>
            <p:cNvSpPr txBox="1"/>
            <p:nvPr/>
          </p:nvSpPr>
          <p:spPr>
            <a:xfrm>
              <a:off x="7078032" y="430695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4BE12EB-3590-495F-ACE9-DCC1C561FDF7}"/>
              </a:ext>
            </a:extLst>
          </p:cNvPr>
          <p:cNvSpPr txBox="1"/>
          <p:nvPr/>
        </p:nvSpPr>
        <p:spPr>
          <a:xfrm>
            <a:off x="10174056" y="3345872"/>
            <a:ext cx="1827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يثبت الخيط أسفل الكبسونة بعناية مع ملاحظة عدم إظهار غرز التثبيت فوق سطح الرداء</a:t>
            </a: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A33D3229-5E76-4E35-9E70-EC65A7321F90}"/>
              </a:ext>
            </a:extLst>
          </p:cNvPr>
          <p:cNvGrpSpPr/>
          <p:nvPr/>
        </p:nvGrpSpPr>
        <p:grpSpPr>
          <a:xfrm>
            <a:off x="7214604" y="5445666"/>
            <a:ext cx="1964322" cy="769759"/>
            <a:chOff x="7214604" y="5445666"/>
            <a:chExt cx="1964322" cy="76975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EFBEDF3-DA2E-44A9-AE7E-57F8FF4E257A}"/>
                </a:ext>
              </a:extLst>
            </p:cNvPr>
            <p:cNvSpPr txBox="1"/>
            <p:nvPr/>
          </p:nvSpPr>
          <p:spPr>
            <a:xfrm>
              <a:off x="8281363" y="5445666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808000"/>
                  </a:solidFill>
                  <a:latin typeface="Oswald" panose="02000503000000000000" pitchFamily="2" charset="0"/>
                </a:rPr>
                <a:t>7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9F85925-76B8-4962-B07A-B22193059B78}"/>
                </a:ext>
              </a:extLst>
            </p:cNvPr>
            <p:cNvSpPr txBox="1"/>
            <p:nvPr/>
          </p:nvSpPr>
          <p:spPr>
            <a:xfrm>
              <a:off x="7214604" y="5907648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41A450C5-BFFE-4424-A147-96E813D8198A}"/>
              </a:ext>
            </a:extLst>
          </p:cNvPr>
          <p:cNvSpPr txBox="1"/>
          <p:nvPr/>
        </p:nvSpPr>
        <p:spPr>
          <a:xfrm>
            <a:off x="10317944" y="4834277"/>
            <a:ext cx="1827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يثبت الجزء ذو التجويف (القاعدة) في الجهة المقابلة تماما للجزء ذي البروز بالطريقة نفسها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8637517-109B-42A3-B467-BD03DF382ABB}"/>
              </a:ext>
            </a:extLst>
          </p:cNvPr>
          <p:cNvSpPr/>
          <p:nvPr/>
        </p:nvSpPr>
        <p:spPr>
          <a:xfrm>
            <a:off x="4126723" y="2892481"/>
            <a:ext cx="3944691" cy="3944691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innerShdw blurRad="812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F072F20-C7A4-4301-8079-0D8A8D7A279B}"/>
              </a:ext>
            </a:extLst>
          </p:cNvPr>
          <p:cNvSpPr txBox="1"/>
          <p:nvPr/>
        </p:nvSpPr>
        <p:spPr>
          <a:xfrm>
            <a:off x="5020813" y="4247944"/>
            <a:ext cx="21690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تركيب الكبسون</a:t>
            </a:r>
            <a:endParaRPr lang="en-US" sz="4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71D475E9-07A3-47AA-8415-731FAE820782}"/>
              </a:ext>
            </a:extLst>
          </p:cNvPr>
          <p:cNvSpPr txBox="1"/>
          <p:nvPr/>
        </p:nvSpPr>
        <p:spPr>
          <a:xfrm>
            <a:off x="3788883" y="56885"/>
            <a:ext cx="3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تمرر الأبرة خلال  ثقب الكبسونة عدة مرات لعمل أربع أو خمس غرز في الثقب نفسه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9F451C-973C-48DD-A1C0-C55C37B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567208" y="-1531023"/>
            <a:ext cx="110490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1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/>
      <p:bldP spid="36" grpId="0"/>
      <p:bldP spid="40" grpId="0"/>
      <p:bldP spid="48" grpId="0"/>
      <p:bldP spid="52" grpId="0"/>
      <p:bldP spid="56" grpId="0"/>
      <p:bldP spid="44" grpId="0"/>
      <p:bldP spid="2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86AA1068-DD28-4729-904F-6ADB7F37BC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15B345EB-5243-4644-8456-97EC62F2D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7A2BB1FA-BBA0-425A-B0A4-CDA0089D845A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08E45292-3115-4499-B03F-95BE13D04699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4E37B5B-6DEE-4F27-8425-E4B01BA5F0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25004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الكبسون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013401" y="1453291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يحتاج الجزء العلوي من الكبسونة إلى عناية أكثر  في عمل الغرز حتى لا تظهر الغرز المثبتة على سطح الرداء 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202577" y="1881461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en-US" sz="2400" b="1" dirty="0">
                  <a:latin typeface="Century Gothic" panose="020B0502020202020204" pitchFamily="34" charset="0"/>
                </a:rPr>
                <a:t>7</a:t>
              </a: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59991" y="3427345"/>
            <a:ext cx="1884683" cy="2370936"/>
            <a:chOff x="10079718" y="2778851"/>
            <a:chExt cx="1884683" cy="237093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79718" y="2778851"/>
              <a:ext cx="1884683" cy="2370936"/>
              <a:chOff x="395817" y="4262072"/>
              <a:chExt cx="1884683" cy="237093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عناية ملبسية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5124903"/>
                <a:ext cx="1875550" cy="150810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ضم الفتحات </a:t>
                </a:r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52464" y="4181690"/>
              <a:ext cx="853216" cy="726813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764664E-C751-45A5-9FDF-E82FFDAAC690}"/>
              </a:ext>
            </a:extLst>
          </p:cNvPr>
          <p:cNvGrpSpPr/>
          <p:nvPr/>
        </p:nvGrpSpPr>
        <p:grpSpPr>
          <a:xfrm flipH="1" flipV="1">
            <a:off x="9869817" y="2183043"/>
            <a:ext cx="1834212" cy="635091"/>
            <a:chOff x="1431941" y="2643418"/>
            <a:chExt cx="1834212" cy="635091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4D6CF61-66D5-402B-BEEF-3034271E9BEE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46D2579-EDF2-44FD-90D8-1F3F0A72BED9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B81ABDB-C85F-413C-B2DB-8D9619F5CA33}"/>
              </a:ext>
            </a:extLst>
          </p:cNvPr>
          <p:cNvSpPr txBox="1"/>
          <p:nvPr/>
        </p:nvSpPr>
        <p:spPr>
          <a:xfrm>
            <a:off x="3022926" y="2415316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هناك أنواع من الكبسون لا تثبت بالخيط و الإبرة بل بطرقها و كبسها بمكبس خاص . </a:t>
            </a:r>
          </a:p>
          <a:p>
            <a:pPr algn="r"/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91089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53777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308431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702256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61246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922327" y="719700"/>
            <a:ext cx="2599208" cy="2736015"/>
            <a:chOff x="693094" y="-362161"/>
            <a:chExt cx="2907088" cy="306010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2207362"/>
            </a:xfrm>
            <a:custGeom>
              <a:avLst/>
              <a:gdLst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477552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29324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494545 h 2207362"/>
                <a:gd name="connsiteX14" fmla="*/ 0 w 2858648"/>
                <a:gd name="connsiteY14" fmla="*/ 1035703 h 2207362"/>
                <a:gd name="connsiteX15" fmla="*/ 0 w 2858648"/>
                <a:gd name="connsiteY15" fmla="*/ 661832 h 2207362"/>
                <a:gd name="connsiteX16" fmla="*/ 0 w 2858648"/>
                <a:gd name="connsiteY16" fmla="*/ 253972 h 2207362"/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392581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67437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562523 h 2207362"/>
                <a:gd name="connsiteX14" fmla="*/ 0 w 2858648"/>
                <a:gd name="connsiteY14" fmla="*/ 1120675 h 2207362"/>
                <a:gd name="connsiteX15" fmla="*/ 0 w 2858648"/>
                <a:gd name="connsiteY15" fmla="*/ 746802 h 2207362"/>
                <a:gd name="connsiteX16" fmla="*/ 0 w 2858648"/>
                <a:gd name="connsiteY16" fmla="*/ 253972 h 2207362"/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477552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29324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494545 h 2207362"/>
                <a:gd name="connsiteX14" fmla="*/ 0 w 2858648"/>
                <a:gd name="connsiteY14" fmla="*/ 1035703 h 2207362"/>
                <a:gd name="connsiteX15" fmla="*/ 0 w 2858648"/>
                <a:gd name="connsiteY15" fmla="*/ 661832 h 2207362"/>
                <a:gd name="connsiteX16" fmla="*/ 0 w 2858648"/>
                <a:gd name="connsiteY16" fmla="*/ 253972 h 220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2207362" fill="none" extrusionOk="0">
                  <a:moveTo>
                    <a:pt x="0" y="253972"/>
                  </a:moveTo>
                  <a:cubicBezTo>
                    <a:pt x="110363" y="147148"/>
                    <a:pt x="173566" y="12908"/>
                    <a:pt x="476449" y="0"/>
                  </a:cubicBezTo>
                  <a:cubicBezTo>
                    <a:pt x="797830" y="37200"/>
                    <a:pt x="1123254" y="-29519"/>
                    <a:pt x="1467437" y="0"/>
                  </a:cubicBezTo>
                  <a:cubicBezTo>
                    <a:pt x="1847762" y="-35314"/>
                    <a:pt x="1960502" y="127665"/>
                    <a:pt x="2382197" y="0"/>
                  </a:cubicBezTo>
                  <a:cubicBezTo>
                    <a:pt x="2719663" y="34976"/>
                    <a:pt x="2900375" y="97839"/>
                    <a:pt x="2858648" y="253972"/>
                  </a:cubicBezTo>
                  <a:cubicBezTo>
                    <a:pt x="2919965" y="312628"/>
                    <a:pt x="2877993" y="527614"/>
                    <a:pt x="2858648" y="644837"/>
                  </a:cubicBezTo>
                  <a:cubicBezTo>
                    <a:pt x="2911219" y="779623"/>
                    <a:pt x="2832045" y="816560"/>
                    <a:pt x="2858648" y="1018709"/>
                  </a:cubicBezTo>
                  <a:cubicBezTo>
                    <a:pt x="2885211" y="1218493"/>
                    <a:pt x="2830498" y="1241252"/>
                    <a:pt x="2858648" y="1477552"/>
                  </a:cubicBezTo>
                  <a:cubicBezTo>
                    <a:pt x="2849154" y="1690615"/>
                    <a:pt x="2758536" y="1858849"/>
                    <a:pt x="2858648" y="1953388"/>
                  </a:cubicBezTo>
                  <a:cubicBezTo>
                    <a:pt x="2726463" y="2059579"/>
                    <a:pt x="2548916" y="2181595"/>
                    <a:pt x="2382197" y="2207362"/>
                  </a:cubicBezTo>
                  <a:cubicBezTo>
                    <a:pt x="2085765" y="2176095"/>
                    <a:pt x="1767175" y="2174289"/>
                    <a:pt x="1429324" y="2207362"/>
                  </a:cubicBezTo>
                  <a:cubicBezTo>
                    <a:pt x="1068082" y="2259564"/>
                    <a:pt x="943550" y="2183985"/>
                    <a:pt x="476449" y="2207362"/>
                  </a:cubicBezTo>
                  <a:cubicBezTo>
                    <a:pt x="211235" y="2193294"/>
                    <a:pt x="13328" y="2141303"/>
                    <a:pt x="0" y="1953388"/>
                  </a:cubicBezTo>
                  <a:cubicBezTo>
                    <a:pt x="-135197" y="1898332"/>
                    <a:pt x="-62117" y="1722872"/>
                    <a:pt x="0" y="1494545"/>
                  </a:cubicBezTo>
                  <a:cubicBezTo>
                    <a:pt x="4245" y="1270828"/>
                    <a:pt x="97923" y="1211952"/>
                    <a:pt x="0" y="1035703"/>
                  </a:cubicBezTo>
                  <a:cubicBezTo>
                    <a:pt x="-110243" y="794139"/>
                    <a:pt x="31294" y="825874"/>
                    <a:pt x="0" y="661832"/>
                  </a:cubicBezTo>
                  <a:cubicBezTo>
                    <a:pt x="-100271" y="559633"/>
                    <a:pt x="59079" y="379281"/>
                    <a:pt x="0" y="253972"/>
                  </a:cubicBezTo>
                  <a:close/>
                </a:path>
                <a:path w="2858648" h="2207362" stroke="0" extrusionOk="0">
                  <a:moveTo>
                    <a:pt x="0" y="253972"/>
                  </a:moveTo>
                  <a:cubicBezTo>
                    <a:pt x="57376" y="159690"/>
                    <a:pt x="231801" y="15713"/>
                    <a:pt x="476449" y="0"/>
                  </a:cubicBezTo>
                  <a:cubicBezTo>
                    <a:pt x="849219" y="-108646"/>
                    <a:pt x="1073285" y="-32854"/>
                    <a:pt x="1467437" y="0"/>
                  </a:cubicBezTo>
                  <a:cubicBezTo>
                    <a:pt x="1703508" y="-31846"/>
                    <a:pt x="2211687" y="-45392"/>
                    <a:pt x="2382197" y="0"/>
                  </a:cubicBezTo>
                  <a:cubicBezTo>
                    <a:pt x="2622123" y="13006"/>
                    <a:pt x="2924982" y="141108"/>
                    <a:pt x="2858648" y="253972"/>
                  </a:cubicBezTo>
                  <a:cubicBezTo>
                    <a:pt x="2884591" y="381974"/>
                    <a:pt x="2803335" y="568854"/>
                    <a:pt x="2858648" y="644837"/>
                  </a:cubicBezTo>
                  <a:cubicBezTo>
                    <a:pt x="2919638" y="680093"/>
                    <a:pt x="2727028" y="882879"/>
                    <a:pt x="2858648" y="1018709"/>
                  </a:cubicBezTo>
                  <a:cubicBezTo>
                    <a:pt x="2885132" y="1156676"/>
                    <a:pt x="2745370" y="1311420"/>
                    <a:pt x="2858648" y="1392581"/>
                  </a:cubicBezTo>
                  <a:cubicBezTo>
                    <a:pt x="2885450" y="1540853"/>
                    <a:pt x="2801702" y="1831682"/>
                    <a:pt x="2858648" y="1953388"/>
                  </a:cubicBezTo>
                  <a:cubicBezTo>
                    <a:pt x="2877880" y="2135052"/>
                    <a:pt x="2712319" y="2287956"/>
                    <a:pt x="2382197" y="2207362"/>
                  </a:cubicBezTo>
                  <a:cubicBezTo>
                    <a:pt x="1984012" y="2298943"/>
                    <a:pt x="1739582" y="2189141"/>
                    <a:pt x="1467437" y="2207362"/>
                  </a:cubicBezTo>
                  <a:cubicBezTo>
                    <a:pt x="1271555" y="2291746"/>
                    <a:pt x="1045805" y="2104668"/>
                    <a:pt x="476449" y="2207362"/>
                  </a:cubicBezTo>
                  <a:cubicBezTo>
                    <a:pt x="206496" y="2117342"/>
                    <a:pt x="49294" y="2114338"/>
                    <a:pt x="0" y="1953388"/>
                  </a:cubicBezTo>
                  <a:cubicBezTo>
                    <a:pt x="22198" y="1814778"/>
                    <a:pt x="23338" y="1661212"/>
                    <a:pt x="0" y="1562523"/>
                  </a:cubicBezTo>
                  <a:cubicBezTo>
                    <a:pt x="5534" y="1387138"/>
                    <a:pt x="76856" y="1355408"/>
                    <a:pt x="0" y="1120675"/>
                  </a:cubicBezTo>
                  <a:cubicBezTo>
                    <a:pt x="-170094" y="905202"/>
                    <a:pt x="103950" y="863274"/>
                    <a:pt x="0" y="746802"/>
                  </a:cubicBezTo>
                  <a:cubicBezTo>
                    <a:pt x="-43235" y="594551"/>
                    <a:pt x="-66829" y="410914"/>
                    <a:pt x="0" y="253972"/>
                  </a:cubicBezTo>
                  <a:close/>
                </a:path>
                <a:path w="2858648" h="2207362" fill="none" stroke="0" extrusionOk="0">
                  <a:moveTo>
                    <a:pt x="0" y="253972"/>
                  </a:moveTo>
                  <a:cubicBezTo>
                    <a:pt x="73397" y="38759"/>
                    <a:pt x="281584" y="48867"/>
                    <a:pt x="476449" y="0"/>
                  </a:cubicBezTo>
                  <a:cubicBezTo>
                    <a:pt x="817656" y="3921"/>
                    <a:pt x="1148932" y="90439"/>
                    <a:pt x="1467437" y="0"/>
                  </a:cubicBezTo>
                  <a:cubicBezTo>
                    <a:pt x="1783798" y="15161"/>
                    <a:pt x="2059914" y="40244"/>
                    <a:pt x="2382197" y="0"/>
                  </a:cubicBezTo>
                  <a:cubicBezTo>
                    <a:pt x="2648586" y="25606"/>
                    <a:pt x="2864015" y="148848"/>
                    <a:pt x="2858648" y="253972"/>
                  </a:cubicBezTo>
                  <a:cubicBezTo>
                    <a:pt x="2912554" y="411086"/>
                    <a:pt x="2839866" y="519030"/>
                    <a:pt x="2858648" y="644837"/>
                  </a:cubicBezTo>
                  <a:cubicBezTo>
                    <a:pt x="2902868" y="808739"/>
                    <a:pt x="2830041" y="845891"/>
                    <a:pt x="2858648" y="1018709"/>
                  </a:cubicBezTo>
                  <a:cubicBezTo>
                    <a:pt x="2883958" y="1188009"/>
                    <a:pt x="2851581" y="1253707"/>
                    <a:pt x="2858648" y="1477552"/>
                  </a:cubicBezTo>
                  <a:cubicBezTo>
                    <a:pt x="2883736" y="1689181"/>
                    <a:pt x="2802470" y="1808048"/>
                    <a:pt x="2858648" y="1953388"/>
                  </a:cubicBezTo>
                  <a:cubicBezTo>
                    <a:pt x="2795340" y="2114432"/>
                    <a:pt x="2634797" y="2142336"/>
                    <a:pt x="2382197" y="2207362"/>
                  </a:cubicBezTo>
                  <a:cubicBezTo>
                    <a:pt x="2116745" y="2189126"/>
                    <a:pt x="1842132" y="2099203"/>
                    <a:pt x="1429324" y="2207362"/>
                  </a:cubicBezTo>
                  <a:cubicBezTo>
                    <a:pt x="1026811" y="2134506"/>
                    <a:pt x="870370" y="2154559"/>
                    <a:pt x="476449" y="2207362"/>
                  </a:cubicBezTo>
                  <a:cubicBezTo>
                    <a:pt x="111847" y="2252331"/>
                    <a:pt x="-20611" y="2113654"/>
                    <a:pt x="0" y="1953388"/>
                  </a:cubicBezTo>
                  <a:cubicBezTo>
                    <a:pt x="-87914" y="1802773"/>
                    <a:pt x="52246" y="1702211"/>
                    <a:pt x="0" y="1494545"/>
                  </a:cubicBezTo>
                  <a:cubicBezTo>
                    <a:pt x="-11539" y="1223425"/>
                    <a:pt x="88864" y="1187689"/>
                    <a:pt x="0" y="1035703"/>
                  </a:cubicBezTo>
                  <a:cubicBezTo>
                    <a:pt x="-50244" y="862399"/>
                    <a:pt x="53443" y="809082"/>
                    <a:pt x="0" y="661832"/>
                  </a:cubicBezTo>
                  <a:cubicBezTo>
                    <a:pt x="13590" y="540533"/>
                    <a:pt x="85693" y="409395"/>
                    <a:pt x="0" y="253972"/>
                  </a:cubicBezTo>
                  <a:close/>
                </a:path>
                <a:path w="2858648" h="2207362" fill="none" stroke="0" extrusionOk="0">
                  <a:moveTo>
                    <a:pt x="0" y="253972"/>
                  </a:moveTo>
                  <a:cubicBezTo>
                    <a:pt x="100571" y="136779"/>
                    <a:pt x="212639" y="-4017"/>
                    <a:pt x="476449" y="0"/>
                  </a:cubicBezTo>
                  <a:cubicBezTo>
                    <a:pt x="787958" y="-17029"/>
                    <a:pt x="1073925" y="7377"/>
                    <a:pt x="1467437" y="0"/>
                  </a:cubicBezTo>
                  <a:cubicBezTo>
                    <a:pt x="1833292" y="11459"/>
                    <a:pt x="2024370" y="67944"/>
                    <a:pt x="2382197" y="0"/>
                  </a:cubicBezTo>
                  <a:cubicBezTo>
                    <a:pt x="2698566" y="29240"/>
                    <a:pt x="2872824" y="135197"/>
                    <a:pt x="2858648" y="253972"/>
                  </a:cubicBezTo>
                  <a:cubicBezTo>
                    <a:pt x="2920012" y="343195"/>
                    <a:pt x="2845117" y="513382"/>
                    <a:pt x="2858648" y="644837"/>
                  </a:cubicBezTo>
                  <a:cubicBezTo>
                    <a:pt x="2904680" y="805537"/>
                    <a:pt x="2836768" y="825781"/>
                    <a:pt x="2858648" y="1018709"/>
                  </a:cubicBezTo>
                  <a:cubicBezTo>
                    <a:pt x="2886499" y="1201800"/>
                    <a:pt x="2845630" y="1251022"/>
                    <a:pt x="2858648" y="1477552"/>
                  </a:cubicBezTo>
                  <a:cubicBezTo>
                    <a:pt x="2891522" y="1691652"/>
                    <a:pt x="2771958" y="1848705"/>
                    <a:pt x="2858648" y="1953388"/>
                  </a:cubicBezTo>
                  <a:cubicBezTo>
                    <a:pt x="2775215" y="2044099"/>
                    <a:pt x="2587139" y="2174506"/>
                    <a:pt x="2382197" y="2207362"/>
                  </a:cubicBezTo>
                  <a:cubicBezTo>
                    <a:pt x="2129765" y="2156285"/>
                    <a:pt x="1791585" y="2135001"/>
                    <a:pt x="1429324" y="2207362"/>
                  </a:cubicBezTo>
                  <a:cubicBezTo>
                    <a:pt x="1058421" y="2242522"/>
                    <a:pt x="901950" y="2180381"/>
                    <a:pt x="476449" y="2207362"/>
                  </a:cubicBezTo>
                  <a:cubicBezTo>
                    <a:pt x="150451" y="2215531"/>
                    <a:pt x="37221" y="2117181"/>
                    <a:pt x="0" y="1953388"/>
                  </a:cubicBezTo>
                  <a:cubicBezTo>
                    <a:pt x="-111765" y="1868596"/>
                    <a:pt x="-2194" y="1705982"/>
                    <a:pt x="0" y="1494545"/>
                  </a:cubicBezTo>
                  <a:cubicBezTo>
                    <a:pt x="1167" y="1243068"/>
                    <a:pt x="97672" y="1197473"/>
                    <a:pt x="0" y="1035703"/>
                  </a:cubicBezTo>
                  <a:cubicBezTo>
                    <a:pt x="-79489" y="826759"/>
                    <a:pt x="26051" y="814185"/>
                    <a:pt x="0" y="661832"/>
                  </a:cubicBezTo>
                  <a:cubicBezTo>
                    <a:pt x="-63981" y="537237"/>
                    <a:pt x="78413" y="383442"/>
                    <a:pt x="0" y="253972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27075 h 1973587"/>
                        <a:gd name="connsiteX1" fmla="*/ 425990 w 2555898"/>
                        <a:gd name="connsiteY1" fmla="*/ 0 h 1973587"/>
                        <a:gd name="connsiteX2" fmla="*/ 1312026 w 2555898"/>
                        <a:gd name="connsiteY2" fmla="*/ 0 h 1973587"/>
                        <a:gd name="connsiteX3" fmla="*/ 2129907 w 2555898"/>
                        <a:gd name="connsiteY3" fmla="*/ 0 h 1973587"/>
                        <a:gd name="connsiteX4" fmla="*/ 2555898 w 2555898"/>
                        <a:gd name="connsiteY4" fmla="*/ 227075 h 1973587"/>
                        <a:gd name="connsiteX5" fmla="*/ 2555898 w 2555898"/>
                        <a:gd name="connsiteY5" fmla="*/ 576545 h 1973587"/>
                        <a:gd name="connsiteX6" fmla="*/ 2555898 w 2555898"/>
                        <a:gd name="connsiteY6" fmla="*/ 910821 h 1973587"/>
                        <a:gd name="connsiteX7" fmla="*/ 2555898 w 2555898"/>
                        <a:gd name="connsiteY7" fmla="*/ 1321069 h 1973587"/>
                        <a:gd name="connsiteX8" fmla="*/ 2555898 w 2555898"/>
                        <a:gd name="connsiteY8" fmla="*/ 1746511 h 1973587"/>
                        <a:gd name="connsiteX9" fmla="*/ 2129907 w 2555898"/>
                        <a:gd name="connsiteY9" fmla="*/ 1973587 h 1973587"/>
                        <a:gd name="connsiteX10" fmla="*/ 1277949 w 2555898"/>
                        <a:gd name="connsiteY10" fmla="*/ 1973587 h 1973587"/>
                        <a:gd name="connsiteX11" fmla="*/ 425990 w 2555898"/>
                        <a:gd name="connsiteY11" fmla="*/ 1973587 h 1973587"/>
                        <a:gd name="connsiteX12" fmla="*/ 0 w 2555898"/>
                        <a:gd name="connsiteY12" fmla="*/ 1746511 h 1973587"/>
                        <a:gd name="connsiteX13" fmla="*/ 0 w 2555898"/>
                        <a:gd name="connsiteY13" fmla="*/ 1336263 h 1973587"/>
                        <a:gd name="connsiteX14" fmla="*/ 0 w 2555898"/>
                        <a:gd name="connsiteY14" fmla="*/ 926015 h 1973587"/>
                        <a:gd name="connsiteX15" fmla="*/ 0 w 2555898"/>
                        <a:gd name="connsiteY15" fmla="*/ 591740 h 1973587"/>
                        <a:gd name="connsiteX16" fmla="*/ 0 w 2555898"/>
                        <a:gd name="connsiteY16" fmla="*/ 227075 h 1973587"/>
                        <a:gd name="connsiteX0" fmla="*/ 0 w 2555898"/>
                        <a:gd name="connsiteY0" fmla="*/ 227075 h 1973587"/>
                        <a:gd name="connsiteX1" fmla="*/ 425990 w 2555898"/>
                        <a:gd name="connsiteY1" fmla="*/ 0 h 1973587"/>
                        <a:gd name="connsiteX2" fmla="*/ 1312026 w 2555898"/>
                        <a:gd name="connsiteY2" fmla="*/ 0 h 1973587"/>
                        <a:gd name="connsiteX3" fmla="*/ 2129907 w 2555898"/>
                        <a:gd name="connsiteY3" fmla="*/ 0 h 1973587"/>
                        <a:gd name="connsiteX4" fmla="*/ 2555898 w 2555898"/>
                        <a:gd name="connsiteY4" fmla="*/ 227075 h 1973587"/>
                        <a:gd name="connsiteX5" fmla="*/ 2555898 w 2555898"/>
                        <a:gd name="connsiteY5" fmla="*/ 576545 h 1973587"/>
                        <a:gd name="connsiteX6" fmla="*/ 2555898 w 2555898"/>
                        <a:gd name="connsiteY6" fmla="*/ 910821 h 1973587"/>
                        <a:gd name="connsiteX7" fmla="*/ 2555898 w 2555898"/>
                        <a:gd name="connsiteY7" fmla="*/ 1245097 h 1973587"/>
                        <a:gd name="connsiteX8" fmla="*/ 2555898 w 2555898"/>
                        <a:gd name="connsiteY8" fmla="*/ 1746511 h 1973587"/>
                        <a:gd name="connsiteX9" fmla="*/ 2129907 w 2555898"/>
                        <a:gd name="connsiteY9" fmla="*/ 1973587 h 1973587"/>
                        <a:gd name="connsiteX10" fmla="*/ 1312026 w 2555898"/>
                        <a:gd name="connsiteY10" fmla="*/ 1973587 h 1973587"/>
                        <a:gd name="connsiteX11" fmla="*/ 425990 w 2555898"/>
                        <a:gd name="connsiteY11" fmla="*/ 1973587 h 1973587"/>
                        <a:gd name="connsiteX12" fmla="*/ 0 w 2555898"/>
                        <a:gd name="connsiteY12" fmla="*/ 1746511 h 1973587"/>
                        <a:gd name="connsiteX13" fmla="*/ 0 w 2555898"/>
                        <a:gd name="connsiteY13" fmla="*/ 1397041 h 1973587"/>
                        <a:gd name="connsiteX14" fmla="*/ 0 w 2555898"/>
                        <a:gd name="connsiteY14" fmla="*/ 1001988 h 1973587"/>
                        <a:gd name="connsiteX15" fmla="*/ 0 w 2555898"/>
                        <a:gd name="connsiteY15" fmla="*/ 667711 h 1973587"/>
                        <a:gd name="connsiteX16" fmla="*/ 0 w 2555898"/>
                        <a:gd name="connsiteY16" fmla="*/ 227075 h 1973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973587" fill="none" extrusionOk="0">
                          <a:moveTo>
                            <a:pt x="0" y="227075"/>
                          </a:moveTo>
                          <a:cubicBezTo>
                            <a:pt x="85765" y="125472"/>
                            <a:pt x="179420" y="6994"/>
                            <a:pt x="425990" y="0"/>
                          </a:cubicBezTo>
                          <a:cubicBezTo>
                            <a:pt x="718943" y="19544"/>
                            <a:pt x="1019020" y="-3405"/>
                            <a:pt x="1312026" y="0"/>
                          </a:cubicBezTo>
                          <a:cubicBezTo>
                            <a:pt x="1609533" y="-20897"/>
                            <a:pt x="1776079" y="90504"/>
                            <a:pt x="2129907" y="0"/>
                          </a:cubicBezTo>
                          <a:cubicBezTo>
                            <a:pt x="2422773" y="17220"/>
                            <a:pt x="2561716" y="100719"/>
                            <a:pt x="2555898" y="227075"/>
                          </a:cubicBezTo>
                          <a:cubicBezTo>
                            <a:pt x="2602526" y="292427"/>
                            <a:pt x="2542865" y="452588"/>
                            <a:pt x="2555898" y="576545"/>
                          </a:cubicBezTo>
                          <a:cubicBezTo>
                            <a:pt x="2599621" y="713196"/>
                            <a:pt x="2536243" y="736667"/>
                            <a:pt x="2555898" y="910821"/>
                          </a:cubicBezTo>
                          <a:cubicBezTo>
                            <a:pt x="2572692" y="1079449"/>
                            <a:pt x="2539995" y="1114237"/>
                            <a:pt x="2555898" y="1321069"/>
                          </a:cubicBezTo>
                          <a:cubicBezTo>
                            <a:pt x="2551264" y="1514584"/>
                            <a:pt x="2473056" y="1653983"/>
                            <a:pt x="2555898" y="1746511"/>
                          </a:cubicBezTo>
                          <a:cubicBezTo>
                            <a:pt x="2477570" y="1851806"/>
                            <a:pt x="2304354" y="1954432"/>
                            <a:pt x="2129907" y="1973587"/>
                          </a:cubicBezTo>
                          <a:cubicBezTo>
                            <a:pt x="1941607" y="1978464"/>
                            <a:pt x="1599977" y="1954157"/>
                            <a:pt x="1277949" y="1973587"/>
                          </a:cubicBezTo>
                          <a:cubicBezTo>
                            <a:pt x="946951" y="2009170"/>
                            <a:pt x="808371" y="1952238"/>
                            <a:pt x="425990" y="1973587"/>
                          </a:cubicBezTo>
                          <a:cubicBezTo>
                            <a:pt x="147371" y="1959979"/>
                            <a:pt x="8365" y="1889074"/>
                            <a:pt x="0" y="1746511"/>
                          </a:cubicBezTo>
                          <a:cubicBezTo>
                            <a:pt x="-106741" y="1673815"/>
                            <a:pt x="-19606" y="1533570"/>
                            <a:pt x="0" y="1336263"/>
                          </a:cubicBezTo>
                          <a:cubicBezTo>
                            <a:pt x="-2568" y="1139176"/>
                            <a:pt x="82445" y="1084504"/>
                            <a:pt x="0" y="926015"/>
                          </a:cubicBezTo>
                          <a:cubicBezTo>
                            <a:pt x="-80171" y="735966"/>
                            <a:pt x="37967" y="728889"/>
                            <a:pt x="0" y="591740"/>
                          </a:cubicBezTo>
                          <a:cubicBezTo>
                            <a:pt x="-68169" y="481591"/>
                            <a:pt x="50013" y="344145"/>
                            <a:pt x="0" y="227075"/>
                          </a:cubicBezTo>
                          <a:close/>
                        </a:path>
                        <a:path w="2555898" h="1973587" stroke="0" extrusionOk="0">
                          <a:moveTo>
                            <a:pt x="0" y="227075"/>
                          </a:moveTo>
                          <a:cubicBezTo>
                            <a:pt x="43851" y="116020"/>
                            <a:pt x="201940" y="-1276"/>
                            <a:pt x="425990" y="0"/>
                          </a:cubicBezTo>
                          <a:cubicBezTo>
                            <a:pt x="786522" y="-53055"/>
                            <a:pt x="1003570" y="-15513"/>
                            <a:pt x="1312026" y="0"/>
                          </a:cubicBezTo>
                          <a:cubicBezTo>
                            <a:pt x="1554136" y="-8660"/>
                            <a:pt x="1938058" y="-15680"/>
                            <a:pt x="2129907" y="0"/>
                          </a:cubicBezTo>
                          <a:cubicBezTo>
                            <a:pt x="2340409" y="12559"/>
                            <a:pt x="2592970" y="119742"/>
                            <a:pt x="2555898" y="227075"/>
                          </a:cubicBezTo>
                          <a:cubicBezTo>
                            <a:pt x="2595603" y="355454"/>
                            <a:pt x="2507572" y="503130"/>
                            <a:pt x="2555898" y="576545"/>
                          </a:cubicBezTo>
                          <a:cubicBezTo>
                            <a:pt x="2602489" y="655430"/>
                            <a:pt x="2474282" y="766944"/>
                            <a:pt x="2555898" y="910821"/>
                          </a:cubicBezTo>
                          <a:cubicBezTo>
                            <a:pt x="2598543" y="1043969"/>
                            <a:pt x="2476785" y="1142125"/>
                            <a:pt x="2555898" y="1245097"/>
                          </a:cubicBezTo>
                          <a:cubicBezTo>
                            <a:pt x="2599062" y="1374802"/>
                            <a:pt x="2512745" y="1626644"/>
                            <a:pt x="2555898" y="1746511"/>
                          </a:cubicBezTo>
                          <a:cubicBezTo>
                            <a:pt x="2573707" y="1883521"/>
                            <a:pt x="2402950" y="2010174"/>
                            <a:pt x="2129907" y="1973587"/>
                          </a:cubicBezTo>
                          <a:cubicBezTo>
                            <a:pt x="1814506" y="2011921"/>
                            <a:pt x="1523779" y="1963900"/>
                            <a:pt x="1312026" y="1973587"/>
                          </a:cubicBezTo>
                          <a:cubicBezTo>
                            <a:pt x="1130970" y="2034168"/>
                            <a:pt x="895358" y="1912394"/>
                            <a:pt x="425990" y="1973587"/>
                          </a:cubicBezTo>
                          <a:cubicBezTo>
                            <a:pt x="166836" y="1930245"/>
                            <a:pt x="11096" y="1893359"/>
                            <a:pt x="0" y="1746511"/>
                          </a:cubicBezTo>
                          <a:cubicBezTo>
                            <a:pt x="5718" y="1641849"/>
                            <a:pt x="29848" y="1510748"/>
                            <a:pt x="0" y="1397041"/>
                          </a:cubicBezTo>
                          <a:cubicBezTo>
                            <a:pt x="-7786" y="1249954"/>
                            <a:pt x="68555" y="1191993"/>
                            <a:pt x="0" y="1001988"/>
                          </a:cubicBezTo>
                          <a:cubicBezTo>
                            <a:pt x="-108143" y="817272"/>
                            <a:pt x="77963" y="803179"/>
                            <a:pt x="0" y="667711"/>
                          </a:cubicBezTo>
                          <a:cubicBezTo>
                            <a:pt x="-47161" y="524990"/>
                            <a:pt x="-30768" y="373017"/>
                            <a:pt x="0" y="227075"/>
                          </a:cubicBezTo>
                          <a:close/>
                        </a:path>
                        <a:path w="2555898" h="1973587" fill="none" stroke="0" extrusionOk="0">
                          <a:moveTo>
                            <a:pt x="0" y="227075"/>
                          </a:moveTo>
                          <a:cubicBezTo>
                            <a:pt x="49900" y="85521"/>
                            <a:pt x="230824" y="-9235"/>
                            <a:pt x="425990" y="0"/>
                          </a:cubicBezTo>
                          <a:cubicBezTo>
                            <a:pt x="725700" y="-57711"/>
                            <a:pt x="971515" y="26806"/>
                            <a:pt x="1312026" y="0"/>
                          </a:cubicBezTo>
                          <a:cubicBezTo>
                            <a:pt x="1616863" y="9340"/>
                            <a:pt x="1829817" y="36982"/>
                            <a:pt x="2129907" y="0"/>
                          </a:cubicBezTo>
                          <a:cubicBezTo>
                            <a:pt x="2383668" y="16191"/>
                            <a:pt x="2555043" y="141848"/>
                            <a:pt x="2555898" y="227075"/>
                          </a:cubicBezTo>
                          <a:cubicBezTo>
                            <a:pt x="2618974" y="336767"/>
                            <a:pt x="2514874" y="444249"/>
                            <a:pt x="2555898" y="576545"/>
                          </a:cubicBezTo>
                          <a:cubicBezTo>
                            <a:pt x="2597437" y="721803"/>
                            <a:pt x="2545803" y="760978"/>
                            <a:pt x="2555898" y="910821"/>
                          </a:cubicBezTo>
                          <a:cubicBezTo>
                            <a:pt x="2574712" y="1065664"/>
                            <a:pt x="2552535" y="1122070"/>
                            <a:pt x="2555898" y="1321069"/>
                          </a:cubicBezTo>
                          <a:cubicBezTo>
                            <a:pt x="2582623" y="1522322"/>
                            <a:pt x="2519524" y="1621467"/>
                            <a:pt x="2555898" y="1746511"/>
                          </a:cubicBezTo>
                          <a:cubicBezTo>
                            <a:pt x="2504247" y="1840679"/>
                            <a:pt x="2357478" y="1923623"/>
                            <a:pt x="2129907" y="1973587"/>
                          </a:cubicBezTo>
                          <a:cubicBezTo>
                            <a:pt x="1920684" y="1935744"/>
                            <a:pt x="1636195" y="1883562"/>
                            <a:pt x="1277949" y="1973587"/>
                          </a:cubicBezTo>
                          <a:cubicBezTo>
                            <a:pt x="917398" y="1937196"/>
                            <a:pt x="770979" y="1938587"/>
                            <a:pt x="425990" y="1973587"/>
                          </a:cubicBezTo>
                          <a:cubicBezTo>
                            <a:pt x="122208" y="1988386"/>
                            <a:pt x="19767" y="1878875"/>
                            <a:pt x="0" y="1746511"/>
                          </a:cubicBezTo>
                          <a:cubicBezTo>
                            <a:pt x="-78456" y="1634405"/>
                            <a:pt x="35487" y="1518034"/>
                            <a:pt x="0" y="1336263"/>
                          </a:cubicBezTo>
                          <a:cubicBezTo>
                            <a:pt x="-13959" y="1120178"/>
                            <a:pt x="69084" y="1064149"/>
                            <a:pt x="0" y="926015"/>
                          </a:cubicBezTo>
                          <a:cubicBezTo>
                            <a:pt x="-42887" y="769912"/>
                            <a:pt x="41941" y="721349"/>
                            <a:pt x="0" y="591740"/>
                          </a:cubicBezTo>
                          <a:cubicBezTo>
                            <a:pt x="-7627" y="457560"/>
                            <a:pt x="75617" y="350266"/>
                            <a:pt x="0" y="227075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693094" y="360305"/>
              <a:ext cx="2907088" cy="2337636"/>
            </a:xfrm>
            <a:custGeom>
              <a:avLst/>
              <a:gdLst>
                <a:gd name="connsiteX0" fmla="*/ 0 w 2907088"/>
                <a:gd name="connsiteY0" fmla="*/ 268961 h 2337636"/>
                <a:gd name="connsiteX1" fmla="*/ 484523 w 2907088"/>
                <a:gd name="connsiteY1" fmla="*/ 0 h 2337636"/>
                <a:gd name="connsiteX2" fmla="*/ 1169297 w 2907088"/>
                <a:gd name="connsiteY2" fmla="*/ 0 h 2337636"/>
                <a:gd name="connsiteX3" fmla="*/ 1776549 w 2907088"/>
                <a:gd name="connsiteY3" fmla="*/ 0 h 2337636"/>
                <a:gd name="connsiteX4" fmla="*/ 2422563 w 2907088"/>
                <a:gd name="connsiteY4" fmla="*/ 0 h 2337636"/>
                <a:gd name="connsiteX5" fmla="*/ 2907088 w 2907088"/>
                <a:gd name="connsiteY5" fmla="*/ 268961 h 2337636"/>
                <a:gd name="connsiteX6" fmla="*/ 2907088 w 2907088"/>
                <a:gd name="connsiteY6" fmla="*/ 736886 h 2337636"/>
                <a:gd name="connsiteX7" fmla="*/ 2907088 w 2907088"/>
                <a:gd name="connsiteY7" fmla="*/ 1132822 h 2337636"/>
                <a:gd name="connsiteX8" fmla="*/ 2907088 w 2907088"/>
                <a:gd name="connsiteY8" fmla="*/ 1582751 h 2337636"/>
                <a:gd name="connsiteX9" fmla="*/ 2907088 w 2907088"/>
                <a:gd name="connsiteY9" fmla="*/ 2068672 h 2337636"/>
                <a:gd name="connsiteX10" fmla="*/ 2422563 w 2907088"/>
                <a:gd name="connsiteY10" fmla="*/ 2337634 h 2337636"/>
                <a:gd name="connsiteX11" fmla="*/ 1834692 w 2907088"/>
                <a:gd name="connsiteY11" fmla="*/ 2337634 h 2337636"/>
                <a:gd name="connsiteX12" fmla="*/ 1246819 w 2907088"/>
                <a:gd name="connsiteY12" fmla="*/ 2337634 h 2337636"/>
                <a:gd name="connsiteX13" fmla="*/ 484523 w 2907088"/>
                <a:gd name="connsiteY13" fmla="*/ 2337634 h 2337636"/>
                <a:gd name="connsiteX14" fmla="*/ 0 w 2907088"/>
                <a:gd name="connsiteY14" fmla="*/ 2068672 h 2337636"/>
                <a:gd name="connsiteX15" fmla="*/ 0 w 2907088"/>
                <a:gd name="connsiteY15" fmla="*/ 1672736 h 2337636"/>
                <a:gd name="connsiteX16" fmla="*/ 0 w 2907088"/>
                <a:gd name="connsiteY16" fmla="*/ 1240806 h 2337636"/>
                <a:gd name="connsiteX17" fmla="*/ 0 w 2907088"/>
                <a:gd name="connsiteY17" fmla="*/ 772880 h 2337636"/>
                <a:gd name="connsiteX18" fmla="*/ 0 w 2907088"/>
                <a:gd name="connsiteY18" fmla="*/ 268961 h 2337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07088" h="2337636" extrusionOk="0">
                  <a:moveTo>
                    <a:pt x="0" y="268961"/>
                  </a:moveTo>
                  <a:cubicBezTo>
                    <a:pt x="74911" y="66282"/>
                    <a:pt x="287250" y="-57652"/>
                    <a:pt x="484523" y="0"/>
                  </a:cubicBezTo>
                  <a:cubicBezTo>
                    <a:pt x="790395" y="-73993"/>
                    <a:pt x="859137" y="36787"/>
                    <a:pt x="1169297" y="0"/>
                  </a:cubicBezTo>
                  <a:cubicBezTo>
                    <a:pt x="1467366" y="6864"/>
                    <a:pt x="1641158" y="-10018"/>
                    <a:pt x="1776549" y="0"/>
                  </a:cubicBezTo>
                  <a:cubicBezTo>
                    <a:pt x="1918893" y="4332"/>
                    <a:pt x="2133578" y="50557"/>
                    <a:pt x="2422563" y="0"/>
                  </a:cubicBezTo>
                  <a:cubicBezTo>
                    <a:pt x="2710376" y="32892"/>
                    <a:pt x="2906303" y="159882"/>
                    <a:pt x="2907088" y="268961"/>
                  </a:cubicBezTo>
                  <a:cubicBezTo>
                    <a:pt x="2927574" y="487207"/>
                    <a:pt x="2816346" y="632322"/>
                    <a:pt x="2907088" y="736886"/>
                  </a:cubicBezTo>
                  <a:cubicBezTo>
                    <a:pt x="3016916" y="890779"/>
                    <a:pt x="2879947" y="1074227"/>
                    <a:pt x="2907088" y="1132822"/>
                  </a:cubicBezTo>
                  <a:cubicBezTo>
                    <a:pt x="3016980" y="1210567"/>
                    <a:pt x="2934862" y="1371248"/>
                    <a:pt x="2907088" y="1582751"/>
                  </a:cubicBezTo>
                  <a:cubicBezTo>
                    <a:pt x="2936691" y="1751802"/>
                    <a:pt x="2930829" y="1863201"/>
                    <a:pt x="2907088" y="2068672"/>
                  </a:cubicBezTo>
                  <a:cubicBezTo>
                    <a:pt x="2938365" y="2181103"/>
                    <a:pt x="2615108" y="2294381"/>
                    <a:pt x="2422563" y="2337634"/>
                  </a:cubicBezTo>
                  <a:cubicBezTo>
                    <a:pt x="2253733" y="2336209"/>
                    <a:pt x="1941515" y="2288810"/>
                    <a:pt x="1834692" y="2337634"/>
                  </a:cubicBezTo>
                  <a:cubicBezTo>
                    <a:pt x="1670953" y="2384567"/>
                    <a:pt x="1572061" y="2309754"/>
                    <a:pt x="1246819" y="2337634"/>
                  </a:cubicBezTo>
                  <a:cubicBezTo>
                    <a:pt x="1086708" y="2321905"/>
                    <a:pt x="773897" y="2289449"/>
                    <a:pt x="484523" y="2337634"/>
                  </a:cubicBezTo>
                  <a:cubicBezTo>
                    <a:pt x="254716" y="2285917"/>
                    <a:pt x="34040" y="2173165"/>
                    <a:pt x="0" y="2068672"/>
                  </a:cubicBezTo>
                  <a:cubicBezTo>
                    <a:pt x="31462" y="2003468"/>
                    <a:pt x="37804" y="1816615"/>
                    <a:pt x="0" y="1672736"/>
                  </a:cubicBezTo>
                  <a:cubicBezTo>
                    <a:pt x="-41655" y="1526028"/>
                    <a:pt x="118018" y="1326282"/>
                    <a:pt x="0" y="1240806"/>
                  </a:cubicBezTo>
                  <a:cubicBezTo>
                    <a:pt x="-28756" y="1164301"/>
                    <a:pt x="20444" y="935972"/>
                    <a:pt x="0" y="772880"/>
                  </a:cubicBezTo>
                  <a:cubicBezTo>
                    <a:pt x="-90681" y="677295"/>
                    <a:pt x="57884" y="357609"/>
                    <a:pt x="0" y="26896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99208"/>
                        <a:gd name="connsiteY0" fmla="*/ 240477 h 2090064"/>
                        <a:gd name="connsiteX1" fmla="*/ 433209 w 2599208"/>
                        <a:gd name="connsiteY1" fmla="*/ 0 h 2090064"/>
                        <a:gd name="connsiteX2" fmla="*/ 1045461 w 2599208"/>
                        <a:gd name="connsiteY2" fmla="*/ 0 h 2090064"/>
                        <a:gd name="connsiteX3" fmla="*/ 1588401 w 2599208"/>
                        <a:gd name="connsiteY3" fmla="*/ 0 h 2090064"/>
                        <a:gd name="connsiteX4" fmla="*/ 2165998 w 2599208"/>
                        <a:gd name="connsiteY4" fmla="*/ 0 h 2090064"/>
                        <a:gd name="connsiteX5" fmla="*/ 2599208 w 2599208"/>
                        <a:gd name="connsiteY5" fmla="*/ 240477 h 2090064"/>
                        <a:gd name="connsiteX6" fmla="*/ 2599208 w 2599208"/>
                        <a:gd name="connsiteY6" fmla="*/ 658845 h 2090064"/>
                        <a:gd name="connsiteX7" fmla="*/ 2599208 w 2599208"/>
                        <a:gd name="connsiteY7" fmla="*/ 1012849 h 2090064"/>
                        <a:gd name="connsiteX8" fmla="*/ 2599208 w 2599208"/>
                        <a:gd name="connsiteY8" fmla="*/ 1415127 h 2090064"/>
                        <a:gd name="connsiteX9" fmla="*/ 2599208 w 2599208"/>
                        <a:gd name="connsiteY9" fmla="*/ 1849586 h 2090064"/>
                        <a:gd name="connsiteX10" fmla="*/ 2165998 w 2599208"/>
                        <a:gd name="connsiteY10" fmla="*/ 2090063 h 2090064"/>
                        <a:gd name="connsiteX11" fmla="*/ 1640386 w 2599208"/>
                        <a:gd name="connsiteY11" fmla="*/ 2090063 h 2090064"/>
                        <a:gd name="connsiteX12" fmla="*/ 1114773 w 2599208"/>
                        <a:gd name="connsiteY12" fmla="*/ 2090063 h 2090064"/>
                        <a:gd name="connsiteX13" fmla="*/ 433209 w 2599208"/>
                        <a:gd name="connsiteY13" fmla="*/ 2090063 h 2090064"/>
                        <a:gd name="connsiteX14" fmla="*/ 0 w 2599208"/>
                        <a:gd name="connsiteY14" fmla="*/ 1849586 h 2090064"/>
                        <a:gd name="connsiteX15" fmla="*/ 0 w 2599208"/>
                        <a:gd name="connsiteY15" fmla="*/ 1495582 h 2090064"/>
                        <a:gd name="connsiteX16" fmla="*/ 0 w 2599208"/>
                        <a:gd name="connsiteY16" fmla="*/ 1109396 h 2090064"/>
                        <a:gd name="connsiteX17" fmla="*/ 0 w 2599208"/>
                        <a:gd name="connsiteY17" fmla="*/ 691027 h 2090064"/>
                        <a:gd name="connsiteX18" fmla="*/ 0 w 2599208"/>
                        <a:gd name="connsiteY18" fmla="*/ 240477 h 20900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599208" h="2090064" extrusionOk="0">
                          <a:moveTo>
                            <a:pt x="0" y="240477"/>
                          </a:moveTo>
                          <a:cubicBezTo>
                            <a:pt x="59105" y="65284"/>
                            <a:pt x="225544" y="-20596"/>
                            <a:pt x="433209" y="0"/>
                          </a:cubicBezTo>
                          <a:cubicBezTo>
                            <a:pt x="716626" y="-42215"/>
                            <a:pt x="791687" y="28890"/>
                            <a:pt x="1045461" y="0"/>
                          </a:cubicBezTo>
                          <a:cubicBezTo>
                            <a:pt x="1293245" y="-13555"/>
                            <a:pt x="1464979" y="-6875"/>
                            <a:pt x="1588401" y="0"/>
                          </a:cubicBezTo>
                          <a:cubicBezTo>
                            <a:pt x="1731828" y="-10542"/>
                            <a:pt x="1903811" y="34009"/>
                            <a:pt x="2165998" y="0"/>
                          </a:cubicBezTo>
                          <a:cubicBezTo>
                            <a:pt x="2410325" y="6640"/>
                            <a:pt x="2597339" y="134925"/>
                            <a:pt x="2599208" y="240477"/>
                          </a:cubicBezTo>
                          <a:cubicBezTo>
                            <a:pt x="2621336" y="425168"/>
                            <a:pt x="2517011" y="546400"/>
                            <a:pt x="2599208" y="658845"/>
                          </a:cubicBezTo>
                          <a:cubicBezTo>
                            <a:pt x="2686421" y="803115"/>
                            <a:pt x="2562291" y="947722"/>
                            <a:pt x="2599208" y="1012849"/>
                          </a:cubicBezTo>
                          <a:cubicBezTo>
                            <a:pt x="2689618" y="1082842"/>
                            <a:pt x="2600086" y="1230821"/>
                            <a:pt x="2599208" y="1415127"/>
                          </a:cubicBezTo>
                          <a:cubicBezTo>
                            <a:pt x="2625150" y="1569688"/>
                            <a:pt x="2604765" y="1684099"/>
                            <a:pt x="2599208" y="1849586"/>
                          </a:cubicBezTo>
                          <a:cubicBezTo>
                            <a:pt x="2631096" y="1955412"/>
                            <a:pt x="2337794" y="2060032"/>
                            <a:pt x="2165998" y="2090063"/>
                          </a:cubicBezTo>
                          <a:cubicBezTo>
                            <a:pt x="2015560" y="2092193"/>
                            <a:pt x="1746364" y="2061362"/>
                            <a:pt x="1640386" y="2090063"/>
                          </a:cubicBezTo>
                          <a:cubicBezTo>
                            <a:pt x="1503837" y="2116002"/>
                            <a:pt x="1400624" y="2064365"/>
                            <a:pt x="1114773" y="2090063"/>
                          </a:cubicBezTo>
                          <a:cubicBezTo>
                            <a:pt x="915403" y="2101712"/>
                            <a:pt x="674254" y="2055262"/>
                            <a:pt x="433209" y="2090063"/>
                          </a:cubicBezTo>
                          <a:cubicBezTo>
                            <a:pt x="227312" y="2047114"/>
                            <a:pt x="24537" y="1959741"/>
                            <a:pt x="0" y="1849586"/>
                          </a:cubicBezTo>
                          <a:cubicBezTo>
                            <a:pt x="8318" y="1784248"/>
                            <a:pt x="46101" y="1625005"/>
                            <a:pt x="0" y="1495582"/>
                          </a:cubicBezTo>
                          <a:cubicBezTo>
                            <a:pt x="-43165" y="1365087"/>
                            <a:pt x="74608" y="1187838"/>
                            <a:pt x="0" y="1109396"/>
                          </a:cubicBezTo>
                          <a:cubicBezTo>
                            <a:pt x="-37954" y="1035216"/>
                            <a:pt x="31110" y="834439"/>
                            <a:pt x="0" y="691027"/>
                          </a:cubicBezTo>
                          <a:cubicBezTo>
                            <a:pt x="-67321" y="571918"/>
                            <a:pt x="72133" y="351549"/>
                            <a:pt x="0" y="2404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956168" y="686181"/>
              <a:ext cx="2555442" cy="1480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لديك قطعة ملبسية تحتوي في أسفلها فتحة ولا ترغبين بها ، فكيف يتم غلقها بشكل جمالي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8799190" y="-268568"/>
            <a:ext cx="3146062" cy="2293849"/>
            <a:chOff x="1173900" y="-66891"/>
            <a:chExt cx="3117971" cy="2565561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230616" y="456328"/>
              <a:ext cx="3013635" cy="2042342"/>
            </a:xfrm>
            <a:custGeom>
              <a:avLst/>
              <a:gdLst>
                <a:gd name="connsiteX0" fmla="*/ 0 w 3013635"/>
                <a:gd name="connsiteY0" fmla="*/ 340397 h 2042342"/>
                <a:gd name="connsiteX1" fmla="*/ 301629 w 3013635"/>
                <a:gd name="connsiteY1" fmla="*/ 0 h 2042342"/>
                <a:gd name="connsiteX2" fmla="*/ 735497 w 3013635"/>
                <a:gd name="connsiteY2" fmla="*/ 0 h 2042342"/>
                <a:gd name="connsiteX3" fmla="*/ 1145260 w 3013635"/>
                <a:gd name="connsiteY3" fmla="*/ 0 h 2042342"/>
                <a:gd name="connsiteX4" fmla="*/ 1675543 w 3013635"/>
                <a:gd name="connsiteY4" fmla="*/ 0 h 2042342"/>
                <a:gd name="connsiteX5" fmla="*/ 2085307 w 3013635"/>
                <a:gd name="connsiteY5" fmla="*/ 0 h 2042342"/>
                <a:gd name="connsiteX6" fmla="*/ 2712005 w 3013635"/>
                <a:gd name="connsiteY6" fmla="*/ 0 h 2042342"/>
                <a:gd name="connsiteX7" fmla="*/ 3013635 w 3013635"/>
                <a:gd name="connsiteY7" fmla="*/ 340397 h 2042342"/>
                <a:gd name="connsiteX8" fmla="*/ 3013635 w 3013635"/>
                <a:gd name="connsiteY8" fmla="*/ 794246 h 2042342"/>
                <a:gd name="connsiteX9" fmla="*/ 3013635 w 3013635"/>
                <a:gd name="connsiteY9" fmla="*/ 1207248 h 2042342"/>
                <a:gd name="connsiteX10" fmla="*/ 3013635 w 3013635"/>
                <a:gd name="connsiteY10" fmla="*/ 1701944 h 2042342"/>
                <a:gd name="connsiteX11" fmla="*/ 2712005 w 3013635"/>
                <a:gd name="connsiteY11" fmla="*/ 2042342 h 2042342"/>
                <a:gd name="connsiteX12" fmla="*/ 2229930 w 3013635"/>
                <a:gd name="connsiteY12" fmla="*/ 2042342 h 2042342"/>
                <a:gd name="connsiteX13" fmla="*/ 1723751 w 3013635"/>
                <a:gd name="connsiteY13" fmla="*/ 2042342 h 2042342"/>
                <a:gd name="connsiteX14" fmla="*/ 1265780 w 3013635"/>
                <a:gd name="connsiteY14" fmla="*/ 2042342 h 2042342"/>
                <a:gd name="connsiteX15" fmla="*/ 831911 w 3013635"/>
                <a:gd name="connsiteY15" fmla="*/ 2042342 h 2042342"/>
                <a:gd name="connsiteX16" fmla="*/ 301629 w 3013635"/>
                <a:gd name="connsiteY16" fmla="*/ 2042342 h 2042342"/>
                <a:gd name="connsiteX17" fmla="*/ 0 w 3013635"/>
                <a:gd name="connsiteY17" fmla="*/ 1701944 h 2042342"/>
                <a:gd name="connsiteX18" fmla="*/ 0 w 3013635"/>
                <a:gd name="connsiteY18" fmla="*/ 1234479 h 2042342"/>
                <a:gd name="connsiteX19" fmla="*/ 0 w 3013635"/>
                <a:gd name="connsiteY19" fmla="*/ 807862 h 2042342"/>
                <a:gd name="connsiteX20" fmla="*/ 0 w 3013635"/>
                <a:gd name="connsiteY20" fmla="*/ 340397 h 2042342"/>
                <a:gd name="connsiteX0" fmla="*/ 0 w 3013635"/>
                <a:gd name="connsiteY0" fmla="*/ 340397 h 2042342"/>
                <a:gd name="connsiteX1" fmla="*/ 301629 w 3013635"/>
                <a:gd name="connsiteY1" fmla="*/ 0 h 2042342"/>
                <a:gd name="connsiteX2" fmla="*/ 831911 w 3013635"/>
                <a:gd name="connsiteY2" fmla="*/ 0 h 2042342"/>
                <a:gd name="connsiteX3" fmla="*/ 1265780 w 3013635"/>
                <a:gd name="connsiteY3" fmla="*/ 0 h 2042342"/>
                <a:gd name="connsiteX4" fmla="*/ 1723751 w 3013635"/>
                <a:gd name="connsiteY4" fmla="*/ 0 h 2042342"/>
                <a:gd name="connsiteX5" fmla="*/ 2181723 w 3013635"/>
                <a:gd name="connsiteY5" fmla="*/ 0 h 2042342"/>
                <a:gd name="connsiteX6" fmla="*/ 2712005 w 3013635"/>
                <a:gd name="connsiteY6" fmla="*/ 0 h 2042342"/>
                <a:gd name="connsiteX7" fmla="*/ 3013635 w 3013635"/>
                <a:gd name="connsiteY7" fmla="*/ 340397 h 2042342"/>
                <a:gd name="connsiteX8" fmla="*/ 3013635 w 3013635"/>
                <a:gd name="connsiteY8" fmla="*/ 821477 h 2042342"/>
                <a:gd name="connsiteX9" fmla="*/ 3013635 w 3013635"/>
                <a:gd name="connsiteY9" fmla="*/ 1275326 h 2042342"/>
                <a:gd name="connsiteX10" fmla="*/ 3013635 w 3013635"/>
                <a:gd name="connsiteY10" fmla="*/ 1701944 h 2042342"/>
                <a:gd name="connsiteX11" fmla="*/ 2712005 w 3013635"/>
                <a:gd name="connsiteY11" fmla="*/ 2042342 h 2042342"/>
                <a:gd name="connsiteX12" fmla="*/ 2302241 w 3013635"/>
                <a:gd name="connsiteY12" fmla="*/ 2042342 h 2042342"/>
                <a:gd name="connsiteX13" fmla="*/ 1771958 w 3013635"/>
                <a:gd name="connsiteY13" fmla="*/ 2042342 h 2042342"/>
                <a:gd name="connsiteX14" fmla="*/ 1241676 w 3013635"/>
                <a:gd name="connsiteY14" fmla="*/ 2042342 h 2042342"/>
                <a:gd name="connsiteX15" fmla="*/ 735497 w 3013635"/>
                <a:gd name="connsiteY15" fmla="*/ 2042342 h 2042342"/>
                <a:gd name="connsiteX16" fmla="*/ 301629 w 3013635"/>
                <a:gd name="connsiteY16" fmla="*/ 2042342 h 2042342"/>
                <a:gd name="connsiteX17" fmla="*/ 0 w 3013635"/>
                <a:gd name="connsiteY17" fmla="*/ 1701944 h 2042342"/>
                <a:gd name="connsiteX18" fmla="*/ 0 w 3013635"/>
                <a:gd name="connsiteY18" fmla="*/ 1261710 h 2042342"/>
                <a:gd name="connsiteX19" fmla="*/ 0 w 3013635"/>
                <a:gd name="connsiteY19" fmla="*/ 794246 h 2042342"/>
                <a:gd name="connsiteX20" fmla="*/ 0 w 3013635"/>
                <a:gd name="connsiteY20" fmla="*/ 340397 h 2042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013635" h="2042342" fill="none" extrusionOk="0">
                  <a:moveTo>
                    <a:pt x="0" y="340397"/>
                  </a:moveTo>
                  <a:cubicBezTo>
                    <a:pt x="23646" y="128406"/>
                    <a:pt x="123331" y="41772"/>
                    <a:pt x="301629" y="0"/>
                  </a:cubicBezTo>
                  <a:cubicBezTo>
                    <a:pt x="498612" y="-39748"/>
                    <a:pt x="567043" y="23005"/>
                    <a:pt x="735497" y="0"/>
                  </a:cubicBezTo>
                  <a:cubicBezTo>
                    <a:pt x="909732" y="-15741"/>
                    <a:pt x="949970" y="12259"/>
                    <a:pt x="1145260" y="0"/>
                  </a:cubicBezTo>
                  <a:cubicBezTo>
                    <a:pt x="1328176" y="-21073"/>
                    <a:pt x="1451933" y="29013"/>
                    <a:pt x="1675543" y="0"/>
                  </a:cubicBezTo>
                  <a:cubicBezTo>
                    <a:pt x="1876342" y="-16918"/>
                    <a:pt x="1948983" y="45267"/>
                    <a:pt x="2085307" y="0"/>
                  </a:cubicBezTo>
                  <a:cubicBezTo>
                    <a:pt x="2153544" y="-67081"/>
                    <a:pt x="2489777" y="20842"/>
                    <a:pt x="2712005" y="0"/>
                  </a:cubicBezTo>
                  <a:cubicBezTo>
                    <a:pt x="2909395" y="19224"/>
                    <a:pt x="3059408" y="166563"/>
                    <a:pt x="3013635" y="340397"/>
                  </a:cubicBezTo>
                  <a:cubicBezTo>
                    <a:pt x="3056343" y="477540"/>
                    <a:pt x="3001198" y="692372"/>
                    <a:pt x="3013635" y="794246"/>
                  </a:cubicBezTo>
                  <a:cubicBezTo>
                    <a:pt x="3018736" y="911350"/>
                    <a:pt x="2949807" y="1033585"/>
                    <a:pt x="3013635" y="1207248"/>
                  </a:cubicBezTo>
                  <a:cubicBezTo>
                    <a:pt x="3083104" y="1369772"/>
                    <a:pt x="3011975" y="1555828"/>
                    <a:pt x="3013635" y="1701944"/>
                  </a:cubicBezTo>
                  <a:cubicBezTo>
                    <a:pt x="3048129" y="1876551"/>
                    <a:pt x="2863113" y="2063532"/>
                    <a:pt x="2712005" y="2042342"/>
                  </a:cubicBezTo>
                  <a:cubicBezTo>
                    <a:pt x="2472911" y="2090989"/>
                    <a:pt x="2396543" y="2001062"/>
                    <a:pt x="2229930" y="2042342"/>
                  </a:cubicBezTo>
                  <a:cubicBezTo>
                    <a:pt x="2083102" y="2077470"/>
                    <a:pt x="1977127" y="2020121"/>
                    <a:pt x="1723751" y="2042342"/>
                  </a:cubicBezTo>
                  <a:cubicBezTo>
                    <a:pt x="1470214" y="2078171"/>
                    <a:pt x="1428778" y="2033168"/>
                    <a:pt x="1265780" y="2042342"/>
                  </a:cubicBezTo>
                  <a:cubicBezTo>
                    <a:pt x="1081524" y="2040894"/>
                    <a:pt x="1047472" y="1985730"/>
                    <a:pt x="831911" y="2042342"/>
                  </a:cubicBezTo>
                  <a:cubicBezTo>
                    <a:pt x="638710" y="2086476"/>
                    <a:pt x="571156" y="1979948"/>
                    <a:pt x="301629" y="2042342"/>
                  </a:cubicBezTo>
                  <a:cubicBezTo>
                    <a:pt x="139795" y="2024134"/>
                    <a:pt x="24721" y="1925579"/>
                    <a:pt x="0" y="1701944"/>
                  </a:cubicBezTo>
                  <a:cubicBezTo>
                    <a:pt x="-14920" y="1515343"/>
                    <a:pt x="-6845" y="1342940"/>
                    <a:pt x="0" y="1234479"/>
                  </a:cubicBezTo>
                  <a:cubicBezTo>
                    <a:pt x="-7179" y="1129257"/>
                    <a:pt x="17118" y="961033"/>
                    <a:pt x="0" y="807862"/>
                  </a:cubicBezTo>
                  <a:cubicBezTo>
                    <a:pt x="-67800" y="688061"/>
                    <a:pt x="18372" y="563500"/>
                    <a:pt x="0" y="340397"/>
                  </a:cubicBezTo>
                  <a:close/>
                </a:path>
                <a:path w="3013635" h="2042342" stroke="0" extrusionOk="0">
                  <a:moveTo>
                    <a:pt x="0" y="340397"/>
                  </a:moveTo>
                  <a:cubicBezTo>
                    <a:pt x="18828" y="164512"/>
                    <a:pt x="181587" y="-8177"/>
                    <a:pt x="301629" y="0"/>
                  </a:cubicBezTo>
                  <a:cubicBezTo>
                    <a:pt x="521321" y="-37929"/>
                    <a:pt x="599192" y="53854"/>
                    <a:pt x="831911" y="0"/>
                  </a:cubicBezTo>
                  <a:cubicBezTo>
                    <a:pt x="1084524" y="-52472"/>
                    <a:pt x="1147760" y="17560"/>
                    <a:pt x="1265780" y="0"/>
                  </a:cubicBezTo>
                  <a:cubicBezTo>
                    <a:pt x="1397760" y="-33444"/>
                    <a:pt x="1625747" y="8972"/>
                    <a:pt x="1723751" y="0"/>
                  </a:cubicBezTo>
                  <a:cubicBezTo>
                    <a:pt x="1879340" y="-42473"/>
                    <a:pt x="1981805" y="20314"/>
                    <a:pt x="2181723" y="0"/>
                  </a:cubicBezTo>
                  <a:cubicBezTo>
                    <a:pt x="2389311" y="-57101"/>
                    <a:pt x="2450656" y="56842"/>
                    <a:pt x="2712005" y="0"/>
                  </a:cubicBezTo>
                  <a:cubicBezTo>
                    <a:pt x="2873577" y="35648"/>
                    <a:pt x="3028439" y="137570"/>
                    <a:pt x="3013635" y="340397"/>
                  </a:cubicBezTo>
                  <a:cubicBezTo>
                    <a:pt x="3064730" y="544391"/>
                    <a:pt x="2939299" y="627013"/>
                    <a:pt x="3013635" y="821477"/>
                  </a:cubicBezTo>
                  <a:cubicBezTo>
                    <a:pt x="3073799" y="975750"/>
                    <a:pt x="2996124" y="1141117"/>
                    <a:pt x="3013635" y="1275326"/>
                  </a:cubicBezTo>
                  <a:cubicBezTo>
                    <a:pt x="3036835" y="1444942"/>
                    <a:pt x="3013926" y="1549163"/>
                    <a:pt x="3013635" y="1701944"/>
                  </a:cubicBezTo>
                  <a:cubicBezTo>
                    <a:pt x="2974625" y="1887059"/>
                    <a:pt x="2898266" y="1989658"/>
                    <a:pt x="2712005" y="2042342"/>
                  </a:cubicBezTo>
                  <a:cubicBezTo>
                    <a:pt x="2545926" y="2061978"/>
                    <a:pt x="2427405" y="2006788"/>
                    <a:pt x="2302241" y="2042342"/>
                  </a:cubicBezTo>
                  <a:cubicBezTo>
                    <a:pt x="2159080" y="2116028"/>
                    <a:pt x="2030506" y="2049164"/>
                    <a:pt x="1771958" y="2042342"/>
                  </a:cubicBezTo>
                  <a:cubicBezTo>
                    <a:pt x="1531619" y="2067612"/>
                    <a:pt x="1443420" y="2030121"/>
                    <a:pt x="1241676" y="2042342"/>
                  </a:cubicBezTo>
                  <a:cubicBezTo>
                    <a:pt x="1025415" y="2047315"/>
                    <a:pt x="837441" y="2028201"/>
                    <a:pt x="735497" y="2042342"/>
                  </a:cubicBezTo>
                  <a:cubicBezTo>
                    <a:pt x="611174" y="2025526"/>
                    <a:pt x="470252" y="2032190"/>
                    <a:pt x="301629" y="2042342"/>
                  </a:cubicBezTo>
                  <a:cubicBezTo>
                    <a:pt x="95658" y="2055169"/>
                    <a:pt x="14952" y="1859511"/>
                    <a:pt x="0" y="1701944"/>
                  </a:cubicBezTo>
                  <a:cubicBezTo>
                    <a:pt x="-69097" y="1615175"/>
                    <a:pt x="34513" y="1420411"/>
                    <a:pt x="0" y="1261710"/>
                  </a:cubicBezTo>
                  <a:cubicBezTo>
                    <a:pt x="-2654" y="1076860"/>
                    <a:pt x="32580" y="953144"/>
                    <a:pt x="0" y="794246"/>
                  </a:cubicBezTo>
                  <a:cubicBezTo>
                    <a:pt x="-20929" y="613751"/>
                    <a:pt x="25594" y="501342"/>
                    <a:pt x="0" y="340397"/>
                  </a:cubicBezTo>
                  <a:close/>
                </a:path>
                <a:path w="3013635" h="2042342" fill="none" stroke="0" extrusionOk="0">
                  <a:moveTo>
                    <a:pt x="0" y="340397"/>
                  </a:moveTo>
                  <a:cubicBezTo>
                    <a:pt x="30359" y="134119"/>
                    <a:pt x="121165" y="18156"/>
                    <a:pt x="301629" y="0"/>
                  </a:cubicBezTo>
                  <a:cubicBezTo>
                    <a:pt x="487688" y="-36771"/>
                    <a:pt x="554300" y="36899"/>
                    <a:pt x="735497" y="0"/>
                  </a:cubicBezTo>
                  <a:cubicBezTo>
                    <a:pt x="904506" y="-26028"/>
                    <a:pt x="969076" y="-606"/>
                    <a:pt x="1145260" y="0"/>
                  </a:cubicBezTo>
                  <a:cubicBezTo>
                    <a:pt x="1329887" y="-6694"/>
                    <a:pt x="1472906" y="39567"/>
                    <a:pt x="1675543" y="0"/>
                  </a:cubicBezTo>
                  <a:cubicBezTo>
                    <a:pt x="1900124" y="9114"/>
                    <a:pt x="1979927" y="79058"/>
                    <a:pt x="2085307" y="0"/>
                  </a:cubicBezTo>
                  <a:cubicBezTo>
                    <a:pt x="2190541" y="-37087"/>
                    <a:pt x="2539442" y="80346"/>
                    <a:pt x="2712005" y="0"/>
                  </a:cubicBezTo>
                  <a:cubicBezTo>
                    <a:pt x="2929095" y="-12951"/>
                    <a:pt x="3034900" y="189906"/>
                    <a:pt x="3013635" y="340397"/>
                  </a:cubicBezTo>
                  <a:cubicBezTo>
                    <a:pt x="3051897" y="477084"/>
                    <a:pt x="3006907" y="688680"/>
                    <a:pt x="3013635" y="794246"/>
                  </a:cubicBezTo>
                  <a:cubicBezTo>
                    <a:pt x="3027524" y="891424"/>
                    <a:pt x="2989235" y="1018341"/>
                    <a:pt x="3013635" y="1207248"/>
                  </a:cubicBezTo>
                  <a:cubicBezTo>
                    <a:pt x="3025460" y="1359152"/>
                    <a:pt x="2971311" y="1550913"/>
                    <a:pt x="3013635" y="1701944"/>
                  </a:cubicBezTo>
                  <a:cubicBezTo>
                    <a:pt x="3054634" y="1865365"/>
                    <a:pt x="2869553" y="2034173"/>
                    <a:pt x="2712005" y="2042342"/>
                  </a:cubicBezTo>
                  <a:cubicBezTo>
                    <a:pt x="2478314" y="2096596"/>
                    <a:pt x="2387253" y="2027544"/>
                    <a:pt x="2229930" y="2042342"/>
                  </a:cubicBezTo>
                  <a:cubicBezTo>
                    <a:pt x="2108203" y="2043958"/>
                    <a:pt x="1986139" y="1979193"/>
                    <a:pt x="1723751" y="2042342"/>
                  </a:cubicBezTo>
                  <a:cubicBezTo>
                    <a:pt x="1482418" y="2087704"/>
                    <a:pt x="1438782" y="2033563"/>
                    <a:pt x="1265780" y="2042342"/>
                  </a:cubicBezTo>
                  <a:cubicBezTo>
                    <a:pt x="1109208" y="2054163"/>
                    <a:pt x="1007543" y="1995869"/>
                    <a:pt x="831911" y="2042342"/>
                  </a:cubicBezTo>
                  <a:cubicBezTo>
                    <a:pt x="663046" y="2084186"/>
                    <a:pt x="594949" y="1975483"/>
                    <a:pt x="301629" y="2042342"/>
                  </a:cubicBezTo>
                  <a:cubicBezTo>
                    <a:pt x="203577" y="2064166"/>
                    <a:pt x="-4972" y="1913699"/>
                    <a:pt x="0" y="1701944"/>
                  </a:cubicBezTo>
                  <a:cubicBezTo>
                    <a:pt x="-20833" y="1535238"/>
                    <a:pt x="-1516" y="1331161"/>
                    <a:pt x="0" y="1234479"/>
                  </a:cubicBezTo>
                  <a:cubicBezTo>
                    <a:pt x="10584" y="1128496"/>
                    <a:pt x="18782" y="951885"/>
                    <a:pt x="0" y="807862"/>
                  </a:cubicBezTo>
                  <a:cubicBezTo>
                    <a:pt x="-13189" y="723365"/>
                    <a:pt x="76014" y="511866"/>
                    <a:pt x="0" y="340397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040786"/>
                        <a:gd name="connsiteY0" fmla="*/ 304347 h 1826044"/>
                        <a:gd name="connsiteX1" fmla="*/ 304347 w 3040786"/>
                        <a:gd name="connsiteY1" fmla="*/ 0 h 1826044"/>
                        <a:gd name="connsiteX2" fmla="*/ 742124 w 3040786"/>
                        <a:gd name="connsiteY2" fmla="*/ 0 h 1826044"/>
                        <a:gd name="connsiteX3" fmla="*/ 1155579 w 3040786"/>
                        <a:gd name="connsiteY3" fmla="*/ 0 h 1826044"/>
                        <a:gd name="connsiteX4" fmla="*/ 1690639 w 3040786"/>
                        <a:gd name="connsiteY4" fmla="*/ 0 h 1826044"/>
                        <a:gd name="connsiteX5" fmla="*/ 2104095 w 3040786"/>
                        <a:gd name="connsiteY5" fmla="*/ 0 h 1826044"/>
                        <a:gd name="connsiteX6" fmla="*/ 2736439 w 3040786"/>
                        <a:gd name="connsiteY6" fmla="*/ 0 h 1826044"/>
                        <a:gd name="connsiteX7" fmla="*/ 3040786 w 3040786"/>
                        <a:gd name="connsiteY7" fmla="*/ 304347 h 1826044"/>
                        <a:gd name="connsiteX8" fmla="*/ 3040786 w 3040786"/>
                        <a:gd name="connsiteY8" fmla="*/ 710130 h 1826044"/>
                        <a:gd name="connsiteX9" fmla="*/ 3040786 w 3040786"/>
                        <a:gd name="connsiteY9" fmla="*/ 1079393 h 1826044"/>
                        <a:gd name="connsiteX10" fmla="*/ 3040786 w 3040786"/>
                        <a:gd name="connsiteY10" fmla="*/ 1521697 h 1826044"/>
                        <a:gd name="connsiteX11" fmla="*/ 2736439 w 3040786"/>
                        <a:gd name="connsiteY11" fmla="*/ 1826044 h 1826044"/>
                        <a:gd name="connsiteX12" fmla="*/ 2250021 w 3040786"/>
                        <a:gd name="connsiteY12" fmla="*/ 1826044 h 1826044"/>
                        <a:gd name="connsiteX13" fmla="*/ 1739281 w 3040786"/>
                        <a:gd name="connsiteY13" fmla="*/ 1826044 h 1826044"/>
                        <a:gd name="connsiteX14" fmla="*/ 1277184 w 3040786"/>
                        <a:gd name="connsiteY14" fmla="*/ 1826044 h 1826044"/>
                        <a:gd name="connsiteX15" fmla="*/ 839407 w 3040786"/>
                        <a:gd name="connsiteY15" fmla="*/ 1826044 h 1826044"/>
                        <a:gd name="connsiteX16" fmla="*/ 304347 w 3040786"/>
                        <a:gd name="connsiteY16" fmla="*/ 1826044 h 1826044"/>
                        <a:gd name="connsiteX17" fmla="*/ 0 w 3040786"/>
                        <a:gd name="connsiteY17" fmla="*/ 1521697 h 1826044"/>
                        <a:gd name="connsiteX18" fmla="*/ 0 w 3040786"/>
                        <a:gd name="connsiteY18" fmla="*/ 1103740 h 1826044"/>
                        <a:gd name="connsiteX19" fmla="*/ 0 w 3040786"/>
                        <a:gd name="connsiteY19" fmla="*/ 722304 h 1826044"/>
                        <a:gd name="connsiteX20" fmla="*/ 0 w 3040786"/>
                        <a:gd name="connsiteY20" fmla="*/ 304347 h 18260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3040786" h="1826044" fill="none" extrusionOk="0">
                          <a:moveTo>
                            <a:pt x="0" y="304347"/>
                          </a:moveTo>
                          <a:cubicBezTo>
                            <a:pt x="10350" y="133663"/>
                            <a:pt x="108405" y="28376"/>
                            <a:pt x="304347" y="0"/>
                          </a:cubicBezTo>
                          <a:cubicBezTo>
                            <a:pt x="499072" y="-17958"/>
                            <a:pt x="578858" y="30045"/>
                            <a:pt x="742124" y="0"/>
                          </a:cubicBezTo>
                          <a:cubicBezTo>
                            <a:pt x="905390" y="-30045"/>
                            <a:pt x="961433" y="12195"/>
                            <a:pt x="1155579" y="0"/>
                          </a:cubicBezTo>
                          <a:cubicBezTo>
                            <a:pt x="1349725" y="-12195"/>
                            <a:pt x="1477471" y="12696"/>
                            <a:pt x="1690639" y="0"/>
                          </a:cubicBezTo>
                          <a:cubicBezTo>
                            <a:pt x="1903807" y="-12696"/>
                            <a:pt x="1993401" y="44113"/>
                            <a:pt x="2104095" y="0"/>
                          </a:cubicBezTo>
                          <a:cubicBezTo>
                            <a:pt x="2214789" y="-44113"/>
                            <a:pt x="2560320" y="40295"/>
                            <a:pt x="2736439" y="0"/>
                          </a:cubicBezTo>
                          <a:cubicBezTo>
                            <a:pt x="2925372" y="4637"/>
                            <a:pt x="3038236" y="148374"/>
                            <a:pt x="3040786" y="304347"/>
                          </a:cubicBezTo>
                          <a:cubicBezTo>
                            <a:pt x="3075354" y="426778"/>
                            <a:pt x="3027888" y="616829"/>
                            <a:pt x="3040786" y="710130"/>
                          </a:cubicBezTo>
                          <a:cubicBezTo>
                            <a:pt x="3053684" y="803431"/>
                            <a:pt x="3008137" y="918767"/>
                            <a:pt x="3040786" y="1079393"/>
                          </a:cubicBezTo>
                          <a:cubicBezTo>
                            <a:pt x="3073435" y="1240019"/>
                            <a:pt x="2997573" y="1397585"/>
                            <a:pt x="3040786" y="1521697"/>
                          </a:cubicBezTo>
                          <a:cubicBezTo>
                            <a:pt x="3086075" y="1690907"/>
                            <a:pt x="2905244" y="1831193"/>
                            <a:pt x="2736439" y="1826044"/>
                          </a:cubicBezTo>
                          <a:cubicBezTo>
                            <a:pt x="2514482" y="1854601"/>
                            <a:pt x="2403661" y="1812109"/>
                            <a:pt x="2250021" y="1826044"/>
                          </a:cubicBezTo>
                          <a:cubicBezTo>
                            <a:pt x="2096381" y="1839979"/>
                            <a:pt x="1983896" y="1777940"/>
                            <a:pt x="1739281" y="1826044"/>
                          </a:cubicBezTo>
                          <a:cubicBezTo>
                            <a:pt x="1494666" y="1874148"/>
                            <a:pt x="1450861" y="1820416"/>
                            <a:pt x="1277184" y="1826044"/>
                          </a:cubicBezTo>
                          <a:cubicBezTo>
                            <a:pt x="1103507" y="1831672"/>
                            <a:pt x="1038525" y="1785726"/>
                            <a:pt x="839407" y="1826044"/>
                          </a:cubicBezTo>
                          <a:cubicBezTo>
                            <a:pt x="640289" y="1866362"/>
                            <a:pt x="568004" y="1768135"/>
                            <a:pt x="304347" y="1826044"/>
                          </a:cubicBezTo>
                          <a:cubicBezTo>
                            <a:pt x="167993" y="1829911"/>
                            <a:pt x="28717" y="1705417"/>
                            <a:pt x="0" y="1521697"/>
                          </a:cubicBezTo>
                          <a:cubicBezTo>
                            <a:pt x="-16611" y="1363089"/>
                            <a:pt x="2383" y="1195594"/>
                            <a:pt x="0" y="1103740"/>
                          </a:cubicBezTo>
                          <a:cubicBezTo>
                            <a:pt x="-2383" y="1011886"/>
                            <a:pt x="38574" y="833362"/>
                            <a:pt x="0" y="722304"/>
                          </a:cubicBezTo>
                          <a:cubicBezTo>
                            <a:pt x="-38574" y="611246"/>
                            <a:pt x="46090" y="469061"/>
                            <a:pt x="0" y="304347"/>
                          </a:cubicBezTo>
                          <a:close/>
                        </a:path>
                        <a:path w="3040786" h="1826044" stroke="0" extrusionOk="0">
                          <a:moveTo>
                            <a:pt x="0" y="304347"/>
                          </a:moveTo>
                          <a:cubicBezTo>
                            <a:pt x="19704" y="121189"/>
                            <a:pt x="166982" y="-30393"/>
                            <a:pt x="304347" y="0"/>
                          </a:cubicBezTo>
                          <a:cubicBezTo>
                            <a:pt x="544089" y="-51081"/>
                            <a:pt x="586575" y="51490"/>
                            <a:pt x="839407" y="0"/>
                          </a:cubicBezTo>
                          <a:cubicBezTo>
                            <a:pt x="1092239" y="-51490"/>
                            <a:pt x="1147934" y="22652"/>
                            <a:pt x="1277184" y="0"/>
                          </a:cubicBezTo>
                          <a:cubicBezTo>
                            <a:pt x="1406434" y="-22652"/>
                            <a:pt x="1604742" y="10842"/>
                            <a:pt x="1739281" y="0"/>
                          </a:cubicBezTo>
                          <a:cubicBezTo>
                            <a:pt x="1873820" y="-10842"/>
                            <a:pt x="2008331" y="39951"/>
                            <a:pt x="2201379" y="0"/>
                          </a:cubicBezTo>
                          <a:cubicBezTo>
                            <a:pt x="2394427" y="-39951"/>
                            <a:pt x="2472512" y="26556"/>
                            <a:pt x="2736439" y="0"/>
                          </a:cubicBezTo>
                          <a:cubicBezTo>
                            <a:pt x="2930808" y="36890"/>
                            <a:pt x="3048456" y="136472"/>
                            <a:pt x="3040786" y="304347"/>
                          </a:cubicBezTo>
                          <a:cubicBezTo>
                            <a:pt x="3064777" y="467802"/>
                            <a:pt x="2991098" y="564959"/>
                            <a:pt x="3040786" y="734477"/>
                          </a:cubicBezTo>
                          <a:cubicBezTo>
                            <a:pt x="3090474" y="903995"/>
                            <a:pt x="3019762" y="1012748"/>
                            <a:pt x="3040786" y="1140261"/>
                          </a:cubicBezTo>
                          <a:cubicBezTo>
                            <a:pt x="3061810" y="1267774"/>
                            <a:pt x="3026829" y="1372849"/>
                            <a:pt x="3040786" y="1521697"/>
                          </a:cubicBezTo>
                          <a:cubicBezTo>
                            <a:pt x="3034697" y="1681553"/>
                            <a:pt x="2906414" y="1780273"/>
                            <a:pt x="2736439" y="1826044"/>
                          </a:cubicBezTo>
                          <a:cubicBezTo>
                            <a:pt x="2582471" y="1838414"/>
                            <a:pt x="2447531" y="1796650"/>
                            <a:pt x="2322983" y="1826044"/>
                          </a:cubicBezTo>
                          <a:cubicBezTo>
                            <a:pt x="2198435" y="1855438"/>
                            <a:pt x="2018537" y="1810217"/>
                            <a:pt x="1787923" y="1826044"/>
                          </a:cubicBezTo>
                          <a:cubicBezTo>
                            <a:pt x="1557309" y="1841871"/>
                            <a:pt x="1473458" y="1819673"/>
                            <a:pt x="1252863" y="1826044"/>
                          </a:cubicBezTo>
                          <a:cubicBezTo>
                            <a:pt x="1032268" y="1832415"/>
                            <a:pt x="858249" y="1817931"/>
                            <a:pt x="742124" y="1826044"/>
                          </a:cubicBezTo>
                          <a:cubicBezTo>
                            <a:pt x="625999" y="1834157"/>
                            <a:pt x="496651" y="1823918"/>
                            <a:pt x="304347" y="1826044"/>
                          </a:cubicBezTo>
                          <a:cubicBezTo>
                            <a:pt x="97330" y="1830299"/>
                            <a:pt x="24007" y="1700085"/>
                            <a:pt x="0" y="1521697"/>
                          </a:cubicBezTo>
                          <a:cubicBezTo>
                            <a:pt x="-34397" y="1420139"/>
                            <a:pt x="2833" y="1287441"/>
                            <a:pt x="0" y="1128087"/>
                          </a:cubicBezTo>
                          <a:cubicBezTo>
                            <a:pt x="-2833" y="968733"/>
                            <a:pt x="17676" y="874998"/>
                            <a:pt x="0" y="710130"/>
                          </a:cubicBezTo>
                          <a:cubicBezTo>
                            <a:pt x="-17676" y="545262"/>
                            <a:pt x="39150" y="444869"/>
                            <a:pt x="0" y="3043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230615" y="452546"/>
              <a:ext cx="3061255" cy="2002849"/>
            </a:xfrm>
            <a:custGeom>
              <a:avLst/>
              <a:gdLst>
                <a:gd name="connsiteX0" fmla="*/ 0 w 3061255"/>
                <a:gd name="connsiteY0" fmla="*/ 230441 h 2002849"/>
                <a:gd name="connsiteX1" fmla="*/ 510218 w 3061255"/>
                <a:gd name="connsiteY1" fmla="*/ 0 h 2002849"/>
                <a:gd name="connsiteX2" fmla="*/ 1231307 w 3061255"/>
                <a:gd name="connsiteY2" fmla="*/ 0 h 2002849"/>
                <a:gd name="connsiteX3" fmla="*/ 1870762 w 3061255"/>
                <a:gd name="connsiteY3" fmla="*/ 0 h 2002849"/>
                <a:gd name="connsiteX4" fmla="*/ 2551035 w 3061255"/>
                <a:gd name="connsiteY4" fmla="*/ 0 h 2002849"/>
                <a:gd name="connsiteX5" fmla="*/ 3061255 w 3061255"/>
                <a:gd name="connsiteY5" fmla="*/ 230441 h 2002849"/>
                <a:gd name="connsiteX6" fmla="*/ 3061255 w 3061255"/>
                <a:gd name="connsiteY6" fmla="*/ 631352 h 2002849"/>
                <a:gd name="connsiteX7" fmla="*/ 3061255 w 3061255"/>
                <a:gd name="connsiteY7" fmla="*/ 970584 h 2002849"/>
                <a:gd name="connsiteX8" fmla="*/ 3061255 w 3061255"/>
                <a:gd name="connsiteY8" fmla="*/ 1356075 h 2002849"/>
                <a:gd name="connsiteX9" fmla="*/ 3061255 w 3061255"/>
                <a:gd name="connsiteY9" fmla="*/ 1772406 h 2002849"/>
                <a:gd name="connsiteX10" fmla="*/ 2551035 w 3061255"/>
                <a:gd name="connsiteY10" fmla="*/ 2002849 h 2002849"/>
                <a:gd name="connsiteX11" fmla="*/ 1931987 w 3061255"/>
                <a:gd name="connsiteY11" fmla="*/ 2002849 h 2002849"/>
                <a:gd name="connsiteX12" fmla="*/ 1312940 w 3061255"/>
                <a:gd name="connsiteY12" fmla="*/ 2002849 h 2002849"/>
                <a:gd name="connsiteX13" fmla="*/ 510218 w 3061255"/>
                <a:gd name="connsiteY13" fmla="*/ 2002849 h 2002849"/>
                <a:gd name="connsiteX14" fmla="*/ 0 w 3061255"/>
                <a:gd name="connsiteY14" fmla="*/ 1772406 h 2002849"/>
                <a:gd name="connsiteX15" fmla="*/ 0 w 3061255"/>
                <a:gd name="connsiteY15" fmla="*/ 1433173 h 2002849"/>
                <a:gd name="connsiteX16" fmla="*/ 0 w 3061255"/>
                <a:gd name="connsiteY16" fmla="*/ 1063102 h 2002849"/>
                <a:gd name="connsiteX17" fmla="*/ 0 w 3061255"/>
                <a:gd name="connsiteY17" fmla="*/ 662191 h 2002849"/>
                <a:gd name="connsiteX18" fmla="*/ 0 w 3061255"/>
                <a:gd name="connsiteY18" fmla="*/ 230441 h 200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61255" h="2002849" extrusionOk="0">
                  <a:moveTo>
                    <a:pt x="0" y="230441"/>
                  </a:moveTo>
                  <a:cubicBezTo>
                    <a:pt x="36171" y="79019"/>
                    <a:pt x="321076" y="-78561"/>
                    <a:pt x="510218" y="0"/>
                  </a:cubicBezTo>
                  <a:cubicBezTo>
                    <a:pt x="835123" y="-67613"/>
                    <a:pt x="906230" y="33314"/>
                    <a:pt x="1231307" y="0"/>
                  </a:cubicBezTo>
                  <a:cubicBezTo>
                    <a:pt x="1556908" y="29314"/>
                    <a:pt x="1714615" y="-4757"/>
                    <a:pt x="1870762" y="0"/>
                  </a:cubicBezTo>
                  <a:cubicBezTo>
                    <a:pt x="2012109" y="17449"/>
                    <a:pt x="2256343" y="84253"/>
                    <a:pt x="2551035" y="0"/>
                  </a:cubicBezTo>
                  <a:cubicBezTo>
                    <a:pt x="2842686" y="18446"/>
                    <a:pt x="3059742" y="143663"/>
                    <a:pt x="3061255" y="230441"/>
                  </a:cubicBezTo>
                  <a:cubicBezTo>
                    <a:pt x="3070427" y="459819"/>
                    <a:pt x="2964834" y="542865"/>
                    <a:pt x="3061255" y="631352"/>
                  </a:cubicBezTo>
                  <a:cubicBezTo>
                    <a:pt x="3172042" y="763488"/>
                    <a:pt x="3023398" y="916345"/>
                    <a:pt x="3061255" y="970584"/>
                  </a:cubicBezTo>
                  <a:cubicBezTo>
                    <a:pt x="3183483" y="1035829"/>
                    <a:pt x="3049401" y="1180913"/>
                    <a:pt x="3061255" y="1356075"/>
                  </a:cubicBezTo>
                  <a:cubicBezTo>
                    <a:pt x="3093033" y="1489235"/>
                    <a:pt x="3067259" y="1607301"/>
                    <a:pt x="3061255" y="1772406"/>
                  </a:cubicBezTo>
                  <a:cubicBezTo>
                    <a:pt x="3121529" y="1895212"/>
                    <a:pt x="2753899" y="1950632"/>
                    <a:pt x="2551035" y="2002849"/>
                  </a:cubicBezTo>
                  <a:cubicBezTo>
                    <a:pt x="2370144" y="1971647"/>
                    <a:pt x="2050820" y="1959148"/>
                    <a:pt x="1931987" y="2002849"/>
                  </a:cubicBezTo>
                  <a:cubicBezTo>
                    <a:pt x="1762049" y="2048120"/>
                    <a:pt x="1651920" y="1980806"/>
                    <a:pt x="1312940" y="2002849"/>
                  </a:cubicBezTo>
                  <a:cubicBezTo>
                    <a:pt x="1101330" y="1996728"/>
                    <a:pt x="831880" y="1947073"/>
                    <a:pt x="510218" y="2002849"/>
                  </a:cubicBezTo>
                  <a:cubicBezTo>
                    <a:pt x="268650" y="1943605"/>
                    <a:pt x="37477" y="1847838"/>
                    <a:pt x="0" y="1772406"/>
                  </a:cubicBezTo>
                  <a:cubicBezTo>
                    <a:pt x="11404" y="1712903"/>
                    <a:pt x="-8625" y="1552865"/>
                    <a:pt x="0" y="1433173"/>
                  </a:cubicBezTo>
                  <a:cubicBezTo>
                    <a:pt x="-33189" y="1305637"/>
                    <a:pt x="92599" y="1137494"/>
                    <a:pt x="0" y="1063102"/>
                  </a:cubicBezTo>
                  <a:cubicBezTo>
                    <a:pt x="-19840" y="1005293"/>
                    <a:pt x="11253" y="805953"/>
                    <a:pt x="0" y="662191"/>
                  </a:cubicBezTo>
                  <a:cubicBezTo>
                    <a:pt x="-84653" y="568824"/>
                    <a:pt x="84501" y="332974"/>
                    <a:pt x="0" y="23044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088835"/>
                        <a:gd name="connsiteY0" fmla="*/ 206036 h 1790734"/>
                        <a:gd name="connsiteX1" fmla="*/ 514815 w 3088835"/>
                        <a:gd name="connsiteY1" fmla="*/ 0 h 1790734"/>
                        <a:gd name="connsiteX2" fmla="*/ 1242401 w 3088835"/>
                        <a:gd name="connsiteY2" fmla="*/ 0 h 1790734"/>
                        <a:gd name="connsiteX3" fmla="*/ 1887617 w 3088835"/>
                        <a:gd name="connsiteY3" fmla="*/ 0 h 1790734"/>
                        <a:gd name="connsiteX4" fmla="*/ 2574019 w 3088835"/>
                        <a:gd name="connsiteY4" fmla="*/ 0 h 1790734"/>
                        <a:gd name="connsiteX5" fmla="*/ 3088835 w 3088835"/>
                        <a:gd name="connsiteY5" fmla="*/ 206036 h 1790734"/>
                        <a:gd name="connsiteX6" fmla="*/ 3088835 w 3088835"/>
                        <a:gd name="connsiteY6" fmla="*/ 564488 h 1790734"/>
                        <a:gd name="connsiteX7" fmla="*/ 3088835 w 3088835"/>
                        <a:gd name="connsiteY7" fmla="*/ 867793 h 1790734"/>
                        <a:gd name="connsiteX8" fmla="*/ 3088835 w 3088835"/>
                        <a:gd name="connsiteY8" fmla="*/ 1212458 h 1790734"/>
                        <a:gd name="connsiteX9" fmla="*/ 3088835 w 3088835"/>
                        <a:gd name="connsiteY9" fmla="*/ 1584697 h 1790734"/>
                        <a:gd name="connsiteX10" fmla="*/ 2574019 w 3088835"/>
                        <a:gd name="connsiteY10" fmla="*/ 1790734 h 1790734"/>
                        <a:gd name="connsiteX11" fmla="*/ 1949394 w 3088835"/>
                        <a:gd name="connsiteY11" fmla="*/ 1790734 h 1790734"/>
                        <a:gd name="connsiteX12" fmla="*/ 1324769 w 3088835"/>
                        <a:gd name="connsiteY12" fmla="*/ 1790734 h 1790734"/>
                        <a:gd name="connsiteX13" fmla="*/ 514815 w 3088835"/>
                        <a:gd name="connsiteY13" fmla="*/ 1790734 h 1790734"/>
                        <a:gd name="connsiteX14" fmla="*/ 0 w 3088835"/>
                        <a:gd name="connsiteY14" fmla="*/ 1584697 h 1790734"/>
                        <a:gd name="connsiteX15" fmla="*/ 0 w 3088835"/>
                        <a:gd name="connsiteY15" fmla="*/ 1281391 h 1790734"/>
                        <a:gd name="connsiteX16" fmla="*/ 0 w 3088835"/>
                        <a:gd name="connsiteY16" fmla="*/ 950513 h 1790734"/>
                        <a:gd name="connsiteX17" fmla="*/ 0 w 3088835"/>
                        <a:gd name="connsiteY17" fmla="*/ 592061 h 1790734"/>
                        <a:gd name="connsiteX18" fmla="*/ 0 w 3088835"/>
                        <a:gd name="connsiteY18" fmla="*/ 206036 h 17907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3088835" h="1790734" extrusionOk="0">
                          <a:moveTo>
                            <a:pt x="0" y="206036"/>
                          </a:moveTo>
                          <a:cubicBezTo>
                            <a:pt x="15944" y="84582"/>
                            <a:pt x="278125" y="-30052"/>
                            <a:pt x="514815" y="0"/>
                          </a:cubicBezTo>
                          <a:cubicBezTo>
                            <a:pt x="854876" y="-34351"/>
                            <a:pt x="937982" y="26233"/>
                            <a:pt x="1242401" y="0"/>
                          </a:cubicBezTo>
                          <a:cubicBezTo>
                            <a:pt x="1553302" y="9771"/>
                            <a:pt x="1721420" y="2471"/>
                            <a:pt x="1887617" y="0"/>
                          </a:cubicBezTo>
                          <a:cubicBezTo>
                            <a:pt x="2061675" y="-9252"/>
                            <a:pt x="2260898" y="34235"/>
                            <a:pt x="2574019" y="0"/>
                          </a:cubicBezTo>
                          <a:cubicBezTo>
                            <a:pt x="2864083" y="9954"/>
                            <a:pt x="3087037" y="126798"/>
                            <a:pt x="3088835" y="206036"/>
                          </a:cubicBezTo>
                          <a:cubicBezTo>
                            <a:pt x="3102906" y="399431"/>
                            <a:pt x="2991083" y="478073"/>
                            <a:pt x="3088835" y="564488"/>
                          </a:cubicBezTo>
                          <a:cubicBezTo>
                            <a:pt x="3198987" y="683510"/>
                            <a:pt x="3042317" y="811876"/>
                            <a:pt x="3088835" y="867793"/>
                          </a:cubicBezTo>
                          <a:cubicBezTo>
                            <a:pt x="3172879" y="928265"/>
                            <a:pt x="3067338" y="1057539"/>
                            <a:pt x="3088835" y="1212458"/>
                          </a:cubicBezTo>
                          <a:cubicBezTo>
                            <a:pt x="3116865" y="1354690"/>
                            <a:pt x="3086961" y="1445252"/>
                            <a:pt x="3088835" y="1584697"/>
                          </a:cubicBezTo>
                          <a:cubicBezTo>
                            <a:pt x="3158947" y="1705627"/>
                            <a:pt x="2777338" y="1773514"/>
                            <a:pt x="2574019" y="1790734"/>
                          </a:cubicBezTo>
                          <a:cubicBezTo>
                            <a:pt x="2392878" y="1770968"/>
                            <a:pt x="2083330" y="1769424"/>
                            <a:pt x="1949394" y="1790734"/>
                          </a:cubicBezTo>
                          <a:cubicBezTo>
                            <a:pt x="1799164" y="1800590"/>
                            <a:pt x="1655388" y="1769450"/>
                            <a:pt x="1324769" y="1790734"/>
                          </a:cubicBezTo>
                          <a:cubicBezTo>
                            <a:pt x="1071668" y="1801304"/>
                            <a:pt x="818590" y="1749491"/>
                            <a:pt x="514815" y="1790734"/>
                          </a:cubicBezTo>
                          <a:cubicBezTo>
                            <a:pt x="267796" y="1760069"/>
                            <a:pt x="26798" y="1679831"/>
                            <a:pt x="0" y="1584697"/>
                          </a:cubicBezTo>
                          <a:cubicBezTo>
                            <a:pt x="7242" y="1530153"/>
                            <a:pt x="25413" y="1390326"/>
                            <a:pt x="0" y="1281391"/>
                          </a:cubicBezTo>
                          <a:cubicBezTo>
                            <a:pt x="-39395" y="1167959"/>
                            <a:pt x="74107" y="1018145"/>
                            <a:pt x="0" y="950513"/>
                          </a:cubicBezTo>
                          <a:cubicBezTo>
                            <a:pt x="-55479" y="883999"/>
                            <a:pt x="54141" y="713483"/>
                            <a:pt x="0" y="592061"/>
                          </a:cubicBezTo>
                          <a:cubicBezTo>
                            <a:pt x="-81976" y="501128"/>
                            <a:pt x="89622" y="303739"/>
                            <a:pt x="0" y="206036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173900" y="680507"/>
              <a:ext cx="3117971" cy="1755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بفك الخياطة من جهتي الفتحة ثم غلق الفتحة بخياطة طرفيها ، باستعمال الأشركة و ربطها على شكل فيونكة</a:t>
              </a: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93959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79866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84267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43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25004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الكبشة 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013401" y="1453291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الشنكار ، إحدى وسائل ضم الفتحات بشكل متراقب أو متراكب ، ولها مقاسات و أحجام و أشكال متنوعة تختلف تبعا للغرض من تركيبها و نوع القماش المراد تثبيتها فيه .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en-US" sz="2400" b="1" dirty="0">
                  <a:latin typeface="Century Gothic" panose="020B0502020202020204" pitchFamily="34" charset="0"/>
                </a:rPr>
                <a:t>7</a:t>
              </a: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59991" y="3427345"/>
            <a:ext cx="1884683" cy="2370936"/>
            <a:chOff x="10079718" y="2778851"/>
            <a:chExt cx="1884683" cy="237093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79718" y="2778851"/>
              <a:ext cx="1884683" cy="2370936"/>
              <a:chOff x="395817" y="4262072"/>
              <a:chExt cx="1884683" cy="237093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عناية ملبسية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5124903"/>
                <a:ext cx="1875550" cy="150810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ضم الفتحات </a:t>
                </a:r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52464" y="4181690"/>
              <a:ext cx="853216" cy="726813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429634B-4C5C-4D4E-9455-4C5D017806DB}"/>
              </a:ext>
            </a:extLst>
          </p:cNvPr>
          <p:cNvGrpSpPr/>
          <p:nvPr/>
        </p:nvGrpSpPr>
        <p:grpSpPr>
          <a:xfrm flipH="1" flipV="1">
            <a:off x="9860292" y="2107296"/>
            <a:ext cx="1834212" cy="635091"/>
            <a:chOff x="1431941" y="2643418"/>
            <a:chExt cx="1834212" cy="63509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B0FA315-5D02-47F2-9560-39D9F961E32C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00C7F9E-A553-4DA4-9DE8-DE01892C37DB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231E9FA-A71E-480D-8A52-276E98C46FC3}"/>
              </a:ext>
            </a:extLst>
          </p:cNvPr>
          <p:cNvSpPr txBox="1"/>
          <p:nvPr/>
        </p:nvSpPr>
        <p:spPr>
          <a:xfrm>
            <a:off x="3013401" y="2348641"/>
            <a:ext cx="805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أنواع الكبشة : 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E78A0E7-55B9-4849-9712-27275FCB260A}"/>
              </a:ext>
            </a:extLst>
          </p:cNvPr>
          <p:cNvGrpSpPr/>
          <p:nvPr/>
        </p:nvGrpSpPr>
        <p:grpSpPr>
          <a:xfrm flipH="1" flipV="1">
            <a:off x="9860292" y="2602596"/>
            <a:ext cx="1834212" cy="635091"/>
            <a:chOff x="1431941" y="2643418"/>
            <a:chExt cx="1834212" cy="635091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ED10A66-F578-4A90-92CF-F575F2DD1DCD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A55092F-767C-46F5-B23C-F339A624D981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6279031B-9FB2-4576-9C6C-05D78FC0D4CC}"/>
              </a:ext>
            </a:extLst>
          </p:cNvPr>
          <p:cNvSpPr txBox="1"/>
          <p:nvPr/>
        </p:nvSpPr>
        <p:spPr>
          <a:xfrm>
            <a:off x="3013401" y="2843941"/>
            <a:ext cx="805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الكبشة المسطحة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697F82B-5C2C-4864-93C6-ED8788468D2B}"/>
              </a:ext>
            </a:extLst>
          </p:cNvPr>
          <p:cNvGrpSpPr/>
          <p:nvPr/>
        </p:nvGrpSpPr>
        <p:grpSpPr>
          <a:xfrm flipH="1" flipV="1">
            <a:off x="9860292" y="3174096"/>
            <a:ext cx="1834212" cy="635091"/>
            <a:chOff x="1431941" y="2643418"/>
            <a:chExt cx="1834212" cy="635091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019D3DF-5EAB-4F2D-AAFF-1401DB14ABC1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0996F89-2341-41A3-9D19-CB789D31E6A4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2166411C-E58F-438F-ACD1-8226143C7B62}"/>
              </a:ext>
            </a:extLst>
          </p:cNvPr>
          <p:cNvSpPr txBox="1"/>
          <p:nvPr/>
        </p:nvSpPr>
        <p:spPr>
          <a:xfrm>
            <a:off x="3013401" y="3415441"/>
            <a:ext cx="805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الكبشة الدائرية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9" name="Freeform: Shape 140">
            <a:extLst>
              <a:ext uri="{FF2B5EF4-FFF2-40B4-BE49-F238E27FC236}">
                <a16:creationId xmlns:a16="http://schemas.microsoft.com/office/drawing/2014/main" id="{9799230F-FA78-4A2F-A2B3-66053839F1EA}"/>
              </a:ext>
            </a:extLst>
          </p:cNvPr>
          <p:cNvSpPr/>
          <p:nvPr/>
        </p:nvSpPr>
        <p:spPr>
          <a:xfrm rot="5400000">
            <a:off x="3549573" y="2408793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0B98C47-972F-40B6-95E5-5D4571E51096}"/>
              </a:ext>
            </a:extLst>
          </p:cNvPr>
          <p:cNvGrpSpPr/>
          <p:nvPr/>
        </p:nvGrpSpPr>
        <p:grpSpPr>
          <a:xfrm>
            <a:off x="4593368" y="2451399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1FC5AAE1-E042-42BC-8D94-0AE52E474441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10">
              <a:extLst>
                <a:ext uri="{FF2B5EF4-FFF2-40B4-BE49-F238E27FC236}">
                  <a16:creationId xmlns:a16="http://schemas.microsoft.com/office/drawing/2014/main" id="{081B7CD9-4BEC-4A05-A0EA-4520E62AB82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CCBA76B-A378-4EDE-8FB3-79E4DDA359F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: Shape 140">
            <a:extLst>
              <a:ext uri="{FF2B5EF4-FFF2-40B4-BE49-F238E27FC236}">
                <a16:creationId xmlns:a16="http://schemas.microsoft.com/office/drawing/2014/main" id="{C51CBA23-5497-4C20-8EE7-A2282205C1BA}"/>
              </a:ext>
            </a:extLst>
          </p:cNvPr>
          <p:cNvSpPr/>
          <p:nvPr/>
        </p:nvSpPr>
        <p:spPr>
          <a:xfrm rot="5400000">
            <a:off x="5644027" y="3842827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87B3499-823A-4AE0-A379-431E583FC655}"/>
              </a:ext>
            </a:extLst>
          </p:cNvPr>
          <p:cNvGrpSpPr/>
          <p:nvPr/>
        </p:nvGrpSpPr>
        <p:grpSpPr>
          <a:xfrm>
            <a:off x="6687822" y="388543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E32EE5F-D441-43A9-ABE7-8BE04227F65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10">
              <a:extLst>
                <a:ext uri="{FF2B5EF4-FFF2-40B4-BE49-F238E27FC236}">
                  <a16:creationId xmlns:a16="http://schemas.microsoft.com/office/drawing/2014/main" id="{53421A10-A882-4F36-A342-0F5ACF60AF4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23E4067-208D-4B50-955B-C356BCEB8FF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492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3" dur="200" fill="hold"/>
                                        <p:tgtEl>
                                          <p:spTgt spid="4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6" dur="200" fill="hold"/>
                                        <p:tgtEl>
                                          <p:spTgt spid="5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6" grpId="0"/>
      <p:bldP spid="41" grpId="0"/>
      <p:bldP spid="48" grpId="0"/>
      <p:bldP spid="49" grpId="0" animBg="1"/>
      <p:bldP spid="49" grpId="1" animBg="1"/>
      <p:bldP spid="54" grpId="0" animBg="1"/>
      <p:bldP spid="5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25004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الكبشة 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013401" y="1453291"/>
            <a:ext cx="805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أجزاء الكبشة :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en-US" sz="2400" b="1" dirty="0">
                  <a:latin typeface="Century Gothic" panose="020B0502020202020204" pitchFamily="34" charset="0"/>
                </a:rPr>
                <a:t>7</a:t>
              </a: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59991" y="3427345"/>
            <a:ext cx="1884683" cy="2370936"/>
            <a:chOff x="10079718" y="2778851"/>
            <a:chExt cx="1884683" cy="237093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79718" y="2778851"/>
              <a:ext cx="1884683" cy="2370936"/>
              <a:chOff x="395817" y="4262072"/>
              <a:chExt cx="1884683" cy="237093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عناية ملبسية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5124903"/>
                <a:ext cx="1875550" cy="150810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ضم الفتحات </a:t>
                </a:r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52464" y="4181690"/>
              <a:ext cx="853216" cy="726813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429634B-4C5C-4D4E-9455-4C5D017806DB}"/>
              </a:ext>
            </a:extLst>
          </p:cNvPr>
          <p:cNvGrpSpPr/>
          <p:nvPr/>
        </p:nvGrpSpPr>
        <p:grpSpPr>
          <a:xfrm flipH="1" flipV="1">
            <a:off x="9860292" y="2107296"/>
            <a:ext cx="1834212" cy="635091"/>
            <a:chOff x="1431941" y="2643418"/>
            <a:chExt cx="1834212" cy="63509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B0FA315-5D02-47F2-9560-39D9F961E32C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00C7F9E-A553-4DA4-9DE8-DE01892C37DB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231E9FA-A71E-480D-8A52-276E98C46FC3}"/>
              </a:ext>
            </a:extLst>
          </p:cNvPr>
          <p:cNvSpPr txBox="1"/>
          <p:nvPr/>
        </p:nvSpPr>
        <p:spPr>
          <a:xfrm>
            <a:off x="3013401" y="2348641"/>
            <a:ext cx="805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الخطاف و منه : المسطح و المشقوق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E78A0E7-55B9-4849-9712-27275FCB260A}"/>
              </a:ext>
            </a:extLst>
          </p:cNvPr>
          <p:cNvGrpSpPr/>
          <p:nvPr/>
        </p:nvGrpSpPr>
        <p:grpSpPr>
          <a:xfrm flipH="1" flipV="1">
            <a:off x="9860292" y="2602596"/>
            <a:ext cx="1834212" cy="635091"/>
            <a:chOff x="1431941" y="2643418"/>
            <a:chExt cx="1834212" cy="635091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ED10A66-F578-4A90-92CF-F575F2DD1DCD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A55092F-767C-46F5-B23C-F339A624D981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6279031B-9FB2-4576-9C6C-05D78FC0D4CC}"/>
              </a:ext>
            </a:extLst>
          </p:cNvPr>
          <p:cNvSpPr txBox="1"/>
          <p:nvPr/>
        </p:nvSpPr>
        <p:spPr>
          <a:xfrm>
            <a:off x="3013401" y="2843941"/>
            <a:ext cx="805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العين و منها : المستقيمة و المستديرة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6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6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815</Words>
  <Application>Microsoft Office PowerPoint</Application>
  <PresentationFormat>شاشة عريضة</PresentationFormat>
  <Paragraphs>146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792</cp:revision>
  <dcterms:created xsi:type="dcterms:W3CDTF">2020-10-10T04:32:51Z</dcterms:created>
  <dcterms:modified xsi:type="dcterms:W3CDTF">2021-01-23T15:01:17Z</dcterms:modified>
</cp:coreProperties>
</file>