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B48"/>
    <a:srgbClr val="DDECA9"/>
    <a:srgbClr val="F2F4CF"/>
    <a:srgbClr val="98B171"/>
    <a:srgbClr val="E89339"/>
    <a:srgbClr val="277634"/>
    <a:srgbClr val="FEFE02"/>
    <a:srgbClr val="F88100"/>
    <a:srgbClr val="FFD6B9"/>
    <a:srgbClr val="AFA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36" autoAdjust="0"/>
    <p:restoredTop sz="94660"/>
  </p:normalViewPr>
  <p:slideViewPr>
    <p:cSldViewPr snapToGrid="0">
      <p:cViewPr>
        <p:scale>
          <a:sx n="50" d="100"/>
          <a:sy n="50" d="100"/>
        </p:scale>
        <p:origin x="65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974C-7353-4677-B0AD-8FFA65A83C07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8D2D-811B-4E50-AB4D-2F05891A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8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974C-7353-4677-B0AD-8FFA65A83C07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8D2D-811B-4E50-AB4D-2F05891A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974C-7353-4677-B0AD-8FFA65A83C07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8D2D-811B-4E50-AB4D-2F05891A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8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974C-7353-4677-B0AD-8FFA65A83C07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8D2D-811B-4E50-AB4D-2F05891A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2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974C-7353-4677-B0AD-8FFA65A83C07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8D2D-811B-4E50-AB4D-2F05891A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2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974C-7353-4677-B0AD-8FFA65A83C07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8D2D-811B-4E50-AB4D-2F05891A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0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974C-7353-4677-B0AD-8FFA65A83C07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8D2D-811B-4E50-AB4D-2F05891A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1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974C-7353-4677-B0AD-8FFA65A83C07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8D2D-811B-4E50-AB4D-2F05891A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4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974C-7353-4677-B0AD-8FFA65A83C07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8D2D-811B-4E50-AB4D-2F05891A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7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974C-7353-4677-B0AD-8FFA65A83C07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8D2D-811B-4E50-AB4D-2F05891A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6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974C-7353-4677-B0AD-8FFA65A83C07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8D2D-811B-4E50-AB4D-2F05891A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0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A974C-7353-4677-B0AD-8FFA65A83C07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A8D2D-811B-4E50-AB4D-2F05891A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28.jp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34453" t="15625" r="35732" b="19413"/>
          <a:stretch/>
        </p:blipFill>
        <p:spPr>
          <a:xfrm>
            <a:off x="3936499" y="277693"/>
            <a:ext cx="5167746" cy="6330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5065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91730" y="437882"/>
            <a:ext cx="2150771" cy="6697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البرمائيات</a:t>
            </a:r>
            <a:endParaRPr lang="en-US" sz="32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5418" t="16682" r="40531" b="44058"/>
          <a:stretch/>
        </p:blipFill>
        <p:spPr>
          <a:xfrm>
            <a:off x="6001555" y="1223492"/>
            <a:ext cx="5640946" cy="2454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77634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26310" t="55061" r="40431" b="6734"/>
          <a:stretch/>
        </p:blipFill>
        <p:spPr>
          <a:xfrm>
            <a:off x="3602597" y="3818318"/>
            <a:ext cx="5357612" cy="2794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77634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7" y="593622"/>
            <a:ext cx="4901929" cy="2754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77634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154265" y="3059383"/>
            <a:ext cx="2353860" cy="3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3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9573" t="30238" r="26575" b="14129"/>
          <a:stretch/>
        </p:blipFill>
        <p:spPr>
          <a:xfrm>
            <a:off x="5903094" y="837123"/>
            <a:ext cx="5872767" cy="5426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8933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8" y="1050680"/>
            <a:ext cx="4689527" cy="4586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89339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76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780674" y="100000"/>
            <a:ext cx="2150771" cy="6697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الزواحف</a:t>
            </a:r>
            <a:endParaRPr lang="en-US" sz="32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5914" t="47492" r="40332" b="37367"/>
          <a:stretch/>
        </p:blipFill>
        <p:spPr>
          <a:xfrm>
            <a:off x="6457714" y="937988"/>
            <a:ext cx="5184787" cy="130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9772919" y="2512157"/>
            <a:ext cx="2419081" cy="6697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أنواع الزواحف</a:t>
            </a:r>
            <a:endParaRPr lang="en-US" sz="32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29112" t="20493" r="41996" b="64757"/>
          <a:stretch/>
        </p:blipFill>
        <p:spPr>
          <a:xfrm>
            <a:off x="6705600" y="3211640"/>
            <a:ext cx="5562600" cy="3341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l="49512" t="59895" r="31259" b="7639"/>
          <a:stretch/>
        </p:blipFill>
        <p:spPr>
          <a:xfrm>
            <a:off x="2571750" y="3245092"/>
            <a:ext cx="4082026" cy="3341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/>
          <a:srcRect l="30419" t="27648" r="41410" b="8507"/>
          <a:stretch/>
        </p:blipFill>
        <p:spPr>
          <a:xfrm>
            <a:off x="155640" y="0"/>
            <a:ext cx="3665385" cy="3076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951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9449" t="27083" r="31783" b="58452"/>
          <a:stretch/>
        </p:blipFill>
        <p:spPr>
          <a:xfrm>
            <a:off x="6548284" y="582331"/>
            <a:ext cx="4970208" cy="2353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6" y="3380367"/>
            <a:ext cx="5211024" cy="3206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41203" t="45036" r="31524" b="19618"/>
          <a:stretch/>
        </p:blipFill>
        <p:spPr>
          <a:xfrm>
            <a:off x="6386053" y="3380367"/>
            <a:ext cx="5294670" cy="3206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0" y="448443"/>
            <a:ext cx="5040650" cy="2487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520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الخلاصة</a:t>
            </a:r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50293" t="20139" r="30674" b="8853"/>
          <a:stretch/>
        </p:blipFill>
        <p:spPr>
          <a:xfrm>
            <a:off x="7180335" y="1207301"/>
            <a:ext cx="4840215" cy="519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0" y="264201"/>
            <a:ext cx="3735866" cy="2239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33" y="1779053"/>
            <a:ext cx="3225810" cy="2242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7" y="2900292"/>
            <a:ext cx="3218375" cy="180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77634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40" y="4645909"/>
            <a:ext cx="3831803" cy="1891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498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اختبر نفسي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534150" y="2609850"/>
            <a:ext cx="4953000" cy="723900"/>
          </a:xfrm>
          <a:prstGeom prst="rect">
            <a:avLst/>
          </a:prstGeom>
          <a:solidFill>
            <a:srgbClr val="F2F4CF"/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لأسماك العظمية: لها هيكل داخلي عظمي مثانة عوم و يتكاثر معظمها بالإخصاب الخارجي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534150" y="3600450"/>
            <a:ext cx="4953000" cy="914400"/>
          </a:xfrm>
          <a:prstGeom prst="rect">
            <a:avLst/>
          </a:prstGeom>
          <a:solidFill>
            <a:srgbClr val="F2F4CF"/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اللافكيات</a:t>
            </a:r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:هي أسماك عديمة القشور شكلها </a:t>
            </a:r>
            <a:r>
              <a:rPr lang="ar-SY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أ</a:t>
            </a:r>
            <a:r>
              <a:rPr lang="ar-SY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نبونبي</a:t>
            </a:r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لها هيكل داخلي من الغضروف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534150" y="4781550"/>
            <a:ext cx="4953000" cy="1186544"/>
          </a:xfrm>
          <a:prstGeom prst="rect">
            <a:avLst/>
          </a:prstGeom>
          <a:solidFill>
            <a:srgbClr val="F2F4CF"/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الأسماك </a:t>
            </a:r>
            <a:r>
              <a:rPr lang="ar-SY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</a:t>
            </a:r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لغضروفية : لها هيكل داخلي مكون من الغضاريف و قشور خشنة كورق السنفرة و لها فكوك متحركة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3400" y="2581275"/>
            <a:ext cx="5269710" cy="895350"/>
          </a:xfrm>
          <a:prstGeom prst="rect">
            <a:avLst/>
          </a:prstGeom>
          <a:solidFill>
            <a:srgbClr val="F2F4CF"/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يقلل من فقدان جسمها للماء و يحميها من الأذى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743700" y="1657350"/>
            <a:ext cx="5022060" cy="685800"/>
            <a:chOff x="6743700" y="1657350"/>
            <a:chExt cx="5022060" cy="685800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743700" y="1657350"/>
              <a:ext cx="4533900" cy="685800"/>
            </a:xfrm>
            <a:prstGeom prst="roundRect">
              <a:avLst/>
            </a:prstGeom>
            <a:solidFill>
              <a:srgbClr val="DDECA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عدد أنواع طوائف الأسماك الثلاث مع ذكر الاختلاف بينهم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060910" y="1657350"/>
              <a:ext cx="704850" cy="685800"/>
            </a:xfrm>
            <a:prstGeom prst="ellipse">
              <a:avLst/>
            </a:prstGeom>
            <a:solidFill>
              <a:srgbClr val="7E7B4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533401" y="1562100"/>
            <a:ext cx="5179222" cy="685800"/>
            <a:chOff x="533401" y="1562100"/>
            <a:chExt cx="5179222" cy="685800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533401" y="1581150"/>
              <a:ext cx="4559300" cy="647700"/>
            </a:xfrm>
            <a:prstGeom prst="roundRect">
              <a:avLst/>
            </a:prstGeom>
            <a:solidFill>
              <a:srgbClr val="DDECA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كيف يساعد الجلد السميك الجاف الزواحف على العيش على اليابسة</a:t>
              </a: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562100"/>
              <a:ext cx="704850" cy="685800"/>
            </a:xfrm>
            <a:prstGeom prst="ellipse">
              <a:avLst/>
            </a:prstGeom>
            <a:solidFill>
              <a:srgbClr val="7E7B4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67" b="90000" l="10000" r="90000">
                        <a14:foregroundMark x1="43333" y1="12333" x2="380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95" y="-155122"/>
            <a:ext cx="2708010" cy="1943100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0" y="3028950"/>
            <a:ext cx="2353860" cy="3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3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43130" y="2457450"/>
            <a:ext cx="4850296" cy="2154307"/>
          </a:xfrm>
          <a:prstGeom prst="roundRect">
            <a:avLst/>
          </a:prstGeom>
          <a:solidFill>
            <a:srgbClr val="70882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/>
              <a:t>الحبليات و مجموعاتها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6959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56693" t="24752" r="31929" b="46280"/>
          <a:stretch/>
        </p:blipFill>
        <p:spPr>
          <a:xfrm>
            <a:off x="7329714" y="1378858"/>
            <a:ext cx="2670629" cy="3822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A3734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56693" t="53521" r="31929" b="8582"/>
          <a:stretch/>
        </p:blipFill>
        <p:spPr>
          <a:xfrm>
            <a:off x="3280229" y="1059543"/>
            <a:ext cx="2706913" cy="506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A3734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4" y="2463800"/>
            <a:ext cx="2138825" cy="42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8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8473358" y="778094"/>
            <a:ext cx="3300943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الحبليات؟</a:t>
            </a:r>
            <a:endParaRPr lang="en-US" sz="36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6197790" y="420201"/>
            <a:ext cx="1983347" cy="23954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l="20550" t="46974" r="38398" b="21677"/>
          <a:stretch/>
        </p:blipFill>
        <p:spPr>
          <a:xfrm>
            <a:off x="5492487" y="2815672"/>
            <a:ext cx="6281814" cy="3056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A84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4" y="1252343"/>
            <a:ext cx="4821332" cy="2889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A84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87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91730" y="437882"/>
            <a:ext cx="2150771" cy="6697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الفقاريات</a:t>
            </a:r>
            <a:endParaRPr lang="en-US" sz="32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7399" t="45202" r="41223" b="40185"/>
          <a:stretch/>
        </p:blipFill>
        <p:spPr>
          <a:xfrm>
            <a:off x="6661809" y="1588878"/>
            <a:ext cx="5410681" cy="1416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D6B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38584" t="60871" r="24396" b="7614"/>
          <a:stretch/>
        </p:blipFill>
        <p:spPr>
          <a:xfrm>
            <a:off x="6636887" y="3486851"/>
            <a:ext cx="5435603" cy="2601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D6B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19876" t="33582" r="24396" b="18883"/>
          <a:stretch/>
        </p:blipFill>
        <p:spPr>
          <a:xfrm>
            <a:off x="0" y="191729"/>
            <a:ext cx="6533535" cy="4771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D6B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" y="4209012"/>
            <a:ext cx="2433899" cy="264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D6B9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803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93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91730" y="437882"/>
            <a:ext cx="2150771" cy="6697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الأسماك</a:t>
            </a:r>
            <a:endParaRPr lang="en-US" sz="32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19381" t="39745" r="62302" b="18706"/>
          <a:stretch/>
        </p:blipFill>
        <p:spPr>
          <a:xfrm>
            <a:off x="484546" y="541328"/>
            <a:ext cx="3665774" cy="3039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EFE0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7886" t="39745" r="24396" b="18706"/>
          <a:stretch/>
        </p:blipFill>
        <p:spPr>
          <a:xfrm>
            <a:off x="5191432" y="1401651"/>
            <a:ext cx="6603469" cy="4089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EFE0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6" y="3937883"/>
            <a:ext cx="3665774" cy="2461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EFE0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967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6310" t="23372" r="39838" b="57262"/>
          <a:stretch/>
        </p:blipFill>
        <p:spPr>
          <a:xfrm>
            <a:off x="7237925" y="1397357"/>
            <a:ext cx="4404576" cy="1416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6013" t="40449" r="40432" b="9903"/>
          <a:stretch/>
        </p:blipFill>
        <p:spPr>
          <a:xfrm>
            <a:off x="7237925" y="3103807"/>
            <a:ext cx="4365939" cy="3631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9491730" y="437882"/>
            <a:ext cx="2150771" cy="6697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أنواع الأسماك</a:t>
            </a:r>
            <a:endParaRPr lang="en-US" sz="32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l="26013" t="17209" r="25485" b="35255"/>
          <a:stretch/>
        </p:blipFill>
        <p:spPr>
          <a:xfrm>
            <a:off x="256539" y="437882"/>
            <a:ext cx="5305621" cy="2923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67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8513" t="45665" r="25684" b="11136"/>
          <a:stretch/>
        </p:blipFill>
        <p:spPr>
          <a:xfrm>
            <a:off x="6931742" y="398207"/>
            <a:ext cx="4658413" cy="3160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4" y="3558308"/>
            <a:ext cx="4883996" cy="3101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4" y="140897"/>
            <a:ext cx="4883996" cy="2735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52" y="3889422"/>
            <a:ext cx="3984983" cy="277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457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95</Words>
  <Application>Microsoft Office PowerPoint</Application>
  <PresentationFormat>شاشة عريضة</PresentationFormat>
  <Paragraphs>19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15</cp:revision>
  <dcterms:created xsi:type="dcterms:W3CDTF">2021-01-22T10:03:10Z</dcterms:created>
  <dcterms:modified xsi:type="dcterms:W3CDTF">2021-01-23T09:04:53Z</dcterms:modified>
</cp:coreProperties>
</file>