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391" r:id="rId4"/>
    <p:sldId id="392" r:id="rId5"/>
    <p:sldId id="366" r:id="rId6"/>
    <p:sldId id="335" r:id="rId7"/>
    <p:sldId id="393" r:id="rId8"/>
    <p:sldId id="369" r:id="rId9"/>
    <p:sldId id="390" r:id="rId10"/>
    <p:sldId id="394" r:id="rId11"/>
    <p:sldId id="386" r:id="rId12"/>
    <p:sldId id="387" r:id="rId13"/>
    <p:sldId id="388" r:id="rId14"/>
    <p:sldId id="389" r:id="rId15"/>
    <p:sldId id="331" r:id="rId16"/>
    <p:sldId id="340" r:id="rId1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40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284"/>
      </p:cViewPr>
      <p:guideLst>
        <p:guide orient="horz" pos="2115"/>
        <p:guide pos="40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0" y="2185922"/>
            <a:ext cx="6416843" cy="2682044"/>
            <a:chOff x="3133525" y="2587057"/>
            <a:chExt cx="6416843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133525" y="3543444"/>
              <a:ext cx="64168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اليوم الوطني</a:t>
              </a:r>
            </a:p>
            <a:p>
              <a:pPr algn="ctr"/>
              <a:endParaRPr lang="en-US" sz="3200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2375960" y="1029558"/>
            <a:ext cx="9283923" cy="902454"/>
            <a:chOff x="1437352" y="1240014"/>
            <a:chExt cx="19320058" cy="90245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4"/>
              <a:ext cx="18414637" cy="90245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6" y="1734676"/>
              <a:ext cx="189300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اليوم الوطني مناسبة لتجديد العهد مع ولي الأمر على السمع و الطاعة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885107"/>
            <a:ext cx="8913324" cy="1236479"/>
            <a:chOff x="1437364" y="1004030"/>
            <a:chExt cx="16395242" cy="123647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004030"/>
              <a:ext cx="15766902" cy="123647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672378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من شعارات اليوم الوطني : وطن الخير ، اليوم الوطني انتماء و ولاء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B71841-86D5-438A-B239-BFAEA6916D5D}"/>
              </a:ext>
            </a:extLst>
          </p:cNvPr>
          <p:cNvGrpSpPr/>
          <p:nvPr/>
        </p:nvGrpSpPr>
        <p:grpSpPr>
          <a:xfrm flipH="1">
            <a:off x="2795009" y="2922412"/>
            <a:ext cx="8913324" cy="1236479"/>
            <a:chOff x="1437364" y="1004030"/>
            <a:chExt cx="16395242" cy="123647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004EF86-64E8-46B1-A9F8-BF03A220DC15}"/>
                </a:ext>
              </a:extLst>
            </p:cNvPr>
            <p:cNvSpPr/>
            <p:nvPr/>
          </p:nvSpPr>
          <p:spPr>
            <a:xfrm flipV="1">
              <a:off x="1437364" y="1004030"/>
              <a:ext cx="15766902" cy="123647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EDB8F1B-911F-49B4-BCA2-B4A017FFE6F8}"/>
                </a:ext>
              </a:extLst>
            </p:cNvPr>
            <p:cNvSpPr txBox="1"/>
            <p:nvPr/>
          </p:nvSpPr>
          <p:spPr>
            <a:xfrm>
              <a:off x="2371086" y="157898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طاعة ولاة الأمر واجب يفرضه عليننا ديننا الإسلامي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61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ابتكري شعارا لليوم الوطني و اكتبيه.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250020" y="3948782"/>
              <a:ext cx="1566736" cy="101377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863616" y="3001693"/>
            <a:ext cx="3329256" cy="21859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وطني حبه يملأ قلبي</a:t>
            </a:r>
          </a:p>
        </p:txBody>
      </p:sp>
    </p:spTree>
    <p:extLst>
      <p:ext uri="{BB962C8B-B14F-4D97-AF65-F5344CB8AC3E}">
        <p14:creationId xmlns:p14="http://schemas.microsoft.com/office/powerpoint/2010/main" val="306373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5 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اكتبي تهنئة لخادم الحرمين الشريفين بمناسبة اليوم الوطني 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51135" y="3921724"/>
              <a:ext cx="1276673" cy="82608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174668" y="2869735"/>
            <a:ext cx="4018204" cy="23179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والدي خادم الحرمين الشريفين أهنئك باليوم الوطني واسأل الله أن يديم على وطننا الأمن و الأمان و أن يبقى دائما عزا و فخرا للإسلام و المسلمين</a:t>
            </a:r>
          </a:p>
        </p:txBody>
      </p:sp>
    </p:spTree>
    <p:extLst>
      <p:ext uri="{BB962C8B-B14F-4D97-AF65-F5344CB8AC3E}">
        <p14:creationId xmlns:p14="http://schemas.microsoft.com/office/powerpoint/2010/main" val="37924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748484" y="1029564"/>
            <a:ext cx="2911399" cy="656228"/>
            <a:chOff x="1437352" y="1240020"/>
            <a:chExt cx="6058690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5668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وطني رؤية 2030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8"/>
            <a:ext cx="8913324" cy="672826"/>
            <a:chOff x="1437364" y="1240008"/>
            <a:chExt cx="16395242" cy="67282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8"/>
              <a:ext cx="728029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أحب وطني و أحافظ عليه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7AC2582-B971-4946-B55F-F25BAAA006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7354" y="2507891"/>
            <a:ext cx="2674084" cy="19326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C96405-3BD6-4609-920B-2D382403D4AC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4674397" y="-171450"/>
            <a:ext cx="0" cy="2679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8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تواصل 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8"/>
            <a:ext cx="8913324" cy="672826"/>
            <a:chOff x="1437364" y="1240008"/>
            <a:chExt cx="16395242" cy="67282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8"/>
              <a:ext cx="1031433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ذكرى اليوم الوطني أقدم عبارة شكر لجنودنا البواسل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174668" y="2869735"/>
            <a:ext cx="4018204" cy="23179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شكرا لكم جنودنا البواسل فبفضلكم بعد الله تعالى نعيش بأمان</a:t>
            </a:r>
          </a:p>
        </p:txBody>
      </p:sp>
    </p:spTree>
    <p:extLst>
      <p:ext uri="{BB962C8B-B14F-4D97-AF65-F5344CB8AC3E}">
        <p14:creationId xmlns:p14="http://schemas.microsoft.com/office/powerpoint/2010/main" val="41248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803395" y="510996"/>
            <a:ext cx="2040973" cy="656228"/>
            <a:chOff x="1437352" y="1240020"/>
            <a:chExt cx="4247313" cy="656228"/>
          </a:xfrm>
        </p:grpSpPr>
        <p:sp>
          <p:nvSpPr>
            <p:cNvPr id="137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 :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5823" y="3413215"/>
            <a:ext cx="1887249" cy="2471238"/>
            <a:chOff x="10083005" y="2824919"/>
            <a:chExt cx="1887249" cy="247123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11898" y="3800503"/>
              <a:ext cx="1400114" cy="905955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21776" y="1183249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4047016" y="2407666"/>
            <a:ext cx="1891595" cy="1776660"/>
            <a:chOff x="2702838" y="2407666"/>
            <a:chExt cx="1891595" cy="17766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5883521" y="2688771"/>
            <a:ext cx="1839018" cy="1889526"/>
            <a:chOff x="5285756" y="2688771"/>
            <a:chExt cx="1839018" cy="18895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3892841" y="3912941"/>
            <a:ext cx="2307767" cy="1035172"/>
            <a:chOff x="2643913" y="4304826"/>
            <a:chExt cx="2307767" cy="10351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موعد اليوم الوطني و تاريخ ثابت كل عام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5441810" y="1430149"/>
            <a:ext cx="2307767" cy="1026421"/>
            <a:chOff x="4844045" y="1430149"/>
            <a:chExt cx="2307767" cy="10264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اليوم الوطني وسيلة للتعبير عن الحب و الولاء للوطن و قيادته الحكيمة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6113690" y="4169229"/>
            <a:ext cx="1073326" cy="2688771"/>
            <a:chOff x="5515925" y="4169229"/>
            <a:chExt cx="1073326" cy="2688771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4592340" y="0"/>
            <a:ext cx="1116894" cy="2688771"/>
            <a:chOff x="3248162" y="0"/>
            <a:chExt cx="1116894" cy="268877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2879808" y="2681517"/>
            <a:ext cx="1839018" cy="1889526"/>
            <a:chOff x="5285756" y="2688771"/>
            <a:chExt cx="1839018" cy="1889526"/>
          </a:xfrm>
        </p:grpSpPr>
        <p:grpSp>
          <p:nvGrpSpPr>
            <p:cNvPr id="108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111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16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2523213" y="1422895"/>
            <a:ext cx="2307767" cy="694215"/>
            <a:chOff x="4929161" y="1430149"/>
            <a:chExt cx="2307767" cy="694215"/>
          </a:xfrm>
        </p:grpSpPr>
        <p:sp>
          <p:nvSpPr>
            <p:cNvPr id="117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29161" y="1478033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لكل دولة يوم وطني خاص بها</a:t>
              </a:r>
              <a:endParaRPr lang="en-GB" dirty="0"/>
            </a:p>
          </p:txBody>
        </p:sp>
      </p:grpSp>
      <p:grpSp>
        <p:nvGrpSpPr>
          <p:cNvPr id="119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3109977" y="4161975"/>
            <a:ext cx="1073326" cy="2688771"/>
            <a:chOff x="5515925" y="4169229"/>
            <a:chExt cx="1073326" cy="2688771"/>
          </a:xfrm>
        </p:grpSpPr>
        <p:cxnSp>
          <p:nvCxnSpPr>
            <p:cNvPr id="120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E200A9-FC8A-4891-944E-B3DD5917E37D}"/>
              </a:ext>
            </a:extLst>
          </p:cNvPr>
          <p:cNvGrpSpPr/>
          <p:nvPr/>
        </p:nvGrpSpPr>
        <p:grpSpPr>
          <a:xfrm>
            <a:off x="7048632" y="2407666"/>
            <a:ext cx="1891595" cy="1776660"/>
            <a:chOff x="2702838" y="2407666"/>
            <a:chExt cx="1891595" cy="177666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016F6EA-972B-4097-9EA5-D727415BACDE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B7CABF4-3400-4CFC-A689-902F5F06AEE2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27D56EC7-BF79-4E90-830B-C2E12AB32388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A054379-5BFB-4D11-8647-66310E0470B8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46BFB7B4-8552-4B5A-8536-01B89C624FB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28A4692-DE20-45EC-A8FF-D2B448DC4E35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C20AD7B-3F41-46CD-B4A2-82EE1B314196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59308B4-D695-4352-BC5B-370B12208E5E}"/>
              </a:ext>
            </a:extLst>
          </p:cNvPr>
          <p:cNvGrpSpPr/>
          <p:nvPr/>
        </p:nvGrpSpPr>
        <p:grpSpPr>
          <a:xfrm>
            <a:off x="6989707" y="4304826"/>
            <a:ext cx="2307767" cy="1035172"/>
            <a:chOff x="2643913" y="4304826"/>
            <a:chExt cx="2307767" cy="10351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8D178E-255D-4F9F-895C-4EE504957F53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A2F0EAC-ADC5-4E2B-850E-C71343DA3065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حماية وطننا و محافظتنا على ممتلكاته واجب علينا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16F30A-1351-4DCD-A874-33A0692463B0}"/>
              </a:ext>
            </a:extLst>
          </p:cNvPr>
          <p:cNvGrpSpPr/>
          <p:nvPr/>
        </p:nvGrpSpPr>
        <p:grpSpPr>
          <a:xfrm>
            <a:off x="7593956" y="0"/>
            <a:ext cx="1116894" cy="2688771"/>
            <a:chOff x="3248162" y="0"/>
            <a:chExt cx="1116894" cy="2688771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9CEB3D1-F1A1-4723-9825-CAA513BE6175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EDFDE981-2AD6-4DA8-8D64-8E61F427E923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0">
              <a:extLst>
                <a:ext uri="{FF2B5EF4-FFF2-40B4-BE49-F238E27FC236}">
                  <a16:creationId xmlns:a16="http://schemas.microsoft.com/office/drawing/2014/main" id="{01E46DDF-16B3-4E4F-A9FF-45847D585B25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76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266980" y="1174702"/>
            <a:ext cx="3392904" cy="1293583"/>
            <a:chOff x="1437352" y="1240018"/>
            <a:chExt cx="5634620" cy="129358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8"/>
              <a:ext cx="524457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52445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 اسم مؤسس وطننا ؟</a:t>
              </a: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0727" y="3473498"/>
            <a:ext cx="1887249" cy="2394294"/>
            <a:chOff x="10080454" y="2825004"/>
            <a:chExt cx="1887249" cy="239429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0454" y="2825004"/>
              <a:ext cx="1887249" cy="2394294"/>
              <a:chOff x="392713" y="4308237"/>
              <a:chExt cx="1887249" cy="239429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825094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24818" y="3954063"/>
              <a:ext cx="1329022" cy="859955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id="{A72CED61-0F7B-4390-BD5C-535708A78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9746" y="4426896"/>
            <a:ext cx="1260143" cy="2179707"/>
          </a:xfrm>
          <a:prstGeom prst="rect">
            <a:avLst/>
          </a:prstGeom>
        </p:spPr>
      </p:pic>
      <p:sp>
        <p:nvSpPr>
          <p:cNvPr id="32" name="Freeform: Shape 108">
            <a:extLst>
              <a:ext uri="{FF2B5EF4-FFF2-40B4-BE49-F238E27FC236}">
                <a16:creationId xmlns:a16="http://schemas.microsoft.com/office/drawing/2014/main" id="{E4033C49-E83E-4326-BDE8-BC14F6B04C44}"/>
              </a:ext>
            </a:extLst>
          </p:cNvPr>
          <p:cNvSpPr/>
          <p:nvPr/>
        </p:nvSpPr>
        <p:spPr>
          <a:xfrm rot="950947">
            <a:off x="6282960" y="4458195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Cloud 109">
            <a:extLst>
              <a:ext uri="{FF2B5EF4-FFF2-40B4-BE49-F238E27FC236}">
                <a16:creationId xmlns:a16="http://schemas.microsoft.com/office/drawing/2014/main" id="{4AE5AAB0-3DB3-43D0-9C11-A2D6C75705A3}"/>
              </a:ext>
            </a:extLst>
          </p:cNvPr>
          <p:cNvSpPr/>
          <p:nvPr/>
        </p:nvSpPr>
        <p:spPr>
          <a:xfrm>
            <a:off x="2546294" y="2523163"/>
            <a:ext cx="3590923" cy="25093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الملك عبد العزيز بن عبد الرحمن آل سعود رحمه الله تعالى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49AF1-5846-4D5C-AC6C-384C739FF7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8300" y="319028"/>
            <a:ext cx="1852619" cy="19326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B49731-1235-40C4-9559-4147CB452EC0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4334609" y="-435429"/>
            <a:ext cx="1" cy="754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539994" y="1029559"/>
            <a:ext cx="8119889" cy="656233"/>
            <a:chOff x="1437352" y="1240015"/>
            <a:chExt cx="16897677" cy="65623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5"/>
              <a:ext cx="16897677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15507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قام الملك عبد العزيز بن عبد الرحمن آل سعود رحمه الله بتوحيد أجزاء البلاد و سماها المملكة العربية السعودية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7"/>
            <a:ext cx="8913324" cy="672827"/>
            <a:chOff x="1437364" y="1240007"/>
            <a:chExt cx="16395242" cy="67282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7"/>
              <a:ext cx="85950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هذه خريطة وطني المملكة العربية السعودية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7AC2582-B971-4946-B55F-F25BAAA006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9855" y="2507891"/>
            <a:ext cx="2369081" cy="19326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C96405-3BD6-4609-920B-2D382403D4AC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4674397" y="-171450"/>
            <a:ext cx="0" cy="2679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C96405-3BD6-4609-920B-2D382403D4AC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5033036" y="-435429"/>
            <a:ext cx="0" cy="2943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539994" y="1029559"/>
            <a:ext cx="8119889" cy="656233"/>
            <a:chOff x="1437352" y="1240015"/>
            <a:chExt cx="16897677" cy="65623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5"/>
              <a:ext cx="16897677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15507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علم وطني علم أخضر تتوسطه شهادة التوحيد "لا إله إلا الله محمد رسول الله" و السيف العربي باللون الأييض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7"/>
            <a:ext cx="8913324" cy="672827"/>
            <a:chOff x="1437364" y="1240007"/>
            <a:chExt cx="16395242" cy="67282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7"/>
              <a:ext cx="85950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شعار المملكة العربية السعودية سيفان و نخلة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7AC2582-B971-4946-B55F-F25BAAA006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0790" y="2507891"/>
            <a:ext cx="1904491" cy="31003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26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مهنة المعلم من أهم و أصعب المهن في المجتمع ناقشي هذه العبارة.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03122" y="3965066"/>
              <a:ext cx="1260581" cy="81566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2520179" y="2431710"/>
            <a:ext cx="4321945" cy="34511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لأن المعلم يستغرق وقتا طويلا في تنظيم الأوراق و الراجعة و تحضير الدروس و يتعرض لضغط كبير في التعامل مع الأطفال و الشباب و المراهقين يوميا كما أن عليه مسؤولية توجيه الطلاب لما ينفعهم في المستقبل</a:t>
            </a:r>
          </a:p>
        </p:txBody>
      </p:sp>
    </p:spTree>
    <p:extLst>
      <p:ext uri="{BB962C8B-B14F-4D97-AF65-F5344CB8AC3E}">
        <p14:creationId xmlns:p14="http://schemas.microsoft.com/office/powerpoint/2010/main" val="24705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E797F60C-3321-43DF-9482-3A54F6E347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7D84F852-088F-44E9-A8FF-DAF3FBBF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522AF9F7-5F4C-47E7-918E-B25049ACD17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239035B-B1ED-4A3B-A17B-3251F0DCE9BF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81BC52B1-B7EF-4280-82AB-6CB268F0F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2375960" y="1029558"/>
            <a:ext cx="9283923" cy="964011"/>
            <a:chOff x="1437352" y="1240014"/>
            <a:chExt cx="19320058" cy="96401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4"/>
              <a:ext cx="18414637" cy="90245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6" y="1557694"/>
              <a:ext cx="189300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عاصمة وطني هي مدينة الرياض و العملة الرسمية هي الريال السعودي ، يضم وطني الحرمين الشريفين و الأماكن المقدسة و هي مكة المكرمة و المدينة المنورة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885107"/>
            <a:ext cx="8913324" cy="1236479"/>
            <a:chOff x="1437364" y="1004030"/>
            <a:chExt cx="16395242" cy="123647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004030"/>
              <a:ext cx="15766902" cy="123647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اليوم الوطني يمثل تخليدا لذكرى إعلان توحيد البلاد و تأسيسها على يدي الملك عبد العزيز بن عبد الرحمن ّآل سعود طيب الله ثراه تحت اسم المملكة العربية. السعودية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70400" y="3894429"/>
              <a:ext cx="1304808" cy="84428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B71841-86D5-438A-B239-BFAEA6916D5D}"/>
              </a:ext>
            </a:extLst>
          </p:cNvPr>
          <p:cNvGrpSpPr/>
          <p:nvPr/>
        </p:nvGrpSpPr>
        <p:grpSpPr>
          <a:xfrm flipH="1">
            <a:off x="2795009" y="2922412"/>
            <a:ext cx="8913324" cy="1236479"/>
            <a:chOff x="1437364" y="1004030"/>
            <a:chExt cx="16395242" cy="123647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004EF86-64E8-46B1-A9F8-BF03A220DC15}"/>
                </a:ext>
              </a:extLst>
            </p:cNvPr>
            <p:cNvSpPr/>
            <p:nvPr/>
          </p:nvSpPr>
          <p:spPr>
            <a:xfrm flipV="1">
              <a:off x="1437364" y="1004030"/>
              <a:ext cx="15766902" cy="123647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EDB8F1B-911F-49B4-BCA2-B4A017FFE6F8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ذكرى اليوم الوطني للمملكة العربية السعودية في الأول من الميزان الموافق للثالث و العشرين من سبتمبر من كل عام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235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3" cy="672825"/>
            <a:chOff x="1437366" y="1240009"/>
            <a:chExt cx="16395240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6" y="1240009"/>
              <a:ext cx="11795369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وضحي  دلالة رموز شعار المملكة العربية السعودية 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45085" y="3905324"/>
              <a:ext cx="1288772" cy="833911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9292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2771462" y="2538241"/>
            <a:ext cx="3250106" cy="23091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يرمز السيفان للقوة و المنعة و التضحية ، أما النخلة فترمز للحيوية  و النماء و الرخاء</a:t>
            </a:r>
          </a:p>
        </p:txBody>
      </p:sp>
    </p:spTree>
    <p:extLst>
      <p:ext uri="{BB962C8B-B14F-4D97-AF65-F5344CB8AC3E}">
        <p14:creationId xmlns:p14="http://schemas.microsoft.com/office/powerpoint/2010/main" val="24540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3" cy="672825"/>
            <a:chOff x="1437366" y="1240009"/>
            <a:chExt cx="16395240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6" y="1240009"/>
              <a:ext cx="11795369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حددي اليوم الوطني السعودي باليوم و التاريخ الهجري لهذا العام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اليوم الوطني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09769" y="3962049"/>
              <a:ext cx="1542548" cy="99811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9292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190167" y="2869735"/>
            <a:ext cx="2513961" cy="20281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الاثنين ، 24 – 1- 1441ه</a:t>
            </a:r>
          </a:p>
        </p:txBody>
      </p:sp>
    </p:spTree>
    <p:extLst>
      <p:ext uri="{BB962C8B-B14F-4D97-AF65-F5344CB8AC3E}">
        <p14:creationId xmlns:p14="http://schemas.microsoft.com/office/powerpoint/2010/main" val="52253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472</Words>
  <Application>Microsoft Office PowerPoint</Application>
  <PresentationFormat>شاشة عريضة</PresentationFormat>
  <Paragraphs>199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289</cp:revision>
  <dcterms:created xsi:type="dcterms:W3CDTF">2020-10-10T04:32:51Z</dcterms:created>
  <dcterms:modified xsi:type="dcterms:W3CDTF">2021-01-26T00:23:03Z</dcterms:modified>
</cp:coreProperties>
</file>