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459" r:id="rId4"/>
    <p:sldId id="478" r:id="rId5"/>
    <p:sldId id="335" r:id="rId6"/>
    <p:sldId id="480" r:id="rId7"/>
    <p:sldId id="479" r:id="rId8"/>
    <p:sldId id="319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981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2183"/>
        <p:guide pos="3863"/>
        <p:guide orient="horz" pos="1981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التمر المحشو</a:t>
            </a:r>
          </a:p>
          <a:p>
            <a:pPr algn="ctr"/>
            <a:r>
              <a:rPr lang="ar-SY" sz="4800" b="1" dirty="0">
                <a:latin typeface="Oswald" panose="02000503000000000000" pitchFamily="2" charset="0"/>
              </a:rPr>
              <a:t> بالطحينة و البسكويت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536233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4264157" y="2674271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5036729" y="3296218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5809302" y="2672777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6598968" y="3294723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4142336" y="1459584"/>
            <a:ext cx="1503494" cy="1239166"/>
            <a:chOff x="1103275" y="1486089"/>
            <a:chExt cx="1503494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1103275" y="1542398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عشر حبات من التمر 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5552159" y="1459584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ملعقتا طحينة سائلة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4894083" y="4542474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مقدار من صلصة التوفي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6451555" y="4542474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أربح حبات بسكويت شاي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0" y="13896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التمر المحشو بالطحينة و البسكويت</a:t>
            </a:r>
            <a:endParaRPr lang="en-US" sz="3600" spc="300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315385" y="71680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Freeform: Shape 71">
            <a:extLst>
              <a:ext uri="{FF2B5EF4-FFF2-40B4-BE49-F238E27FC236}">
                <a16:creationId xmlns:a16="http://schemas.microsoft.com/office/drawing/2014/main" id="{1D80D196-E2B1-4746-A1C6-A77F9B7B93B7}"/>
              </a:ext>
            </a:extLst>
          </p:cNvPr>
          <p:cNvSpPr/>
          <p:nvPr/>
        </p:nvSpPr>
        <p:spPr>
          <a:xfrm rot="5400000">
            <a:off x="1120238" y="2926346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3" name="Group 72">
            <a:extLst>
              <a:ext uri="{FF2B5EF4-FFF2-40B4-BE49-F238E27FC236}">
                <a16:creationId xmlns:a16="http://schemas.microsoft.com/office/drawing/2014/main" id="{527ED9F6-6AB0-42F1-A87D-B385E94BE549}"/>
              </a:ext>
            </a:extLst>
          </p:cNvPr>
          <p:cNvGrpSpPr/>
          <p:nvPr/>
        </p:nvGrpSpPr>
        <p:grpSpPr>
          <a:xfrm>
            <a:off x="2105766" y="3029549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4" name="Oval 73">
              <a:extLst>
                <a:ext uri="{FF2B5EF4-FFF2-40B4-BE49-F238E27FC236}">
                  <a16:creationId xmlns:a16="http://schemas.microsoft.com/office/drawing/2014/main" id="{752B81CA-2637-4A18-8303-0090487E9EEC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10">
              <a:extLst>
                <a:ext uri="{FF2B5EF4-FFF2-40B4-BE49-F238E27FC236}">
                  <a16:creationId xmlns:a16="http://schemas.microsoft.com/office/drawing/2014/main" id="{CF78FA0D-9DF0-426E-8DCB-C1838FDA521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75">
              <a:extLst>
                <a:ext uri="{FF2B5EF4-FFF2-40B4-BE49-F238E27FC236}">
                  <a16:creationId xmlns:a16="http://schemas.microsoft.com/office/drawing/2014/main" id="{B5D02EF7-E47B-4018-BDBC-234AC24BEC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6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5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65757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40337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849276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632283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130192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5848537" y="703939"/>
              <a:ext cx="295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نصف علبة قشطة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847549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ربع كوب سكر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855505" y="264096"/>
            <a:ext cx="556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مقادير صلصة التوفي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82" grpId="0" animBg="1"/>
      <p:bldP spid="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17681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27415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36402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47752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0245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17736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24717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33773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13191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21843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9922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40259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0245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14817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029817"/>
            <a:ext cx="2871267" cy="707886"/>
            <a:chOff x="412223" y="511710"/>
            <a:chExt cx="2871267" cy="7078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تفتح حبات التمر و يخرج النوى مع الاحتفاظ بشكلها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23400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27415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2612630"/>
            <a:ext cx="3259189" cy="415498"/>
            <a:chOff x="494611" y="1582335"/>
            <a:chExt cx="3259189" cy="41549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يطحن البسكويت و يخلط مع الطحينة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26345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30917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2135576"/>
            <a:ext cx="3042043" cy="707886"/>
            <a:chOff x="9234103" y="921335"/>
            <a:chExt cx="3672527" cy="70788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تؤخذ كمية من الخليط بحجم نواة التمر و تحشى بها التمرة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41519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46091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3833083"/>
            <a:ext cx="3210668" cy="1325572"/>
            <a:chOff x="8627804" y="2956783"/>
            <a:chExt cx="3210668" cy="13255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يصب التوفي على وحدات التمر و يجمل سطحها باللوز المبشور حسب الرغبة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16937" y="15018"/>
            <a:ext cx="5875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طريقة عمل التمر المحشو بالطحينة و البسكويت</a:t>
            </a:r>
          </a:p>
          <a:p>
            <a:pPr algn="r"/>
            <a:endParaRPr lang="ar-SY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endParaRPr lang="en-US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5" grpId="0" animBg="1"/>
          <p:bldP spid="6" grpId="0" animBg="1"/>
          <p:bldP spid="7" grpId="0" animBg="1"/>
          <p:bldP spid="8" grpId="0" animBg="1"/>
          <p:bldP spid="17" grpId="0"/>
          <p:bldP spid="18" grpId="0"/>
          <p:bldP spid="19" grpId="0"/>
          <p:bldP spid="20" grpId="0"/>
          <p:bldP spid="23" grpId="0" animBg="1"/>
          <p:bldP spid="30" grpId="0" animBg="1"/>
          <p:bldP spid="39" grpId="0" animBg="1"/>
          <p:bldP spid="4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190145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287488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377355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15789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190699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260510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145249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231768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31255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15789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161509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163167"/>
            <a:ext cx="2871267" cy="707886"/>
            <a:chOff x="412223" y="511710"/>
            <a:chExt cx="2871267" cy="7078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يحرك السكر على النار حتى يذوب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247344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287488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2842249"/>
            <a:ext cx="3259189" cy="692497"/>
            <a:chOff x="494611" y="1582335"/>
            <a:chExt cx="3259189" cy="69249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ثم تضاف القشطة بالتدريج مع استمرار تحريك المزيج لمنع تكتله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276790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322510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2268926"/>
            <a:ext cx="3042043" cy="707886"/>
            <a:chOff x="9234103" y="921335"/>
            <a:chExt cx="3672527" cy="70788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و هكذا نحصل على التوفي الذهبي المتجانس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16937" y="15018"/>
            <a:ext cx="5875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طريقة عمل صلصة التوفي</a:t>
            </a:r>
          </a:p>
          <a:p>
            <a:pPr algn="r"/>
            <a:endParaRPr lang="ar-SY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endParaRPr lang="en-US" sz="28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0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5" grpId="0" animBg="1"/>
          <p:bldP spid="6" grpId="0" animBg="1"/>
          <p:bldP spid="7" grpId="0" animBg="1"/>
          <p:bldP spid="17" grpId="0"/>
          <p:bldP spid="18" grpId="0"/>
          <p:bldP spid="19" grpId="0"/>
          <p:bldP spid="23" grpId="0" animBg="1"/>
          <p:bldP spid="30" grpId="0" animBg="1"/>
          <p:bldP spid="3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5" grpId="0" animBg="1"/>
          <p:bldP spid="6" grpId="0" animBg="1"/>
          <p:bldP spid="7" grpId="0" animBg="1"/>
          <p:bldP spid="17" grpId="0"/>
          <p:bldP spid="18" grpId="0"/>
          <p:bldP spid="19" grpId="0"/>
          <p:bldP spid="23" grpId="0" animBg="1"/>
          <p:bldP spid="30" grpId="0" animBg="1"/>
          <p:bldP spid="39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أ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اقترحي حشوات أخرى مختلفة يمكن استخدامها في التمر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93522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742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اللوز ، البندق ، الشيكولاته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0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144</Words>
  <Application>Microsoft Office PowerPoint</Application>
  <PresentationFormat>شاشة عريضة</PresentationFormat>
  <Paragraphs>42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605</cp:revision>
  <dcterms:created xsi:type="dcterms:W3CDTF">2020-10-10T04:32:51Z</dcterms:created>
  <dcterms:modified xsi:type="dcterms:W3CDTF">2021-01-23T12:29:26Z</dcterms:modified>
</cp:coreProperties>
</file>