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220"/>
    <a:srgbClr val="0E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94" autoAdjust="0"/>
    <p:restoredTop sz="94660"/>
  </p:normalViewPr>
  <p:slideViewPr>
    <p:cSldViewPr snapToGrid="0">
      <p:cViewPr>
        <p:scale>
          <a:sx n="50" d="100"/>
          <a:sy n="50" d="100"/>
        </p:scale>
        <p:origin x="75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2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6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4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2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3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5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A042-1E40-4E61-ADCE-29DEB72A38FF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11BF-8C35-4336-AFEA-C5F7A58F6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302322" y="1197736"/>
            <a:ext cx="4095482" cy="154546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7200" dirty="0" smtClean="0"/>
              <a:t>التسارع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27109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1257" t="14569" r="24891" b="8847"/>
          <a:stretch/>
        </p:blipFill>
        <p:spPr>
          <a:xfrm>
            <a:off x="4712887" y="285009"/>
            <a:ext cx="7174314" cy="6420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F322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26" y="3007301"/>
            <a:ext cx="2176925" cy="369829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/>
          <a:srcRect l="10510" t="18403" r="35610" b="32192"/>
          <a:stretch/>
        </p:blipFill>
        <p:spPr>
          <a:xfrm>
            <a:off x="333829" y="285009"/>
            <a:ext cx="4223000" cy="2423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F322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6798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2249" t="16329" r="34195" b="34551"/>
          <a:stretch/>
        </p:blipFill>
        <p:spPr>
          <a:xfrm>
            <a:off x="349774" y="725715"/>
            <a:ext cx="4672169" cy="4426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2549" t="25132" r="42213" b="26981"/>
          <a:stretch/>
        </p:blipFill>
        <p:spPr>
          <a:xfrm>
            <a:off x="5341258" y="450759"/>
            <a:ext cx="5775405" cy="5080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801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50066" t="30062" r="27168" b="21699"/>
          <a:stretch/>
        </p:blipFill>
        <p:spPr>
          <a:xfrm>
            <a:off x="7662930" y="1429555"/>
            <a:ext cx="3988530" cy="475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474162"/>
            <a:ext cx="3340474" cy="229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1361" t="58779" r="23307" b="11488"/>
          <a:stretch/>
        </p:blipFill>
        <p:spPr>
          <a:xfrm>
            <a:off x="259976" y="3351894"/>
            <a:ext cx="5812716" cy="1844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61" y="3805330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534150" y="2724149"/>
            <a:ext cx="4953000" cy="106223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كلا من السرعة و السرعة المتجهة : هي تغير في مواضع الجسم ، السرعة المتجهة تحدد المقدار و الاتجاه أما مقدار السرعة ليس له اتجاه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22138" y="4086224"/>
            <a:ext cx="4953000" cy="121149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التسارع يقيس معدل التغير في السرعة المتجهة و للتسارع اتجاه محدد أيضا كالسرعة المتجهة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3400" y="2581275"/>
            <a:ext cx="5269710" cy="895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السرعة النهائية=(التسارع*الزمن)+السرعة الابتدائية=19.6 م/ث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527010" y="1657350"/>
            <a:ext cx="5238750" cy="685800"/>
            <a:chOff x="6527010" y="1657350"/>
            <a:chExt cx="5238750" cy="68580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527010" y="1657350"/>
              <a:ext cx="4533900" cy="6858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قارن بين المفاهيم الآتية: السرعة، السرعة المتجهة ، التسارع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060910" y="165735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467918" y="1562100"/>
            <a:ext cx="5244705" cy="738188"/>
            <a:chOff x="467918" y="1562100"/>
            <a:chExt cx="5244705" cy="738188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467918" y="1652588"/>
              <a:ext cx="4533900" cy="6477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جسم يسقط من السكون بتسارع 9.8 م/ث مكعب بعد </a:t>
              </a:r>
              <a:r>
                <a:rPr lang="ar-SY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ثانتين</a:t>
              </a:r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من بدء حركته</a:t>
              </a: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56210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5" y="-155122"/>
            <a:ext cx="2708010" cy="19431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-1" y="3143250"/>
            <a:ext cx="3290623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59667" t="17737" r="22813" b="9023"/>
          <a:stretch/>
        </p:blipFill>
        <p:spPr>
          <a:xfrm>
            <a:off x="7750629" y="357745"/>
            <a:ext cx="3537396" cy="6335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600200"/>
            <a:ext cx="3581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95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0965" t="17561" r="41521" b="36488"/>
          <a:stretch/>
        </p:blipFill>
        <p:spPr>
          <a:xfrm>
            <a:off x="6509623" y="209441"/>
            <a:ext cx="5403266" cy="4454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E4F7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474162"/>
            <a:ext cx="5713830" cy="392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E4F7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17984" t="32093" r="42972" b="46677"/>
          <a:stretch/>
        </p:blipFill>
        <p:spPr>
          <a:xfrm>
            <a:off x="6671256" y="4934857"/>
            <a:ext cx="5080000" cy="1553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E4F7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590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361" t="20203" r="41745" b="40923"/>
          <a:stretch/>
        </p:blipFill>
        <p:spPr>
          <a:xfrm>
            <a:off x="5734957" y="327398"/>
            <a:ext cx="6037943" cy="357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1361" t="58779" r="23307" b="11488"/>
          <a:stretch/>
        </p:blipFill>
        <p:spPr>
          <a:xfrm>
            <a:off x="149934" y="4132944"/>
            <a:ext cx="8136816" cy="258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33255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9475" t="47491" r="21525" b="19938"/>
          <a:stretch/>
        </p:blipFill>
        <p:spPr>
          <a:xfrm>
            <a:off x="4320916" y="412122"/>
            <a:ext cx="7592043" cy="3564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4331" t="19850" r="24891" b="51629"/>
          <a:stretch/>
        </p:blipFill>
        <p:spPr>
          <a:xfrm>
            <a:off x="2544126" y="4161065"/>
            <a:ext cx="7579178" cy="239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1609979"/>
            <a:ext cx="2679575" cy="52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54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4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39" y="516457"/>
            <a:ext cx="7964011" cy="5534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18" y="3048476"/>
            <a:ext cx="3809524" cy="38095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3896" t="27133" r="50558" b="37351"/>
          <a:stretch/>
        </p:blipFill>
        <p:spPr>
          <a:xfrm>
            <a:off x="333828" y="516457"/>
            <a:ext cx="3323772" cy="259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7" y="2923348"/>
            <a:ext cx="1908372" cy="39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0371" t="36400" r="40828" b="17298"/>
          <a:stretch/>
        </p:blipFill>
        <p:spPr>
          <a:xfrm>
            <a:off x="3077373" y="768846"/>
            <a:ext cx="7009851" cy="4703039"/>
          </a:xfrm>
          <a:prstGeom prst="rect">
            <a:avLst/>
          </a:prstGeom>
          <a:ln w="228600" cap="sq" cmpd="thickThin">
            <a:solidFill>
              <a:srgbClr val="AF322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9" y="1696377"/>
            <a:ext cx="2854594" cy="48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1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518" t="18442" r="26475" b="9727"/>
          <a:stretch/>
        </p:blipFill>
        <p:spPr>
          <a:xfrm>
            <a:off x="2900198" y="549088"/>
            <a:ext cx="6838887" cy="575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AF322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871815" y="2917522"/>
            <a:ext cx="2353860" cy="3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27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80</Words>
  <Application>Microsoft Office PowerPoint</Application>
  <PresentationFormat>شاشة عريضة</PresentationFormat>
  <Paragraphs>11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10</cp:revision>
  <dcterms:created xsi:type="dcterms:W3CDTF">2021-01-24T23:37:03Z</dcterms:created>
  <dcterms:modified xsi:type="dcterms:W3CDTF">2021-01-25T16:27:53Z</dcterms:modified>
</cp:coreProperties>
</file>