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av" ContentType="audio/wav"/>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88" r:id="rId2"/>
    <p:sldId id="289" r:id="rId3"/>
    <p:sldId id="290" r:id="rId4"/>
    <p:sldId id="291" r:id="rId5"/>
    <p:sldId id="292" r:id="rId6"/>
    <p:sldId id="293" r:id="rId7"/>
    <p:sldId id="294" r:id="rId8"/>
    <p:sldId id="295" r:id="rId9"/>
    <p:sldId id="296" r:id="rId10"/>
    <p:sldId id="297" r:id="rId11"/>
    <p:sldId id="298" r:id="rId12"/>
    <p:sldId id="299" r:id="rId13"/>
    <p:sldId id="300" r:id="rId14"/>
    <p:sldId id="301"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9" d="100"/>
          <a:sy n="79" d="100"/>
        </p:scale>
        <p:origin x="114" y="87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a:t>انقر لتحرير نمط العنوان الرئيسي</a:t>
            </a:r>
            <a:endParaRPr lang="en-US"/>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prstClr val="black">
                    <a:tint val="75000"/>
                  </a:prstClr>
                </a:solidFill>
              </a:rPr>
              <a:pPr/>
              <a:t>16/06/1442</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6377236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prstClr val="black">
                    <a:tint val="75000"/>
                  </a:prstClr>
                </a:solidFill>
              </a:rPr>
              <a:pPr/>
              <a:t>16/06/1442</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930199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prstClr val="black">
                    <a:tint val="75000"/>
                  </a:prstClr>
                </a:solidFill>
              </a:rPr>
              <a:pPr/>
              <a:t>16/06/1442</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6935601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prstClr val="black">
                    <a:tint val="75000"/>
                  </a:prstClr>
                </a:solidFill>
              </a:rPr>
              <a:pPr/>
              <a:t>16/06/1442</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5233404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l">
              <a:defRPr sz="4000" b="1" cap="all"/>
            </a:lvl1pPr>
          </a:lstStyle>
          <a:p>
            <a:r>
              <a:rPr lang="ar-SA"/>
              <a:t>انقر لتحرير نمط العنوان الرئيسي</a:t>
            </a:r>
            <a:endParaRPr lang="en-US"/>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prstClr val="black">
                    <a:tint val="75000"/>
                  </a:prstClr>
                </a:solidFill>
              </a:rPr>
              <a:pPr/>
              <a:t>16/06/1442</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2066227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en-US"/>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5" name="عنصر نائب للتاريخ 4"/>
          <p:cNvSpPr>
            <a:spLocks noGrp="1"/>
          </p:cNvSpPr>
          <p:nvPr>
            <p:ph type="dt" sz="half" idx="10"/>
          </p:nvPr>
        </p:nvSpPr>
        <p:spPr/>
        <p:txBody>
          <a:bodyPr/>
          <a:lstStyle/>
          <a:p>
            <a:fld id="{1B8ABB09-4A1D-463E-8065-109CC2B7EFAA}" type="datetimeFigureOut">
              <a:rPr lang="ar-SA" smtClean="0">
                <a:solidFill>
                  <a:prstClr val="black">
                    <a:tint val="75000"/>
                  </a:prstClr>
                </a:solidFill>
              </a:rPr>
              <a:pPr/>
              <a:t>16/06/1442</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3377113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a:t>انقر لتحرير نمط العنوان الرئيسي</a:t>
            </a:r>
            <a:endParaRPr lang="en-US"/>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7" name="عنصر نائب للتاريخ 6"/>
          <p:cNvSpPr>
            <a:spLocks noGrp="1"/>
          </p:cNvSpPr>
          <p:nvPr>
            <p:ph type="dt" sz="half" idx="10"/>
          </p:nvPr>
        </p:nvSpPr>
        <p:spPr/>
        <p:txBody>
          <a:bodyPr/>
          <a:lstStyle/>
          <a:p>
            <a:fld id="{1B8ABB09-4A1D-463E-8065-109CC2B7EFAA}" type="datetimeFigureOut">
              <a:rPr lang="ar-SA" smtClean="0">
                <a:solidFill>
                  <a:prstClr val="black">
                    <a:tint val="75000"/>
                  </a:prstClr>
                </a:solidFill>
              </a:rPr>
              <a:pPr/>
              <a:t>16/06/1442</a:t>
            </a:fld>
            <a:endParaRPr lang="ar-SA">
              <a:solidFill>
                <a:prstClr val="black">
                  <a:tint val="75000"/>
                </a:prstClr>
              </a:solidFill>
            </a:endParaRPr>
          </a:p>
        </p:txBody>
      </p:sp>
      <p:sp>
        <p:nvSpPr>
          <p:cNvPr id="8" name="عنصر نائب للتذييل 7"/>
          <p:cNvSpPr>
            <a:spLocks noGrp="1"/>
          </p:cNvSpPr>
          <p:nvPr>
            <p:ph type="ftr" sz="quarter" idx="11"/>
          </p:nvPr>
        </p:nvSpPr>
        <p:spPr/>
        <p:txBody>
          <a:bodyPr/>
          <a:lstStyle/>
          <a:p>
            <a:endParaRPr lang="ar-SA">
              <a:solidFill>
                <a:prstClr val="black">
                  <a:tint val="75000"/>
                </a:prstClr>
              </a:solidFill>
            </a:endParaRPr>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5884527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1B8ABB09-4A1D-463E-8065-109CC2B7EFAA}" type="datetimeFigureOut">
              <a:rPr lang="ar-SA" smtClean="0">
                <a:solidFill>
                  <a:prstClr val="black">
                    <a:tint val="75000"/>
                  </a:prstClr>
                </a:solidFill>
              </a:rPr>
              <a:pPr/>
              <a:t>16/06/1442</a:t>
            </a:fld>
            <a:endParaRPr lang="ar-SA">
              <a:solidFill>
                <a:prstClr val="black">
                  <a:tint val="75000"/>
                </a:prstClr>
              </a:solidFill>
            </a:endParaRPr>
          </a:p>
        </p:txBody>
      </p:sp>
      <p:sp>
        <p:nvSpPr>
          <p:cNvPr id="4" name="عنصر نائب للتذييل 3"/>
          <p:cNvSpPr>
            <a:spLocks noGrp="1"/>
          </p:cNvSpPr>
          <p:nvPr>
            <p:ph type="ftr" sz="quarter" idx="11"/>
          </p:nvPr>
        </p:nvSpPr>
        <p:spPr/>
        <p:txBody>
          <a:bodyPr/>
          <a:lstStyle/>
          <a:p>
            <a:endParaRPr lang="ar-SA">
              <a:solidFill>
                <a:prstClr val="black">
                  <a:tint val="75000"/>
                </a:prstClr>
              </a:solidFill>
            </a:endParaRPr>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2217665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solidFill>
                  <a:prstClr val="black">
                    <a:tint val="75000"/>
                  </a:prstClr>
                </a:solidFill>
              </a:rPr>
              <a:pPr/>
              <a:t>16/06/1442</a:t>
            </a:fld>
            <a:endParaRPr lang="ar-SA">
              <a:solidFill>
                <a:prstClr val="black">
                  <a:tint val="75000"/>
                </a:prstClr>
              </a:solidFill>
            </a:endParaRPr>
          </a:p>
        </p:txBody>
      </p:sp>
      <p:sp>
        <p:nvSpPr>
          <p:cNvPr id="3" name="عنصر نائب للتذييل 2"/>
          <p:cNvSpPr>
            <a:spLocks noGrp="1"/>
          </p:cNvSpPr>
          <p:nvPr>
            <p:ph type="ftr" sz="quarter" idx="11"/>
          </p:nvPr>
        </p:nvSpPr>
        <p:spPr/>
        <p:txBody>
          <a:bodyPr/>
          <a:lstStyle/>
          <a:p>
            <a:endParaRPr lang="ar-SA">
              <a:solidFill>
                <a:prstClr val="black">
                  <a:tint val="75000"/>
                </a:prstClr>
              </a:solidFill>
            </a:endParaRPr>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8985608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l">
              <a:defRPr sz="2000" b="1"/>
            </a:lvl1pPr>
          </a:lstStyle>
          <a:p>
            <a:r>
              <a:rPr lang="ar-SA"/>
              <a:t>انقر لتحرير نمط العنوان الرئيسي</a:t>
            </a:r>
            <a:endParaRPr lang="en-US"/>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solidFill>
                  <a:prstClr val="black">
                    <a:tint val="75000"/>
                  </a:prstClr>
                </a:solidFill>
              </a:rPr>
              <a:pPr/>
              <a:t>16/06/1442</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2558705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l">
              <a:defRPr sz="2000" b="1"/>
            </a:lvl1pPr>
          </a:lstStyle>
          <a:p>
            <a:r>
              <a:rPr lang="ar-SA"/>
              <a:t>انقر لتحرير نمط العنوان الرئيسي</a:t>
            </a:r>
            <a:endParaRPr lang="en-US"/>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solidFill>
                  <a:prstClr val="black">
                    <a:tint val="75000"/>
                  </a:prstClr>
                </a:solidFill>
              </a:rPr>
              <a:pPr/>
              <a:t>16/06/1442</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0781243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ar-SA"/>
              <a:t>انقر لتحرير نمط العنوان الرئيسي</a:t>
            </a:r>
            <a:endParaRPr lang="en-US"/>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تاريخ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rtl="1"/>
            <a:fld id="{1B8ABB09-4A1D-463E-8065-109CC2B7EFAA}" type="datetimeFigureOut">
              <a:rPr lang="ar-SA" smtClean="0">
                <a:solidFill>
                  <a:prstClr val="black">
                    <a:tint val="75000"/>
                  </a:prstClr>
                </a:solidFill>
              </a:rPr>
              <a:pPr rtl="1"/>
              <a:t>16/06/1442</a:t>
            </a:fld>
            <a:endParaRPr lang="ar-SA">
              <a:solidFill>
                <a:prstClr val="black">
                  <a:tint val="75000"/>
                </a:prstClr>
              </a:solidFill>
            </a:endParaRPr>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rtl="1"/>
            <a:endParaRPr lang="ar-SA">
              <a:solidFill>
                <a:prstClr val="black">
                  <a:tint val="75000"/>
                </a:prstClr>
              </a:solidFill>
            </a:endParaRPr>
          </a:p>
        </p:txBody>
      </p:sp>
      <p:sp>
        <p:nvSpPr>
          <p:cNvPr id="6" name="عنصر نائب لرقم الشريحة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rtl="1"/>
            <a:fld id="{0B34F065-1154-456A-91E3-76DE8E75E17B}" type="slidenum">
              <a:rPr lang="ar-SA" smtClean="0">
                <a:solidFill>
                  <a:prstClr val="black">
                    <a:tint val="75000"/>
                  </a:prstClr>
                </a:solidFill>
              </a:rPr>
              <a:pPr rtl="1"/>
              <a:t>‹#›</a:t>
            </a:fld>
            <a:endParaRPr lang="ar-SA">
              <a:solidFill>
                <a:prstClr val="black">
                  <a:tint val="75000"/>
                </a:prstClr>
              </a:solidFill>
            </a:endParaRPr>
          </a:p>
        </p:txBody>
      </p:sp>
    </p:spTree>
    <p:extLst>
      <p:ext uri="{BB962C8B-B14F-4D97-AF65-F5344CB8AC3E}">
        <p14:creationId xmlns:p14="http://schemas.microsoft.com/office/powerpoint/2010/main" val="5130370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7.xml"/><Relationship Id="rId1" Type="http://schemas.openxmlformats.org/officeDocument/2006/relationships/tags" Target="../tags/tag1.xml"/><Relationship Id="rId4" Type="http://schemas.openxmlformats.org/officeDocument/2006/relationships/image" Target="../media/image1.jpg"/></Relationships>
</file>

<file path=ppt/slides/_rels/slide1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7.xml"/><Relationship Id="rId1" Type="http://schemas.openxmlformats.org/officeDocument/2006/relationships/tags" Target="../tags/tag10.xml"/><Relationship Id="rId4" Type="http://schemas.openxmlformats.org/officeDocument/2006/relationships/image" Target="../media/image1.jpg"/></Relationships>
</file>

<file path=ppt/slides/_rels/slide1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7.xml"/><Relationship Id="rId1" Type="http://schemas.openxmlformats.org/officeDocument/2006/relationships/tags" Target="../tags/tag11.xml"/><Relationship Id="rId4" Type="http://schemas.openxmlformats.org/officeDocument/2006/relationships/image" Target="../media/image1.jpg"/></Relationships>
</file>

<file path=ppt/slides/_rels/slide1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7.xml"/><Relationship Id="rId1" Type="http://schemas.openxmlformats.org/officeDocument/2006/relationships/tags" Target="../tags/tag12.xml"/><Relationship Id="rId4" Type="http://schemas.openxmlformats.org/officeDocument/2006/relationships/image" Target="../media/image1.jpg"/></Relationships>
</file>

<file path=ppt/slides/_rels/slide1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7.xml"/><Relationship Id="rId1" Type="http://schemas.openxmlformats.org/officeDocument/2006/relationships/tags" Target="../tags/tag13.xml"/><Relationship Id="rId4" Type="http://schemas.openxmlformats.org/officeDocument/2006/relationships/image" Target="../media/image1.jpg"/></Relationships>
</file>

<file path=ppt/slides/_rels/slide1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7.xml"/><Relationship Id="rId1" Type="http://schemas.openxmlformats.org/officeDocument/2006/relationships/tags" Target="../tags/tag14.xml"/><Relationship Id="rId4" Type="http://schemas.openxmlformats.org/officeDocument/2006/relationships/image" Target="../media/image1.jpg"/></Relationships>
</file>

<file path=ppt/slides/_rels/slide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7.xml"/><Relationship Id="rId1" Type="http://schemas.openxmlformats.org/officeDocument/2006/relationships/tags" Target="../tags/tag2.xml"/><Relationship Id="rId4" Type="http://schemas.openxmlformats.org/officeDocument/2006/relationships/image" Target="../media/image1.jpg"/></Relationships>
</file>

<file path=ppt/slides/_rels/slide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7.xml"/><Relationship Id="rId1" Type="http://schemas.openxmlformats.org/officeDocument/2006/relationships/tags" Target="../tags/tag3.xml"/><Relationship Id="rId4" Type="http://schemas.openxmlformats.org/officeDocument/2006/relationships/image" Target="../media/image1.jpg"/></Relationships>
</file>

<file path=ppt/slides/_rels/slide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7.xml"/><Relationship Id="rId1" Type="http://schemas.openxmlformats.org/officeDocument/2006/relationships/tags" Target="../tags/tag4.xml"/><Relationship Id="rId5" Type="http://schemas.openxmlformats.org/officeDocument/2006/relationships/image" Target="../media/image2.png"/><Relationship Id="rId4" Type="http://schemas.openxmlformats.org/officeDocument/2006/relationships/image" Target="../media/image1.jpg"/></Relationships>
</file>

<file path=ppt/slides/_rels/slide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7.xml"/><Relationship Id="rId1" Type="http://schemas.openxmlformats.org/officeDocument/2006/relationships/tags" Target="../tags/tag5.xml"/><Relationship Id="rId4" Type="http://schemas.openxmlformats.org/officeDocument/2006/relationships/image" Target="../media/image1.jpg"/></Relationships>
</file>

<file path=ppt/slides/_rels/slide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7.xml"/><Relationship Id="rId1" Type="http://schemas.openxmlformats.org/officeDocument/2006/relationships/tags" Target="../tags/tag6.xml"/><Relationship Id="rId5" Type="http://schemas.openxmlformats.org/officeDocument/2006/relationships/image" Target="../media/image3.png"/><Relationship Id="rId4" Type="http://schemas.openxmlformats.org/officeDocument/2006/relationships/image" Target="../media/image1.jpg"/></Relationships>
</file>

<file path=ppt/slides/_rels/slide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7.xml"/><Relationship Id="rId1" Type="http://schemas.openxmlformats.org/officeDocument/2006/relationships/tags" Target="../tags/tag7.xml"/><Relationship Id="rId4" Type="http://schemas.openxmlformats.org/officeDocument/2006/relationships/image" Target="../media/image1.jpg"/></Relationships>
</file>

<file path=ppt/slides/_rels/slide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7.xml"/><Relationship Id="rId1" Type="http://schemas.openxmlformats.org/officeDocument/2006/relationships/tags" Target="../tags/tag8.xml"/><Relationship Id="rId4" Type="http://schemas.openxmlformats.org/officeDocument/2006/relationships/image" Target="../media/image1.jpg"/></Relationships>
</file>

<file path=ppt/slides/_rels/slide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7.xml"/><Relationship Id="rId1" Type="http://schemas.openxmlformats.org/officeDocument/2006/relationships/tags" Target="../tags/tag9.xml"/><Relationship Id="rId4"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8" name="دبوس زينة 7"/>
          <p:cNvSpPr/>
          <p:nvPr/>
        </p:nvSpPr>
        <p:spPr>
          <a:xfrm>
            <a:off x="0" y="0"/>
            <a:ext cx="1146267" cy="765477"/>
          </a:xfrm>
          <a:prstGeom prst="plaque">
            <a:avLst/>
          </a:prstGeom>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ctr" rtl="1"/>
            <a:r>
              <a:rPr lang="ar-SA" b="1" dirty="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rPr>
              <a:t>كتاب الطالب ص</a:t>
            </a:r>
          </a:p>
        </p:txBody>
      </p:sp>
      <p:sp>
        <p:nvSpPr>
          <p:cNvPr id="12" name="مخطط انسيابي: محطة طرفية 11"/>
          <p:cNvSpPr/>
          <p:nvPr/>
        </p:nvSpPr>
        <p:spPr>
          <a:xfrm>
            <a:off x="3781400" y="6351984"/>
            <a:ext cx="1656184" cy="474240"/>
          </a:xfrm>
          <a:prstGeom prst="flowChartTerminator">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en-US" sz="2800" dirty="0">
              <a:ln>
                <a:solidFill>
                  <a:srgbClr val="7030A0"/>
                </a:solidFill>
              </a:ln>
              <a:solidFill>
                <a:prstClr val="white"/>
              </a:solidFill>
            </a:endParaRPr>
          </a:p>
        </p:txBody>
      </p:sp>
      <p:sp>
        <p:nvSpPr>
          <p:cNvPr id="13" name="شارة رتبة 12">
            <a:hlinkClick r:id="" action="ppaction://hlinkshowjump?jump=previousslide"/>
          </p:cNvPr>
          <p:cNvSpPr/>
          <p:nvPr/>
        </p:nvSpPr>
        <p:spPr>
          <a:xfrm>
            <a:off x="5509592" y="6324600"/>
            <a:ext cx="1800200" cy="474240"/>
          </a:xfrm>
          <a:prstGeom prst="chevron">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ar-EG" b="1" dirty="0">
              <a:solidFill>
                <a:prstClr val="white">
                  <a:lumMod val="95000"/>
                </a:prstClr>
              </a:solidFill>
              <a:cs typeface="PT Bold Heading" pitchFamily="2" charset="-78"/>
            </a:endParaRPr>
          </a:p>
          <a:p>
            <a:pPr algn="ctr" rtl="1"/>
            <a:r>
              <a:rPr lang="ar-SA" sz="2800" b="1" dirty="0">
                <a:ln>
                  <a:solidFill>
                    <a:srgbClr val="7030A0"/>
                  </a:solidFill>
                </a:ln>
                <a:solidFill>
                  <a:prstClr val="white">
                    <a:lumMod val="95000"/>
                  </a:prstClr>
                </a:solidFill>
                <a:cs typeface="PT Bold Heading" pitchFamily="2" charset="-78"/>
              </a:rPr>
              <a:t>السابقة</a:t>
            </a:r>
            <a:endParaRPr lang="ar-SA" b="1" dirty="0">
              <a:ln>
                <a:solidFill>
                  <a:srgbClr val="7030A0"/>
                </a:solidFill>
              </a:ln>
              <a:solidFill>
                <a:prstClr val="white">
                  <a:lumMod val="95000"/>
                </a:prstClr>
              </a:solidFill>
              <a:cs typeface="PT Bold Heading" pitchFamily="2" charset="-78"/>
            </a:endParaRPr>
          </a:p>
          <a:p>
            <a:pPr algn="ctr" rtl="1"/>
            <a:endParaRPr lang="en-US" dirty="0">
              <a:solidFill>
                <a:prstClr val="black"/>
              </a:solidFill>
            </a:endParaRPr>
          </a:p>
        </p:txBody>
      </p:sp>
      <p:sp>
        <p:nvSpPr>
          <p:cNvPr id="14" name="شارة رتبة 13">
            <a:hlinkClick r:id="" action="ppaction://hlinkshowjump?jump=nextslide"/>
          </p:cNvPr>
          <p:cNvSpPr/>
          <p:nvPr/>
        </p:nvSpPr>
        <p:spPr>
          <a:xfrm rot="10800000" flipV="1">
            <a:off x="1981200" y="6351139"/>
            <a:ext cx="1801368" cy="475084"/>
          </a:xfrm>
          <a:prstGeom prst="chevron">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ar-EG" b="1" dirty="0">
              <a:solidFill>
                <a:srgbClr val="FF0000"/>
              </a:solidFill>
              <a:cs typeface="PT Bold Heading" pitchFamily="2" charset="-78"/>
            </a:endParaRPr>
          </a:p>
          <a:p>
            <a:pPr algn="ctr" rtl="1"/>
            <a:r>
              <a:rPr lang="ar-SA" sz="2800" b="1" dirty="0">
                <a:ln>
                  <a:solidFill>
                    <a:srgbClr val="7030A0"/>
                  </a:solidFill>
                </a:ln>
                <a:solidFill>
                  <a:prstClr val="white">
                    <a:lumMod val="95000"/>
                  </a:prstClr>
                </a:solidFill>
                <a:cs typeface="PT Bold Heading" pitchFamily="2" charset="-78"/>
              </a:rPr>
              <a:t>التالية</a:t>
            </a:r>
            <a:endParaRPr lang="ar-SA" sz="2400" b="1" dirty="0">
              <a:ln>
                <a:solidFill>
                  <a:srgbClr val="7030A0"/>
                </a:solidFill>
              </a:ln>
              <a:solidFill>
                <a:prstClr val="white">
                  <a:lumMod val="95000"/>
                </a:prstClr>
              </a:solidFill>
              <a:cs typeface="PT Bold Heading" pitchFamily="2" charset="-78"/>
            </a:endParaRPr>
          </a:p>
          <a:p>
            <a:pPr algn="ctr" rtl="1"/>
            <a:endParaRPr lang="en-US" dirty="0">
              <a:solidFill>
                <a:prstClr val="black"/>
              </a:solidFill>
            </a:endParaRPr>
          </a:p>
        </p:txBody>
      </p:sp>
      <p:sp>
        <p:nvSpPr>
          <p:cNvPr id="2" name="Rectangle 1"/>
          <p:cNvSpPr/>
          <p:nvPr/>
        </p:nvSpPr>
        <p:spPr>
          <a:xfrm>
            <a:off x="113692" y="382738"/>
            <a:ext cx="8991600" cy="5816977"/>
          </a:xfrm>
          <a:prstGeom prst="rect">
            <a:avLst/>
          </a:prstGeom>
        </p:spPr>
        <p:txBody>
          <a:bodyPr wrap="square">
            <a:spAutoFit/>
          </a:bodyPr>
          <a:lstStyle/>
          <a:p>
            <a:pPr algn="r" rtl="1">
              <a:lnSpc>
                <a:spcPct val="150000"/>
              </a:lnSpc>
            </a:pPr>
            <a:r>
              <a:rPr lang="ar-EG" sz="2000" b="1" dirty="0">
                <a:solidFill>
                  <a:prstClr val="black"/>
                </a:solidFill>
                <a:latin typeface="Arial" panose="020B0604020202020204" pitchFamily="34" charset="0"/>
                <a:ea typeface="Arial" panose="020B0604020202020204" pitchFamily="34" charset="0"/>
              </a:rPr>
              <a:t> </a:t>
            </a:r>
            <a:r>
              <a:rPr lang="ar-EG" sz="2400" b="1" dirty="0">
                <a:solidFill>
                  <a:prstClr val="black"/>
                </a:solidFill>
                <a:latin typeface="Arial" panose="020B0604020202020204" pitchFamily="34" charset="0"/>
                <a:ea typeface="Arial" panose="020B0604020202020204" pitchFamily="34" charset="0"/>
              </a:rPr>
              <a:t>نص الفهم القرائي </a:t>
            </a:r>
            <a:endParaRPr lang="en-US" sz="1600" b="1" dirty="0">
              <a:solidFill>
                <a:prstClr val="black"/>
              </a:solidFill>
              <a:latin typeface="Arial" panose="020B0604020202020204" pitchFamily="34" charset="0"/>
              <a:ea typeface="Arial" panose="020B0604020202020204" pitchFamily="34" charset="0"/>
            </a:endParaRPr>
          </a:p>
          <a:p>
            <a:pPr algn="r" rtl="1">
              <a:lnSpc>
                <a:spcPct val="150000"/>
              </a:lnSpc>
            </a:pPr>
            <a:r>
              <a:rPr lang="ar-EG" sz="2400" b="1" dirty="0">
                <a:solidFill>
                  <a:prstClr val="black"/>
                </a:solidFill>
                <a:latin typeface="Arial" panose="020B0604020202020204" pitchFamily="34" charset="0"/>
                <a:ea typeface="Arial" panose="020B0604020202020204" pitchFamily="34" charset="0"/>
              </a:rPr>
              <a:t>           وطني المملكة العربية السعودية</a:t>
            </a:r>
            <a:endParaRPr lang="en-US" sz="1600" b="1" dirty="0">
              <a:solidFill>
                <a:prstClr val="black"/>
              </a:solidFill>
              <a:latin typeface="Arial" panose="020B0604020202020204" pitchFamily="34" charset="0"/>
              <a:ea typeface="Arial" panose="020B0604020202020204" pitchFamily="34" charset="0"/>
            </a:endParaRPr>
          </a:p>
          <a:p>
            <a:pPr algn="r" rtl="1">
              <a:lnSpc>
                <a:spcPct val="150000"/>
              </a:lnSpc>
            </a:pPr>
            <a:r>
              <a:rPr lang="ar-EG" sz="2000" b="1" dirty="0">
                <a:solidFill>
                  <a:prstClr val="black"/>
                </a:solidFill>
                <a:latin typeface="Arial" panose="020B0604020202020204" pitchFamily="34" charset="0"/>
                <a:ea typeface="Arial" panose="020B0604020202020204" pitchFamily="34" charset="0"/>
              </a:rPr>
              <a:t> </a:t>
            </a:r>
            <a:endParaRPr lang="en-US" sz="1400" b="1" dirty="0">
              <a:solidFill>
                <a:prstClr val="black"/>
              </a:solidFill>
              <a:latin typeface="Arial" panose="020B0604020202020204" pitchFamily="34" charset="0"/>
              <a:ea typeface="Arial" panose="020B0604020202020204" pitchFamily="34" charset="0"/>
            </a:endParaRPr>
          </a:p>
          <a:p>
            <a:pPr algn="r" rtl="1">
              <a:lnSpc>
                <a:spcPct val="150000"/>
              </a:lnSpc>
            </a:pPr>
            <a:r>
              <a:rPr lang="ar-EG" sz="2000" b="1" dirty="0">
                <a:solidFill>
                  <a:prstClr val="black"/>
                </a:solidFill>
                <a:latin typeface="Arial" panose="020B0604020202020204" pitchFamily="34" charset="0"/>
                <a:ea typeface="Arial" panose="020B0604020202020204" pitchFamily="34" charset="0"/>
              </a:rPr>
              <a:t>وطني الحبيب المملكة العربية السعودية، البلد العربي الإسلامي، مهبط الوحي وقبلة المسلمين، ومهوى أفئدتهم، ومنار إشعاع لكل الدنيا، هو الأرض التي عشت عليها، وشربت ماءها، واستنشقت هواءها، فيها مدارج الصبا، ومهد الذكريات الجميلة الأحلام الكبيرة، والدوحة الوئام، وواحة الأمن والاطمئنان</a:t>
            </a:r>
            <a:endParaRPr lang="en-US" sz="1400" b="1" dirty="0">
              <a:solidFill>
                <a:prstClr val="black"/>
              </a:solidFill>
              <a:latin typeface="Arial" panose="020B0604020202020204" pitchFamily="34" charset="0"/>
              <a:ea typeface="Arial" panose="020B0604020202020204" pitchFamily="34" charset="0"/>
            </a:endParaRPr>
          </a:p>
          <a:p>
            <a:pPr algn="r" rtl="1">
              <a:lnSpc>
                <a:spcPct val="150000"/>
              </a:lnSpc>
            </a:pPr>
            <a:r>
              <a:rPr lang="ar-EG" sz="2000" b="1" dirty="0">
                <a:solidFill>
                  <a:prstClr val="black"/>
                </a:solidFill>
                <a:latin typeface="Arial" panose="020B0604020202020204" pitchFamily="34" charset="0"/>
                <a:ea typeface="Arial" panose="020B0604020202020204" pitchFamily="34" charset="0"/>
              </a:rPr>
              <a:t>تقع المملكة العربية السعودية في الجنوب الغربي في قارة آسيا وتشكيل الواسعة متحفا جغرافيا رائعا تضاريسها متنوعة منها الجبال، والهضاب والأودية العميقة، والسهول الساحلية المنخفضة وجزر مرجانية</a:t>
            </a:r>
            <a:endParaRPr lang="en-US" sz="1400" b="1" dirty="0">
              <a:solidFill>
                <a:prstClr val="black"/>
              </a:solidFill>
              <a:latin typeface="Arial" panose="020B0604020202020204" pitchFamily="34" charset="0"/>
              <a:ea typeface="Arial" panose="020B0604020202020204" pitchFamily="34" charset="0"/>
            </a:endParaRPr>
          </a:p>
          <a:p>
            <a:pPr algn="r" rtl="1">
              <a:lnSpc>
                <a:spcPct val="150000"/>
              </a:lnSpc>
            </a:pPr>
            <a:r>
              <a:rPr lang="ar-EG" sz="2000" b="1" dirty="0">
                <a:solidFill>
                  <a:prstClr val="black"/>
                </a:solidFill>
                <a:latin typeface="Arial" panose="020B0604020202020204" pitchFamily="34" charset="0"/>
                <a:ea typeface="Arial" panose="020B0604020202020204" pitchFamily="34" charset="0"/>
              </a:rPr>
              <a:t>                   المعجم المساعد</a:t>
            </a:r>
            <a:r>
              <a:rPr lang="ar-SA" sz="2000" b="1" dirty="0">
                <a:solidFill>
                  <a:prstClr val="black"/>
                </a:solidFill>
                <a:latin typeface="Arial" panose="020B0604020202020204" pitchFamily="34" charset="0"/>
                <a:ea typeface="Arial" panose="020B0604020202020204" pitchFamily="34" charset="0"/>
              </a:rPr>
              <a:t>:</a:t>
            </a:r>
            <a:endParaRPr lang="en-US" sz="1400" b="1" dirty="0">
              <a:solidFill>
                <a:prstClr val="black"/>
              </a:solidFill>
              <a:latin typeface="Arial" panose="020B0604020202020204" pitchFamily="34" charset="0"/>
              <a:ea typeface="Arial" panose="020B0604020202020204" pitchFamily="34" charset="0"/>
            </a:endParaRPr>
          </a:p>
          <a:p>
            <a:pPr algn="r" rtl="1">
              <a:lnSpc>
                <a:spcPct val="150000"/>
              </a:lnSpc>
            </a:pPr>
            <a:r>
              <a:rPr lang="ar-EG" sz="2000" b="1" dirty="0">
                <a:solidFill>
                  <a:prstClr val="black"/>
                </a:solidFill>
                <a:latin typeface="Arial" panose="020B0604020202020204" pitchFamily="34" charset="0"/>
                <a:ea typeface="Arial" panose="020B0604020202020204" pitchFamily="34" charset="0"/>
              </a:rPr>
              <a:t>الصبا</a:t>
            </a:r>
            <a:r>
              <a:rPr lang="ar-SA" sz="2000" b="1" dirty="0">
                <a:solidFill>
                  <a:prstClr val="black"/>
                </a:solidFill>
                <a:latin typeface="Arial" panose="020B0604020202020204" pitchFamily="34" charset="0"/>
                <a:ea typeface="Arial" panose="020B0604020202020204" pitchFamily="34" charset="0"/>
              </a:rPr>
              <a:t>:</a:t>
            </a:r>
            <a:r>
              <a:rPr lang="ar-EG" sz="2000" b="1" dirty="0">
                <a:solidFill>
                  <a:prstClr val="black"/>
                </a:solidFill>
                <a:latin typeface="Arial" panose="020B0604020202020204" pitchFamily="34" charset="0"/>
                <a:ea typeface="Arial" panose="020B0604020202020204" pitchFamily="34" charset="0"/>
              </a:rPr>
              <a:t> الصغر والحداثة</a:t>
            </a:r>
            <a:endParaRPr lang="en-US" sz="1400" b="1" dirty="0">
              <a:solidFill>
                <a:prstClr val="black"/>
              </a:solidFill>
              <a:latin typeface="Arial" panose="020B0604020202020204" pitchFamily="34" charset="0"/>
              <a:ea typeface="Arial" panose="020B0604020202020204" pitchFamily="34" charset="0"/>
            </a:endParaRPr>
          </a:p>
          <a:p>
            <a:pPr algn="r" rtl="1">
              <a:lnSpc>
                <a:spcPct val="150000"/>
              </a:lnSpc>
            </a:pPr>
            <a:r>
              <a:rPr lang="ar-EG" sz="2000" b="1" dirty="0">
                <a:solidFill>
                  <a:prstClr val="black"/>
                </a:solidFill>
                <a:latin typeface="Arial" panose="020B0604020202020204" pitchFamily="34" charset="0"/>
                <a:ea typeface="Arial" panose="020B0604020202020204" pitchFamily="34" charset="0"/>
              </a:rPr>
              <a:t>الرائع</a:t>
            </a:r>
            <a:r>
              <a:rPr lang="ar-SA" sz="2000" b="1" dirty="0">
                <a:solidFill>
                  <a:prstClr val="black"/>
                </a:solidFill>
                <a:latin typeface="Arial" panose="020B0604020202020204" pitchFamily="34" charset="0"/>
                <a:ea typeface="Arial" panose="020B0604020202020204" pitchFamily="34" charset="0"/>
              </a:rPr>
              <a:t>:</a:t>
            </a:r>
            <a:r>
              <a:rPr lang="ar-EG" sz="2000" b="1" dirty="0">
                <a:solidFill>
                  <a:prstClr val="black"/>
                </a:solidFill>
                <a:latin typeface="Arial" panose="020B0604020202020204" pitchFamily="34" charset="0"/>
                <a:ea typeface="Arial" panose="020B0604020202020204" pitchFamily="34" charset="0"/>
              </a:rPr>
              <a:t> المعجب</a:t>
            </a:r>
            <a:endParaRPr lang="en-US" sz="1400" b="1" dirty="0">
              <a:solidFill>
                <a:prstClr val="black"/>
              </a:solidFill>
              <a:latin typeface="Arial" panose="020B0604020202020204" pitchFamily="34" charset="0"/>
              <a:ea typeface="Arial" panose="020B0604020202020204" pitchFamily="34" charset="0"/>
            </a:endParaRPr>
          </a:p>
          <a:p>
            <a:pPr algn="r" rtl="1">
              <a:lnSpc>
                <a:spcPct val="150000"/>
              </a:lnSpc>
            </a:pPr>
            <a:r>
              <a:rPr lang="ar-EG" sz="2000" b="1" dirty="0">
                <a:solidFill>
                  <a:prstClr val="black"/>
                </a:solidFill>
                <a:latin typeface="Arial" panose="020B0604020202020204" pitchFamily="34" charset="0"/>
                <a:ea typeface="Arial" panose="020B0604020202020204" pitchFamily="34" charset="0"/>
              </a:rPr>
              <a:t>المتحف</a:t>
            </a:r>
            <a:r>
              <a:rPr lang="ar-SA" sz="2000" b="1" dirty="0">
                <a:solidFill>
                  <a:prstClr val="black"/>
                </a:solidFill>
                <a:latin typeface="Arial" panose="020B0604020202020204" pitchFamily="34" charset="0"/>
                <a:ea typeface="Arial" panose="020B0604020202020204" pitchFamily="34" charset="0"/>
              </a:rPr>
              <a:t>:</a:t>
            </a:r>
            <a:r>
              <a:rPr lang="ar-EG" sz="2000" b="1" dirty="0">
                <a:solidFill>
                  <a:prstClr val="black"/>
                </a:solidFill>
                <a:latin typeface="Arial" panose="020B0604020202020204" pitchFamily="34" charset="0"/>
                <a:ea typeface="Arial" panose="020B0604020202020204" pitchFamily="34" charset="0"/>
              </a:rPr>
              <a:t> مكان التحف </a:t>
            </a:r>
            <a:endParaRPr lang="ar-EG" b="1" dirty="0">
              <a:solidFill>
                <a:prstClr val="black"/>
              </a:solidFill>
            </a:endParaRPr>
          </a:p>
        </p:txBody>
      </p:sp>
    </p:spTree>
    <p:custDataLst>
      <p:tags r:id="rId1"/>
    </p:custDataLst>
    <p:extLst>
      <p:ext uri="{BB962C8B-B14F-4D97-AF65-F5344CB8AC3E}">
        <p14:creationId xmlns:p14="http://schemas.microsoft.com/office/powerpoint/2010/main" val="1064392639"/>
      </p:ext>
    </p:extLst>
  </p:cSld>
  <p:clrMapOvr>
    <a:masterClrMapping/>
  </p:clrMapOvr>
  <p:transition spd="slow">
    <p:push dir="u"/>
    <p:sndAc>
      <p:stSnd>
        <p:snd r:embed="rId3" name="chimes.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mph" presetSubtype="0" repeatCount="indefinite" fill="hold" grpId="0" nodeType="afterEffect">
                                  <p:stCondLst>
                                    <p:cond delay="0"/>
                                  </p:stCondLst>
                                  <p:childTnLst>
                                    <p:animClr clrSpc="hsl" dir="cw">
                                      <p:cBhvr override="childStyle">
                                        <p:cTn id="6" dur="500" fill="hold"/>
                                        <p:tgtEl>
                                          <p:spTgt spid="8"/>
                                        </p:tgtEl>
                                        <p:attrNameLst>
                                          <p:attrName>style.color</p:attrName>
                                        </p:attrNameLst>
                                      </p:cBhvr>
                                      <p:by>
                                        <p:hsl h="-7200000" s="0" l="0"/>
                                      </p:by>
                                    </p:animClr>
                                    <p:animClr clrSpc="hsl" dir="cw">
                                      <p:cBhvr>
                                        <p:cTn id="7" dur="500" fill="hold"/>
                                        <p:tgtEl>
                                          <p:spTgt spid="8"/>
                                        </p:tgtEl>
                                        <p:attrNameLst>
                                          <p:attrName>fillcolor</p:attrName>
                                        </p:attrNameLst>
                                      </p:cBhvr>
                                      <p:by>
                                        <p:hsl h="-7200000" s="0" l="0"/>
                                      </p:by>
                                    </p:animClr>
                                    <p:animClr clrSpc="hsl" dir="cw">
                                      <p:cBhvr>
                                        <p:cTn id="8" dur="500" fill="hold"/>
                                        <p:tgtEl>
                                          <p:spTgt spid="8"/>
                                        </p:tgtEl>
                                        <p:attrNameLst>
                                          <p:attrName>stroke.color</p:attrName>
                                        </p:attrNameLst>
                                      </p:cBhvr>
                                      <p:by>
                                        <p:hsl h="-7200000" s="0" l="0"/>
                                      </p:by>
                                    </p:animClr>
                                    <p:set>
                                      <p:cBhvr>
                                        <p:cTn id="9" dur="500" fill="hold"/>
                                        <p:tgtEl>
                                          <p:spTgt spid="8"/>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2">
                                            <p:txEl>
                                              <p:pRg st="0" end="0"/>
                                            </p:txEl>
                                          </p:spTgt>
                                        </p:tgtEl>
                                        <p:attrNameLst>
                                          <p:attrName>style.visibility</p:attrName>
                                        </p:attrNameLst>
                                      </p:cBhvr>
                                      <p:to>
                                        <p:strVal val="visible"/>
                                      </p:to>
                                    </p:set>
                                    <p:animEffect transition="in" filter="fade">
                                      <p:cBhvr>
                                        <p:cTn id="14" dur="500"/>
                                        <p:tgtEl>
                                          <p:spTgt spid="2">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2">
                                            <p:txEl>
                                              <p:pRg st="1" end="1"/>
                                            </p:txEl>
                                          </p:spTgt>
                                        </p:tgtEl>
                                        <p:attrNameLst>
                                          <p:attrName>style.visibility</p:attrName>
                                        </p:attrNameLst>
                                      </p:cBhvr>
                                      <p:to>
                                        <p:strVal val="visible"/>
                                      </p:to>
                                    </p:set>
                                    <p:animEffect transition="in" filter="fade">
                                      <p:cBhvr>
                                        <p:cTn id="19" dur="500"/>
                                        <p:tgtEl>
                                          <p:spTgt spid="2">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2">
                                            <p:txEl>
                                              <p:pRg st="3" end="3"/>
                                            </p:txEl>
                                          </p:spTgt>
                                        </p:tgtEl>
                                        <p:attrNameLst>
                                          <p:attrName>style.visibility</p:attrName>
                                        </p:attrNameLst>
                                      </p:cBhvr>
                                      <p:to>
                                        <p:strVal val="visible"/>
                                      </p:to>
                                    </p:set>
                                    <p:animEffect transition="in" filter="fade">
                                      <p:cBhvr>
                                        <p:cTn id="24" dur="500"/>
                                        <p:tgtEl>
                                          <p:spTgt spid="2">
                                            <p:txEl>
                                              <p:pRg st="3" end="3"/>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2">
                                            <p:txEl>
                                              <p:pRg st="4" end="4"/>
                                            </p:txEl>
                                          </p:spTgt>
                                        </p:tgtEl>
                                        <p:attrNameLst>
                                          <p:attrName>style.visibility</p:attrName>
                                        </p:attrNameLst>
                                      </p:cBhvr>
                                      <p:to>
                                        <p:strVal val="visible"/>
                                      </p:to>
                                    </p:set>
                                    <p:animEffect transition="in" filter="fade">
                                      <p:cBhvr>
                                        <p:cTn id="29" dur="500"/>
                                        <p:tgtEl>
                                          <p:spTgt spid="2">
                                            <p:txEl>
                                              <p:pRg st="4" end="4"/>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nodeType="clickEffect">
                                  <p:stCondLst>
                                    <p:cond delay="0"/>
                                  </p:stCondLst>
                                  <p:childTnLst>
                                    <p:set>
                                      <p:cBhvr>
                                        <p:cTn id="33" dur="1" fill="hold">
                                          <p:stCondLst>
                                            <p:cond delay="0"/>
                                          </p:stCondLst>
                                        </p:cTn>
                                        <p:tgtEl>
                                          <p:spTgt spid="2">
                                            <p:txEl>
                                              <p:pRg st="5" end="5"/>
                                            </p:txEl>
                                          </p:spTgt>
                                        </p:tgtEl>
                                        <p:attrNameLst>
                                          <p:attrName>style.visibility</p:attrName>
                                        </p:attrNameLst>
                                      </p:cBhvr>
                                      <p:to>
                                        <p:strVal val="visible"/>
                                      </p:to>
                                    </p:set>
                                    <p:animEffect transition="in" filter="fade">
                                      <p:cBhvr>
                                        <p:cTn id="34" dur="500"/>
                                        <p:tgtEl>
                                          <p:spTgt spid="2">
                                            <p:txEl>
                                              <p:pRg st="5" end="5"/>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nodeType="clickEffect">
                                  <p:stCondLst>
                                    <p:cond delay="0"/>
                                  </p:stCondLst>
                                  <p:childTnLst>
                                    <p:set>
                                      <p:cBhvr>
                                        <p:cTn id="38" dur="1" fill="hold">
                                          <p:stCondLst>
                                            <p:cond delay="0"/>
                                          </p:stCondLst>
                                        </p:cTn>
                                        <p:tgtEl>
                                          <p:spTgt spid="2">
                                            <p:txEl>
                                              <p:pRg st="6" end="6"/>
                                            </p:txEl>
                                          </p:spTgt>
                                        </p:tgtEl>
                                        <p:attrNameLst>
                                          <p:attrName>style.visibility</p:attrName>
                                        </p:attrNameLst>
                                      </p:cBhvr>
                                      <p:to>
                                        <p:strVal val="visible"/>
                                      </p:to>
                                    </p:set>
                                    <p:animEffect transition="in" filter="fade">
                                      <p:cBhvr>
                                        <p:cTn id="39" dur="500"/>
                                        <p:tgtEl>
                                          <p:spTgt spid="2">
                                            <p:txEl>
                                              <p:pRg st="6" end="6"/>
                                            </p:txEl>
                                          </p:spTgt>
                                        </p:tgtEl>
                                      </p:cBhvr>
                                    </p:animEffect>
                                  </p:childTnLst>
                                </p:cTn>
                              </p:par>
                              <p:par>
                                <p:cTn id="40" presetID="10" presetClass="entr" presetSubtype="0" fill="hold" nodeType="withEffect">
                                  <p:stCondLst>
                                    <p:cond delay="0"/>
                                  </p:stCondLst>
                                  <p:childTnLst>
                                    <p:set>
                                      <p:cBhvr>
                                        <p:cTn id="41" dur="1" fill="hold">
                                          <p:stCondLst>
                                            <p:cond delay="0"/>
                                          </p:stCondLst>
                                        </p:cTn>
                                        <p:tgtEl>
                                          <p:spTgt spid="2">
                                            <p:txEl>
                                              <p:pRg st="7" end="7"/>
                                            </p:txEl>
                                          </p:spTgt>
                                        </p:tgtEl>
                                        <p:attrNameLst>
                                          <p:attrName>style.visibility</p:attrName>
                                        </p:attrNameLst>
                                      </p:cBhvr>
                                      <p:to>
                                        <p:strVal val="visible"/>
                                      </p:to>
                                    </p:set>
                                    <p:animEffect transition="in" filter="fade">
                                      <p:cBhvr>
                                        <p:cTn id="42" dur="500"/>
                                        <p:tgtEl>
                                          <p:spTgt spid="2">
                                            <p:txEl>
                                              <p:pRg st="7" end="7"/>
                                            </p:txEl>
                                          </p:spTgt>
                                        </p:tgtEl>
                                      </p:cBhvr>
                                    </p:animEffect>
                                  </p:childTnLst>
                                </p:cTn>
                              </p:par>
                              <p:par>
                                <p:cTn id="43" presetID="10" presetClass="entr" presetSubtype="0" fill="hold" nodeType="withEffect">
                                  <p:stCondLst>
                                    <p:cond delay="0"/>
                                  </p:stCondLst>
                                  <p:childTnLst>
                                    <p:set>
                                      <p:cBhvr>
                                        <p:cTn id="44" dur="1" fill="hold">
                                          <p:stCondLst>
                                            <p:cond delay="0"/>
                                          </p:stCondLst>
                                        </p:cTn>
                                        <p:tgtEl>
                                          <p:spTgt spid="2">
                                            <p:txEl>
                                              <p:pRg st="8" end="8"/>
                                            </p:txEl>
                                          </p:spTgt>
                                        </p:tgtEl>
                                        <p:attrNameLst>
                                          <p:attrName>style.visibility</p:attrName>
                                        </p:attrNameLst>
                                      </p:cBhvr>
                                      <p:to>
                                        <p:strVal val="visible"/>
                                      </p:to>
                                    </p:set>
                                    <p:animEffect transition="in" filter="fade">
                                      <p:cBhvr>
                                        <p:cTn id="45" dur="500"/>
                                        <p:tgtEl>
                                          <p:spTgt spid="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0.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8" name="دبوس زينة 7"/>
          <p:cNvSpPr/>
          <p:nvPr/>
        </p:nvSpPr>
        <p:spPr>
          <a:xfrm>
            <a:off x="0" y="0"/>
            <a:ext cx="1146267" cy="765477"/>
          </a:xfrm>
          <a:prstGeom prst="plaque">
            <a:avLst/>
          </a:prstGeom>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ctr" rtl="1"/>
            <a:r>
              <a:rPr lang="ar-SA" b="1" dirty="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rPr>
              <a:t>كتاب الطالب ص</a:t>
            </a:r>
          </a:p>
        </p:txBody>
      </p:sp>
      <p:sp>
        <p:nvSpPr>
          <p:cNvPr id="12" name="مخطط انسيابي: محطة طرفية 11"/>
          <p:cNvSpPr/>
          <p:nvPr/>
        </p:nvSpPr>
        <p:spPr>
          <a:xfrm>
            <a:off x="3781400" y="6351984"/>
            <a:ext cx="1656184" cy="474240"/>
          </a:xfrm>
          <a:prstGeom prst="flowChartTerminator">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en-US" sz="2800" dirty="0">
              <a:ln>
                <a:solidFill>
                  <a:srgbClr val="7030A0"/>
                </a:solidFill>
              </a:ln>
              <a:solidFill>
                <a:prstClr val="white"/>
              </a:solidFill>
            </a:endParaRPr>
          </a:p>
        </p:txBody>
      </p:sp>
      <p:sp>
        <p:nvSpPr>
          <p:cNvPr id="13" name="شارة رتبة 12">
            <a:hlinkClick r:id="" action="ppaction://hlinkshowjump?jump=previousslide"/>
          </p:cNvPr>
          <p:cNvSpPr/>
          <p:nvPr/>
        </p:nvSpPr>
        <p:spPr>
          <a:xfrm>
            <a:off x="5509592" y="6324600"/>
            <a:ext cx="1800200" cy="474240"/>
          </a:xfrm>
          <a:prstGeom prst="chevron">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ar-EG" b="1" dirty="0">
              <a:solidFill>
                <a:prstClr val="white">
                  <a:lumMod val="95000"/>
                </a:prstClr>
              </a:solidFill>
              <a:cs typeface="PT Bold Heading" pitchFamily="2" charset="-78"/>
            </a:endParaRPr>
          </a:p>
          <a:p>
            <a:pPr algn="ctr" rtl="1"/>
            <a:r>
              <a:rPr lang="ar-SA" sz="2800" b="1" dirty="0">
                <a:ln>
                  <a:solidFill>
                    <a:srgbClr val="7030A0"/>
                  </a:solidFill>
                </a:ln>
                <a:solidFill>
                  <a:prstClr val="white">
                    <a:lumMod val="95000"/>
                  </a:prstClr>
                </a:solidFill>
                <a:cs typeface="PT Bold Heading" pitchFamily="2" charset="-78"/>
              </a:rPr>
              <a:t>السابقة</a:t>
            </a:r>
            <a:endParaRPr lang="ar-SA" b="1" dirty="0">
              <a:ln>
                <a:solidFill>
                  <a:srgbClr val="7030A0"/>
                </a:solidFill>
              </a:ln>
              <a:solidFill>
                <a:prstClr val="white">
                  <a:lumMod val="95000"/>
                </a:prstClr>
              </a:solidFill>
              <a:cs typeface="PT Bold Heading" pitchFamily="2" charset="-78"/>
            </a:endParaRPr>
          </a:p>
          <a:p>
            <a:pPr algn="ctr" rtl="1"/>
            <a:endParaRPr lang="en-US" dirty="0">
              <a:solidFill>
                <a:prstClr val="black"/>
              </a:solidFill>
            </a:endParaRPr>
          </a:p>
        </p:txBody>
      </p:sp>
      <p:sp>
        <p:nvSpPr>
          <p:cNvPr id="14" name="شارة رتبة 13">
            <a:hlinkClick r:id="" action="ppaction://hlinkshowjump?jump=nextslide"/>
          </p:cNvPr>
          <p:cNvSpPr/>
          <p:nvPr/>
        </p:nvSpPr>
        <p:spPr>
          <a:xfrm rot="10800000" flipV="1">
            <a:off x="1981200" y="6351139"/>
            <a:ext cx="1801368" cy="475084"/>
          </a:xfrm>
          <a:prstGeom prst="chevron">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ar-EG" b="1" dirty="0">
              <a:solidFill>
                <a:srgbClr val="FF0000"/>
              </a:solidFill>
              <a:cs typeface="PT Bold Heading" pitchFamily="2" charset="-78"/>
            </a:endParaRPr>
          </a:p>
          <a:p>
            <a:pPr algn="ctr" rtl="1"/>
            <a:r>
              <a:rPr lang="ar-SA" sz="2800" b="1" dirty="0">
                <a:ln>
                  <a:solidFill>
                    <a:srgbClr val="7030A0"/>
                  </a:solidFill>
                </a:ln>
                <a:solidFill>
                  <a:prstClr val="white">
                    <a:lumMod val="95000"/>
                  </a:prstClr>
                </a:solidFill>
                <a:cs typeface="PT Bold Heading" pitchFamily="2" charset="-78"/>
              </a:rPr>
              <a:t>التالية</a:t>
            </a:r>
            <a:endParaRPr lang="ar-SA" sz="2400" b="1" dirty="0">
              <a:ln>
                <a:solidFill>
                  <a:srgbClr val="7030A0"/>
                </a:solidFill>
              </a:ln>
              <a:solidFill>
                <a:prstClr val="white">
                  <a:lumMod val="95000"/>
                </a:prstClr>
              </a:solidFill>
              <a:cs typeface="PT Bold Heading" pitchFamily="2" charset="-78"/>
            </a:endParaRPr>
          </a:p>
          <a:p>
            <a:pPr algn="ctr" rtl="1"/>
            <a:endParaRPr lang="en-US" dirty="0">
              <a:solidFill>
                <a:prstClr val="black"/>
              </a:solidFill>
            </a:endParaRPr>
          </a:p>
        </p:txBody>
      </p:sp>
      <p:sp>
        <p:nvSpPr>
          <p:cNvPr id="2" name="Rectangle 1"/>
          <p:cNvSpPr/>
          <p:nvPr/>
        </p:nvSpPr>
        <p:spPr>
          <a:xfrm>
            <a:off x="37492" y="555927"/>
            <a:ext cx="9144000" cy="3970318"/>
          </a:xfrm>
          <a:prstGeom prst="rect">
            <a:avLst/>
          </a:prstGeom>
        </p:spPr>
        <p:txBody>
          <a:bodyPr wrap="square">
            <a:spAutoFit/>
          </a:bodyPr>
          <a:lstStyle/>
          <a:p>
            <a:pPr algn="r">
              <a:lnSpc>
                <a:spcPct val="150000"/>
              </a:lnSpc>
            </a:pPr>
            <a:r>
              <a:rPr lang="ar-EG" sz="2800" b="1" dirty="0">
                <a:solidFill>
                  <a:prstClr val="black"/>
                </a:solidFill>
                <a:latin typeface="Arial" panose="020B0604020202020204" pitchFamily="34" charset="0"/>
                <a:ea typeface="Arial" panose="020B0604020202020204" pitchFamily="34" charset="0"/>
              </a:rPr>
              <a:t> 3</a:t>
            </a:r>
            <a:r>
              <a:rPr lang="ar-SA" sz="2800" b="1" dirty="0">
                <a:solidFill>
                  <a:prstClr val="black"/>
                </a:solidFill>
                <a:latin typeface="Arial" panose="020B0604020202020204" pitchFamily="34" charset="0"/>
                <a:ea typeface="Arial" panose="020B0604020202020204" pitchFamily="34" charset="0"/>
              </a:rPr>
              <a:t>. </a:t>
            </a:r>
            <a:r>
              <a:rPr lang="ar-EG" sz="2800" b="1" dirty="0">
                <a:solidFill>
                  <a:prstClr val="black"/>
                </a:solidFill>
                <a:latin typeface="Arial" panose="020B0604020202020204" pitchFamily="34" charset="0"/>
                <a:ea typeface="Arial" panose="020B0604020202020204" pitchFamily="34" charset="0"/>
              </a:rPr>
              <a:t>أضع يمين كل جملة كلمة حقيقة او رأي بحسب ما تعبر عنه</a:t>
            </a:r>
            <a:r>
              <a:rPr lang="ar-SA" sz="2800" b="1" dirty="0">
                <a:solidFill>
                  <a:prstClr val="black"/>
                </a:solidFill>
                <a:latin typeface="Arial" panose="020B0604020202020204" pitchFamily="34" charset="0"/>
                <a:ea typeface="Arial" panose="020B0604020202020204" pitchFamily="34" charset="0"/>
              </a:rPr>
              <a:t>: </a:t>
            </a:r>
            <a:endParaRPr lang="ar-EG" sz="2800" b="1" dirty="0">
              <a:solidFill>
                <a:prstClr val="black"/>
              </a:solidFill>
              <a:latin typeface="Arial" panose="020B0604020202020204" pitchFamily="34" charset="0"/>
              <a:ea typeface="Arial" panose="020B0604020202020204" pitchFamily="34" charset="0"/>
            </a:endParaRPr>
          </a:p>
          <a:p>
            <a:pPr algn="r">
              <a:lnSpc>
                <a:spcPct val="150000"/>
              </a:lnSpc>
            </a:pPr>
            <a:r>
              <a:rPr lang="ar-EG" sz="2800" b="1" dirty="0">
                <a:solidFill>
                  <a:prstClr val="black"/>
                </a:solidFill>
                <a:latin typeface="Arial" panose="020B0604020202020204" pitchFamily="34" charset="0"/>
                <a:ea typeface="Arial" panose="020B0604020202020204" pitchFamily="34" charset="0"/>
              </a:rPr>
              <a:t>(</a:t>
            </a:r>
            <a:r>
              <a:rPr lang="ar-SA" sz="2800" b="1" dirty="0">
                <a:solidFill>
                  <a:prstClr val="black"/>
                </a:solidFill>
                <a:latin typeface="Arial" panose="020B0604020202020204" pitchFamily="34" charset="0"/>
                <a:ea typeface="Arial" panose="020B0604020202020204" pitchFamily="34" charset="0"/>
              </a:rPr>
              <a:t>………....)     </a:t>
            </a:r>
            <a:r>
              <a:rPr lang="ar-EG" sz="2800" b="1" dirty="0">
                <a:solidFill>
                  <a:prstClr val="black"/>
                </a:solidFill>
                <a:latin typeface="Arial" panose="020B0604020202020204" pitchFamily="34" charset="0"/>
                <a:ea typeface="Arial" panose="020B0604020202020204" pitchFamily="34" charset="0"/>
              </a:rPr>
              <a:t>يقع وطني في الجنوب الغربي من قارة آسيا</a:t>
            </a:r>
            <a:endParaRPr lang="en-US" b="1" dirty="0">
              <a:solidFill>
                <a:prstClr val="black"/>
              </a:solidFill>
              <a:latin typeface="Arial" panose="020B0604020202020204" pitchFamily="34" charset="0"/>
              <a:ea typeface="Arial" panose="020B0604020202020204" pitchFamily="34" charset="0"/>
            </a:endParaRPr>
          </a:p>
          <a:p>
            <a:pPr algn="r">
              <a:lnSpc>
                <a:spcPct val="150000"/>
              </a:lnSpc>
            </a:pPr>
            <a:r>
              <a:rPr lang="ar-EG" sz="2800" b="1" dirty="0">
                <a:solidFill>
                  <a:prstClr val="black"/>
                </a:solidFill>
                <a:latin typeface="Arial" panose="020B0604020202020204" pitchFamily="34" charset="0"/>
                <a:ea typeface="Arial" panose="020B0604020202020204" pitchFamily="34" charset="0"/>
              </a:rPr>
              <a:t>(</a:t>
            </a:r>
            <a:r>
              <a:rPr lang="ar-SA" sz="2800" b="1" dirty="0">
                <a:solidFill>
                  <a:prstClr val="black"/>
                </a:solidFill>
                <a:latin typeface="Arial" panose="020B0604020202020204" pitchFamily="34" charset="0"/>
                <a:ea typeface="Arial" panose="020B0604020202020204" pitchFamily="34" charset="0"/>
              </a:rPr>
              <a:t>…………  )   </a:t>
            </a:r>
            <a:r>
              <a:rPr lang="ar-EG" sz="2800" b="1" dirty="0">
                <a:solidFill>
                  <a:prstClr val="black"/>
                </a:solidFill>
                <a:latin typeface="Arial" panose="020B0604020202020204" pitchFamily="34" charset="0"/>
                <a:ea typeface="Arial" panose="020B0604020202020204" pitchFamily="34" charset="0"/>
              </a:rPr>
              <a:t>مدينة أبها أكثر جمالا وشهرة عند المصطافين من مدينة الطائف</a:t>
            </a:r>
            <a:r>
              <a:rPr lang="ar-SA" sz="2800" b="1" dirty="0">
                <a:solidFill>
                  <a:prstClr val="black"/>
                </a:solidFill>
                <a:latin typeface="Arial" panose="020B0604020202020204" pitchFamily="34" charset="0"/>
                <a:ea typeface="Arial" panose="020B0604020202020204" pitchFamily="34" charset="0"/>
              </a:rPr>
              <a:t>.</a:t>
            </a:r>
            <a:endParaRPr lang="en-US" b="1" dirty="0">
              <a:solidFill>
                <a:prstClr val="black"/>
              </a:solidFill>
              <a:latin typeface="Arial" panose="020B0604020202020204" pitchFamily="34" charset="0"/>
              <a:ea typeface="Arial" panose="020B0604020202020204" pitchFamily="34" charset="0"/>
            </a:endParaRPr>
          </a:p>
          <a:p>
            <a:pPr algn="r">
              <a:lnSpc>
                <a:spcPct val="150000"/>
              </a:lnSpc>
            </a:pPr>
            <a:r>
              <a:rPr lang="ar-EG" sz="2800" b="1" dirty="0">
                <a:solidFill>
                  <a:prstClr val="black"/>
                </a:solidFill>
                <a:latin typeface="Arial" panose="020B0604020202020204" pitchFamily="34" charset="0"/>
                <a:ea typeface="Arial" panose="020B0604020202020204" pitchFamily="34" charset="0"/>
              </a:rPr>
              <a:t>(</a:t>
            </a:r>
            <a:r>
              <a:rPr lang="ar-SA" sz="2800" b="1" dirty="0">
                <a:solidFill>
                  <a:prstClr val="black"/>
                </a:solidFill>
                <a:latin typeface="Arial" panose="020B0604020202020204" pitchFamily="34" charset="0"/>
                <a:ea typeface="Arial" panose="020B0604020202020204" pitchFamily="34" charset="0"/>
              </a:rPr>
              <a:t>……...   )       </a:t>
            </a:r>
            <a:r>
              <a:rPr lang="ar-EG" sz="2800" b="1" dirty="0">
                <a:solidFill>
                  <a:prstClr val="black"/>
                </a:solidFill>
                <a:latin typeface="Arial" panose="020B0604020202020204" pitchFamily="34" charset="0"/>
                <a:ea typeface="Arial" panose="020B0604020202020204" pitchFamily="34" charset="0"/>
              </a:rPr>
              <a:t>يحتضن وطني الحرمين الشريفين</a:t>
            </a:r>
            <a:r>
              <a:rPr lang="ar-SA" sz="2800" b="1" dirty="0">
                <a:solidFill>
                  <a:prstClr val="black"/>
                </a:solidFill>
                <a:latin typeface="Arial" panose="020B0604020202020204" pitchFamily="34" charset="0"/>
                <a:ea typeface="Arial" panose="020B0604020202020204" pitchFamily="34" charset="0"/>
              </a:rPr>
              <a:t>.</a:t>
            </a:r>
            <a:endParaRPr lang="en-US" b="1" dirty="0">
              <a:solidFill>
                <a:prstClr val="black"/>
              </a:solidFill>
              <a:latin typeface="Arial" panose="020B0604020202020204" pitchFamily="34" charset="0"/>
              <a:ea typeface="Arial" panose="020B0604020202020204" pitchFamily="34" charset="0"/>
            </a:endParaRPr>
          </a:p>
          <a:p>
            <a:pPr algn="r">
              <a:lnSpc>
                <a:spcPct val="150000"/>
              </a:lnSpc>
            </a:pPr>
            <a:r>
              <a:rPr lang="ar-EG" sz="2800" b="1" dirty="0">
                <a:solidFill>
                  <a:prstClr val="black"/>
                </a:solidFill>
                <a:latin typeface="Arial" panose="020B0604020202020204" pitchFamily="34" charset="0"/>
                <a:ea typeface="Arial" panose="020B0604020202020204" pitchFamily="34" charset="0"/>
              </a:rPr>
              <a:t>(</a:t>
            </a:r>
            <a:r>
              <a:rPr lang="ar-SA" sz="2800" b="1" dirty="0">
                <a:solidFill>
                  <a:prstClr val="black"/>
                </a:solidFill>
                <a:latin typeface="Arial" panose="020B0604020202020204" pitchFamily="34" charset="0"/>
                <a:ea typeface="Arial" panose="020B0604020202020204" pitchFamily="34" charset="0"/>
              </a:rPr>
              <a:t>……….    )   </a:t>
            </a:r>
            <a:r>
              <a:rPr lang="ar-EG" sz="2800" b="1" dirty="0">
                <a:solidFill>
                  <a:prstClr val="black"/>
                </a:solidFill>
                <a:latin typeface="Arial" panose="020B0604020202020204" pitchFamily="34" charset="0"/>
                <a:ea typeface="Arial" panose="020B0604020202020204" pitchFamily="34" charset="0"/>
              </a:rPr>
              <a:t>يحب الإنسان وطنه؛ لحنينه للذكريات الجميلة فيه</a:t>
            </a:r>
            <a:r>
              <a:rPr lang="ar-SA" sz="2800" b="1" dirty="0">
                <a:solidFill>
                  <a:prstClr val="black"/>
                </a:solidFill>
                <a:latin typeface="Arial" panose="020B0604020202020204" pitchFamily="34" charset="0"/>
                <a:ea typeface="Arial" panose="020B0604020202020204" pitchFamily="34" charset="0"/>
              </a:rPr>
              <a:t>. </a:t>
            </a:r>
            <a:endParaRPr lang="en-US" sz="1200" b="1" dirty="0">
              <a:solidFill>
                <a:prstClr val="black"/>
              </a:solidFill>
              <a:latin typeface="Arial" panose="020B0604020202020204" pitchFamily="34" charset="0"/>
              <a:ea typeface="Arial" panose="020B0604020202020204" pitchFamily="34" charset="0"/>
            </a:endParaRPr>
          </a:p>
        </p:txBody>
      </p:sp>
      <p:sp>
        <p:nvSpPr>
          <p:cNvPr id="7" name="Rectangle 6">
            <a:extLst>
              <a:ext uri="{FF2B5EF4-FFF2-40B4-BE49-F238E27FC236}">
                <a16:creationId xmlns:a16="http://schemas.microsoft.com/office/drawing/2014/main" id="{CC125430-2160-4A50-92C9-B49EE9918082}"/>
              </a:ext>
            </a:extLst>
          </p:cNvPr>
          <p:cNvSpPr/>
          <p:nvPr/>
        </p:nvSpPr>
        <p:spPr>
          <a:xfrm>
            <a:off x="7707086" y="1435267"/>
            <a:ext cx="1021278" cy="502702"/>
          </a:xfrm>
          <a:prstGeom prst="rect">
            <a:avLst/>
          </a:prstGeom>
        </p:spPr>
        <p:txBody>
          <a:bodyPr wrap="square">
            <a:spAutoFit/>
          </a:bodyPr>
          <a:lstStyle/>
          <a:p>
            <a:pPr algn="ctr"/>
            <a:r>
              <a:rPr lang="ar-EG" sz="4000" b="1" i="1" baseline="30000" dirty="0">
                <a:solidFill>
                  <a:srgbClr val="2C4A99"/>
                </a:solidFill>
                <a:latin typeface="AdobeArabic-BoldItalic"/>
              </a:rPr>
              <a:t>حقيقة</a:t>
            </a:r>
            <a:endParaRPr lang="ar-YE" sz="4000" b="1" i="1" baseline="30000" dirty="0">
              <a:solidFill>
                <a:srgbClr val="2C4A99"/>
              </a:solidFill>
              <a:latin typeface="AdobeArabic-BoldItalic"/>
            </a:endParaRPr>
          </a:p>
        </p:txBody>
      </p:sp>
      <p:sp>
        <p:nvSpPr>
          <p:cNvPr id="9" name="Rectangle 8">
            <a:extLst>
              <a:ext uri="{FF2B5EF4-FFF2-40B4-BE49-F238E27FC236}">
                <a16:creationId xmlns:a16="http://schemas.microsoft.com/office/drawing/2014/main" id="{01BC2FCD-8731-40E7-9638-5419B13D5A23}"/>
              </a:ext>
            </a:extLst>
          </p:cNvPr>
          <p:cNvSpPr/>
          <p:nvPr/>
        </p:nvSpPr>
        <p:spPr>
          <a:xfrm>
            <a:off x="7707086" y="2038384"/>
            <a:ext cx="1021278" cy="502702"/>
          </a:xfrm>
          <a:prstGeom prst="rect">
            <a:avLst/>
          </a:prstGeom>
        </p:spPr>
        <p:txBody>
          <a:bodyPr wrap="square">
            <a:spAutoFit/>
          </a:bodyPr>
          <a:lstStyle/>
          <a:p>
            <a:pPr algn="ctr"/>
            <a:r>
              <a:rPr lang="ar-EG" sz="4000" b="1" i="1" baseline="30000" dirty="0">
                <a:solidFill>
                  <a:srgbClr val="2C4A99"/>
                </a:solidFill>
                <a:latin typeface="AdobeArabic-BoldItalic"/>
              </a:rPr>
              <a:t>رأي</a:t>
            </a:r>
            <a:endParaRPr lang="ar-YE" sz="4000" b="1" i="1" baseline="30000" dirty="0">
              <a:solidFill>
                <a:srgbClr val="2C4A99"/>
              </a:solidFill>
              <a:latin typeface="AdobeArabic-BoldItalic"/>
            </a:endParaRPr>
          </a:p>
        </p:txBody>
      </p:sp>
      <p:sp>
        <p:nvSpPr>
          <p:cNvPr id="10" name="Rectangle 9">
            <a:extLst>
              <a:ext uri="{FF2B5EF4-FFF2-40B4-BE49-F238E27FC236}">
                <a16:creationId xmlns:a16="http://schemas.microsoft.com/office/drawing/2014/main" id="{F464546F-5073-40DA-9DC0-0D0D6D687A59}"/>
              </a:ext>
            </a:extLst>
          </p:cNvPr>
          <p:cNvSpPr/>
          <p:nvPr/>
        </p:nvSpPr>
        <p:spPr>
          <a:xfrm>
            <a:off x="7885216" y="3291164"/>
            <a:ext cx="1021278" cy="502702"/>
          </a:xfrm>
          <a:prstGeom prst="rect">
            <a:avLst/>
          </a:prstGeom>
        </p:spPr>
        <p:txBody>
          <a:bodyPr wrap="square">
            <a:spAutoFit/>
          </a:bodyPr>
          <a:lstStyle/>
          <a:p>
            <a:pPr algn="ctr"/>
            <a:r>
              <a:rPr lang="ar-EG" sz="4000" b="1" i="1" baseline="30000" dirty="0">
                <a:solidFill>
                  <a:srgbClr val="2C4A99"/>
                </a:solidFill>
                <a:latin typeface="AdobeArabic-BoldItalic"/>
              </a:rPr>
              <a:t>حقيقة</a:t>
            </a:r>
            <a:endParaRPr lang="ar-YE" sz="4000" b="1" i="1" baseline="30000" dirty="0">
              <a:solidFill>
                <a:srgbClr val="2C4A99"/>
              </a:solidFill>
              <a:latin typeface="AdobeArabic-BoldItalic"/>
            </a:endParaRPr>
          </a:p>
        </p:txBody>
      </p:sp>
      <p:sp>
        <p:nvSpPr>
          <p:cNvPr id="11" name="Rectangle 10">
            <a:extLst>
              <a:ext uri="{FF2B5EF4-FFF2-40B4-BE49-F238E27FC236}">
                <a16:creationId xmlns:a16="http://schemas.microsoft.com/office/drawing/2014/main" id="{721FCE7C-6D6A-4044-B3DF-923BD2519524}"/>
              </a:ext>
            </a:extLst>
          </p:cNvPr>
          <p:cNvSpPr/>
          <p:nvPr/>
        </p:nvSpPr>
        <p:spPr>
          <a:xfrm>
            <a:off x="7885216" y="3956503"/>
            <a:ext cx="1021278" cy="502702"/>
          </a:xfrm>
          <a:prstGeom prst="rect">
            <a:avLst/>
          </a:prstGeom>
        </p:spPr>
        <p:txBody>
          <a:bodyPr wrap="square">
            <a:spAutoFit/>
          </a:bodyPr>
          <a:lstStyle/>
          <a:p>
            <a:pPr algn="ctr"/>
            <a:r>
              <a:rPr lang="ar-EG" sz="4000" b="1" i="1" baseline="30000" dirty="0">
                <a:solidFill>
                  <a:srgbClr val="2C4A99"/>
                </a:solidFill>
                <a:latin typeface="AdobeArabic-BoldItalic"/>
              </a:rPr>
              <a:t>رأي</a:t>
            </a:r>
            <a:endParaRPr lang="ar-YE" sz="4000" b="1" i="1" baseline="30000" dirty="0">
              <a:solidFill>
                <a:srgbClr val="2C4A99"/>
              </a:solidFill>
              <a:latin typeface="AdobeArabic-BoldItalic"/>
            </a:endParaRPr>
          </a:p>
        </p:txBody>
      </p:sp>
    </p:spTree>
    <p:custDataLst>
      <p:tags r:id="rId1"/>
    </p:custDataLst>
    <p:extLst>
      <p:ext uri="{BB962C8B-B14F-4D97-AF65-F5344CB8AC3E}">
        <p14:creationId xmlns:p14="http://schemas.microsoft.com/office/powerpoint/2010/main" val="1556628504"/>
      </p:ext>
    </p:extLst>
  </p:cSld>
  <p:clrMapOvr>
    <a:masterClrMapping/>
  </p:clrMapOvr>
  <p:transition spd="slow">
    <p:push dir="u"/>
    <p:sndAc>
      <p:stSnd>
        <p:snd r:embed="rId3" name="chimes.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fade">
                                      <p:cBhvr>
                                        <p:cTn id="27" dur="500"/>
                                        <p:tgtEl>
                                          <p:spTgt spid="2">
                                            <p:txEl>
                                              <p:pRg st="4" end="4"/>
                                            </p:txEl>
                                          </p:spTgt>
                                        </p:tgtEl>
                                      </p:cBhvr>
                                    </p:animEffect>
                                  </p:childTnLst>
                                </p:cTn>
                              </p:par>
                            </p:childTnLst>
                          </p:cTn>
                        </p:par>
                        <p:par>
                          <p:cTn id="28" fill="hold">
                            <p:stCondLst>
                              <p:cond delay="500"/>
                            </p:stCondLst>
                            <p:childTnLst>
                              <p:par>
                                <p:cTn id="29" presetID="22" presetClass="emph" presetSubtype="0" repeatCount="indefinite" fill="hold" grpId="0" nodeType="afterEffect">
                                  <p:stCondLst>
                                    <p:cond delay="0"/>
                                  </p:stCondLst>
                                  <p:childTnLst>
                                    <p:animClr clrSpc="hsl" dir="cw">
                                      <p:cBhvr override="childStyle">
                                        <p:cTn id="30" dur="500" fill="hold"/>
                                        <p:tgtEl>
                                          <p:spTgt spid="8"/>
                                        </p:tgtEl>
                                        <p:attrNameLst>
                                          <p:attrName>style.color</p:attrName>
                                        </p:attrNameLst>
                                      </p:cBhvr>
                                      <p:by>
                                        <p:hsl h="-7200000" s="0" l="0"/>
                                      </p:by>
                                    </p:animClr>
                                    <p:animClr clrSpc="hsl" dir="cw">
                                      <p:cBhvr>
                                        <p:cTn id="31" dur="500" fill="hold"/>
                                        <p:tgtEl>
                                          <p:spTgt spid="8"/>
                                        </p:tgtEl>
                                        <p:attrNameLst>
                                          <p:attrName>fillcolor</p:attrName>
                                        </p:attrNameLst>
                                      </p:cBhvr>
                                      <p:by>
                                        <p:hsl h="-7200000" s="0" l="0"/>
                                      </p:by>
                                    </p:animClr>
                                    <p:animClr clrSpc="hsl" dir="cw">
                                      <p:cBhvr>
                                        <p:cTn id="32" dur="500" fill="hold"/>
                                        <p:tgtEl>
                                          <p:spTgt spid="8"/>
                                        </p:tgtEl>
                                        <p:attrNameLst>
                                          <p:attrName>stroke.color</p:attrName>
                                        </p:attrNameLst>
                                      </p:cBhvr>
                                      <p:by>
                                        <p:hsl h="-7200000" s="0" l="0"/>
                                      </p:by>
                                    </p:animClr>
                                    <p:set>
                                      <p:cBhvr>
                                        <p:cTn id="33" dur="500" fill="hold"/>
                                        <p:tgtEl>
                                          <p:spTgt spid="8"/>
                                        </p:tgtEl>
                                        <p:attrNameLst>
                                          <p:attrName>fill.type</p:attrName>
                                        </p:attrNameLst>
                                      </p:cBhvr>
                                      <p:to>
                                        <p:strVal val="solid"/>
                                      </p:to>
                                    </p:se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7"/>
                                        </p:tgtEl>
                                        <p:attrNameLst>
                                          <p:attrName>style.visibility</p:attrName>
                                        </p:attrNameLst>
                                      </p:cBhvr>
                                      <p:to>
                                        <p:strVal val="visible"/>
                                      </p:to>
                                    </p:set>
                                    <p:animEffect transition="in" filter="fade">
                                      <p:cBhvr>
                                        <p:cTn id="38" dur="500"/>
                                        <p:tgtEl>
                                          <p:spTgt spid="7"/>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9"/>
                                        </p:tgtEl>
                                        <p:attrNameLst>
                                          <p:attrName>style.visibility</p:attrName>
                                        </p:attrNameLst>
                                      </p:cBhvr>
                                      <p:to>
                                        <p:strVal val="visible"/>
                                      </p:to>
                                    </p:set>
                                    <p:animEffect transition="in" filter="fade">
                                      <p:cBhvr>
                                        <p:cTn id="43" dur="500"/>
                                        <p:tgtEl>
                                          <p:spTgt spid="9"/>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grpId="0" nodeType="clickEffect">
                                  <p:stCondLst>
                                    <p:cond delay="0"/>
                                  </p:stCondLst>
                                  <p:childTnLst>
                                    <p:set>
                                      <p:cBhvr>
                                        <p:cTn id="47" dur="1" fill="hold">
                                          <p:stCondLst>
                                            <p:cond delay="0"/>
                                          </p:stCondLst>
                                        </p:cTn>
                                        <p:tgtEl>
                                          <p:spTgt spid="10"/>
                                        </p:tgtEl>
                                        <p:attrNameLst>
                                          <p:attrName>style.visibility</p:attrName>
                                        </p:attrNameLst>
                                      </p:cBhvr>
                                      <p:to>
                                        <p:strVal val="visible"/>
                                      </p:to>
                                    </p:set>
                                    <p:animEffect transition="in" filter="fade">
                                      <p:cBhvr>
                                        <p:cTn id="48" dur="500"/>
                                        <p:tgtEl>
                                          <p:spTgt spid="10"/>
                                        </p:tgtEl>
                                      </p:cBhvr>
                                    </p:animEffect>
                                  </p:childTnLst>
                                </p:cTn>
                              </p:par>
                            </p:childTnLst>
                          </p:cTn>
                        </p:par>
                      </p:childTnLst>
                    </p:cTn>
                  </p:par>
                  <p:par>
                    <p:cTn id="49" fill="hold">
                      <p:stCondLst>
                        <p:cond delay="indefinite"/>
                      </p:stCondLst>
                      <p:childTnLst>
                        <p:par>
                          <p:cTn id="50" fill="hold">
                            <p:stCondLst>
                              <p:cond delay="0"/>
                            </p:stCondLst>
                            <p:childTnLst>
                              <p:par>
                                <p:cTn id="51" presetID="10" presetClass="entr" presetSubtype="0" fill="hold" grpId="0" nodeType="clickEffect">
                                  <p:stCondLst>
                                    <p:cond delay="0"/>
                                  </p:stCondLst>
                                  <p:childTnLst>
                                    <p:set>
                                      <p:cBhvr>
                                        <p:cTn id="52" dur="1" fill="hold">
                                          <p:stCondLst>
                                            <p:cond delay="0"/>
                                          </p:stCondLst>
                                        </p:cTn>
                                        <p:tgtEl>
                                          <p:spTgt spid="11"/>
                                        </p:tgtEl>
                                        <p:attrNameLst>
                                          <p:attrName>style.visibility</p:attrName>
                                        </p:attrNameLst>
                                      </p:cBhvr>
                                      <p:to>
                                        <p:strVal val="visible"/>
                                      </p:to>
                                    </p:set>
                                    <p:animEffect transition="in" filter="fade">
                                      <p:cBhvr>
                                        <p:cTn id="53"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7" grpId="0"/>
      <p:bldP spid="9" grpId="0"/>
      <p:bldP spid="10" grpId="0"/>
      <p:bldP spid="11" grpId="0"/>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8" name="دبوس زينة 7"/>
          <p:cNvSpPr/>
          <p:nvPr/>
        </p:nvSpPr>
        <p:spPr>
          <a:xfrm>
            <a:off x="0" y="0"/>
            <a:ext cx="1146267" cy="765477"/>
          </a:xfrm>
          <a:prstGeom prst="plaque">
            <a:avLst/>
          </a:prstGeom>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ctr" rtl="1"/>
            <a:r>
              <a:rPr lang="ar-SA" b="1" dirty="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rPr>
              <a:t>كتاب الطالب ص</a:t>
            </a:r>
          </a:p>
        </p:txBody>
      </p:sp>
      <p:sp>
        <p:nvSpPr>
          <p:cNvPr id="12" name="مخطط انسيابي: محطة طرفية 11"/>
          <p:cNvSpPr/>
          <p:nvPr/>
        </p:nvSpPr>
        <p:spPr>
          <a:xfrm>
            <a:off x="3781400" y="6351984"/>
            <a:ext cx="1656184" cy="474240"/>
          </a:xfrm>
          <a:prstGeom prst="flowChartTerminator">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en-US" sz="2800" dirty="0">
              <a:ln>
                <a:solidFill>
                  <a:srgbClr val="7030A0"/>
                </a:solidFill>
              </a:ln>
              <a:solidFill>
                <a:prstClr val="white"/>
              </a:solidFill>
            </a:endParaRPr>
          </a:p>
        </p:txBody>
      </p:sp>
      <p:sp>
        <p:nvSpPr>
          <p:cNvPr id="13" name="شارة رتبة 12">
            <a:hlinkClick r:id="" action="ppaction://hlinkshowjump?jump=previousslide"/>
          </p:cNvPr>
          <p:cNvSpPr/>
          <p:nvPr/>
        </p:nvSpPr>
        <p:spPr>
          <a:xfrm>
            <a:off x="5509592" y="6324600"/>
            <a:ext cx="1800200" cy="474240"/>
          </a:xfrm>
          <a:prstGeom prst="chevron">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ar-EG" b="1" dirty="0">
              <a:solidFill>
                <a:prstClr val="white">
                  <a:lumMod val="95000"/>
                </a:prstClr>
              </a:solidFill>
              <a:cs typeface="PT Bold Heading" pitchFamily="2" charset="-78"/>
            </a:endParaRPr>
          </a:p>
          <a:p>
            <a:pPr algn="ctr" rtl="1"/>
            <a:r>
              <a:rPr lang="ar-SA" sz="2800" b="1" dirty="0">
                <a:ln>
                  <a:solidFill>
                    <a:srgbClr val="7030A0"/>
                  </a:solidFill>
                </a:ln>
                <a:solidFill>
                  <a:prstClr val="white">
                    <a:lumMod val="95000"/>
                  </a:prstClr>
                </a:solidFill>
                <a:cs typeface="PT Bold Heading" pitchFamily="2" charset="-78"/>
              </a:rPr>
              <a:t>السابقة</a:t>
            </a:r>
            <a:endParaRPr lang="ar-SA" b="1" dirty="0">
              <a:ln>
                <a:solidFill>
                  <a:srgbClr val="7030A0"/>
                </a:solidFill>
              </a:ln>
              <a:solidFill>
                <a:prstClr val="white">
                  <a:lumMod val="95000"/>
                </a:prstClr>
              </a:solidFill>
              <a:cs typeface="PT Bold Heading" pitchFamily="2" charset="-78"/>
            </a:endParaRPr>
          </a:p>
          <a:p>
            <a:pPr algn="ctr" rtl="1"/>
            <a:endParaRPr lang="en-US" dirty="0">
              <a:solidFill>
                <a:prstClr val="black"/>
              </a:solidFill>
            </a:endParaRPr>
          </a:p>
        </p:txBody>
      </p:sp>
      <p:sp>
        <p:nvSpPr>
          <p:cNvPr id="14" name="شارة رتبة 13">
            <a:hlinkClick r:id="" action="ppaction://hlinkshowjump?jump=nextslide"/>
          </p:cNvPr>
          <p:cNvSpPr/>
          <p:nvPr/>
        </p:nvSpPr>
        <p:spPr>
          <a:xfrm rot="10800000" flipV="1">
            <a:off x="1981200" y="6351139"/>
            <a:ext cx="1801368" cy="475084"/>
          </a:xfrm>
          <a:prstGeom prst="chevron">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ar-EG" b="1" dirty="0">
              <a:solidFill>
                <a:srgbClr val="FF0000"/>
              </a:solidFill>
              <a:cs typeface="PT Bold Heading" pitchFamily="2" charset="-78"/>
            </a:endParaRPr>
          </a:p>
          <a:p>
            <a:pPr algn="ctr" rtl="1"/>
            <a:r>
              <a:rPr lang="ar-SA" sz="2800" b="1" dirty="0">
                <a:ln>
                  <a:solidFill>
                    <a:srgbClr val="7030A0"/>
                  </a:solidFill>
                </a:ln>
                <a:solidFill>
                  <a:prstClr val="white">
                    <a:lumMod val="95000"/>
                  </a:prstClr>
                </a:solidFill>
                <a:cs typeface="PT Bold Heading" pitchFamily="2" charset="-78"/>
              </a:rPr>
              <a:t>التالية</a:t>
            </a:r>
            <a:endParaRPr lang="ar-SA" sz="2400" b="1" dirty="0">
              <a:ln>
                <a:solidFill>
                  <a:srgbClr val="7030A0"/>
                </a:solidFill>
              </a:ln>
              <a:solidFill>
                <a:prstClr val="white">
                  <a:lumMod val="95000"/>
                </a:prstClr>
              </a:solidFill>
              <a:cs typeface="PT Bold Heading" pitchFamily="2" charset="-78"/>
            </a:endParaRPr>
          </a:p>
          <a:p>
            <a:pPr algn="ctr" rtl="1"/>
            <a:endParaRPr lang="en-US" dirty="0">
              <a:solidFill>
                <a:prstClr val="black"/>
              </a:solidFill>
            </a:endParaRPr>
          </a:p>
        </p:txBody>
      </p:sp>
      <p:sp>
        <p:nvSpPr>
          <p:cNvPr id="2" name="Rectangle 1"/>
          <p:cNvSpPr/>
          <p:nvPr/>
        </p:nvSpPr>
        <p:spPr>
          <a:xfrm>
            <a:off x="-190500" y="283078"/>
            <a:ext cx="9334500" cy="6001643"/>
          </a:xfrm>
          <a:prstGeom prst="rect">
            <a:avLst/>
          </a:prstGeom>
        </p:spPr>
        <p:txBody>
          <a:bodyPr wrap="square">
            <a:spAutoFit/>
          </a:bodyPr>
          <a:lstStyle/>
          <a:p>
            <a:pPr algn="ctr" rtl="1">
              <a:lnSpc>
                <a:spcPct val="150000"/>
              </a:lnSpc>
            </a:pPr>
            <a:r>
              <a:rPr lang="ar-EG" sz="2400" b="1" dirty="0">
                <a:solidFill>
                  <a:prstClr val="black"/>
                </a:solidFill>
                <a:latin typeface="Arial" panose="020B0604020202020204" pitchFamily="34" charset="0"/>
                <a:ea typeface="Arial" panose="020B0604020202020204" pitchFamily="34" charset="0"/>
              </a:rPr>
              <a:t>أحاكي الأسلوب اللغوي</a:t>
            </a:r>
            <a:r>
              <a:rPr lang="ar-SA" sz="2400" b="1" dirty="0">
                <a:solidFill>
                  <a:prstClr val="black"/>
                </a:solidFill>
                <a:latin typeface="Arial" panose="020B0604020202020204" pitchFamily="34" charset="0"/>
                <a:ea typeface="Arial" panose="020B0604020202020204" pitchFamily="34" charset="0"/>
              </a:rPr>
              <a:t>:</a:t>
            </a:r>
            <a:endParaRPr lang="en-US" sz="1600" b="1" dirty="0">
              <a:solidFill>
                <a:prstClr val="black"/>
              </a:solidFill>
              <a:latin typeface="Arial" panose="020B0604020202020204" pitchFamily="34" charset="0"/>
              <a:ea typeface="Arial" panose="020B0604020202020204" pitchFamily="34" charset="0"/>
            </a:endParaRPr>
          </a:p>
          <a:p>
            <a:pPr algn="ctr" rtl="1">
              <a:lnSpc>
                <a:spcPct val="150000"/>
              </a:lnSpc>
            </a:pPr>
            <a:r>
              <a:rPr lang="ar-EG" sz="2400" b="1" dirty="0">
                <a:solidFill>
                  <a:prstClr val="black"/>
                </a:solidFill>
                <a:latin typeface="Arial" panose="020B0604020202020204" pitchFamily="34" charset="0"/>
                <a:ea typeface="Arial" panose="020B0604020202020204" pitchFamily="34" charset="0"/>
              </a:rPr>
              <a:t>أولاً</a:t>
            </a:r>
            <a:r>
              <a:rPr lang="ar-SA" sz="2400" b="1" dirty="0">
                <a:solidFill>
                  <a:prstClr val="black"/>
                </a:solidFill>
                <a:latin typeface="Arial" panose="020B0604020202020204" pitchFamily="34" charset="0"/>
                <a:ea typeface="Arial" panose="020B0604020202020204" pitchFamily="34" charset="0"/>
              </a:rPr>
              <a:t>: </a:t>
            </a:r>
            <a:r>
              <a:rPr lang="ar-EG" sz="2400" b="1" dirty="0">
                <a:solidFill>
                  <a:prstClr val="black"/>
                </a:solidFill>
                <a:latin typeface="Arial" panose="020B0604020202020204" pitchFamily="34" charset="0"/>
                <a:ea typeface="Arial" panose="020B0604020202020204" pitchFamily="34" charset="0"/>
              </a:rPr>
              <a:t>الاستثناء</a:t>
            </a:r>
            <a:endParaRPr lang="en-US" sz="1600" b="1" dirty="0">
              <a:solidFill>
                <a:prstClr val="black"/>
              </a:solidFill>
              <a:latin typeface="Arial" panose="020B0604020202020204" pitchFamily="34" charset="0"/>
              <a:ea typeface="Arial" panose="020B0604020202020204" pitchFamily="34" charset="0"/>
            </a:endParaRPr>
          </a:p>
          <a:p>
            <a:pPr algn="r" rtl="1">
              <a:lnSpc>
                <a:spcPct val="150000"/>
              </a:lnSpc>
            </a:pPr>
            <a:r>
              <a:rPr lang="ar-EG" sz="2000" b="1" dirty="0">
                <a:solidFill>
                  <a:prstClr val="black"/>
                </a:solidFill>
                <a:latin typeface="Arial" panose="020B0604020202020204" pitchFamily="34" charset="0"/>
                <a:ea typeface="Arial" panose="020B0604020202020204" pitchFamily="34" charset="0"/>
              </a:rPr>
              <a:t>     </a:t>
            </a:r>
            <a:r>
              <a:rPr lang="ar-EG" b="1" dirty="0">
                <a:solidFill>
                  <a:prstClr val="black"/>
                </a:solidFill>
                <a:latin typeface="Arial" panose="020B0604020202020204" pitchFamily="34" charset="0"/>
                <a:ea typeface="Arial" panose="020B0604020202020204" pitchFamily="34" charset="0"/>
              </a:rPr>
              <a:t>الاستثناء</a:t>
            </a:r>
            <a:r>
              <a:rPr lang="ar-SA" b="1" dirty="0">
                <a:solidFill>
                  <a:prstClr val="black"/>
                </a:solidFill>
                <a:latin typeface="Arial" panose="020B0604020202020204" pitchFamily="34" charset="0"/>
                <a:ea typeface="Arial" panose="020B0604020202020204" pitchFamily="34" charset="0"/>
              </a:rPr>
              <a:t>: </a:t>
            </a:r>
            <a:r>
              <a:rPr lang="ar-EG" b="1" dirty="0">
                <a:solidFill>
                  <a:prstClr val="black"/>
                </a:solidFill>
                <a:latin typeface="Arial" panose="020B0604020202020204" pitchFamily="34" charset="0"/>
                <a:ea typeface="Arial" panose="020B0604020202020204" pitchFamily="34" charset="0"/>
              </a:rPr>
              <a:t>هو إخراج ما بعد إلا أو غير أو سوى من حكم ما قبلها</a:t>
            </a:r>
            <a:r>
              <a:rPr lang="ar-SA" b="1" dirty="0">
                <a:solidFill>
                  <a:prstClr val="black"/>
                </a:solidFill>
                <a:latin typeface="Arial" panose="020B0604020202020204" pitchFamily="34" charset="0"/>
                <a:ea typeface="Arial" panose="020B0604020202020204" pitchFamily="34" charset="0"/>
              </a:rPr>
              <a:t>.</a:t>
            </a:r>
            <a:endParaRPr lang="en-US" sz="1200" b="1" dirty="0">
              <a:solidFill>
                <a:prstClr val="black"/>
              </a:solidFill>
              <a:latin typeface="Arial" panose="020B0604020202020204" pitchFamily="34" charset="0"/>
              <a:ea typeface="Arial" panose="020B0604020202020204" pitchFamily="34" charset="0"/>
            </a:endParaRPr>
          </a:p>
          <a:p>
            <a:pPr algn="r" rtl="1">
              <a:lnSpc>
                <a:spcPct val="150000"/>
              </a:lnSpc>
            </a:pPr>
            <a:r>
              <a:rPr lang="ar-EG" b="1" dirty="0">
                <a:solidFill>
                  <a:prstClr val="black"/>
                </a:solidFill>
                <a:latin typeface="Arial" panose="020B0604020202020204" pitchFamily="34" charset="0"/>
                <a:ea typeface="Arial" panose="020B0604020202020204" pitchFamily="34" charset="0"/>
              </a:rPr>
              <a:t>تسلمت الطالبات الجوائز إلا الغائبات ما بعد إلا وهو الغائبات خرج من حكم ما قبلها وهو تسليم الجوائز</a:t>
            </a:r>
            <a:r>
              <a:rPr lang="ar-SA" b="1" dirty="0">
                <a:solidFill>
                  <a:prstClr val="black"/>
                </a:solidFill>
                <a:latin typeface="Arial" panose="020B0604020202020204" pitchFamily="34" charset="0"/>
                <a:ea typeface="Arial" panose="020B0604020202020204" pitchFamily="34" charset="0"/>
              </a:rPr>
              <a:t>.</a:t>
            </a:r>
            <a:endParaRPr lang="en-US" sz="1200" b="1" dirty="0">
              <a:solidFill>
                <a:prstClr val="black"/>
              </a:solidFill>
              <a:latin typeface="Arial" panose="020B0604020202020204" pitchFamily="34" charset="0"/>
              <a:ea typeface="Arial" panose="020B0604020202020204" pitchFamily="34" charset="0"/>
            </a:endParaRPr>
          </a:p>
          <a:p>
            <a:pPr algn="r" rtl="1">
              <a:lnSpc>
                <a:spcPct val="150000"/>
              </a:lnSpc>
            </a:pPr>
            <a:r>
              <a:rPr lang="ar-EG" b="1" dirty="0">
                <a:solidFill>
                  <a:prstClr val="black"/>
                </a:solidFill>
                <a:latin typeface="Arial" panose="020B0604020202020204" pitchFamily="34" charset="0"/>
                <a:ea typeface="Arial" panose="020B0604020202020204" pitchFamily="34" charset="0"/>
              </a:rPr>
              <a:t>١</a:t>
            </a:r>
            <a:r>
              <a:rPr lang="ar-SA" b="1" dirty="0">
                <a:solidFill>
                  <a:prstClr val="black"/>
                </a:solidFill>
                <a:latin typeface="Arial" panose="020B0604020202020204" pitchFamily="34" charset="0"/>
                <a:ea typeface="Arial" panose="020B0604020202020204" pitchFamily="34" charset="0"/>
              </a:rPr>
              <a:t>. </a:t>
            </a:r>
            <a:r>
              <a:rPr lang="ar-EG" b="1" dirty="0">
                <a:solidFill>
                  <a:prstClr val="black"/>
                </a:solidFill>
                <a:latin typeface="Arial" panose="020B0604020202020204" pitchFamily="34" charset="0"/>
                <a:ea typeface="Arial" panose="020B0604020202020204" pitchFamily="34" charset="0"/>
              </a:rPr>
              <a:t>أصوغ على غرار النموذج المعطى</a:t>
            </a:r>
            <a:r>
              <a:rPr lang="ar-SA" b="1" dirty="0">
                <a:solidFill>
                  <a:prstClr val="black"/>
                </a:solidFill>
                <a:latin typeface="Arial" panose="020B0604020202020204" pitchFamily="34" charset="0"/>
                <a:ea typeface="Arial" panose="020B0604020202020204" pitchFamily="34" charset="0"/>
              </a:rPr>
              <a:t>:</a:t>
            </a:r>
            <a:endParaRPr lang="en-US" sz="1200" b="1" dirty="0">
              <a:solidFill>
                <a:prstClr val="black"/>
              </a:solidFill>
              <a:latin typeface="Arial" panose="020B0604020202020204" pitchFamily="34" charset="0"/>
              <a:ea typeface="Arial" panose="020B0604020202020204" pitchFamily="34" charset="0"/>
            </a:endParaRPr>
          </a:p>
          <a:p>
            <a:pPr algn="r" rtl="1">
              <a:lnSpc>
                <a:spcPct val="150000"/>
              </a:lnSpc>
            </a:pPr>
            <a:r>
              <a:rPr lang="ar-EG" b="1" dirty="0">
                <a:solidFill>
                  <a:prstClr val="black"/>
                </a:solidFill>
                <a:latin typeface="Arial" panose="020B0604020202020204" pitchFamily="34" charset="0"/>
                <a:ea typeface="Arial" panose="020B0604020202020204" pitchFamily="34" charset="0"/>
              </a:rPr>
              <a:t>زرت مدن المنطقة الشرقية إلا مدينة الجبيل</a:t>
            </a:r>
            <a:r>
              <a:rPr lang="ar-SA" b="1" dirty="0">
                <a:solidFill>
                  <a:prstClr val="black"/>
                </a:solidFill>
                <a:latin typeface="Arial" panose="020B0604020202020204" pitchFamily="34" charset="0"/>
                <a:ea typeface="Arial" panose="020B0604020202020204" pitchFamily="34" charset="0"/>
              </a:rPr>
              <a:t>.</a:t>
            </a:r>
            <a:endParaRPr lang="en-US" sz="1200" b="1" dirty="0">
              <a:solidFill>
                <a:prstClr val="black"/>
              </a:solidFill>
              <a:latin typeface="Arial" panose="020B0604020202020204" pitchFamily="34" charset="0"/>
              <a:ea typeface="Arial" panose="020B0604020202020204" pitchFamily="34" charset="0"/>
            </a:endParaRPr>
          </a:p>
          <a:p>
            <a:pPr algn="r" rtl="1">
              <a:lnSpc>
                <a:spcPct val="150000"/>
              </a:lnSpc>
            </a:pPr>
            <a:r>
              <a:rPr lang="ar-EG" b="1" dirty="0">
                <a:solidFill>
                  <a:prstClr val="black"/>
                </a:solidFill>
                <a:latin typeface="Arial" panose="020B0604020202020204" pitchFamily="34" charset="0"/>
                <a:ea typeface="Arial" panose="020B0604020202020204" pitchFamily="34" charset="0"/>
              </a:rPr>
              <a:t>اصطف الجنود في المعسكر إلا </a:t>
            </a:r>
            <a:r>
              <a:rPr lang="ar-SA" b="1" dirty="0">
                <a:solidFill>
                  <a:prstClr val="black"/>
                </a:solidFill>
                <a:latin typeface="Arial" panose="020B0604020202020204" pitchFamily="34" charset="0"/>
                <a:ea typeface="Arial" panose="020B0604020202020204" pitchFamily="34" charset="0"/>
              </a:rPr>
              <a:t>………….</a:t>
            </a:r>
            <a:endParaRPr lang="en-US" sz="1200" b="1" dirty="0">
              <a:solidFill>
                <a:prstClr val="black"/>
              </a:solidFill>
              <a:latin typeface="Arial" panose="020B0604020202020204" pitchFamily="34" charset="0"/>
              <a:ea typeface="Arial" panose="020B0604020202020204" pitchFamily="34" charset="0"/>
            </a:endParaRPr>
          </a:p>
          <a:p>
            <a:pPr algn="r" rtl="1">
              <a:lnSpc>
                <a:spcPct val="150000"/>
              </a:lnSpc>
            </a:pPr>
            <a:r>
              <a:rPr lang="ar-EG" b="1" dirty="0">
                <a:solidFill>
                  <a:prstClr val="black"/>
                </a:solidFill>
                <a:latin typeface="Arial" panose="020B0604020202020204" pitchFamily="34" charset="0"/>
                <a:ea typeface="Arial" panose="020B0604020202020204" pitchFamily="34" charset="0"/>
              </a:rPr>
              <a:t>حفظت </a:t>
            </a:r>
            <a:r>
              <a:rPr lang="ar-SA" b="1" dirty="0">
                <a:solidFill>
                  <a:prstClr val="black"/>
                </a:solidFill>
                <a:latin typeface="Arial" panose="020B0604020202020204" pitchFamily="34" charset="0"/>
                <a:ea typeface="Arial" panose="020B0604020202020204" pitchFamily="34" charset="0"/>
              </a:rPr>
              <a:t>………… </a:t>
            </a:r>
            <a:r>
              <a:rPr lang="ar-EG" b="1" dirty="0">
                <a:solidFill>
                  <a:prstClr val="black"/>
                </a:solidFill>
                <a:latin typeface="Arial" panose="020B0604020202020204" pitchFamily="34" charset="0"/>
                <a:ea typeface="Arial" panose="020B0604020202020204" pitchFamily="34" charset="0"/>
              </a:rPr>
              <a:t>غير بيتين </a:t>
            </a:r>
            <a:endParaRPr lang="en-US" sz="1200" b="1" dirty="0">
              <a:solidFill>
                <a:prstClr val="black"/>
              </a:solidFill>
              <a:latin typeface="Arial" panose="020B0604020202020204" pitchFamily="34" charset="0"/>
              <a:ea typeface="Arial" panose="020B0604020202020204" pitchFamily="34" charset="0"/>
            </a:endParaRPr>
          </a:p>
          <a:p>
            <a:pPr algn="r" rtl="1">
              <a:lnSpc>
                <a:spcPct val="150000"/>
              </a:lnSpc>
            </a:pPr>
            <a:r>
              <a:rPr lang="ar-EG" b="1" dirty="0">
                <a:solidFill>
                  <a:prstClr val="black"/>
                </a:solidFill>
                <a:latin typeface="Arial" panose="020B0604020202020204" pitchFamily="34" charset="0"/>
                <a:ea typeface="Arial" panose="020B0604020202020204" pitchFamily="34" charset="0"/>
              </a:rPr>
              <a:t>وصلت </a:t>
            </a:r>
            <a:r>
              <a:rPr lang="ar-SA" b="1" dirty="0">
                <a:solidFill>
                  <a:prstClr val="black"/>
                </a:solidFill>
                <a:latin typeface="Arial" panose="020B0604020202020204" pitchFamily="34" charset="0"/>
                <a:ea typeface="Arial" panose="020B0604020202020204" pitchFamily="34" charset="0"/>
              </a:rPr>
              <a:t>…………. </a:t>
            </a:r>
            <a:r>
              <a:rPr lang="ar-EG" b="1" dirty="0">
                <a:solidFill>
                  <a:prstClr val="black"/>
                </a:solidFill>
                <a:latin typeface="Arial" panose="020B0604020202020204" pitchFamily="34" charset="0"/>
                <a:ea typeface="Arial" panose="020B0604020202020204" pitchFamily="34" charset="0"/>
              </a:rPr>
              <a:t>سوى</a:t>
            </a:r>
            <a:r>
              <a:rPr lang="ar-SA" b="1" dirty="0">
                <a:solidFill>
                  <a:prstClr val="black"/>
                </a:solidFill>
                <a:latin typeface="Arial" panose="020B0604020202020204" pitchFamily="34" charset="0"/>
                <a:ea typeface="Arial" panose="020B0604020202020204" pitchFamily="34" charset="0"/>
              </a:rPr>
              <a:t> …….    </a:t>
            </a:r>
            <a:endParaRPr lang="en-US" sz="1200" b="1" dirty="0">
              <a:solidFill>
                <a:prstClr val="black"/>
              </a:solidFill>
              <a:latin typeface="Arial" panose="020B0604020202020204" pitchFamily="34" charset="0"/>
              <a:ea typeface="Arial" panose="020B0604020202020204" pitchFamily="34" charset="0"/>
            </a:endParaRPr>
          </a:p>
          <a:p>
            <a:pPr algn="r" rtl="1">
              <a:lnSpc>
                <a:spcPct val="150000"/>
              </a:lnSpc>
            </a:pPr>
            <a:r>
              <a:rPr lang="ar-EG" b="1" dirty="0">
                <a:solidFill>
                  <a:prstClr val="black"/>
                </a:solidFill>
                <a:latin typeface="Arial" panose="020B0604020202020204" pitchFamily="34" charset="0"/>
                <a:ea typeface="Arial" panose="020B0604020202020204" pitchFamily="34" charset="0"/>
              </a:rPr>
              <a:t>٢</a:t>
            </a:r>
            <a:r>
              <a:rPr lang="ar-SA" b="1" dirty="0">
                <a:solidFill>
                  <a:prstClr val="black"/>
                </a:solidFill>
                <a:latin typeface="Arial" panose="020B0604020202020204" pitchFamily="34" charset="0"/>
                <a:ea typeface="Arial" panose="020B0604020202020204" pitchFamily="34" charset="0"/>
              </a:rPr>
              <a:t>. </a:t>
            </a:r>
            <a:r>
              <a:rPr lang="ar-EG" b="1" dirty="0">
                <a:solidFill>
                  <a:prstClr val="black"/>
                </a:solidFill>
                <a:latin typeface="Arial" panose="020B0604020202020204" pitchFamily="34" charset="0"/>
                <a:ea typeface="Arial" panose="020B0604020202020204" pitchFamily="34" charset="0"/>
              </a:rPr>
              <a:t>أعبر عن معاني العبارات الآتية بأسلوب استثناء مناسب</a:t>
            </a:r>
            <a:r>
              <a:rPr lang="ar-SA" b="1" dirty="0">
                <a:solidFill>
                  <a:prstClr val="black"/>
                </a:solidFill>
                <a:latin typeface="Arial" panose="020B0604020202020204" pitchFamily="34" charset="0"/>
                <a:ea typeface="Arial" panose="020B0604020202020204" pitchFamily="34" charset="0"/>
              </a:rPr>
              <a:t>:</a:t>
            </a:r>
            <a:endParaRPr lang="en-US" sz="1200" b="1" dirty="0">
              <a:solidFill>
                <a:prstClr val="black"/>
              </a:solidFill>
              <a:latin typeface="Arial" panose="020B0604020202020204" pitchFamily="34" charset="0"/>
              <a:ea typeface="Arial" panose="020B0604020202020204" pitchFamily="34" charset="0"/>
            </a:endParaRPr>
          </a:p>
          <a:p>
            <a:pPr algn="r" rtl="1">
              <a:lnSpc>
                <a:spcPct val="150000"/>
              </a:lnSpc>
            </a:pPr>
            <a:r>
              <a:rPr lang="ar-EG" b="1" dirty="0">
                <a:solidFill>
                  <a:prstClr val="black"/>
                </a:solidFill>
                <a:latin typeface="Arial" panose="020B0604020202020204" pitchFamily="34" charset="0"/>
                <a:ea typeface="Arial" panose="020B0604020202020204" pitchFamily="34" charset="0"/>
              </a:rPr>
              <a:t>عبدت الطرق في الحي السكني وبقي طريق</a:t>
            </a:r>
            <a:r>
              <a:rPr lang="ar-SA" b="1" dirty="0">
                <a:solidFill>
                  <a:prstClr val="black"/>
                </a:solidFill>
                <a:latin typeface="Arial" panose="020B0604020202020204" pitchFamily="34" charset="0"/>
                <a:ea typeface="Arial" panose="020B0604020202020204" pitchFamily="34" charset="0"/>
              </a:rPr>
              <a:t>.</a:t>
            </a:r>
            <a:endParaRPr lang="en-US" sz="1200" b="1" dirty="0">
              <a:solidFill>
                <a:prstClr val="black"/>
              </a:solidFill>
              <a:latin typeface="Arial" panose="020B0604020202020204" pitchFamily="34" charset="0"/>
              <a:ea typeface="Arial" panose="020B0604020202020204" pitchFamily="34" charset="0"/>
            </a:endParaRPr>
          </a:p>
          <a:p>
            <a:pPr algn="r" rtl="1">
              <a:lnSpc>
                <a:spcPct val="150000"/>
              </a:lnSpc>
            </a:pPr>
            <a:r>
              <a:rPr lang="ar-EG" b="1" dirty="0">
                <a:solidFill>
                  <a:prstClr val="black"/>
                </a:solidFill>
                <a:latin typeface="Arial" panose="020B0604020202020204" pitchFamily="34" charset="0"/>
                <a:ea typeface="Arial" panose="020B0604020202020204" pitchFamily="34" charset="0"/>
              </a:rPr>
              <a:t>وصلت طائرات الحجيج وتأخرت طائرتان</a:t>
            </a:r>
            <a:r>
              <a:rPr lang="ar-SA" b="1" dirty="0">
                <a:solidFill>
                  <a:prstClr val="black"/>
                </a:solidFill>
                <a:latin typeface="Arial" panose="020B0604020202020204" pitchFamily="34" charset="0"/>
                <a:ea typeface="Arial" panose="020B0604020202020204" pitchFamily="34" charset="0"/>
              </a:rPr>
              <a:t>.</a:t>
            </a:r>
            <a:endParaRPr lang="en-US" sz="1200" b="1" dirty="0">
              <a:solidFill>
                <a:prstClr val="black"/>
              </a:solidFill>
              <a:latin typeface="Arial" panose="020B0604020202020204" pitchFamily="34" charset="0"/>
              <a:ea typeface="Arial" panose="020B0604020202020204" pitchFamily="34" charset="0"/>
            </a:endParaRPr>
          </a:p>
          <a:p>
            <a:pPr algn="r" rtl="1">
              <a:lnSpc>
                <a:spcPct val="150000"/>
              </a:lnSpc>
            </a:pPr>
            <a:r>
              <a:rPr lang="ar-EG" b="1" dirty="0">
                <a:solidFill>
                  <a:prstClr val="black"/>
                </a:solidFill>
                <a:latin typeface="Arial" panose="020B0604020202020204" pitchFamily="34" charset="0"/>
                <a:ea typeface="Arial" panose="020B0604020202020204" pitchFamily="34" charset="0"/>
              </a:rPr>
              <a:t>تعاون المواطنون في تشجير ما يحيط بالمدينة وبقي جزء يسير</a:t>
            </a:r>
            <a:r>
              <a:rPr lang="ar-SA" b="1" dirty="0">
                <a:solidFill>
                  <a:prstClr val="black"/>
                </a:solidFill>
                <a:latin typeface="Arial" panose="020B0604020202020204" pitchFamily="34" charset="0"/>
                <a:ea typeface="Arial" panose="020B0604020202020204" pitchFamily="34" charset="0"/>
              </a:rPr>
              <a:t>.</a:t>
            </a:r>
            <a:endParaRPr lang="en-US" sz="1100" b="1" dirty="0">
              <a:solidFill>
                <a:prstClr val="black"/>
              </a:solidFill>
              <a:latin typeface="Arial" panose="020B0604020202020204" pitchFamily="34" charset="0"/>
              <a:ea typeface="Arial" panose="020B0604020202020204" pitchFamily="34" charset="0"/>
            </a:endParaRPr>
          </a:p>
        </p:txBody>
      </p:sp>
      <p:sp>
        <p:nvSpPr>
          <p:cNvPr id="3" name="Rectangle 2">
            <a:extLst>
              <a:ext uri="{FF2B5EF4-FFF2-40B4-BE49-F238E27FC236}">
                <a16:creationId xmlns:a16="http://schemas.microsoft.com/office/drawing/2014/main" id="{DC4E1220-C6CD-48DA-8854-7476404F0D5D}"/>
              </a:ext>
            </a:extLst>
          </p:cNvPr>
          <p:cNvSpPr/>
          <p:nvPr/>
        </p:nvSpPr>
        <p:spPr>
          <a:xfrm>
            <a:off x="5944014" y="3130149"/>
            <a:ext cx="747320" cy="502702"/>
          </a:xfrm>
          <a:prstGeom prst="rect">
            <a:avLst/>
          </a:prstGeom>
        </p:spPr>
        <p:txBody>
          <a:bodyPr wrap="none">
            <a:spAutoFit/>
          </a:bodyPr>
          <a:lstStyle/>
          <a:p>
            <a:pPr algn="ctr" rtl="1"/>
            <a:r>
              <a:rPr lang="ar-YE" sz="4000" b="1" i="1" baseline="30000" dirty="0">
                <a:solidFill>
                  <a:srgbClr val="2C4A99"/>
                </a:solidFill>
                <a:latin typeface="AdobeArabic-BoldItalic"/>
              </a:rPr>
              <a:t>جنديا</a:t>
            </a:r>
          </a:p>
        </p:txBody>
      </p:sp>
      <p:sp>
        <p:nvSpPr>
          <p:cNvPr id="9" name="Rectangle 8">
            <a:extLst>
              <a:ext uri="{FF2B5EF4-FFF2-40B4-BE49-F238E27FC236}">
                <a16:creationId xmlns:a16="http://schemas.microsoft.com/office/drawing/2014/main" id="{C6767DC2-E04C-413A-8D3F-01B6174409A4}"/>
              </a:ext>
            </a:extLst>
          </p:cNvPr>
          <p:cNvSpPr/>
          <p:nvPr/>
        </p:nvSpPr>
        <p:spPr>
          <a:xfrm>
            <a:off x="7543013" y="3632851"/>
            <a:ext cx="1040670" cy="502702"/>
          </a:xfrm>
          <a:prstGeom prst="rect">
            <a:avLst/>
          </a:prstGeom>
        </p:spPr>
        <p:txBody>
          <a:bodyPr wrap="none">
            <a:spAutoFit/>
          </a:bodyPr>
          <a:lstStyle/>
          <a:p>
            <a:pPr algn="ctr" rtl="1"/>
            <a:r>
              <a:rPr lang="ar-EG" sz="4000" b="1" i="1" baseline="30000" dirty="0">
                <a:solidFill>
                  <a:srgbClr val="2C4A99"/>
                </a:solidFill>
                <a:latin typeface="AdobeArabic-BoldItalic"/>
              </a:rPr>
              <a:t>القصيدة</a:t>
            </a:r>
            <a:endParaRPr lang="ar-YE" sz="4000" b="1" i="1" baseline="30000" dirty="0">
              <a:solidFill>
                <a:srgbClr val="2C4A99"/>
              </a:solidFill>
              <a:latin typeface="AdobeArabic-BoldItalic"/>
            </a:endParaRPr>
          </a:p>
        </p:txBody>
      </p:sp>
      <p:sp>
        <p:nvSpPr>
          <p:cNvPr id="10" name="Rectangle 9">
            <a:extLst>
              <a:ext uri="{FF2B5EF4-FFF2-40B4-BE49-F238E27FC236}">
                <a16:creationId xmlns:a16="http://schemas.microsoft.com/office/drawing/2014/main" id="{D3C4F78E-87F4-49E1-B2DC-CCC5AF195A56}"/>
              </a:ext>
            </a:extLst>
          </p:cNvPr>
          <p:cNvSpPr/>
          <p:nvPr/>
        </p:nvSpPr>
        <p:spPr>
          <a:xfrm>
            <a:off x="7448227" y="4036612"/>
            <a:ext cx="1135247" cy="502702"/>
          </a:xfrm>
          <a:prstGeom prst="rect">
            <a:avLst/>
          </a:prstGeom>
        </p:spPr>
        <p:txBody>
          <a:bodyPr wrap="none">
            <a:spAutoFit/>
          </a:bodyPr>
          <a:lstStyle/>
          <a:p>
            <a:pPr algn="ctr" rtl="1"/>
            <a:r>
              <a:rPr lang="ar-EG" sz="4000" b="1" i="1" baseline="30000" dirty="0">
                <a:solidFill>
                  <a:srgbClr val="2C4A99"/>
                </a:solidFill>
                <a:latin typeface="AdobeArabic-BoldItalic"/>
              </a:rPr>
              <a:t>الطائرات</a:t>
            </a:r>
            <a:endParaRPr lang="ar-YE" sz="4000" b="1" i="1" baseline="30000" dirty="0">
              <a:solidFill>
                <a:srgbClr val="2C4A99"/>
              </a:solidFill>
              <a:latin typeface="AdobeArabic-BoldItalic"/>
            </a:endParaRPr>
          </a:p>
        </p:txBody>
      </p:sp>
      <p:sp>
        <p:nvSpPr>
          <p:cNvPr id="11" name="Rectangle 10">
            <a:extLst>
              <a:ext uri="{FF2B5EF4-FFF2-40B4-BE49-F238E27FC236}">
                <a16:creationId xmlns:a16="http://schemas.microsoft.com/office/drawing/2014/main" id="{3C06BF5C-2706-4256-93FE-DEF25190C337}"/>
              </a:ext>
            </a:extLst>
          </p:cNvPr>
          <p:cNvSpPr/>
          <p:nvPr/>
        </p:nvSpPr>
        <p:spPr>
          <a:xfrm>
            <a:off x="6243432" y="4036612"/>
            <a:ext cx="801823" cy="502702"/>
          </a:xfrm>
          <a:prstGeom prst="rect">
            <a:avLst/>
          </a:prstGeom>
        </p:spPr>
        <p:txBody>
          <a:bodyPr wrap="none">
            <a:spAutoFit/>
          </a:bodyPr>
          <a:lstStyle/>
          <a:p>
            <a:pPr algn="ctr" rtl="1"/>
            <a:r>
              <a:rPr lang="ar-EG" sz="4000" b="1" i="1" baseline="30000" dirty="0">
                <a:solidFill>
                  <a:srgbClr val="2C4A99"/>
                </a:solidFill>
                <a:latin typeface="AdobeArabic-BoldItalic"/>
              </a:rPr>
              <a:t>طائرة</a:t>
            </a:r>
            <a:endParaRPr lang="ar-YE" sz="4000" b="1" i="1" baseline="30000" dirty="0">
              <a:solidFill>
                <a:srgbClr val="2C4A99"/>
              </a:solidFill>
              <a:latin typeface="AdobeArabic-BoldItalic"/>
            </a:endParaRPr>
          </a:p>
        </p:txBody>
      </p:sp>
      <p:sp>
        <p:nvSpPr>
          <p:cNvPr id="15" name="Rectangle 14">
            <a:extLst>
              <a:ext uri="{FF2B5EF4-FFF2-40B4-BE49-F238E27FC236}">
                <a16:creationId xmlns:a16="http://schemas.microsoft.com/office/drawing/2014/main" id="{14F6F403-7B1A-4758-8858-8679D7B06655}"/>
              </a:ext>
            </a:extLst>
          </p:cNvPr>
          <p:cNvSpPr/>
          <p:nvPr/>
        </p:nvSpPr>
        <p:spPr>
          <a:xfrm>
            <a:off x="0" y="4943075"/>
            <a:ext cx="5854535" cy="379591"/>
          </a:xfrm>
          <a:prstGeom prst="rect">
            <a:avLst/>
          </a:prstGeom>
        </p:spPr>
        <p:txBody>
          <a:bodyPr wrap="square">
            <a:spAutoFit/>
          </a:bodyPr>
          <a:lstStyle/>
          <a:p>
            <a:pPr algn="ctr"/>
            <a:r>
              <a:rPr lang="ar-YE" sz="2800" b="1" i="1" baseline="30000" dirty="0">
                <a:solidFill>
                  <a:srgbClr val="2C4A99"/>
                </a:solidFill>
                <a:latin typeface="AdobeArabic-BoldItalic"/>
              </a:rPr>
              <a:t> -</a:t>
            </a:r>
            <a:r>
              <a:rPr lang="ar-EG" sz="2800" b="1" i="1" baseline="30000" dirty="0">
                <a:solidFill>
                  <a:srgbClr val="2C4A99"/>
                </a:solidFill>
                <a:latin typeface="AdobeArabic-BoldItalic"/>
              </a:rPr>
              <a:t> </a:t>
            </a:r>
            <a:r>
              <a:rPr lang="ar-YE" sz="2800" b="1" i="1" baseline="30000" dirty="0">
                <a:solidFill>
                  <a:srgbClr val="2C4A99"/>
                </a:solidFill>
                <a:latin typeface="AdobeArabic-BoldItalic"/>
              </a:rPr>
              <a:t>عبرت الطرق الا</a:t>
            </a:r>
            <a:r>
              <a:rPr lang="ar-EG" sz="2800" b="1" i="1" baseline="30000" dirty="0">
                <a:solidFill>
                  <a:srgbClr val="2C4A99"/>
                </a:solidFill>
                <a:latin typeface="AdobeArabic-BoldItalic"/>
              </a:rPr>
              <a:t> </a:t>
            </a:r>
            <a:r>
              <a:rPr lang="ar-YE" sz="2800" b="1" i="1" baseline="30000" dirty="0">
                <a:solidFill>
                  <a:srgbClr val="2C4A99"/>
                </a:solidFill>
                <a:latin typeface="AdobeArabic-BoldItalic"/>
              </a:rPr>
              <a:t>طريقا واحدا.</a:t>
            </a:r>
          </a:p>
        </p:txBody>
      </p:sp>
      <p:sp>
        <p:nvSpPr>
          <p:cNvPr id="16" name="Rectangle 15">
            <a:extLst>
              <a:ext uri="{FF2B5EF4-FFF2-40B4-BE49-F238E27FC236}">
                <a16:creationId xmlns:a16="http://schemas.microsoft.com/office/drawing/2014/main" id="{5C134178-600D-49D4-A736-0FA0806BDCC8}"/>
              </a:ext>
            </a:extLst>
          </p:cNvPr>
          <p:cNvSpPr/>
          <p:nvPr/>
        </p:nvSpPr>
        <p:spPr>
          <a:xfrm>
            <a:off x="0" y="5322666"/>
            <a:ext cx="5854535" cy="379591"/>
          </a:xfrm>
          <a:prstGeom prst="rect">
            <a:avLst/>
          </a:prstGeom>
        </p:spPr>
        <p:txBody>
          <a:bodyPr wrap="square">
            <a:spAutoFit/>
          </a:bodyPr>
          <a:lstStyle/>
          <a:p>
            <a:pPr algn="ctr"/>
            <a:r>
              <a:rPr lang="ar-YE" sz="2800" b="1" i="1" baseline="30000" dirty="0">
                <a:solidFill>
                  <a:srgbClr val="2C4A99"/>
                </a:solidFill>
                <a:latin typeface="AdobeArabic-BoldItalic"/>
              </a:rPr>
              <a:t>وصلت الطائرات عدا طائرتي.</a:t>
            </a:r>
          </a:p>
        </p:txBody>
      </p:sp>
      <p:sp>
        <p:nvSpPr>
          <p:cNvPr id="17" name="Rectangle 16">
            <a:extLst>
              <a:ext uri="{FF2B5EF4-FFF2-40B4-BE49-F238E27FC236}">
                <a16:creationId xmlns:a16="http://schemas.microsoft.com/office/drawing/2014/main" id="{314D32FB-4FCE-4B6D-BB3D-42182CBCFDAA}"/>
              </a:ext>
            </a:extLst>
          </p:cNvPr>
          <p:cNvSpPr/>
          <p:nvPr/>
        </p:nvSpPr>
        <p:spPr>
          <a:xfrm>
            <a:off x="1" y="5702257"/>
            <a:ext cx="4572000" cy="379591"/>
          </a:xfrm>
          <a:prstGeom prst="rect">
            <a:avLst/>
          </a:prstGeom>
        </p:spPr>
        <p:txBody>
          <a:bodyPr wrap="square">
            <a:spAutoFit/>
          </a:bodyPr>
          <a:lstStyle/>
          <a:p>
            <a:pPr algn="ctr"/>
            <a:r>
              <a:rPr lang="ar-YE" sz="2800" b="1" i="1" baseline="30000" dirty="0">
                <a:solidFill>
                  <a:srgbClr val="2C4A99"/>
                </a:solidFill>
                <a:latin typeface="AdobeArabic-BoldItalic"/>
              </a:rPr>
              <a:t> -</a:t>
            </a:r>
            <a:r>
              <a:rPr lang="ar-EG" sz="2800" b="1" i="1" baseline="30000" dirty="0">
                <a:solidFill>
                  <a:srgbClr val="2C4A99"/>
                </a:solidFill>
                <a:latin typeface="AdobeArabic-BoldItalic"/>
              </a:rPr>
              <a:t> </a:t>
            </a:r>
            <a:r>
              <a:rPr lang="ar-YE" sz="2800" b="1" i="1" baseline="30000" dirty="0">
                <a:solidFill>
                  <a:srgbClr val="2C4A99"/>
                </a:solidFill>
                <a:latin typeface="AdobeArabic-BoldItalic"/>
              </a:rPr>
              <a:t>تعاونا في تشجير ما يحيط بالمدينة الا جزا يسيرا.</a:t>
            </a:r>
          </a:p>
        </p:txBody>
      </p:sp>
    </p:spTree>
    <p:custDataLst>
      <p:tags r:id="rId1"/>
    </p:custDataLst>
    <p:extLst>
      <p:ext uri="{BB962C8B-B14F-4D97-AF65-F5344CB8AC3E}">
        <p14:creationId xmlns:p14="http://schemas.microsoft.com/office/powerpoint/2010/main" val="2425500452"/>
      </p:ext>
    </p:extLst>
  </p:cSld>
  <p:clrMapOvr>
    <a:masterClrMapping/>
  </p:clrMapOvr>
  <p:transition spd="slow">
    <p:push dir="u"/>
    <p:sndAc>
      <p:stSnd>
        <p:snd r:embed="rId3" name="chimes.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fade">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fade">
                                      <p:cBhvr>
                                        <p:cTn id="32" dur="500"/>
                                        <p:tgtEl>
                                          <p:spTgt spid="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Effect transition="in" filter="fade">
                                      <p:cBhvr>
                                        <p:cTn id="37" dur="500"/>
                                        <p:tgtEl>
                                          <p:spTgt spid="2">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2">
                                            <p:txEl>
                                              <p:pRg st="7" end="7"/>
                                            </p:txEl>
                                          </p:spTgt>
                                        </p:tgtEl>
                                        <p:attrNameLst>
                                          <p:attrName>style.visibility</p:attrName>
                                        </p:attrNameLst>
                                      </p:cBhvr>
                                      <p:to>
                                        <p:strVal val="visible"/>
                                      </p:to>
                                    </p:set>
                                    <p:animEffect transition="in" filter="fade">
                                      <p:cBhvr>
                                        <p:cTn id="42" dur="500"/>
                                        <p:tgtEl>
                                          <p:spTgt spid="2">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2">
                                            <p:txEl>
                                              <p:pRg st="8" end="8"/>
                                            </p:txEl>
                                          </p:spTgt>
                                        </p:tgtEl>
                                        <p:attrNameLst>
                                          <p:attrName>style.visibility</p:attrName>
                                        </p:attrNameLst>
                                      </p:cBhvr>
                                      <p:to>
                                        <p:strVal val="visible"/>
                                      </p:to>
                                    </p:set>
                                    <p:animEffect transition="in" filter="fade">
                                      <p:cBhvr>
                                        <p:cTn id="47" dur="500"/>
                                        <p:tgtEl>
                                          <p:spTgt spid="2">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2">
                                            <p:txEl>
                                              <p:pRg st="9" end="9"/>
                                            </p:txEl>
                                          </p:spTgt>
                                        </p:tgtEl>
                                        <p:attrNameLst>
                                          <p:attrName>style.visibility</p:attrName>
                                        </p:attrNameLst>
                                      </p:cBhvr>
                                      <p:to>
                                        <p:strVal val="visible"/>
                                      </p:to>
                                    </p:set>
                                    <p:animEffect transition="in" filter="fade">
                                      <p:cBhvr>
                                        <p:cTn id="52" dur="500"/>
                                        <p:tgtEl>
                                          <p:spTgt spid="2">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2">
                                            <p:txEl>
                                              <p:pRg st="10" end="10"/>
                                            </p:txEl>
                                          </p:spTgt>
                                        </p:tgtEl>
                                        <p:attrNameLst>
                                          <p:attrName>style.visibility</p:attrName>
                                        </p:attrNameLst>
                                      </p:cBhvr>
                                      <p:to>
                                        <p:strVal val="visible"/>
                                      </p:to>
                                    </p:set>
                                    <p:animEffect transition="in" filter="fade">
                                      <p:cBhvr>
                                        <p:cTn id="57" dur="500"/>
                                        <p:tgtEl>
                                          <p:spTgt spid="2">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2">
                                            <p:txEl>
                                              <p:pRg st="11" end="11"/>
                                            </p:txEl>
                                          </p:spTgt>
                                        </p:tgtEl>
                                        <p:attrNameLst>
                                          <p:attrName>style.visibility</p:attrName>
                                        </p:attrNameLst>
                                      </p:cBhvr>
                                      <p:to>
                                        <p:strVal val="visible"/>
                                      </p:to>
                                    </p:set>
                                    <p:animEffect transition="in" filter="fade">
                                      <p:cBhvr>
                                        <p:cTn id="62" dur="500"/>
                                        <p:tgtEl>
                                          <p:spTgt spid="2">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nodeType="clickEffect">
                                  <p:stCondLst>
                                    <p:cond delay="0"/>
                                  </p:stCondLst>
                                  <p:childTnLst>
                                    <p:set>
                                      <p:cBhvr>
                                        <p:cTn id="66" dur="1" fill="hold">
                                          <p:stCondLst>
                                            <p:cond delay="0"/>
                                          </p:stCondLst>
                                        </p:cTn>
                                        <p:tgtEl>
                                          <p:spTgt spid="2">
                                            <p:txEl>
                                              <p:pRg st="12" end="12"/>
                                            </p:txEl>
                                          </p:spTgt>
                                        </p:tgtEl>
                                        <p:attrNameLst>
                                          <p:attrName>style.visibility</p:attrName>
                                        </p:attrNameLst>
                                      </p:cBhvr>
                                      <p:to>
                                        <p:strVal val="visible"/>
                                      </p:to>
                                    </p:set>
                                    <p:animEffect transition="in" filter="fade">
                                      <p:cBhvr>
                                        <p:cTn id="67" dur="500"/>
                                        <p:tgtEl>
                                          <p:spTgt spid="2">
                                            <p:txEl>
                                              <p:pRg st="12" end="12"/>
                                            </p:txEl>
                                          </p:spTgt>
                                        </p:tgtEl>
                                      </p:cBhvr>
                                    </p:animEffect>
                                  </p:childTnLst>
                                </p:cTn>
                              </p:par>
                            </p:childTnLst>
                          </p:cTn>
                        </p:par>
                        <p:par>
                          <p:cTn id="68" fill="hold">
                            <p:stCondLst>
                              <p:cond delay="500"/>
                            </p:stCondLst>
                            <p:childTnLst>
                              <p:par>
                                <p:cTn id="69" presetID="22" presetClass="emph" presetSubtype="0" repeatCount="indefinite" fill="hold" grpId="0" nodeType="afterEffect">
                                  <p:stCondLst>
                                    <p:cond delay="0"/>
                                  </p:stCondLst>
                                  <p:childTnLst>
                                    <p:animClr clrSpc="hsl" dir="cw">
                                      <p:cBhvr override="childStyle">
                                        <p:cTn id="70" dur="500" fill="hold"/>
                                        <p:tgtEl>
                                          <p:spTgt spid="8"/>
                                        </p:tgtEl>
                                        <p:attrNameLst>
                                          <p:attrName>style.color</p:attrName>
                                        </p:attrNameLst>
                                      </p:cBhvr>
                                      <p:by>
                                        <p:hsl h="-7200000" s="0" l="0"/>
                                      </p:by>
                                    </p:animClr>
                                    <p:animClr clrSpc="hsl" dir="cw">
                                      <p:cBhvr>
                                        <p:cTn id="71" dur="500" fill="hold"/>
                                        <p:tgtEl>
                                          <p:spTgt spid="8"/>
                                        </p:tgtEl>
                                        <p:attrNameLst>
                                          <p:attrName>fillcolor</p:attrName>
                                        </p:attrNameLst>
                                      </p:cBhvr>
                                      <p:by>
                                        <p:hsl h="-7200000" s="0" l="0"/>
                                      </p:by>
                                    </p:animClr>
                                    <p:animClr clrSpc="hsl" dir="cw">
                                      <p:cBhvr>
                                        <p:cTn id="72" dur="500" fill="hold"/>
                                        <p:tgtEl>
                                          <p:spTgt spid="8"/>
                                        </p:tgtEl>
                                        <p:attrNameLst>
                                          <p:attrName>stroke.color</p:attrName>
                                        </p:attrNameLst>
                                      </p:cBhvr>
                                      <p:by>
                                        <p:hsl h="-7200000" s="0" l="0"/>
                                      </p:by>
                                    </p:animClr>
                                    <p:set>
                                      <p:cBhvr>
                                        <p:cTn id="73" dur="500" fill="hold"/>
                                        <p:tgtEl>
                                          <p:spTgt spid="8"/>
                                        </p:tgtEl>
                                        <p:attrNameLst>
                                          <p:attrName>fill.type</p:attrName>
                                        </p:attrNameLst>
                                      </p:cBhvr>
                                      <p:to>
                                        <p:strVal val="solid"/>
                                      </p:to>
                                    </p:set>
                                  </p:childTnLst>
                                </p:cTn>
                              </p:par>
                            </p:childTnLst>
                          </p:cTn>
                        </p:par>
                      </p:childTnLst>
                    </p:cTn>
                  </p:par>
                  <p:par>
                    <p:cTn id="74" fill="hold">
                      <p:stCondLst>
                        <p:cond delay="indefinite"/>
                      </p:stCondLst>
                      <p:childTnLst>
                        <p:par>
                          <p:cTn id="75" fill="hold">
                            <p:stCondLst>
                              <p:cond delay="0"/>
                            </p:stCondLst>
                            <p:childTnLst>
                              <p:par>
                                <p:cTn id="76" presetID="10" presetClass="entr" presetSubtype="0" fill="hold" grpId="0" nodeType="clickEffect">
                                  <p:stCondLst>
                                    <p:cond delay="0"/>
                                  </p:stCondLst>
                                  <p:childTnLst>
                                    <p:set>
                                      <p:cBhvr>
                                        <p:cTn id="77" dur="1" fill="hold">
                                          <p:stCondLst>
                                            <p:cond delay="0"/>
                                          </p:stCondLst>
                                        </p:cTn>
                                        <p:tgtEl>
                                          <p:spTgt spid="3"/>
                                        </p:tgtEl>
                                        <p:attrNameLst>
                                          <p:attrName>style.visibility</p:attrName>
                                        </p:attrNameLst>
                                      </p:cBhvr>
                                      <p:to>
                                        <p:strVal val="visible"/>
                                      </p:to>
                                    </p:set>
                                    <p:animEffect transition="in" filter="fade">
                                      <p:cBhvr>
                                        <p:cTn id="78" dur="500"/>
                                        <p:tgtEl>
                                          <p:spTgt spid="3"/>
                                        </p:tgtEl>
                                      </p:cBhvr>
                                    </p:animEffect>
                                  </p:childTnLst>
                                </p:cTn>
                              </p:par>
                            </p:childTnLst>
                          </p:cTn>
                        </p:par>
                      </p:childTnLst>
                    </p:cTn>
                  </p:par>
                  <p:par>
                    <p:cTn id="79" fill="hold">
                      <p:stCondLst>
                        <p:cond delay="indefinite"/>
                      </p:stCondLst>
                      <p:childTnLst>
                        <p:par>
                          <p:cTn id="80" fill="hold">
                            <p:stCondLst>
                              <p:cond delay="0"/>
                            </p:stCondLst>
                            <p:childTnLst>
                              <p:par>
                                <p:cTn id="81" presetID="10" presetClass="entr" presetSubtype="0" fill="hold" grpId="0" nodeType="clickEffect">
                                  <p:stCondLst>
                                    <p:cond delay="0"/>
                                  </p:stCondLst>
                                  <p:childTnLst>
                                    <p:set>
                                      <p:cBhvr>
                                        <p:cTn id="82" dur="1" fill="hold">
                                          <p:stCondLst>
                                            <p:cond delay="0"/>
                                          </p:stCondLst>
                                        </p:cTn>
                                        <p:tgtEl>
                                          <p:spTgt spid="9"/>
                                        </p:tgtEl>
                                        <p:attrNameLst>
                                          <p:attrName>style.visibility</p:attrName>
                                        </p:attrNameLst>
                                      </p:cBhvr>
                                      <p:to>
                                        <p:strVal val="visible"/>
                                      </p:to>
                                    </p:set>
                                    <p:animEffect transition="in" filter="fade">
                                      <p:cBhvr>
                                        <p:cTn id="83" dur="500"/>
                                        <p:tgtEl>
                                          <p:spTgt spid="9"/>
                                        </p:tgtEl>
                                      </p:cBhvr>
                                    </p:animEffect>
                                  </p:childTnLst>
                                </p:cTn>
                              </p:par>
                            </p:childTnLst>
                          </p:cTn>
                        </p:par>
                      </p:childTnLst>
                    </p:cTn>
                  </p:par>
                  <p:par>
                    <p:cTn id="84" fill="hold">
                      <p:stCondLst>
                        <p:cond delay="indefinite"/>
                      </p:stCondLst>
                      <p:childTnLst>
                        <p:par>
                          <p:cTn id="85" fill="hold">
                            <p:stCondLst>
                              <p:cond delay="0"/>
                            </p:stCondLst>
                            <p:childTnLst>
                              <p:par>
                                <p:cTn id="86" presetID="10" presetClass="entr" presetSubtype="0" fill="hold" grpId="0" nodeType="clickEffect">
                                  <p:stCondLst>
                                    <p:cond delay="0"/>
                                  </p:stCondLst>
                                  <p:childTnLst>
                                    <p:set>
                                      <p:cBhvr>
                                        <p:cTn id="87" dur="1" fill="hold">
                                          <p:stCondLst>
                                            <p:cond delay="0"/>
                                          </p:stCondLst>
                                        </p:cTn>
                                        <p:tgtEl>
                                          <p:spTgt spid="10"/>
                                        </p:tgtEl>
                                        <p:attrNameLst>
                                          <p:attrName>style.visibility</p:attrName>
                                        </p:attrNameLst>
                                      </p:cBhvr>
                                      <p:to>
                                        <p:strVal val="visible"/>
                                      </p:to>
                                    </p:set>
                                    <p:animEffect transition="in" filter="fade">
                                      <p:cBhvr>
                                        <p:cTn id="88" dur="500"/>
                                        <p:tgtEl>
                                          <p:spTgt spid="10"/>
                                        </p:tgtEl>
                                      </p:cBhvr>
                                    </p:animEffect>
                                  </p:childTnLst>
                                </p:cTn>
                              </p:par>
                            </p:childTnLst>
                          </p:cTn>
                        </p:par>
                      </p:childTnLst>
                    </p:cTn>
                  </p:par>
                  <p:par>
                    <p:cTn id="89" fill="hold">
                      <p:stCondLst>
                        <p:cond delay="indefinite"/>
                      </p:stCondLst>
                      <p:childTnLst>
                        <p:par>
                          <p:cTn id="90" fill="hold">
                            <p:stCondLst>
                              <p:cond delay="0"/>
                            </p:stCondLst>
                            <p:childTnLst>
                              <p:par>
                                <p:cTn id="91" presetID="10" presetClass="entr" presetSubtype="0" fill="hold" grpId="0" nodeType="clickEffect">
                                  <p:stCondLst>
                                    <p:cond delay="0"/>
                                  </p:stCondLst>
                                  <p:childTnLst>
                                    <p:set>
                                      <p:cBhvr>
                                        <p:cTn id="92" dur="1" fill="hold">
                                          <p:stCondLst>
                                            <p:cond delay="0"/>
                                          </p:stCondLst>
                                        </p:cTn>
                                        <p:tgtEl>
                                          <p:spTgt spid="11"/>
                                        </p:tgtEl>
                                        <p:attrNameLst>
                                          <p:attrName>style.visibility</p:attrName>
                                        </p:attrNameLst>
                                      </p:cBhvr>
                                      <p:to>
                                        <p:strVal val="visible"/>
                                      </p:to>
                                    </p:set>
                                    <p:animEffect transition="in" filter="fade">
                                      <p:cBhvr>
                                        <p:cTn id="93" dur="500"/>
                                        <p:tgtEl>
                                          <p:spTgt spid="11"/>
                                        </p:tgtEl>
                                      </p:cBhvr>
                                    </p:animEffect>
                                  </p:childTnLst>
                                </p:cTn>
                              </p:par>
                            </p:childTnLst>
                          </p:cTn>
                        </p:par>
                      </p:childTnLst>
                    </p:cTn>
                  </p:par>
                  <p:par>
                    <p:cTn id="94" fill="hold">
                      <p:stCondLst>
                        <p:cond delay="indefinite"/>
                      </p:stCondLst>
                      <p:childTnLst>
                        <p:par>
                          <p:cTn id="95" fill="hold">
                            <p:stCondLst>
                              <p:cond delay="0"/>
                            </p:stCondLst>
                            <p:childTnLst>
                              <p:par>
                                <p:cTn id="96" presetID="10" presetClass="entr" presetSubtype="0" fill="hold" grpId="0" nodeType="clickEffect">
                                  <p:stCondLst>
                                    <p:cond delay="0"/>
                                  </p:stCondLst>
                                  <p:childTnLst>
                                    <p:set>
                                      <p:cBhvr>
                                        <p:cTn id="97" dur="1" fill="hold">
                                          <p:stCondLst>
                                            <p:cond delay="0"/>
                                          </p:stCondLst>
                                        </p:cTn>
                                        <p:tgtEl>
                                          <p:spTgt spid="15"/>
                                        </p:tgtEl>
                                        <p:attrNameLst>
                                          <p:attrName>style.visibility</p:attrName>
                                        </p:attrNameLst>
                                      </p:cBhvr>
                                      <p:to>
                                        <p:strVal val="visible"/>
                                      </p:to>
                                    </p:set>
                                    <p:animEffect transition="in" filter="fade">
                                      <p:cBhvr>
                                        <p:cTn id="98" dur="500"/>
                                        <p:tgtEl>
                                          <p:spTgt spid="15"/>
                                        </p:tgtEl>
                                      </p:cBhvr>
                                    </p:animEffect>
                                  </p:childTnLst>
                                </p:cTn>
                              </p:par>
                            </p:childTnLst>
                          </p:cTn>
                        </p:par>
                      </p:childTnLst>
                    </p:cTn>
                  </p:par>
                  <p:par>
                    <p:cTn id="99" fill="hold">
                      <p:stCondLst>
                        <p:cond delay="indefinite"/>
                      </p:stCondLst>
                      <p:childTnLst>
                        <p:par>
                          <p:cTn id="100" fill="hold">
                            <p:stCondLst>
                              <p:cond delay="0"/>
                            </p:stCondLst>
                            <p:childTnLst>
                              <p:par>
                                <p:cTn id="101" presetID="10" presetClass="entr" presetSubtype="0" fill="hold" grpId="0" nodeType="clickEffect">
                                  <p:stCondLst>
                                    <p:cond delay="0"/>
                                  </p:stCondLst>
                                  <p:childTnLst>
                                    <p:set>
                                      <p:cBhvr>
                                        <p:cTn id="102" dur="1" fill="hold">
                                          <p:stCondLst>
                                            <p:cond delay="0"/>
                                          </p:stCondLst>
                                        </p:cTn>
                                        <p:tgtEl>
                                          <p:spTgt spid="16"/>
                                        </p:tgtEl>
                                        <p:attrNameLst>
                                          <p:attrName>style.visibility</p:attrName>
                                        </p:attrNameLst>
                                      </p:cBhvr>
                                      <p:to>
                                        <p:strVal val="visible"/>
                                      </p:to>
                                    </p:set>
                                    <p:animEffect transition="in" filter="fade">
                                      <p:cBhvr>
                                        <p:cTn id="103" dur="500"/>
                                        <p:tgtEl>
                                          <p:spTgt spid="16"/>
                                        </p:tgtEl>
                                      </p:cBhvr>
                                    </p:animEffect>
                                  </p:childTnLst>
                                </p:cTn>
                              </p:par>
                            </p:childTnLst>
                          </p:cTn>
                        </p:par>
                      </p:childTnLst>
                    </p:cTn>
                  </p:par>
                  <p:par>
                    <p:cTn id="104" fill="hold">
                      <p:stCondLst>
                        <p:cond delay="indefinite"/>
                      </p:stCondLst>
                      <p:childTnLst>
                        <p:par>
                          <p:cTn id="105" fill="hold">
                            <p:stCondLst>
                              <p:cond delay="0"/>
                            </p:stCondLst>
                            <p:childTnLst>
                              <p:par>
                                <p:cTn id="106" presetID="10" presetClass="entr" presetSubtype="0" fill="hold" grpId="0" nodeType="clickEffect">
                                  <p:stCondLst>
                                    <p:cond delay="0"/>
                                  </p:stCondLst>
                                  <p:childTnLst>
                                    <p:set>
                                      <p:cBhvr>
                                        <p:cTn id="107" dur="1" fill="hold">
                                          <p:stCondLst>
                                            <p:cond delay="0"/>
                                          </p:stCondLst>
                                        </p:cTn>
                                        <p:tgtEl>
                                          <p:spTgt spid="17"/>
                                        </p:tgtEl>
                                        <p:attrNameLst>
                                          <p:attrName>style.visibility</p:attrName>
                                        </p:attrNameLst>
                                      </p:cBhvr>
                                      <p:to>
                                        <p:strVal val="visible"/>
                                      </p:to>
                                    </p:set>
                                    <p:animEffect transition="in" filter="fade">
                                      <p:cBhvr>
                                        <p:cTn id="108"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3" grpId="0"/>
      <p:bldP spid="9" grpId="0"/>
      <p:bldP spid="10" grpId="0"/>
      <p:bldP spid="11" grpId="0"/>
      <p:bldP spid="15" grpId="0"/>
      <p:bldP spid="16" grpId="0"/>
      <p:bldP spid="17" grpId="0"/>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8" name="دبوس زينة 7"/>
          <p:cNvSpPr/>
          <p:nvPr/>
        </p:nvSpPr>
        <p:spPr>
          <a:xfrm>
            <a:off x="0" y="0"/>
            <a:ext cx="1146267" cy="765477"/>
          </a:xfrm>
          <a:prstGeom prst="plaque">
            <a:avLst/>
          </a:prstGeom>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ctr" rtl="1"/>
            <a:r>
              <a:rPr lang="ar-SA" b="1" dirty="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rPr>
              <a:t>كتاب الطالب ص</a:t>
            </a:r>
          </a:p>
        </p:txBody>
      </p:sp>
      <p:sp>
        <p:nvSpPr>
          <p:cNvPr id="12" name="مخطط انسيابي: محطة طرفية 11"/>
          <p:cNvSpPr/>
          <p:nvPr/>
        </p:nvSpPr>
        <p:spPr>
          <a:xfrm>
            <a:off x="3781400" y="6351984"/>
            <a:ext cx="1656184" cy="474240"/>
          </a:xfrm>
          <a:prstGeom prst="flowChartTerminator">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en-US" sz="2800" dirty="0">
              <a:ln>
                <a:solidFill>
                  <a:srgbClr val="7030A0"/>
                </a:solidFill>
              </a:ln>
              <a:solidFill>
                <a:prstClr val="white"/>
              </a:solidFill>
            </a:endParaRPr>
          </a:p>
        </p:txBody>
      </p:sp>
      <p:sp>
        <p:nvSpPr>
          <p:cNvPr id="13" name="شارة رتبة 12">
            <a:hlinkClick r:id="" action="ppaction://hlinkshowjump?jump=previousslide"/>
          </p:cNvPr>
          <p:cNvSpPr/>
          <p:nvPr/>
        </p:nvSpPr>
        <p:spPr>
          <a:xfrm>
            <a:off x="5509592" y="6324600"/>
            <a:ext cx="1800200" cy="474240"/>
          </a:xfrm>
          <a:prstGeom prst="chevron">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ar-EG" b="1" dirty="0">
              <a:solidFill>
                <a:prstClr val="white">
                  <a:lumMod val="95000"/>
                </a:prstClr>
              </a:solidFill>
              <a:cs typeface="PT Bold Heading" pitchFamily="2" charset="-78"/>
            </a:endParaRPr>
          </a:p>
          <a:p>
            <a:pPr algn="ctr" rtl="1"/>
            <a:r>
              <a:rPr lang="ar-SA" sz="2800" b="1" dirty="0">
                <a:ln>
                  <a:solidFill>
                    <a:srgbClr val="7030A0"/>
                  </a:solidFill>
                </a:ln>
                <a:solidFill>
                  <a:prstClr val="white">
                    <a:lumMod val="95000"/>
                  </a:prstClr>
                </a:solidFill>
                <a:cs typeface="PT Bold Heading" pitchFamily="2" charset="-78"/>
              </a:rPr>
              <a:t>السابقة</a:t>
            </a:r>
            <a:endParaRPr lang="ar-SA" b="1" dirty="0">
              <a:ln>
                <a:solidFill>
                  <a:srgbClr val="7030A0"/>
                </a:solidFill>
              </a:ln>
              <a:solidFill>
                <a:prstClr val="white">
                  <a:lumMod val="95000"/>
                </a:prstClr>
              </a:solidFill>
              <a:cs typeface="PT Bold Heading" pitchFamily="2" charset="-78"/>
            </a:endParaRPr>
          </a:p>
          <a:p>
            <a:pPr algn="ctr" rtl="1"/>
            <a:endParaRPr lang="en-US" dirty="0">
              <a:solidFill>
                <a:prstClr val="black"/>
              </a:solidFill>
            </a:endParaRPr>
          </a:p>
        </p:txBody>
      </p:sp>
      <p:sp>
        <p:nvSpPr>
          <p:cNvPr id="14" name="شارة رتبة 13">
            <a:hlinkClick r:id="" action="ppaction://hlinkshowjump?jump=nextslide"/>
          </p:cNvPr>
          <p:cNvSpPr/>
          <p:nvPr/>
        </p:nvSpPr>
        <p:spPr>
          <a:xfrm rot="10800000" flipV="1">
            <a:off x="1981200" y="6351139"/>
            <a:ext cx="1801368" cy="475084"/>
          </a:xfrm>
          <a:prstGeom prst="chevron">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ar-EG" b="1" dirty="0">
              <a:solidFill>
                <a:srgbClr val="FF0000"/>
              </a:solidFill>
              <a:cs typeface="PT Bold Heading" pitchFamily="2" charset="-78"/>
            </a:endParaRPr>
          </a:p>
          <a:p>
            <a:pPr algn="ctr" rtl="1"/>
            <a:r>
              <a:rPr lang="ar-SA" sz="2800" b="1" dirty="0">
                <a:ln>
                  <a:solidFill>
                    <a:srgbClr val="7030A0"/>
                  </a:solidFill>
                </a:ln>
                <a:solidFill>
                  <a:prstClr val="white">
                    <a:lumMod val="95000"/>
                  </a:prstClr>
                </a:solidFill>
                <a:cs typeface="PT Bold Heading" pitchFamily="2" charset="-78"/>
              </a:rPr>
              <a:t>التالية</a:t>
            </a:r>
            <a:endParaRPr lang="ar-SA" sz="2400" b="1" dirty="0">
              <a:ln>
                <a:solidFill>
                  <a:srgbClr val="7030A0"/>
                </a:solidFill>
              </a:ln>
              <a:solidFill>
                <a:prstClr val="white">
                  <a:lumMod val="95000"/>
                </a:prstClr>
              </a:solidFill>
              <a:cs typeface="PT Bold Heading" pitchFamily="2" charset="-78"/>
            </a:endParaRPr>
          </a:p>
          <a:p>
            <a:pPr algn="ctr" rtl="1"/>
            <a:endParaRPr lang="en-US" dirty="0">
              <a:solidFill>
                <a:prstClr val="black"/>
              </a:solidFill>
            </a:endParaRPr>
          </a:p>
        </p:txBody>
      </p:sp>
      <p:sp>
        <p:nvSpPr>
          <p:cNvPr id="2" name="Rectangle 1"/>
          <p:cNvSpPr/>
          <p:nvPr/>
        </p:nvSpPr>
        <p:spPr>
          <a:xfrm>
            <a:off x="-247650" y="455248"/>
            <a:ext cx="9391650" cy="5632311"/>
          </a:xfrm>
          <a:prstGeom prst="rect">
            <a:avLst/>
          </a:prstGeom>
        </p:spPr>
        <p:txBody>
          <a:bodyPr wrap="square">
            <a:spAutoFit/>
          </a:bodyPr>
          <a:lstStyle/>
          <a:p>
            <a:pPr algn="r" rtl="1">
              <a:lnSpc>
                <a:spcPct val="150000"/>
              </a:lnSpc>
            </a:pPr>
            <a:r>
              <a:rPr lang="ar-EG" sz="2400" b="1" dirty="0">
                <a:solidFill>
                  <a:prstClr val="black"/>
                </a:solidFill>
                <a:latin typeface="Arial" panose="020B0604020202020204" pitchFamily="34" charset="0"/>
                <a:ea typeface="Arial" panose="020B0604020202020204" pitchFamily="34" charset="0"/>
              </a:rPr>
              <a:t>ثانيا</a:t>
            </a:r>
            <a:r>
              <a:rPr lang="ar-SA" sz="2400" b="1" dirty="0">
                <a:solidFill>
                  <a:prstClr val="black"/>
                </a:solidFill>
                <a:latin typeface="Arial" panose="020B0604020202020204" pitchFamily="34" charset="0"/>
                <a:ea typeface="Arial" panose="020B0604020202020204" pitchFamily="34" charset="0"/>
              </a:rPr>
              <a:t>:</a:t>
            </a:r>
            <a:r>
              <a:rPr lang="ar-EG" sz="2400" b="1" dirty="0">
                <a:solidFill>
                  <a:prstClr val="black"/>
                </a:solidFill>
                <a:latin typeface="Arial" panose="020B0604020202020204" pitchFamily="34" charset="0"/>
                <a:ea typeface="Arial" panose="020B0604020202020204" pitchFamily="34" charset="0"/>
              </a:rPr>
              <a:t> الترجي والتمني</a:t>
            </a:r>
            <a:r>
              <a:rPr lang="ar-SA" sz="2400" b="1" dirty="0">
                <a:solidFill>
                  <a:prstClr val="black"/>
                </a:solidFill>
                <a:latin typeface="Arial" panose="020B0604020202020204" pitchFamily="34" charset="0"/>
                <a:ea typeface="Arial" panose="020B0604020202020204" pitchFamily="34" charset="0"/>
              </a:rPr>
              <a:t>.</a:t>
            </a:r>
            <a:endParaRPr lang="en-US" sz="1600" b="1" dirty="0">
              <a:solidFill>
                <a:prstClr val="black"/>
              </a:solidFill>
              <a:latin typeface="Arial" panose="020B0604020202020204" pitchFamily="34" charset="0"/>
              <a:ea typeface="Arial" panose="020B0604020202020204" pitchFamily="34" charset="0"/>
            </a:endParaRPr>
          </a:p>
          <a:p>
            <a:pPr algn="r" rtl="1">
              <a:lnSpc>
                <a:spcPct val="150000"/>
              </a:lnSpc>
            </a:pPr>
            <a:r>
              <a:rPr lang="ar-SA" sz="2400" b="1" dirty="0">
                <a:solidFill>
                  <a:prstClr val="black"/>
                </a:solidFill>
                <a:latin typeface="Arial" panose="020B0604020202020204" pitchFamily="34" charset="0"/>
                <a:ea typeface="Arial" panose="020B0604020202020204" pitchFamily="34" charset="0"/>
              </a:rPr>
              <a:t>            </a:t>
            </a:r>
            <a:r>
              <a:rPr lang="ar-EG" sz="2400" b="1" dirty="0">
                <a:solidFill>
                  <a:prstClr val="black"/>
                </a:solidFill>
                <a:latin typeface="Arial" panose="020B0604020202020204" pitchFamily="34" charset="0"/>
                <a:ea typeface="Arial" panose="020B0604020202020204" pitchFamily="34" charset="0"/>
              </a:rPr>
              <a:t>الترجي</a:t>
            </a:r>
            <a:r>
              <a:rPr lang="ar-SA" sz="2400" b="1" dirty="0">
                <a:solidFill>
                  <a:prstClr val="black"/>
                </a:solidFill>
                <a:latin typeface="Arial" panose="020B0604020202020204" pitchFamily="34" charset="0"/>
                <a:ea typeface="Arial" panose="020B0604020202020204" pitchFamily="34" charset="0"/>
              </a:rPr>
              <a:t>:</a:t>
            </a:r>
            <a:r>
              <a:rPr lang="ar-EG" sz="2400" b="1" dirty="0">
                <a:solidFill>
                  <a:prstClr val="black"/>
                </a:solidFill>
                <a:latin typeface="Arial" panose="020B0604020202020204" pitchFamily="34" charset="0"/>
                <a:ea typeface="Arial" panose="020B0604020202020204" pitchFamily="34" charset="0"/>
              </a:rPr>
              <a:t> انتظار أمر مرغوب فيه متوقع ومن أدواته </a:t>
            </a:r>
            <a:r>
              <a:rPr lang="ar-SA" sz="2400" b="1" dirty="0">
                <a:solidFill>
                  <a:prstClr val="black"/>
                </a:solidFill>
                <a:latin typeface="Arial" panose="020B0604020202020204" pitchFamily="34" charset="0"/>
                <a:ea typeface="Arial" panose="020B0604020202020204" pitchFamily="34" charset="0"/>
              </a:rPr>
              <a:t>(</a:t>
            </a:r>
            <a:r>
              <a:rPr lang="ar-EG" sz="2400" b="1" dirty="0">
                <a:solidFill>
                  <a:prstClr val="black"/>
                </a:solidFill>
                <a:latin typeface="Arial" panose="020B0604020202020204" pitchFamily="34" charset="0"/>
                <a:ea typeface="Arial" panose="020B0604020202020204" pitchFamily="34" charset="0"/>
              </a:rPr>
              <a:t>لعل</a:t>
            </a:r>
            <a:r>
              <a:rPr lang="ar-SA" sz="2400" b="1" dirty="0">
                <a:solidFill>
                  <a:prstClr val="black"/>
                </a:solidFill>
                <a:latin typeface="Arial" panose="020B0604020202020204" pitchFamily="34" charset="0"/>
                <a:ea typeface="Arial" panose="020B0604020202020204" pitchFamily="34" charset="0"/>
              </a:rPr>
              <a:t>)</a:t>
            </a:r>
            <a:endParaRPr lang="en-US" sz="1600" b="1" dirty="0">
              <a:solidFill>
                <a:prstClr val="black"/>
              </a:solidFill>
              <a:latin typeface="Arial" panose="020B0604020202020204" pitchFamily="34" charset="0"/>
              <a:ea typeface="Arial" panose="020B0604020202020204" pitchFamily="34" charset="0"/>
            </a:endParaRPr>
          </a:p>
          <a:p>
            <a:pPr algn="r" rtl="1">
              <a:lnSpc>
                <a:spcPct val="150000"/>
              </a:lnSpc>
            </a:pPr>
            <a:r>
              <a:rPr lang="ar-SA" sz="2400" b="1" dirty="0">
                <a:solidFill>
                  <a:prstClr val="black"/>
                </a:solidFill>
                <a:latin typeface="Arial" panose="020B0604020202020204" pitchFamily="34" charset="0"/>
                <a:ea typeface="Arial" panose="020B0604020202020204" pitchFamily="34" charset="0"/>
              </a:rPr>
              <a:t>            </a:t>
            </a:r>
            <a:r>
              <a:rPr lang="ar-EG" sz="2400" b="1" dirty="0">
                <a:solidFill>
                  <a:prstClr val="black"/>
                </a:solidFill>
                <a:latin typeface="Arial" panose="020B0604020202020204" pitchFamily="34" charset="0"/>
                <a:ea typeface="Arial" panose="020B0604020202020204" pitchFamily="34" charset="0"/>
              </a:rPr>
              <a:t>التمني</a:t>
            </a:r>
            <a:r>
              <a:rPr lang="ar-SA" sz="2400" b="1" dirty="0">
                <a:solidFill>
                  <a:prstClr val="black"/>
                </a:solidFill>
                <a:latin typeface="Arial" panose="020B0604020202020204" pitchFamily="34" charset="0"/>
                <a:ea typeface="Arial" panose="020B0604020202020204" pitchFamily="34" charset="0"/>
              </a:rPr>
              <a:t>:</a:t>
            </a:r>
            <a:r>
              <a:rPr lang="ar-EG" sz="2400" b="1" dirty="0">
                <a:solidFill>
                  <a:prstClr val="black"/>
                </a:solidFill>
                <a:latin typeface="Arial" panose="020B0604020202020204" pitchFamily="34" charset="0"/>
                <a:ea typeface="Arial" panose="020B0604020202020204" pitchFamily="34" charset="0"/>
              </a:rPr>
              <a:t> طلب أمر محبوب ومن أدواته </a:t>
            </a:r>
            <a:r>
              <a:rPr lang="ar-SA" sz="2400" b="1" dirty="0">
                <a:solidFill>
                  <a:prstClr val="black"/>
                </a:solidFill>
                <a:latin typeface="Arial" panose="020B0604020202020204" pitchFamily="34" charset="0"/>
                <a:ea typeface="Arial" panose="020B0604020202020204" pitchFamily="34" charset="0"/>
              </a:rPr>
              <a:t>(</a:t>
            </a:r>
            <a:r>
              <a:rPr lang="ar-EG" sz="2400" b="1" dirty="0">
                <a:solidFill>
                  <a:prstClr val="black"/>
                </a:solidFill>
                <a:latin typeface="Arial" panose="020B0604020202020204" pitchFamily="34" charset="0"/>
                <a:ea typeface="Arial" panose="020B0604020202020204" pitchFamily="34" charset="0"/>
              </a:rPr>
              <a:t>ليت</a:t>
            </a:r>
            <a:r>
              <a:rPr lang="ar-SA" sz="2400" b="1" dirty="0">
                <a:solidFill>
                  <a:prstClr val="black"/>
                </a:solidFill>
                <a:latin typeface="Arial" panose="020B0604020202020204" pitchFamily="34" charset="0"/>
                <a:ea typeface="Arial" panose="020B0604020202020204" pitchFamily="34" charset="0"/>
              </a:rPr>
              <a:t> )</a:t>
            </a:r>
            <a:endParaRPr lang="en-US" sz="1600" b="1" dirty="0">
              <a:solidFill>
                <a:prstClr val="black"/>
              </a:solidFill>
              <a:latin typeface="Arial" panose="020B0604020202020204" pitchFamily="34" charset="0"/>
              <a:ea typeface="Arial" panose="020B0604020202020204" pitchFamily="34" charset="0"/>
            </a:endParaRPr>
          </a:p>
          <a:p>
            <a:pPr algn="r" rtl="1">
              <a:lnSpc>
                <a:spcPct val="150000"/>
              </a:lnSpc>
            </a:pPr>
            <a:r>
              <a:rPr lang="ar-EG" sz="2400" b="1" dirty="0">
                <a:solidFill>
                  <a:prstClr val="black"/>
                </a:solidFill>
                <a:latin typeface="Arial" panose="020B0604020202020204" pitchFamily="34" charset="0"/>
                <a:ea typeface="Arial" panose="020B0604020202020204" pitchFamily="34" charset="0"/>
              </a:rPr>
              <a:t>١</a:t>
            </a:r>
            <a:r>
              <a:rPr lang="ar-SA" sz="2400" b="1" dirty="0">
                <a:solidFill>
                  <a:prstClr val="black"/>
                </a:solidFill>
                <a:latin typeface="Arial" panose="020B0604020202020204" pitchFamily="34" charset="0"/>
                <a:ea typeface="Arial" panose="020B0604020202020204" pitchFamily="34" charset="0"/>
              </a:rPr>
              <a:t>. </a:t>
            </a:r>
            <a:r>
              <a:rPr lang="ar-EG" sz="2400" b="1" dirty="0">
                <a:solidFill>
                  <a:prstClr val="black"/>
                </a:solidFill>
                <a:latin typeface="Arial" panose="020B0604020202020204" pitchFamily="34" charset="0"/>
                <a:ea typeface="Arial" panose="020B0604020202020204" pitchFamily="34" charset="0"/>
              </a:rPr>
              <a:t>أكمل على غرار المثال وأنتبه إلى أن الاسم بعد </a:t>
            </a:r>
            <a:r>
              <a:rPr lang="ar-SA" sz="2400" b="1" dirty="0">
                <a:solidFill>
                  <a:prstClr val="black"/>
                </a:solidFill>
                <a:latin typeface="Arial" panose="020B0604020202020204" pitchFamily="34" charset="0"/>
                <a:ea typeface="Arial" panose="020B0604020202020204" pitchFamily="34" charset="0"/>
              </a:rPr>
              <a:t>(</a:t>
            </a:r>
            <a:r>
              <a:rPr lang="ar-EG" sz="2400" b="1" dirty="0">
                <a:solidFill>
                  <a:prstClr val="black"/>
                </a:solidFill>
                <a:latin typeface="Arial" panose="020B0604020202020204" pitchFamily="34" charset="0"/>
                <a:ea typeface="Arial" panose="020B0604020202020204" pitchFamily="34" charset="0"/>
              </a:rPr>
              <a:t>لعل وليت</a:t>
            </a:r>
            <a:r>
              <a:rPr lang="ar-SA" sz="2400" b="1" dirty="0">
                <a:solidFill>
                  <a:prstClr val="black"/>
                </a:solidFill>
                <a:latin typeface="Arial" panose="020B0604020202020204" pitchFamily="34" charset="0"/>
                <a:ea typeface="Arial" panose="020B0604020202020204" pitchFamily="34" charset="0"/>
              </a:rPr>
              <a:t>) </a:t>
            </a:r>
            <a:r>
              <a:rPr lang="ar-EG" sz="2400" b="1" dirty="0">
                <a:solidFill>
                  <a:prstClr val="black"/>
                </a:solidFill>
                <a:latin typeface="Arial" panose="020B0604020202020204" pitchFamily="34" charset="0"/>
                <a:ea typeface="Arial" panose="020B0604020202020204" pitchFamily="34" charset="0"/>
              </a:rPr>
              <a:t>يكون منصوبا</a:t>
            </a:r>
            <a:r>
              <a:rPr lang="ar-SA" sz="2400" b="1" dirty="0">
                <a:solidFill>
                  <a:prstClr val="black"/>
                </a:solidFill>
                <a:latin typeface="Arial" panose="020B0604020202020204" pitchFamily="34" charset="0"/>
                <a:ea typeface="Arial" panose="020B0604020202020204" pitchFamily="34" charset="0"/>
              </a:rPr>
              <a:t>.</a:t>
            </a:r>
            <a:endParaRPr lang="en-US" sz="1600" b="1" dirty="0">
              <a:solidFill>
                <a:prstClr val="black"/>
              </a:solidFill>
              <a:latin typeface="Arial" panose="020B0604020202020204" pitchFamily="34" charset="0"/>
              <a:ea typeface="Arial" panose="020B0604020202020204" pitchFamily="34" charset="0"/>
            </a:endParaRPr>
          </a:p>
          <a:p>
            <a:pPr algn="r" rtl="1">
              <a:lnSpc>
                <a:spcPct val="150000"/>
              </a:lnSpc>
            </a:pPr>
            <a:r>
              <a:rPr lang="ar-EG" sz="2400" b="1" dirty="0">
                <a:solidFill>
                  <a:prstClr val="black"/>
                </a:solidFill>
                <a:latin typeface="Arial" panose="020B0604020202020204" pitchFamily="34" charset="0"/>
                <a:ea typeface="Arial" panose="020B0604020202020204" pitchFamily="34" charset="0"/>
              </a:rPr>
              <a:t>أحب الرحمة            أكره القسوة            لعل الرحمة تملأ قلوبنا</a:t>
            </a:r>
            <a:r>
              <a:rPr lang="ar-SA" sz="2400" b="1" dirty="0">
                <a:solidFill>
                  <a:prstClr val="black"/>
                </a:solidFill>
                <a:latin typeface="Arial" panose="020B0604020202020204" pitchFamily="34" charset="0"/>
                <a:ea typeface="Arial" panose="020B0604020202020204" pitchFamily="34" charset="0"/>
              </a:rPr>
              <a:t>.</a:t>
            </a:r>
            <a:endParaRPr lang="en-US" sz="1600" b="1" dirty="0">
              <a:solidFill>
                <a:prstClr val="black"/>
              </a:solidFill>
              <a:latin typeface="Arial" panose="020B0604020202020204" pitchFamily="34" charset="0"/>
              <a:ea typeface="Arial" panose="020B0604020202020204" pitchFamily="34" charset="0"/>
            </a:endParaRPr>
          </a:p>
          <a:p>
            <a:pPr algn="r" rtl="1">
              <a:lnSpc>
                <a:spcPct val="150000"/>
              </a:lnSpc>
            </a:pPr>
            <a:r>
              <a:rPr lang="ar-EG" sz="2400" b="1" dirty="0">
                <a:solidFill>
                  <a:prstClr val="black"/>
                </a:solidFill>
                <a:latin typeface="Arial" panose="020B0604020202020204" pitchFamily="34" charset="0"/>
                <a:ea typeface="Arial" panose="020B0604020202020204" pitchFamily="34" charset="0"/>
              </a:rPr>
              <a:t>أحب </a:t>
            </a:r>
            <a:r>
              <a:rPr lang="ar-SA" sz="2400" b="1" dirty="0">
                <a:solidFill>
                  <a:prstClr val="black"/>
                </a:solidFill>
                <a:latin typeface="Arial" panose="020B0604020202020204" pitchFamily="34" charset="0"/>
                <a:ea typeface="Arial" panose="020B0604020202020204" pitchFamily="34" charset="0"/>
              </a:rPr>
              <a:t>……            </a:t>
            </a:r>
            <a:r>
              <a:rPr lang="ar-EG" sz="2400" b="1" dirty="0">
                <a:solidFill>
                  <a:prstClr val="black"/>
                </a:solidFill>
                <a:latin typeface="Arial" panose="020B0604020202020204" pitchFamily="34" charset="0"/>
                <a:ea typeface="Arial" panose="020B0604020202020204" pitchFamily="34" charset="0"/>
              </a:rPr>
              <a:t>أكره</a:t>
            </a:r>
            <a:r>
              <a:rPr lang="ar-SA" sz="2400" b="1" dirty="0">
                <a:solidFill>
                  <a:prstClr val="black"/>
                </a:solidFill>
                <a:latin typeface="Arial" panose="020B0604020202020204" pitchFamily="34" charset="0"/>
                <a:ea typeface="Arial" panose="020B0604020202020204" pitchFamily="34" charset="0"/>
              </a:rPr>
              <a:t>…….            </a:t>
            </a:r>
            <a:r>
              <a:rPr lang="ar-EG" sz="2400" b="1" dirty="0">
                <a:solidFill>
                  <a:prstClr val="black"/>
                </a:solidFill>
                <a:latin typeface="Arial" panose="020B0604020202020204" pitchFamily="34" charset="0"/>
                <a:ea typeface="Arial" panose="020B0604020202020204" pitchFamily="34" charset="0"/>
              </a:rPr>
              <a:t>لعل </a:t>
            </a:r>
            <a:r>
              <a:rPr lang="ar-SA" sz="2400" b="1" dirty="0">
                <a:solidFill>
                  <a:prstClr val="black"/>
                </a:solidFill>
                <a:latin typeface="Arial" panose="020B0604020202020204" pitchFamily="34" charset="0"/>
                <a:ea typeface="Arial" panose="020B0604020202020204" pitchFamily="34" charset="0"/>
              </a:rPr>
              <a:t>…………</a:t>
            </a:r>
            <a:endParaRPr lang="en-US" sz="1600" b="1" dirty="0">
              <a:solidFill>
                <a:prstClr val="black"/>
              </a:solidFill>
              <a:latin typeface="Arial" panose="020B0604020202020204" pitchFamily="34" charset="0"/>
              <a:ea typeface="Arial" panose="020B0604020202020204" pitchFamily="34" charset="0"/>
            </a:endParaRPr>
          </a:p>
          <a:p>
            <a:pPr algn="r" rtl="1">
              <a:lnSpc>
                <a:spcPct val="150000"/>
              </a:lnSpc>
            </a:pPr>
            <a:r>
              <a:rPr lang="ar-EG" sz="2400" b="1" dirty="0">
                <a:solidFill>
                  <a:prstClr val="black"/>
                </a:solidFill>
                <a:latin typeface="Arial" panose="020B0604020202020204" pitchFamily="34" charset="0"/>
                <a:ea typeface="Arial" panose="020B0604020202020204" pitchFamily="34" charset="0"/>
              </a:rPr>
              <a:t>٢</a:t>
            </a:r>
            <a:r>
              <a:rPr lang="ar-SA" sz="2400" b="1" dirty="0">
                <a:solidFill>
                  <a:prstClr val="black"/>
                </a:solidFill>
                <a:latin typeface="Arial" panose="020B0604020202020204" pitchFamily="34" charset="0"/>
                <a:ea typeface="Arial" panose="020B0604020202020204" pitchFamily="34" charset="0"/>
              </a:rPr>
              <a:t>. </a:t>
            </a:r>
            <a:r>
              <a:rPr lang="ar-EG" sz="2400" b="1" dirty="0">
                <a:solidFill>
                  <a:prstClr val="black"/>
                </a:solidFill>
                <a:latin typeface="Arial" panose="020B0604020202020204" pitchFamily="34" charset="0"/>
                <a:ea typeface="Arial" panose="020B0604020202020204" pitchFamily="34" charset="0"/>
              </a:rPr>
              <a:t>أعبر عن الجمل الآتية بأحد أسلوب التمني أو لترجي</a:t>
            </a:r>
            <a:r>
              <a:rPr lang="ar-SA" sz="2400" b="1" dirty="0">
                <a:solidFill>
                  <a:prstClr val="black"/>
                </a:solidFill>
                <a:latin typeface="Arial" panose="020B0604020202020204" pitchFamily="34" charset="0"/>
                <a:ea typeface="Arial" panose="020B0604020202020204" pitchFamily="34" charset="0"/>
              </a:rPr>
              <a:t>:</a:t>
            </a:r>
            <a:endParaRPr lang="en-US" sz="1600" b="1" dirty="0">
              <a:solidFill>
                <a:prstClr val="black"/>
              </a:solidFill>
              <a:latin typeface="Arial" panose="020B0604020202020204" pitchFamily="34" charset="0"/>
              <a:ea typeface="Arial" panose="020B0604020202020204" pitchFamily="34" charset="0"/>
            </a:endParaRPr>
          </a:p>
          <a:p>
            <a:pPr algn="r" rtl="1">
              <a:lnSpc>
                <a:spcPct val="150000"/>
              </a:lnSpc>
            </a:pPr>
            <a:r>
              <a:rPr lang="ar-EG" sz="2400" b="1" dirty="0">
                <a:solidFill>
                  <a:prstClr val="black"/>
                </a:solidFill>
                <a:latin typeface="Arial" panose="020B0604020202020204" pitchFamily="34" charset="0"/>
                <a:ea typeface="Arial" panose="020B0604020202020204" pitchFamily="34" charset="0"/>
              </a:rPr>
              <a:t>السلام دائم بين الشعوب </a:t>
            </a:r>
            <a:endParaRPr lang="en-US" sz="1600" b="1" dirty="0">
              <a:solidFill>
                <a:prstClr val="black"/>
              </a:solidFill>
              <a:latin typeface="Arial" panose="020B0604020202020204" pitchFamily="34" charset="0"/>
              <a:ea typeface="Arial" panose="020B0604020202020204" pitchFamily="34" charset="0"/>
            </a:endParaRPr>
          </a:p>
          <a:p>
            <a:pPr algn="r" rtl="1">
              <a:lnSpc>
                <a:spcPct val="150000"/>
              </a:lnSpc>
            </a:pPr>
            <a:r>
              <a:rPr lang="ar-EG" sz="2400" b="1" dirty="0">
                <a:solidFill>
                  <a:prstClr val="black"/>
                </a:solidFill>
                <a:latin typeface="Arial" panose="020B0604020202020204" pitchFamily="34" charset="0"/>
                <a:ea typeface="Arial" panose="020B0604020202020204" pitchFamily="34" charset="0"/>
              </a:rPr>
              <a:t>روحي الانجاز تعمم أبناء الوطن </a:t>
            </a:r>
            <a:endParaRPr lang="en-US" sz="1600" b="1" dirty="0">
              <a:solidFill>
                <a:prstClr val="black"/>
              </a:solidFill>
              <a:latin typeface="Arial" panose="020B0604020202020204" pitchFamily="34" charset="0"/>
              <a:ea typeface="Arial" panose="020B0604020202020204" pitchFamily="34" charset="0"/>
            </a:endParaRPr>
          </a:p>
          <a:p>
            <a:pPr algn="r" rtl="1">
              <a:lnSpc>
                <a:spcPct val="150000"/>
              </a:lnSpc>
            </a:pPr>
            <a:r>
              <a:rPr lang="ar-EG" sz="2400" b="1" dirty="0">
                <a:solidFill>
                  <a:prstClr val="black"/>
                </a:solidFill>
                <a:latin typeface="Arial" panose="020B0604020202020204" pitchFamily="34" charset="0"/>
                <a:ea typeface="Arial" panose="020B0604020202020204" pitchFamily="34" charset="0"/>
              </a:rPr>
              <a:t>المواطنون يتعاونون في المحافظة على الممتلكات العامة</a:t>
            </a:r>
            <a:endParaRPr lang="en-US" sz="1200" b="1" dirty="0">
              <a:solidFill>
                <a:prstClr val="black"/>
              </a:solidFill>
              <a:latin typeface="Arial" panose="020B0604020202020204" pitchFamily="34" charset="0"/>
              <a:ea typeface="Arial" panose="020B0604020202020204" pitchFamily="34" charset="0"/>
            </a:endParaRPr>
          </a:p>
        </p:txBody>
      </p:sp>
      <p:sp>
        <p:nvSpPr>
          <p:cNvPr id="7" name="Rectangle 6">
            <a:extLst>
              <a:ext uri="{FF2B5EF4-FFF2-40B4-BE49-F238E27FC236}">
                <a16:creationId xmlns:a16="http://schemas.microsoft.com/office/drawing/2014/main" id="{2D9D56BE-4E7C-4C64-A714-0AC8C6817D59}"/>
              </a:ext>
            </a:extLst>
          </p:cNvPr>
          <p:cNvSpPr/>
          <p:nvPr/>
        </p:nvSpPr>
        <p:spPr>
          <a:xfrm>
            <a:off x="7904392" y="3429000"/>
            <a:ext cx="721672" cy="502702"/>
          </a:xfrm>
          <a:prstGeom prst="rect">
            <a:avLst/>
          </a:prstGeom>
        </p:spPr>
        <p:txBody>
          <a:bodyPr wrap="none">
            <a:spAutoFit/>
          </a:bodyPr>
          <a:lstStyle/>
          <a:p>
            <a:pPr algn="ctr" rtl="1"/>
            <a:r>
              <a:rPr lang="ar-EG" sz="4000" b="1" i="1" baseline="30000" dirty="0">
                <a:solidFill>
                  <a:srgbClr val="2C4A99"/>
                </a:solidFill>
                <a:latin typeface="AdobeArabic-BoldItalic"/>
              </a:rPr>
              <a:t>الأمل</a:t>
            </a:r>
            <a:endParaRPr lang="ar-YE" sz="4000" b="1" i="1" baseline="30000" dirty="0">
              <a:solidFill>
                <a:srgbClr val="2C4A99"/>
              </a:solidFill>
              <a:latin typeface="AdobeArabic-BoldItalic"/>
            </a:endParaRPr>
          </a:p>
        </p:txBody>
      </p:sp>
      <p:sp>
        <p:nvSpPr>
          <p:cNvPr id="9" name="Rectangle 8">
            <a:extLst>
              <a:ext uri="{FF2B5EF4-FFF2-40B4-BE49-F238E27FC236}">
                <a16:creationId xmlns:a16="http://schemas.microsoft.com/office/drawing/2014/main" id="{63EE66F1-9236-4ABF-9AFA-A29325DE1606}"/>
              </a:ext>
            </a:extLst>
          </p:cNvPr>
          <p:cNvSpPr/>
          <p:nvPr/>
        </p:nvSpPr>
        <p:spPr>
          <a:xfrm>
            <a:off x="5639128" y="3429000"/>
            <a:ext cx="819456" cy="502702"/>
          </a:xfrm>
          <a:prstGeom prst="rect">
            <a:avLst/>
          </a:prstGeom>
        </p:spPr>
        <p:txBody>
          <a:bodyPr wrap="none">
            <a:spAutoFit/>
          </a:bodyPr>
          <a:lstStyle/>
          <a:p>
            <a:pPr algn="ctr" rtl="1"/>
            <a:r>
              <a:rPr lang="ar-EG" sz="4000" b="1" i="1" baseline="30000" dirty="0">
                <a:solidFill>
                  <a:srgbClr val="2C4A99"/>
                </a:solidFill>
                <a:latin typeface="AdobeArabic-BoldItalic"/>
              </a:rPr>
              <a:t>اليأس</a:t>
            </a:r>
            <a:endParaRPr lang="ar-YE" sz="4000" b="1" i="1" baseline="30000" dirty="0">
              <a:solidFill>
                <a:srgbClr val="2C4A99"/>
              </a:solidFill>
              <a:latin typeface="AdobeArabic-BoldItalic"/>
            </a:endParaRPr>
          </a:p>
        </p:txBody>
      </p:sp>
      <p:sp>
        <p:nvSpPr>
          <p:cNvPr id="10" name="Rectangle 9">
            <a:extLst>
              <a:ext uri="{FF2B5EF4-FFF2-40B4-BE49-F238E27FC236}">
                <a16:creationId xmlns:a16="http://schemas.microsoft.com/office/drawing/2014/main" id="{EF4D8E43-C2CF-4DF6-8326-4B86BFB6B8A2}"/>
              </a:ext>
            </a:extLst>
          </p:cNvPr>
          <p:cNvSpPr/>
          <p:nvPr/>
        </p:nvSpPr>
        <p:spPr>
          <a:xfrm>
            <a:off x="2378519" y="3429970"/>
            <a:ext cx="2145139" cy="502702"/>
          </a:xfrm>
          <a:prstGeom prst="rect">
            <a:avLst/>
          </a:prstGeom>
        </p:spPr>
        <p:txBody>
          <a:bodyPr wrap="none">
            <a:spAutoFit/>
          </a:bodyPr>
          <a:lstStyle/>
          <a:p>
            <a:pPr algn="ctr" rtl="1"/>
            <a:r>
              <a:rPr lang="ar-EG" sz="4000" b="1" i="1" baseline="30000" dirty="0">
                <a:solidFill>
                  <a:srgbClr val="2C4A99"/>
                </a:solidFill>
                <a:latin typeface="AdobeArabic-BoldItalic"/>
              </a:rPr>
              <a:t>الأمل يملئ القلوب</a:t>
            </a:r>
            <a:endParaRPr lang="ar-YE" sz="4000" b="1" i="1" baseline="30000" dirty="0">
              <a:solidFill>
                <a:srgbClr val="2C4A99"/>
              </a:solidFill>
              <a:latin typeface="AdobeArabic-BoldItalic"/>
            </a:endParaRPr>
          </a:p>
        </p:txBody>
      </p:sp>
      <p:sp>
        <p:nvSpPr>
          <p:cNvPr id="11" name="Rectangle 10">
            <a:extLst>
              <a:ext uri="{FF2B5EF4-FFF2-40B4-BE49-F238E27FC236}">
                <a16:creationId xmlns:a16="http://schemas.microsoft.com/office/drawing/2014/main" id="{F1A14426-FF34-4F30-9DCE-53D1BFE972F9}"/>
              </a:ext>
            </a:extLst>
          </p:cNvPr>
          <p:cNvSpPr/>
          <p:nvPr/>
        </p:nvSpPr>
        <p:spPr>
          <a:xfrm>
            <a:off x="0" y="4570179"/>
            <a:ext cx="6709559" cy="379591"/>
          </a:xfrm>
          <a:prstGeom prst="rect">
            <a:avLst/>
          </a:prstGeom>
        </p:spPr>
        <p:txBody>
          <a:bodyPr wrap="square">
            <a:spAutoFit/>
          </a:bodyPr>
          <a:lstStyle/>
          <a:p>
            <a:pPr algn="ctr"/>
            <a:r>
              <a:rPr lang="ar-YE" sz="2800" b="1" i="1" baseline="30000" dirty="0">
                <a:solidFill>
                  <a:srgbClr val="2C4A99"/>
                </a:solidFill>
                <a:latin typeface="AdobeArabic-BoldItalic"/>
              </a:rPr>
              <a:t>ليت السلام دائم بين الشعوب.</a:t>
            </a:r>
          </a:p>
        </p:txBody>
      </p:sp>
      <p:sp>
        <p:nvSpPr>
          <p:cNvPr id="15" name="Rectangle 14">
            <a:extLst>
              <a:ext uri="{FF2B5EF4-FFF2-40B4-BE49-F238E27FC236}">
                <a16:creationId xmlns:a16="http://schemas.microsoft.com/office/drawing/2014/main" id="{4E4F912B-273D-48EE-A3BB-FED287D5B59F}"/>
              </a:ext>
            </a:extLst>
          </p:cNvPr>
          <p:cNvSpPr/>
          <p:nvPr/>
        </p:nvSpPr>
        <p:spPr>
          <a:xfrm>
            <a:off x="0" y="5025427"/>
            <a:ext cx="6709559" cy="379591"/>
          </a:xfrm>
          <a:prstGeom prst="rect">
            <a:avLst/>
          </a:prstGeom>
        </p:spPr>
        <p:txBody>
          <a:bodyPr wrap="square">
            <a:spAutoFit/>
          </a:bodyPr>
          <a:lstStyle/>
          <a:p>
            <a:pPr algn="ctr"/>
            <a:r>
              <a:rPr lang="ar-YE" sz="2800" b="1" i="1" baseline="30000" dirty="0">
                <a:solidFill>
                  <a:srgbClr val="2C4A99"/>
                </a:solidFill>
                <a:latin typeface="AdobeArabic-BoldItalic"/>
              </a:rPr>
              <a:t>لعل روح </a:t>
            </a:r>
            <a:r>
              <a:rPr lang="ar-EG" sz="2800" b="1" i="1" baseline="30000" dirty="0">
                <a:solidFill>
                  <a:srgbClr val="2C4A99"/>
                </a:solidFill>
                <a:latin typeface="AdobeArabic-BoldItalic"/>
              </a:rPr>
              <a:t>الإنجاز</a:t>
            </a:r>
            <a:r>
              <a:rPr lang="ar-YE" sz="2800" b="1" i="1" baseline="30000" dirty="0">
                <a:solidFill>
                  <a:srgbClr val="2C4A99"/>
                </a:solidFill>
                <a:latin typeface="AdobeArabic-BoldItalic"/>
              </a:rPr>
              <a:t> تعم </a:t>
            </a:r>
            <a:r>
              <a:rPr lang="ar-EG" sz="2800" b="1" i="1" baseline="30000" dirty="0">
                <a:solidFill>
                  <a:srgbClr val="2C4A99"/>
                </a:solidFill>
                <a:latin typeface="AdobeArabic-BoldItalic"/>
              </a:rPr>
              <a:t>أرجاء</a:t>
            </a:r>
            <a:r>
              <a:rPr lang="ar-YE" sz="2800" b="1" i="1" baseline="30000" dirty="0">
                <a:solidFill>
                  <a:srgbClr val="2C4A99"/>
                </a:solidFill>
                <a:latin typeface="AdobeArabic-BoldItalic"/>
              </a:rPr>
              <a:t> الوطن.</a:t>
            </a:r>
          </a:p>
        </p:txBody>
      </p:sp>
      <p:sp>
        <p:nvSpPr>
          <p:cNvPr id="16" name="Rectangle 15">
            <a:extLst>
              <a:ext uri="{FF2B5EF4-FFF2-40B4-BE49-F238E27FC236}">
                <a16:creationId xmlns:a16="http://schemas.microsoft.com/office/drawing/2014/main" id="{3145781D-5AF7-4DAC-9DD8-7E2FD31B8AFB}"/>
              </a:ext>
            </a:extLst>
          </p:cNvPr>
          <p:cNvSpPr/>
          <p:nvPr/>
        </p:nvSpPr>
        <p:spPr>
          <a:xfrm>
            <a:off x="0" y="5642059"/>
            <a:ext cx="3574473" cy="666849"/>
          </a:xfrm>
          <a:prstGeom prst="rect">
            <a:avLst/>
          </a:prstGeom>
        </p:spPr>
        <p:txBody>
          <a:bodyPr wrap="square">
            <a:spAutoFit/>
          </a:bodyPr>
          <a:lstStyle/>
          <a:p>
            <a:pPr algn="ctr"/>
            <a:r>
              <a:rPr lang="ar-YE" sz="2800" b="1" i="1" baseline="30000" dirty="0">
                <a:solidFill>
                  <a:srgbClr val="2C4A99"/>
                </a:solidFill>
                <a:latin typeface="AdobeArabic-BoldItalic"/>
              </a:rPr>
              <a:t>لعل المواطنين متعاونون في المحافظة على الممتلكات</a:t>
            </a:r>
          </a:p>
        </p:txBody>
      </p:sp>
    </p:spTree>
    <p:custDataLst>
      <p:tags r:id="rId1"/>
    </p:custDataLst>
    <p:extLst>
      <p:ext uri="{BB962C8B-B14F-4D97-AF65-F5344CB8AC3E}">
        <p14:creationId xmlns:p14="http://schemas.microsoft.com/office/powerpoint/2010/main" val="2881915481"/>
      </p:ext>
    </p:extLst>
  </p:cSld>
  <p:clrMapOvr>
    <a:masterClrMapping/>
  </p:clrMapOvr>
  <p:transition spd="slow">
    <p:push dir="u"/>
    <p:sndAc>
      <p:stSnd>
        <p:snd r:embed="rId3" name="chimes.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fade">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fade">
                                      <p:cBhvr>
                                        <p:cTn id="32" dur="500"/>
                                        <p:tgtEl>
                                          <p:spTgt spid="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Effect transition="in" filter="fade">
                                      <p:cBhvr>
                                        <p:cTn id="37" dur="500"/>
                                        <p:tgtEl>
                                          <p:spTgt spid="2">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2">
                                            <p:txEl>
                                              <p:pRg st="7" end="7"/>
                                            </p:txEl>
                                          </p:spTgt>
                                        </p:tgtEl>
                                        <p:attrNameLst>
                                          <p:attrName>style.visibility</p:attrName>
                                        </p:attrNameLst>
                                      </p:cBhvr>
                                      <p:to>
                                        <p:strVal val="visible"/>
                                      </p:to>
                                    </p:set>
                                    <p:animEffect transition="in" filter="fade">
                                      <p:cBhvr>
                                        <p:cTn id="42" dur="500"/>
                                        <p:tgtEl>
                                          <p:spTgt spid="2">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2">
                                            <p:txEl>
                                              <p:pRg st="8" end="8"/>
                                            </p:txEl>
                                          </p:spTgt>
                                        </p:tgtEl>
                                        <p:attrNameLst>
                                          <p:attrName>style.visibility</p:attrName>
                                        </p:attrNameLst>
                                      </p:cBhvr>
                                      <p:to>
                                        <p:strVal val="visible"/>
                                      </p:to>
                                    </p:set>
                                    <p:animEffect transition="in" filter="fade">
                                      <p:cBhvr>
                                        <p:cTn id="47" dur="500"/>
                                        <p:tgtEl>
                                          <p:spTgt spid="2">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2">
                                            <p:txEl>
                                              <p:pRg st="9" end="9"/>
                                            </p:txEl>
                                          </p:spTgt>
                                        </p:tgtEl>
                                        <p:attrNameLst>
                                          <p:attrName>style.visibility</p:attrName>
                                        </p:attrNameLst>
                                      </p:cBhvr>
                                      <p:to>
                                        <p:strVal val="visible"/>
                                      </p:to>
                                    </p:set>
                                    <p:animEffect transition="in" filter="fade">
                                      <p:cBhvr>
                                        <p:cTn id="52" dur="500"/>
                                        <p:tgtEl>
                                          <p:spTgt spid="2">
                                            <p:txEl>
                                              <p:pRg st="9" end="9"/>
                                            </p:txEl>
                                          </p:spTgt>
                                        </p:tgtEl>
                                      </p:cBhvr>
                                    </p:animEffect>
                                  </p:childTnLst>
                                </p:cTn>
                              </p:par>
                            </p:childTnLst>
                          </p:cTn>
                        </p:par>
                        <p:par>
                          <p:cTn id="53" fill="hold">
                            <p:stCondLst>
                              <p:cond delay="500"/>
                            </p:stCondLst>
                            <p:childTnLst>
                              <p:par>
                                <p:cTn id="54" presetID="22" presetClass="emph" presetSubtype="0" repeatCount="indefinite" fill="hold" grpId="0" nodeType="afterEffect">
                                  <p:stCondLst>
                                    <p:cond delay="0"/>
                                  </p:stCondLst>
                                  <p:childTnLst>
                                    <p:animClr clrSpc="hsl" dir="cw">
                                      <p:cBhvr override="childStyle">
                                        <p:cTn id="55" dur="500" fill="hold"/>
                                        <p:tgtEl>
                                          <p:spTgt spid="8"/>
                                        </p:tgtEl>
                                        <p:attrNameLst>
                                          <p:attrName>style.color</p:attrName>
                                        </p:attrNameLst>
                                      </p:cBhvr>
                                      <p:by>
                                        <p:hsl h="-7200000" s="0" l="0"/>
                                      </p:by>
                                    </p:animClr>
                                    <p:animClr clrSpc="hsl" dir="cw">
                                      <p:cBhvr>
                                        <p:cTn id="56" dur="500" fill="hold"/>
                                        <p:tgtEl>
                                          <p:spTgt spid="8"/>
                                        </p:tgtEl>
                                        <p:attrNameLst>
                                          <p:attrName>fillcolor</p:attrName>
                                        </p:attrNameLst>
                                      </p:cBhvr>
                                      <p:by>
                                        <p:hsl h="-7200000" s="0" l="0"/>
                                      </p:by>
                                    </p:animClr>
                                    <p:animClr clrSpc="hsl" dir="cw">
                                      <p:cBhvr>
                                        <p:cTn id="57" dur="500" fill="hold"/>
                                        <p:tgtEl>
                                          <p:spTgt spid="8"/>
                                        </p:tgtEl>
                                        <p:attrNameLst>
                                          <p:attrName>stroke.color</p:attrName>
                                        </p:attrNameLst>
                                      </p:cBhvr>
                                      <p:by>
                                        <p:hsl h="-7200000" s="0" l="0"/>
                                      </p:by>
                                    </p:animClr>
                                    <p:set>
                                      <p:cBhvr>
                                        <p:cTn id="58" dur="500" fill="hold"/>
                                        <p:tgtEl>
                                          <p:spTgt spid="8"/>
                                        </p:tgtEl>
                                        <p:attrNameLst>
                                          <p:attrName>fill.type</p:attrName>
                                        </p:attrNameLst>
                                      </p:cBhvr>
                                      <p:to>
                                        <p:strVal val="solid"/>
                                      </p:to>
                                    </p:set>
                                  </p:childTnLst>
                                </p:cTn>
                              </p:par>
                            </p:childTnLst>
                          </p:cTn>
                        </p:par>
                      </p:childTnLst>
                    </p:cTn>
                  </p:par>
                  <p:par>
                    <p:cTn id="59" fill="hold">
                      <p:stCondLst>
                        <p:cond delay="indefinite"/>
                      </p:stCondLst>
                      <p:childTnLst>
                        <p:par>
                          <p:cTn id="60" fill="hold">
                            <p:stCondLst>
                              <p:cond delay="0"/>
                            </p:stCondLst>
                            <p:childTnLst>
                              <p:par>
                                <p:cTn id="61" presetID="10" presetClass="entr" presetSubtype="0" fill="hold" grpId="0" nodeType="clickEffect">
                                  <p:stCondLst>
                                    <p:cond delay="0"/>
                                  </p:stCondLst>
                                  <p:childTnLst>
                                    <p:set>
                                      <p:cBhvr>
                                        <p:cTn id="62" dur="1" fill="hold">
                                          <p:stCondLst>
                                            <p:cond delay="0"/>
                                          </p:stCondLst>
                                        </p:cTn>
                                        <p:tgtEl>
                                          <p:spTgt spid="7"/>
                                        </p:tgtEl>
                                        <p:attrNameLst>
                                          <p:attrName>style.visibility</p:attrName>
                                        </p:attrNameLst>
                                      </p:cBhvr>
                                      <p:to>
                                        <p:strVal val="visible"/>
                                      </p:to>
                                    </p:set>
                                    <p:animEffect transition="in" filter="fade">
                                      <p:cBhvr>
                                        <p:cTn id="63" dur="500"/>
                                        <p:tgtEl>
                                          <p:spTgt spid="7"/>
                                        </p:tgtEl>
                                      </p:cBhvr>
                                    </p:animEffect>
                                  </p:childTnLst>
                                </p:cTn>
                              </p:par>
                            </p:childTnLst>
                          </p:cTn>
                        </p:par>
                      </p:childTnLst>
                    </p:cTn>
                  </p:par>
                  <p:par>
                    <p:cTn id="64" fill="hold">
                      <p:stCondLst>
                        <p:cond delay="indefinite"/>
                      </p:stCondLst>
                      <p:childTnLst>
                        <p:par>
                          <p:cTn id="65" fill="hold">
                            <p:stCondLst>
                              <p:cond delay="0"/>
                            </p:stCondLst>
                            <p:childTnLst>
                              <p:par>
                                <p:cTn id="66" presetID="10" presetClass="entr" presetSubtype="0" fill="hold" grpId="0" nodeType="clickEffect">
                                  <p:stCondLst>
                                    <p:cond delay="0"/>
                                  </p:stCondLst>
                                  <p:childTnLst>
                                    <p:set>
                                      <p:cBhvr>
                                        <p:cTn id="67" dur="1" fill="hold">
                                          <p:stCondLst>
                                            <p:cond delay="0"/>
                                          </p:stCondLst>
                                        </p:cTn>
                                        <p:tgtEl>
                                          <p:spTgt spid="9"/>
                                        </p:tgtEl>
                                        <p:attrNameLst>
                                          <p:attrName>style.visibility</p:attrName>
                                        </p:attrNameLst>
                                      </p:cBhvr>
                                      <p:to>
                                        <p:strVal val="visible"/>
                                      </p:to>
                                    </p:set>
                                    <p:animEffect transition="in" filter="fade">
                                      <p:cBhvr>
                                        <p:cTn id="68" dur="500"/>
                                        <p:tgtEl>
                                          <p:spTgt spid="9"/>
                                        </p:tgtEl>
                                      </p:cBhvr>
                                    </p:animEffect>
                                  </p:childTnLst>
                                </p:cTn>
                              </p:par>
                            </p:childTnLst>
                          </p:cTn>
                        </p:par>
                      </p:childTnLst>
                    </p:cTn>
                  </p:par>
                  <p:par>
                    <p:cTn id="69" fill="hold">
                      <p:stCondLst>
                        <p:cond delay="indefinite"/>
                      </p:stCondLst>
                      <p:childTnLst>
                        <p:par>
                          <p:cTn id="70" fill="hold">
                            <p:stCondLst>
                              <p:cond delay="0"/>
                            </p:stCondLst>
                            <p:childTnLst>
                              <p:par>
                                <p:cTn id="71" presetID="10" presetClass="entr" presetSubtype="0" fill="hold" grpId="0" nodeType="clickEffect">
                                  <p:stCondLst>
                                    <p:cond delay="0"/>
                                  </p:stCondLst>
                                  <p:childTnLst>
                                    <p:set>
                                      <p:cBhvr>
                                        <p:cTn id="72" dur="1" fill="hold">
                                          <p:stCondLst>
                                            <p:cond delay="0"/>
                                          </p:stCondLst>
                                        </p:cTn>
                                        <p:tgtEl>
                                          <p:spTgt spid="10"/>
                                        </p:tgtEl>
                                        <p:attrNameLst>
                                          <p:attrName>style.visibility</p:attrName>
                                        </p:attrNameLst>
                                      </p:cBhvr>
                                      <p:to>
                                        <p:strVal val="visible"/>
                                      </p:to>
                                    </p:set>
                                    <p:animEffect transition="in" filter="fade">
                                      <p:cBhvr>
                                        <p:cTn id="73" dur="500"/>
                                        <p:tgtEl>
                                          <p:spTgt spid="10"/>
                                        </p:tgtEl>
                                      </p:cBhvr>
                                    </p:animEffect>
                                  </p:childTnLst>
                                </p:cTn>
                              </p:par>
                            </p:childTnLst>
                          </p:cTn>
                        </p:par>
                      </p:childTnLst>
                    </p:cTn>
                  </p:par>
                  <p:par>
                    <p:cTn id="74" fill="hold">
                      <p:stCondLst>
                        <p:cond delay="indefinite"/>
                      </p:stCondLst>
                      <p:childTnLst>
                        <p:par>
                          <p:cTn id="75" fill="hold">
                            <p:stCondLst>
                              <p:cond delay="0"/>
                            </p:stCondLst>
                            <p:childTnLst>
                              <p:par>
                                <p:cTn id="76" presetID="10" presetClass="entr" presetSubtype="0" fill="hold" grpId="0" nodeType="clickEffect">
                                  <p:stCondLst>
                                    <p:cond delay="0"/>
                                  </p:stCondLst>
                                  <p:childTnLst>
                                    <p:set>
                                      <p:cBhvr>
                                        <p:cTn id="77" dur="1" fill="hold">
                                          <p:stCondLst>
                                            <p:cond delay="0"/>
                                          </p:stCondLst>
                                        </p:cTn>
                                        <p:tgtEl>
                                          <p:spTgt spid="11"/>
                                        </p:tgtEl>
                                        <p:attrNameLst>
                                          <p:attrName>style.visibility</p:attrName>
                                        </p:attrNameLst>
                                      </p:cBhvr>
                                      <p:to>
                                        <p:strVal val="visible"/>
                                      </p:to>
                                    </p:set>
                                    <p:animEffect transition="in" filter="fade">
                                      <p:cBhvr>
                                        <p:cTn id="78" dur="500"/>
                                        <p:tgtEl>
                                          <p:spTgt spid="11"/>
                                        </p:tgtEl>
                                      </p:cBhvr>
                                    </p:animEffect>
                                  </p:childTnLst>
                                </p:cTn>
                              </p:par>
                            </p:childTnLst>
                          </p:cTn>
                        </p:par>
                      </p:childTnLst>
                    </p:cTn>
                  </p:par>
                  <p:par>
                    <p:cTn id="79" fill="hold">
                      <p:stCondLst>
                        <p:cond delay="indefinite"/>
                      </p:stCondLst>
                      <p:childTnLst>
                        <p:par>
                          <p:cTn id="80" fill="hold">
                            <p:stCondLst>
                              <p:cond delay="0"/>
                            </p:stCondLst>
                            <p:childTnLst>
                              <p:par>
                                <p:cTn id="81" presetID="10" presetClass="entr" presetSubtype="0" fill="hold" grpId="0" nodeType="clickEffect">
                                  <p:stCondLst>
                                    <p:cond delay="0"/>
                                  </p:stCondLst>
                                  <p:childTnLst>
                                    <p:set>
                                      <p:cBhvr>
                                        <p:cTn id="82" dur="1" fill="hold">
                                          <p:stCondLst>
                                            <p:cond delay="0"/>
                                          </p:stCondLst>
                                        </p:cTn>
                                        <p:tgtEl>
                                          <p:spTgt spid="15"/>
                                        </p:tgtEl>
                                        <p:attrNameLst>
                                          <p:attrName>style.visibility</p:attrName>
                                        </p:attrNameLst>
                                      </p:cBhvr>
                                      <p:to>
                                        <p:strVal val="visible"/>
                                      </p:to>
                                    </p:set>
                                    <p:animEffect transition="in" filter="fade">
                                      <p:cBhvr>
                                        <p:cTn id="83" dur="500"/>
                                        <p:tgtEl>
                                          <p:spTgt spid="15"/>
                                        </p:tgtEl>
                                      </p:cBhvr>
                                    </p:animEffect>
                                  </p:childTnLst>
                                </p:cTn>
                              </p:par>
                            </p:childTnLst>
                          </p:cTn>
                        </p:par>
                      </p:childTnLst>
                    </p:cTn>
                  </p:par>
                  <p:par>
                    <p:cTn id="84" fill="hold">
                      <p:stCondLst>
                        <p:cond delay="indefinite"/>
                      </p:stCondLst>
                      <p:childTnLst>
                        <p:par>
                          <p:cTn id="85" fill="hold">
                            <p:stCondLst>
                              <p:cond delay="0"/>
                            </p:stCondLst>
                            <p:childTnLst>
                              <p:par>
                                <p:cTn id="86" presetID="10" presetClass="entr" presetSubtype="0" fill="hold" grpId="0" nodeType="clickEffect">
                                  <p:stCondLst>
                                    <p:cond delay="0"/>
                                  </p:stCondLst>
                                  <p:childTnLst>
                                    <p:set>
                                      <p:cBhvr>
                                        <p:cTn id="87" dur="1" fill="hold">
                                          <p:stCondLst>
                                            <p:cond delay="0"/>
                                          </p:stCondLst>
                                        </p:cTn>
                                        <p:tgtEl>
                                          <p:spTgt spid="16"/>
                                        </p:tgtEl>
                                        <p:attrNameLst>
                                          <p:attrName>style.visibility</p:attrName>
                                        </p:attrNameLst>
                                      </p:cBhvr>
                                      <p:to>
                                        <p:strVal val="visible"/>
                                      </p:to>
                                    </p:set>
                                    <p:animEffect transition="in" filter="fade">
                                      <p:cBhvr>
                                        <p:cTn id="88"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7" grpId="0"/>
      <p:bldP spid="9" grpId="0"/>
      <p:bldP spid="10" grpId="0"/>
      <p:bldP spid="11" grpId="0"/>
      <p:bldP spid="15" grpId="0"/>
      <p:bldP spid="16" grpId="0"/>
    </p:bldLst>
  </p:timing>
</p:sld>
</file>

<file path=ppt/slides/slide13.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8" name="دبوس زينة 7"/>
          <p:cNvSpPr/>
          <p:nvPr/>
        </p:nvSpPr>
        <p:spPr>
          <a:xfrm>
            <a:off x="0" y="0"/>
            <a:ext cx="1146267" cy="765477"/>
          </a:xfrm>
          <a:prstGeom prst="plaque">
            <a:avLst/>
          </a:prstGeom>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ctr" rtl="1"/>
            <a:r>
              <a:rPr lang="ar-SA" b="1" dirty="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rPr>
              <a:t>كتاب الطالب ص</a:t>
            </a:r>
          </a:p>
        </p:txBody>
      </p:sp>
      <p:sp>
        <p:nvSpPr>
          <p:cNvPr id="12" name="مخطط انسيابي: محطة طرفية 11"/>
          <p:cNvSpPr/>
          <p:nvPr/>
        </p:nvSpPr>
        <p:spPr>
          <a:xfrm>
            <a:off x="3781400" y="6351984"/>
            <a:ext cx="1656184" cy="474240"/>
          </a:xfrm>
          <a:prstGeom prst="flowChartTerminator">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en-US" sz="2800" dirty="0">
              <a:ln>
                <a:solidFill>
                  <a:srgbClr val="7030A0"/>
                </a:solidFill>
              </a:ln>
              <a:solidFill>
                <a:prstClr val="white"/>
              </a:solidFill>
            </a:endParaRPr>
          </a:p>
        </p:txBody>
      </p:sp>
      <p:sp>
        <p:nvSpPr>
          <p:cNvPr id="13" name="شارة رتبة 12">
            <a:hlinkClick r:id="" action="ppaction://hlinkshowjump?jump=previousslide"/>
          </p:cNvPr>
          <p:cNvSpPr/>
          <p:nvPr/>
        </p:nvSpPr>
        <p:spPr>
          <a:xfrm>
            <a:off x="5509592" y="6324600"/>
            <a:ext cx="1800200" cy="474240"/>
          </a:xfrm>
          <a:prstGeom prst="chevron">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ar-EG" b="1" dirty="0">
              <a:solidFill>
                <a:prstClr val="white">
                  <a:lumMod val="95000"/>
                </a:prstClr>
              </a:solidFill>
              <a:cs typeface="PT Bold Heading" pitchFamily="2" charset="-78"/>
            </a:endParaRPr>
          </a:p>
          <a:p>
            <a:pPr algn="ctr" rtl="1"/>
            <a:r>
              <a:rPr lang="ar-SA" sz="2800" b="1" dirty="0">
                <a:ln>
                  <a:solidFill>
                    <a:srgbClr val="7030A0"/>
                  </a:solidFill>
                </a:ln>
                <a:solidFill>
                  <a:prstClr val="white">
                    <a:lumMod val="95000"/>
                  </a:prstClr>
                </a:solidFill>
                <a:cs typeface="PT Bold Heading" pitchFamily="2" charset="-78"/>
              </a:rPr>
              <a:t>السابقة</a:t>
            </a:r>
            <a:endParaRPr lang="ar-SA" b="1" dirty="0">
              <a:ln>
                <a:solidFill>
                  <a:srgbClr val="7030A0"/>
                </a:solidFill>
              </a:ln>
              <a:solidFill>
                <a:prstClr val="white">
                  <a:lumMod val="95000"/>
                </a:prstClr>
              </a:solidFill>
              <a:cs typeface="PT Bold Heading" pitchFamily="2" charset="-78"/>
            </a:endParaRPr>
          </a:p>
          <a:p>
            <a:pPr algn="ctr" rtl="1"/>
            <a:endParaRPr lang="en-US" dirty="0">
              <a:solidFill>
                <a:prstClr val="black"/>
              </a:solidFill>
            </a:endParaRPr>
          </a:p>
        </p:txBody>
      </p:sp>
      <p:sp>
        <p:nvSpPr>
          <p:cNvPr id="14" name="شارة رتبة 13">
            <a:hlinkClick r:id="" action="ppaction://hlinkshowjump?jump=nextslide"/>
          </p:cNvPr>
          <p:cNvSpPr/>
          <p:nvPr/>
        </p:nvSpPr>
        <p:spPr>
          <a:xfrm rot="10800000" flipV="1">
            <a:off x="1981200" y="6351139"/>
            <a:ext cx="1801368" cy="475084"/>
          </a:xfrm>
          <a:prstGeom prst="chevron">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ar-EG" b="1" dirty="0">
              <a:solidFill>
                <a:srgbClr val="FF0000"/>
              </a:solidFill>
              <a:cs typeface="PT Bold Heading" pitchFamily="2" charset="-78"/>
            </a:endParaRPr>
          </a:p>
          <a:p>
            <a:pPr algn="ctr" rtl="1"/>
            <a:r>
              <a:rPr lang="ar-SA" sz="2800" b="1" dirty="0">
                <a:ln>
                  <a:solidFill>
                    <a:srgbClr val="7030A0"/>
                  </a:solidFill>
                </a:ln>
                <a:solidFill>
                  <a:prstClr val="white">
                    <a:lumMod val="95000"/>
                  </a:prstClr>
                </a:solidFill>
                <a:cs typeface="PT Bold Heading" pitchFamily="2" charset="-78"/>
              </a:rPr>
              <a:t>التالية</a:t>
            </a:r>
            <a:endParaRPr lang="ar-SA" sz="2400" b="1" dirty="0">
              <a:ln>
                <a:solidFill>
                  <a:srgbClr val="7030A0"/>
                </a:solidFill>
              </a:ln>
              <a:solidFill>
                <a:prstClr val="white">
                  <a:lumMod val="95000"/>
                </a:prstClr>
              </a:solidFill>
              <a:cs typeface="PT Bold Heading" pitchFamily="2" charset="-78"/>
            </a:endParaRPr>
          </a:p>
          <a:p>
            <a:pPr algn="ctr" rtl="1"/>
            <a:endParaRPr lang="en-US" dirty="0">
              <a:solidFill>
                <a:prstClr val="black"/>
              </a:solidFill>
            </a:endParaRPr>
          </a:p>
        </p:txBody>
      </p:sp>
      <p:sp>
        <p:nvSpPr>
          <p:cNvPr id="2" name="Rectangle 1"/>
          <p:cNvSpPr/>
          <p:nvPr/>
        </p:nvSpPr>
        <p:spPr>
          <a:xfrm>
            <a:off x="37492" y="382738"/>
            <a:ext cx="9144000" cy="5909310"/>
          </a:xfrm>
          <a:prstGeom prst="rect">
            <a:avLst/>
          </a:prstGeom>
        </p:spPr>
        <p:txBody>
          <a:bodyPr wrap="square">
            <a:spAutoFit/>
          </a:bodyPr>
          <a:lstStyle/>
          <a:p>
            <a:pPr algn="r" rtl="1">
              <a:lnSpc>
                <a:spcPct val="150000"/>
              </a:lnSpc>
            </a:pPr>
            <a:r>
              <a:rPr lang="ar-EG" sz="2800" b="1" dirty="0">
                <a:solidFill>
                  <a:prstClr val="black"/>
                </a:solidFill>
                <a:latin typeface="Arial" panose="020B0604020202020204" pitchFamily="34" charset="0"/>
                <a:ea typeface="Arial" panose="020B0604020202020204" pitchFamily="34" charset="0"/>
              </a:rPr>
              <a:t>أكتب </a:t>
            </a:r>
            <a:endParaRPr lang="en-US" b="1" dirty="0">
              <a:solidFill>
                <a:prstClr val="black"/>
              </a:solidFill>
              <a:latin typeface="Arial" panose="020B0604020202020204" pitchFamily="34" charset="0"/>
              <a:ea typeface="Arial" panose="020B0604020202020204" pitchFamily="34" charset="0"/>
            </a:endParaRPr>
          </a:p>
          <a:p>
            <a:pPr algn="r" rtl="1">
              <a:lnSpc>
                <a:spcPct val="150000"/>
              </a:lnSpc>
            </a:pPr>
            <a:r>
              <a:rPr lang="ar-EG" sz="2800" b="1" dirty="0">
                <a:solidFill>
                  <a:prstClr val="black"/>
                </a:solidFill>
                <a:latin typeface="Arial" panose="020B0604020202020204" pitchFamily="34" charset="0"/>
                <a:ea typeface="Arial" panose="020B0604020202020204" pitchFamily="34" charset="0"/>
              </a:rPr>
              <a:t>أعيد كتابة الفقرة الأولى من النص في دفتري وأراعي ان تكون الكتابة بخط جميل</a:t>
            </a:r>
            <a:r>
              <a:rPr lang="ar-SA" sz="2800" b="1" dirty="0">
                <a:solidFill>
                  <a:prstClr val="black"/>
                </a:solidFill>
                <a:latin typeface="Arial" panose="020B0604020202020204" pitchFamily="34" charset="0"/>
                <a:ea typeface="Arial" panose="020B0604020202020204" pitchFamily="34" charset="0"/>
              </a:rPr>
              <a:t>.</a:t>
            </a:r>
            <a:endParaRPr lang="en-US" b="1" dirty="0">
              <a:solidFill>
                <a:prstClr val="black"/>
              </a:solidFill>
              <a:latin typeface="Arial" panose="020B0604020202020204" pitchFamily="34" charset="0"/>
              <a:ea typeface="Arial" panose="020B0604020202020204" pitchFamily="34" charset="0"/>
            </a:endParaRPr>
          </a:p>
          <a:p>
            <a:pPr algn="r" rtl="1">
              <a:lnSpc>
                <a:spcPct val="150000"/>
              </a:lnSpc>
            </a:pPr>
            <a:r>
              <a:rPr lang="ar-EG" sz="2800" b="1" dirty="0">
                <a:solidFill>
                  <a:prstClr val="black"/>
                </a:solidFill>
                <a:latin typeface="Arial" panose="020B0604020202020204" pitchFamily="34" charset="0"/>
                <a:ea typeface="Arial" panose="020B0604020202020204" pitchFamily="34" charset="0"/>
              </a:rPr>
              <a:t>أغني ملف تعليمي</a:t>
            </a:r>
            <a:r>
              <a:rPr lang="ar-SA" sz="2800" b="1" dirty="0">
                <a:solidFill>
                  <a:prstClr val="black"/>
                </a:solidFill>
                <a:latin typeface="Arial" panose="020B0604020202020204" pitchFamily="34" charset="0"/>
                <a:ea typeface="Arial" panose="020B0604020202020204" pitchFamily="34" charset="0"/>
              </a:rPr>
              <a:t>: </a:t>
            </a:r>
            <a:endParaRPr lang="en-US" b="1" dirty="0">
              <a:solidFill>
                <a:prstClr val="black"/>
              </a:solidFill>
              <a:latin typeface="Arial" panose="020B0604020202020204" pitchFamily="34" charset="0"/>
              <a:ea typeface="Arial" panose="020B0604020202020204" pitchFamily="34" charset="0"/>
            </a:endParaRPr>
          </a:p>
          <a:p>
            <a:pPr algn="r" rtl="1">
              <a:lnSpc>
                <a:spcPct val="150000"/>
              </a:lnSpc>
            </a:pPr>
            <a:r>
              <a:rPr lang="ar-EG" sz="2800" b="1" dirty="0">
                <a:solidFill>
                  <a:prstClr val="black"/>
                </a:solidFill>
                <a:latin typeface="Arial" panose="020B0604020202020204" pitchFamily="34" charset="0"/>
                <a:ea typeface="Arial" panose="020B0604020202020204" pitchFamily="34" charset="0"/>
              </a:rPr>
              <a:t>ابحث عن واحد مما يأتي وأضمنه ملف تعلمي</a:t>
            </a:r>
            <a:r>
              <a:rPr lang="ar-SA" sz="2800" b="1" dirty="0">
                <a:solidFill>
                  <a:prstClr val="black"/>
                </a:solidFill>
                <a:latin typeface="Arial" panose="020B0604020202020204" pitchFamily="34" charset="0"/>
                <a:ea typeface="Arial" panose="020B0604020202020204" pitchFamily="34" charset="0"/>
              </a:rPr>
              <a:t>:</a:t>
            </a:r>
            <a:endParaRPr lang="en-US" b="1" dirty="0">
              <a:solidFill>
                <a:prstClr val="black"/>
              </a:solidFill>
              <a:latin typeface="Arial" panose="020B0604020202020204" pitchFamily="34" charset="0"/>
              <a:ea typeface="Arial" panose="020B0604020202020204" pitchFamily="34" charset="0"/>
            </a:endParaRPr>
          </a:p>
          <a:p>
            <a:pPr algn="r" rtl="1">
              <a:lnSpc>
                <a:spcPct val="150000"/>
              </a:lnSpc>
            </a:pPr>
            <a:r>
              <a:rPr lang="ar-EG" sz="2800" b="1" dirty="0">
                <a:solidFill>
                  <a:prstClr val="black"/>
                </a:solidFill>
                <a:latin typeface="Arial" panose="020B0604020202020204" pitchFamily="34" charset="0"/>
                <a:ea typeface="Arial" panose="020B0604020202020204" pitchFamily="34" charset="0"/>
              </a:rPr>
              <a:t>قصر المصمك وأهميته التاريخية والحضارية</a:t>
            </a:r>
            <a:r>
              <a:rPr lang="ar-SA" sz="2800" b="1" dirty="0">
                <a:solidFill>
                  <a:prstClr val="black"/>
                </a:solidFill>
                <a:latin typeface="Arial" panose="020B0604020202020204" pitchFamily="34" charset="0"/>
                <a:ea typeface="Arial" panose="020B0604020202020204" pitchFamily="34" charset="0"/>
              </a:rPr>
              <a:t>.</a:t>
            </a:r>
            <a:endParaRPr lang="en-US" b="1" dirty="0">
              <a:solidFill>
                <a:prstClr val="black"/>
              </a:solidFill>
              <a:latin typeface="Arial" panose="020B0604020202020204" pitchFamily="34" charset="0"/>
              <a:ea typeface="Arial" panose="020B0604020202020204" pitchFamily="34" charset="0"/>
            </a:endParaRPr>
          </a:p>
          <a:p>
            <a:pPr algn="r" rtl="1">
              <a:lnSpc>
                <a:spcPct val="150000"/>
              </a:lnSpc>
            </a:pPr>
            <a:r>
              <a:rPr lang="ar-EG" sz="2800" b="1" dirty="0">
                <a:solidFill>
                  <a:prstClr val="black"/>
                </a:solidFill>
                <a:latin typeface="Arial" panose="020B0604020202020204" pitchFamily="34" charset="0"/>
                <a:ea typeface="Arial" panose="020B0604020202020204" pitchFamily="34" charset="0"/>
              </a:rPr>
              <a:t>مشروع نيون، وأهدافه المستقبلية </a:t>
            </a:r>
            <a:endParaRPr lang="en-US" b="1" dirty="0">
              <a:solidFill>
                <a:prstClr val="black"/>
              </a:solidFill>
              <a:latin typeface="Arial" panose="020B0604020202020204" pitchFamily="34" charset="0"/>
              <a:ea typeface="Arial" panose="020B0604020202020204" pitchFamily="34" charset="0"/>
            </a:endParaRPr>
          </a:p>
          <a:p>
            <a:pPr algn="r" rtl="1">
              <a:lnSpc>
                <a:spcPct val="150000"/>
              </a:lnSpc>
            </a:pPr>
            <a:r>
              <a:rPr lang="ar-EG" sz="2800" b="1" dirty="0">
                <a:solidFill>
                  <a:prstClr val="black"/>
                </a:solidFill>
                <a:latin typeface="Arial" panose="020B0604020202020204" pitchFamily="34" charset="0"/>
                <a:ea typeface="Arial" panose="020B0604020202020204" pitchFamily="34" charset="0"/>
              </a:rPr>
              <a:t>خريطة وطني، وأحدد المنطقة التي أعيش فيها، وبعض نشاطات سكانها</a:t>
            </a:r>
            <a:endParaRPr lang="en-US" b="1" dirty="0">
              <a:solidFill>
                <a:prstClr val="black"/>
              </a:solidFill>
              <a:latin typeface="Arial" panose="020B0604020202020204" pitchFamily="34" charset="0"/>
              <a:ea typeface="Arial" panose="020B0604020202020204" pitchFamily="34" charset="0"/>
            </a:endParaRPr>
          </a:p>
          <a:p>
            <a:pPr algn="r" rtl="1">
              <a:lnSpc>
                <a:spcPct val="150000"/>
              </a:lnSpc>
            </a:pPr>
            <a:r>
              <a:rPr lang="ar-EG" sz="2800" b="1" dirty="0">
                <a:solidFill>
                  <a:prstClr val="black"/>
                </a:solidFill>
                <a:latin typeface="Arial" panose="020B0604020202020204" pitchFamily="34" charset="0"/>
                <a:ea typeface="Arial" panose="020B0604020202020204" pitchFamily="34" charset="0"/>
              </a:rPr>
              <a:t> </a:t>
            </a:r>
            <a:r>
              <a:rPr lang="ar-SA" sz="2800" b="1" dirty="0">
                <a:solidFill>
                  <a:prstClr val="black"/>
                </a:solidFill>
                <a:latin typeface="Arial" panose="020B0604020202020204" pitchFamily="34" charset="0"/>
                <a:ea typeface="Arial" panose="020B0604020202020204" pitchFamily="34" charset="0"/>
              </a:rPr>
              <a:t>(</a:t>
            </a:r>
            <a:r>
              <a:rPr lang="ar-EG" sz="2800" b="1" dirty="0">
                <a:solidFill>
                  <a:prstClr val="black"/>
                </a:solidFill>
                <a:latin typeface="Arial" panose="020B0604020202020204" pitchFamily="34" charset="0"/>
                <a:ea typeface="Arial" panose="020B0604020202020204" pitchFamily="34" charset="0"/>
              </a:rPr>
              <a:t>الزراعة</a:t>
            </a:r>
            <a:r>
              <a:rPr lang="ar-SA" sz="2800" b="1" dirty="0">
                <a:solidFill>
                  <a:prstClr val="black"/>
                </a:solidFill>
                <a:latin typeface="Arial" panose="020B0604020202020204" pitchFamily="34" charset="0"/>
                <a:ea typeface="Arial" panose="020B0604020202020204" pitchFamily="34" charset="0"/>
              </a:rPr>
              <a:t> - </a:t>
            </a:r>
            <a:r>
              <a:rPr lang="ar-EG" sz="2800" b="1" dirty="0">
                <a:solidFill>
                  <a:prstClr val="black"/>
                </a:solidFill>
                <a:latin typeface="Arial" panose="020B0604020202020204" pitchFamily="34" charset="0"/>
                <a:ea typeface="Arial" panose="020B0604020202020204" pitchFamily="34" charset="0"/>
              </a:rPr>
              <a:t>التجارة</a:t>
            </a:r>
            <a:r>
              <a:rPr lang="ar-SA" sz="2800" b="1" dirty="0">
                <a:solidFill>
                  <a:prstClr val="black"/>
                </a:solidFill>
                <a:latin typeface="Arial" panose="020B0604020202020204" pitchFamily="34" charset="0"/>
                <a:ea typeface="Arial" panose="020B0604020202020204" pitchFamily="34" charset="0"/>
              </a:rPr>
              <a:t>- </a:t>
            </a:r>
            <a:r>
              <a:rPr lang="ar-EG" sz="2800" b="1" dirty="0">
                <a:solidFill>
                  <a:prstClr val="black"/>
                </a:solidFill>
                <a:latin typeface="Arial" panose="020B0604020202020204" pitchFamily="34" charset="0"/>
                <a:ea typeface="Arial" panose="020B0604020202020204" pitchFamily="34" charset="0"/>
              </a:rPr>
              <a:t>الصناعة</a:t>
            </a:r>
            <a:r>
              <a:rPr lang="ar-SA" sz="2800" b="1" dirty="0">
                <a:solidFill>
                  <a:prstClr val="black"/>
                </a:solidFill>
                <a:latin typeface="Arial" panose="020B0604020202020204" pitchFamily="34" charset="0"/>
                <a:ea typeface="Arial" panose="020B0604020202020204" pitchFamily="34" charset="0"/>
              </a:rPr>
              <a:t>- </a:t>
            </a:r>
            <a:r>
              <a:rPr lang="ar-EG" sz="2800" b="1" dirty="0">
                <a:solidFill>
                  <a:prstClr val="black"/>
                </a:solidFill>
                <a:latin typeface="Arial" panose="020B0604020202020204" pitchFamily="34" charset="0"/>
                <a:ea typeface="Arial" panose="020B0604020202020204" pitchFamily="34" charset="0"/>
              </a:rPr>
              <a:t>الوظائف الحكومية </a:t>
            </a:r>
            <a:r>
              <a:rPr lang="ar-SA" sz="2800" b="1" dirty="0">
                <a:solidFill>
                  <a:prstClr val="black"/>
                </a:solidFill>
                <a:latin typeface="Arial" panose="020B0604020202020204" pitchFamily="34" charset="0"/>
                <a:ea typeface="Arial" panose="020B0604020202020204" pitchFamily="34" charset="0"/>
              </a:rPr>
              <a:t>-</a:t>
            </a:r>
            <a:r>
              <a:rPr lang="ar-EG" sz="2800" b="1" dirty="0">
                <a:solidFill>
                  <a:prstClr val="black"/>
                </a:solidFill>
                <a:latin typeface="Arial" panose="020B0604020202020204" pitchFamily="34" charset="0"/>
                <a:ea typeface="Arial" panose="020B0604020202020204" pitchFamily="34" charset="0"/>
              </a:rPr>
              <a:t>الرعي </a:t>
            </a:r>
            <a:r>
              <a:rPr lang="ar-SA" sz="2800" b="1" dirty="0">
                <a:solidFill>
                  <a:prstClr val="black"/>
                </a:solidFill>
                <a:latin typeface="Arial" panose="020B0604020202020204" pitchFamily="34" charset="0"/>
                <a:ea typeface="Arial" panose="020B0604020202020204" pitchFamily="34" charset="0"/>
              </a:rPr>
              <a:t>- </a:t>
            </a:r>
            <a:r>
              <a:rPr lang="ar-EG" sz="2800" b="1" dirty="0">
                <a:solidFill>
                  <a:prstClr val="black"/>
                </a:solidFill>
                <a:latin typeface="Arial" panose="020B0604020202020204" pitchFamily="34" charset="0"/>
                <a:ea typeface="Arial" panose="020B0604020202020204" pitchFamily="34" charset="0"/>
              </a:rPr>
              <a:t>الحرف اليدوية</a:t>
            </a:r>
            <a:r>
              <a:rPr lang="ar-SA" sz="2800" b="1" dirty="0">
                <a:solidFill>
                  <a:prstClr val="black"/>
                </a:solidFill>
                <a:latin typeface="Arial" panose="020B0604020202020204" pitchFamily="34" charset="0"/>
                <a:ea typeface="Arial" panose="020B0604020202020204" pitchFamily="34" charset="0"/>
              </a:rPr>
              <a:t>)</a:t>
            </a:r>
            <a:endParaRPr lang="en-US" sz="1600" b="1" dirty="0">
              <a:solidFill>
                <a:prstClr val="black"/>
              </a:solidFill>
              <a:latin typeface="Arial" panose="020B0604020202020204" pitchFamily="34" charset="0"/>
              <a:ea typeface="Arial" panose="020B0604020202020204" pitchFamily="34" charset="0"/>
            </a:endParaRPr>
          </a:p>
        </p:txBody>
      </p:sp>
    </p:spTree>
    <p:custDataLst>
      <p:tags r:id="rId1"/>
    </p:custDataLst>
    <p:extLst>
      <p:ext uri="{BB962C8B-B14F-4D97-AF65-F5344CB8AC3E}">
        <p14:creationId xmlns:p14="http://schemas.microsoft.com/office/powerpoint/2010/main" val="1547923003"/>
      </p:ext>
    </p:extLst>
  </p:cSld>
  <p:clrMapOvr>
    <a:masterClrMapping/>
  </p:clrMapOvr>
  <p:transition spd="slow">
    <p:push dir="u"/>
    <p:sndAc>
      <p:stSnd>
        <p:snd r:embed="rId3" name="chimes.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mph" presetSubtype="0" repeatCount="indefinite" fill="hold" grpId="0" nodeType="afterEffect">
                                  <p:stCondLst>
                                    <p:cond delay="0"/>
                                  </p:stCondLst>
                                  <p:childTnLst>
                                    <p:animClr clrSpc="hsl" dir="cw">
                                      <p:cBhvr override="childStyle">
                                        <p:cTn id="6" dur="500" fill="hold"/>
                                        <p:tgtEl>
                                          <p:spTgt spid="8"/>
                                        </p:tgtEl>
                                        <p:attrNameLst>
                                          <p:attrName>style.color</p:attrName>
                                        </p:attrNameLst>
                                      </p:cBhvr>
                                      <p:by>
                                        <p:hsl h="-7200000" s="0" l="0"/>
                                      </p:by>
                                    </p:animClr>
                                    <p:animClr clrSpc="hsl" dir="cw">
                                      <p:cBhvr>
                                        <p:cTn id="7" dur="500" fill="hold"/>
                                        <p:tgtEl>
                                          <p:spTgt spid="8"/>
                                        </p:tgtEl>
                                        <p:attrNameLst>
                                          <p:attrName>fillcolor</p:attrName>
                                        </p:attrNameLst>
                                      </p:cBhvr>
                                      <p:by>
                                        <p:hsl h="-7200000" s="0" l="0"/>
                                      </p:by>
                                    </p:animClr>
                                    <p:animClr clrSpc="hsl" dir="cw">
                                      <p:cBhvr>
                                        <p:cTn id="8" dur="500" fill="hold"/>
                                        <p:tgtEl>
                                          <p:spTgt spid="8"/>
                                        </p:tgtEl>
                                        <p:attrNameLst>
                                          <p:attrName>stroke.color</p:attrName>
                                        </p:attrNameLst>
                                      </p:cBhvr>
                                      <p:by>
                                        <p:hsl h="-7200000" s="0" l="0"/>
                                      </p:by>
                                    </p:animClr>
                                    <p:set>
                                      <p:cBhvr>
                                        <p:cTn id="9" dur="500" fill="hold"/>
                                        <p:tgtEl>
                                          <p:spTgt spid="8"/>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2">
                                            <p:txEl>
                                              <p:pRg st="0" end="0"/>
                                            </p:txEl>
                                          </p:spTgt>
                                        </p:tgtEl>
                                        <p:attrNameLst>
                                          <p:attrName>style.visibility</p:attrName>
                                        </p:attrNameLst>
                                      </p:cBhvr>
                                      <p:to>
                                        <p:strVal val="visible"/>
                                      </p:to>
                                    </p:set>
                                    <p:animEffect transition="in" filter="fade">
                                      <p:cBhvr>
                                        <p:cTn id="14" dur="500"/>
                                        <p:tgtEl>
                                          <p:spTgt spid="2">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2">
                                            <p:txEl>
                                              <p:pRg st="1" end="1"/>
                                            </p:txEl>
                                          </p:spTgt>
                                        </p:tgtEl>
                                        <p:attrNameLst>
                                          <p:attrName>style.visibility</p:attrName>
                                        </p:attrNameLst>
                                      </p:cBhvr>
                                      <p:to>
                                        <p:strVal val="visible"/>
                                      </p:to>
                                    </p:set>
                                    <p:animEffect transition="in" filter="fade">
                                      <p:cBhvr>
                                        <p:cTn id="19" dur="500"/>
                                        <p:tgtEl>
                                          <p:spTgt spid="2">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2">
                                            <p:txEl>
                                              <p:pRg st="2" end="2"/>
                                            </p:txEl>
                                          </p:spTgt>
                                        </p:tgtEl>
                                        <p:attrNameLst>
                                          <p:attrName>style.visibility</p:attrName>
                                        </p:attrNameLst>
                                      </p:cBhvr>
                                      <p:to>
                                        <p:strVal val="visible"/>
                                      </p:to>
                                    </p:set>
                                    <p:animEffect transition="in" filter="fade">
                                      <p:cBhvr>
                                        <p:cTn id="24" dur="500"/>
                                        <p:tgtEl>
                                          <p:spTgt spid="2">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2">
                                            <p:txEl>
                                              <p:pRg st="3" end="3"/>
                                            </p:txEl>
                                          </p:spTgt>
                                        </p:tgtEl>
                                        <p:attrNameLst>
                                          <p:attrName>style.visibility</p:attrName>
                                        </p:attrNameLst>
                                      </p:cBhvr>
                                      <p:to>
                                        <p:strVal val="visible"/>
                                      </p:to>
                                    </p:set>
                                    <p:animEffect transition="in" filter="fade">
                                      <p:cBhvr>
                                        <p:cTn id="29" dur="500"/>
                                        <p:tgtEl>
                                          <p:spTgt spid="2">
                                            <p:txEl>
                                              <p:pRg st="3" end="3"/>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nodeType="clickEffect">
                                  <p:stCondLst>
                                    <p:cond delay="0"/>
                                  </p:stCondLst>
                                  <p:childTnLst>
                                    <p:set>
                                      <p:cBhvr>
                                        <p:cTn id="33" dur="1" fill="hold">
                                          <p:stCondLst>
                                            <p:cond delay="0"/>
                                          </p:stCondLst>
                                        </p:cTn>
                                        <p:tgtEl>
                                          <p:spTgt spid="2">
                                            <p:txEl>
                                              <p:pRg st="4" end="4"/>
                                            </p:txEl>
                                          </p:spTgt>
                                        </p:tgtEl>
                                        <p:attrNameLst>
                                          <p:attrName>style.visibility</p:attrName>
                                        </p:attrNameLst>
                                      </p:cBhvr>
                                      <p:to>
                                        <p:strVal val="visible"/>
                                      </p:to>
                                    </p:set>
                                    <p:animEffect transition="in" filter="fade">
                                      <p:cBhvr>
                                        <p:cTn id="34" dur="500"/>
                                        <p:tgtEl>
                                          <p:spTgt spid="2">
                                            <p:txEl>
                                              <p:pRg st="4" end="4"/>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nodeType="clickEffect">
                                  <p:stCondLst>
                                    <p:cond delay="0"/>
                                  </p:stCondLst>
                                  <p:childTnLst>
                                    <p:set>
                                      <p:cBhvr>
                                        <p:cTn id="38" dur="1" fill="hold">
                                          <p:stCondLst>
                                            <p:cond delay="0"/>
                                          </p:stCondLst>
                                        </p:cTn>
                                        <p:tgtEl>
                                          <p:spTgt spid="2">
                                            <p:txEl>
                                              <p:pRg st="5" end="5"/>
                                            </p:txEl>
                                          </p:spTgt>
                                        </p:tgtEl>
                                        <p:attrNameLst>
                                          <p:attrName>style.visibility</p:attrName>
                                        </p:attrNameLst>
                                      </p:cBhvr>
                                      <p:to>
                                        <p:strVal val="visible"/>
                                      </p:to>
                                    </p:set>
                                    <p:animEffect transition="in" filter="fade">
                                      <p:cBhvr>
                                        <p:cTn id="39" dur="500"/>
                                        <p:tgtEl>
                                          <p:spTgt spid="2">
                                            <p:txEl>
                                              <p:pRg st="5" end="5"/>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nodeType="clickEffect">
                                  <p:stCondLst>
                                    <p:cond delay="0"/>
                                  </p:stCondLst>
                                  <p:childTnLst>
                                    <p:set>
                                      <p:cBhvr>
                                        <p:cTn id="43" dur="1" fill="hold">
                                          <p:stCondLst>
                                            <p:cond delay="0"/>
                                          </p:stCondLst>
                                        </p:cTn>
                                        <p:tgtEl>
                                          <p:spTgt spid="2">
                                            <p:txEl>
                                              <p:pRg st="6" end="6"/>
                                            </p:txEl>
                                          </p:spTgt>
                                        </p:tgtEl>
                                        <p:attrNameLst>
                                          <p:attrName>style.visibility</p:attrName>
                                        </p:attrNameLst>
                                      </p:cBhvr>
                                      <p:to>
                                        <p:strVal val="visible"/>
                                      </p:to>
                                    </p:set>
                                    <p:animEffect transition="in" filter="fade">
                                      <p:cBhvr>
                                        <p:cTn id="44" dur="500"/>
                                        <p:tgtEl>
                                          <p:spTgt spid="2">
                                            <p:txEl>
                                              <p:pRg st="6" end="6"/>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nodeType="clickEffect">
                                  <p:stCondLst>
                                    <p:cond delay="0"/>
                                  </p:stCondLst>
                                  <p:childTnLst>
                                    <p:set>
                                      <p:cBhvr>
                                        <p:cTn id="48" dur="1" fill="hold">
                                          <p:stCondLst>
                                            <p:cond delay="0"/>
                                          </p:stCondLst>
                                        </p:cTn>
                                        <p:tgtEl>
                                          <p:spTgt spid="2">
                                            <p:txEl>
                                              <p:pRg st="7" end="7"/>
                                            </p:txEl>
                                          </p:spTgt>
                                        </p:tgtEl>
                                        <p:attrNameLst>
                                          <p:attrName>style.visibility</p:attrName>
                                        </p:attrNameLst>
                                      </p:cBhvr>
                                      <p:to>
                                        <p:strVal val="visible"/>
                                      </p:to>
                                    </p:set>
                                    <p:animEffect transition="in" filter="fade">
                                      <p:cBhvr>
                                        <p:cTn id="49" dur="5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4.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8" name="دبوس زينة 7"/>
          <p:cNvSpPr/>
          <p:nvPr/>
        </p:nvSpPr>
        <p:spPr>
          <a:xfrm>
            <a:off x="0" y="0"/>
            <a:ext cx="1146267" cy="765477"/>
          </a:xfrm>
          <a:prstGeom prst="plaque">
            <a:avLst/>
          </a:prstGeom>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ctr" rtl="1"/>
            <a:r>
              <a:rPr lang="ar-SA" b="1" dirty="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rPr>
              <a:t>كتاب الطالب ص</a:t>
            </a:r>
          </a:p>
        </p:txBody>
      </p:sp>
      <p:sp>
        <p:nvSpPr>
          <p:cNvPr id="12" name="مخطط انسيابي: محطة طرفية 11"/>
          <p:cNvSpPr/>
          <p:nvPr/>
        </p:nvSpPr>
        <p:spPr>
          <a:xfrm>
            <a:off x="3781400" y="6351984"/>
            <a:ext cx="1656184" cy="474240"/>
          </a:xfrm>
          <a:prstGeom prst="flowChartTerminator">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en-US" sz="2800" dirty="0">
              <a:ln>
                <a:solidFill>
                  <a:srgbClr val="7030A0"/>
                </a:solidFill>
              </a:ln>
              <a:solidFill>
                <a:prstClr val="white"/>
              </a:solidFill>
            </a:endParaRPr>
          </a:p>
        </p:txBody>
      </p:sp>
      <p:sp>
        <p:nvSpPr>
          <p:cNvPr id="13" name="شارة رتبة 12">
            <a:hlinkClick r:id="" action="ppaction://hlinkshowjump?jump=previousslide"/>
          </p:cNvPr>
          <p:cNvSpPr/>
          <p:nvPr/>
        </p:nvSpPr>
        <p:spPr>
          <a:xfrm>
            <a:off x="5509592" y="6324600"/>
            <a:ext cx="1800200" cy="474240"/>
          </a:xfrm>
          <a:prstGeom prst="chevron">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ar-EG" b="1" dirty="0">
              <a:solidFill>
                <a:prstClr val="white">
                  <a:lumMod val="95000"/>
                </a:prstClr>
              </a:solidFill>
              <a:cs typeface="PT Bold Heading" pitchFamily="2" charset="-78"/>
            </a:endParaRPr>
          </a:p>
          <a:p>
            <a:pPr algn="ctr" rtl="1"/>
            <a:r>
              <a:rPr lang="ar-SA" sz="2800" b="1" dirty="0">
                <a:ln>
                  <a:solidFill>
                    <a:srgbClr val="7030A0"/>
                  </a:solidFill>
                </a:ln>
                <a:solidFill>
                  <a:prstClr val="white">
                    <a:lumMod val="95000"/>
                  </a:prstClr>
                </a:solidFill>
                <a:cs typeface="PT Bold Heading" pitchFamily="2" charset="-78"/>
              </a:rPr>
              <a:t>السابقة</a:t>
            </a:r>
            <a:endParaRPr lang="ar-SA" b="1" dirty="0">
              <a:ln>
                <a:solidFill>
                  <a:srgbClr val="7030A0"/>
                </a:solidFill>
              </a:ln>
              <a:solidFill>
                <a:prstClr val="white">
                  <a:lumMod val="95000"/>
                </a:prstClr>
              </a:solidFill>
              <a:cs typeface="PT Bold Heading" pitchFamily="2" charset="-78"/>
            </a:endParaRPr>
          </a:p>
          <a:p>
            <a:pPr algn="ctr" rtl="1"/>
            <a:endParaRPr lang="en-US" dirty="0">
              <a:solidFill>
                <a:prstClr val="black"/>
              </a:solidFill>
            </a:endParaRPr>
          </a:p>
        </p:txBody>
      </p:sp>
      <p:sp>
        <p:nvSpPr>
          <p:cNvPr id="14" name="شارة رتبة 13">
            <a:hlinkClick r:id="" action="ppaction://hlinkshowjump?jump=nextslide"/>
          </p:cNvPr>
          <p:cNvSpPr/>
          <p:nvPr/>
        </p:nvSpPr>
        <p:spPr>
          <a:xfrm rot="10800000" flipV="1">
            <a:off x="1981200" y="6351139"/>
            <a:ext cx="1801368" cy="475084"/>
          </a:xfrm>
          <a:prstGeom prst="chevron">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ar-EG" b="1" dirty="0">
              <a:solidFill>
                <a:srgbClr val="FF0000"/>
              </a:solidFill>
              <a:cs typeface="PT Bold Heading" pitchFamily="2" charset="-78"/>
            </a:endParaRPr>
          </a:p>
          <a:p>
            <a:pPr algn="ctr" rtl="1"/>
            <a:r>
              <a:rPr lang="ar-SA" sz="2800" b="1" dirty="0">
                <a:ln>
                  <a:solidFill>
                    <a:srgbClr val="7030A0"/>
                  </a:solidFill>
                </a:ln>
                <a:solidFill>
                  <a:prstClr val="white">
                    <a:lumMod val="95000"/>
                  </a:prstClr>
                </a:solidFill>
                <a:cs typeface="PT Bold Heading" pitchFamily="2" charset="-78"/>
              </a:rPr>
              <a:t>التالية</a:t>
            </a:r>
            <a:endParaRPr lang="ar-SA" sz="2400" b="1" dirty="0">
              <a:ln>
                <a:solidFill>
                  <a:srgbClr val="7030A0"/>
                </a:solidFill>
              </a:ln>
              <a:solidFill>
                <a:prstClr val="white">
                  <a:lumMod val="95000"/>
                </a:prstClr>
              </a:solidFill>
              <a:cs typeface="PT Bold Heading" pitchFamily="2" charset="-78"/>
            </a:endParaRPr>
          </a:p>
          <a:p>
            <a:pPr algn="ctr" rtl="1"/>
            <a:endParaRPr lang="en-US" dirty="0">
              <a:solidFill>
                <a:prstClr val="black"/>
              </a:solidFill>
            </a:endParaRPr>
          </a:p>
        </p:txBody>
      </p:sp>
      <p:sp>
        <p:nvSpPr>
          <p:cNvPr id="2" name="Rectangle 1"/>
          <p:cNvSpPr/>
          <p:nvPr/>
        </p:nvSpPr>
        <p:spPr>
          <a:xfrm>
            <a:off x="0" y="498776"/>
            <a:ext cx="9144000" cy="3785652"/>
          </a:xfrm>
          <a:prstGeom prst="rect">
            <a:avLst/>
          </a:prstGeom>
        </p:spPr>
        <p:txBody>
          <a:bodyPr wrap="square">
            <a:spAutoFit/>
          </a:bodyPr>
          <a:lstStyle/>
          <a:p>
            <a:pPr algn="r" rtl="1">
              <a:lnSpc>
                <a:spcPct val="150000"/>
              </a:lnSpc>
            </a:pPr>
            <a:r>
              <a:rPr lang="ar-EG" sz="3200" b="1" dirty="0">
                <a:solidFill>
                  <a:prstClr val="black"/>
                </a:solidFill>
                <a:latin typeface="Arial" panose="020B0604020202020204" pitchFamily="34" charset="0"/>
                <a:ea typeface="Arial" panose="020B0604020202020204" pitchFamily="34" charset="0"/>
              </a:rPr>
              <a:t>الإستراتيجية القرائية</a:t>
            </a:r>
            <a:r>
              <a:rPr lang="ar-SA" sz="3200" b="1" dirty="0">
                <a:solidFill>
                  <a:prstClr val="black"/>
                </a:solidFill>
                <a:latin typeface="Arial" panose="020B0604020202020204" pitchFamily="34" charset="0"/>
                <a:ea typeface="Arial" panose="020B0604020202020204" pitchFamily="34" charset="0"/>
              </a:rPr>
              <a:t>: </a:t>
            </a:r>
            <a:endParaRPr lang="en-US" sz="2000" b="1" dirty="0">
              <a:solidFill>
                <a:prstClr val="black"/>
              </a:solidFill>
              <a:latin typeface="Arial" panose="020B0604020202020204" pitchFamily="34" charset="0"/>
              <a:ea typeface="Arial" panose="020B0604020202020204" pitchFamily="34" charset="0"/>
            </a:endParaRPr>
          </a:p>
          <a:p>
            <a:pPr algn="r" rtl="1">
              <a:lnSpc>
                <a:spcPct val="150000"/>
              </a:lnSpc>
            </a:pPr>
            <a:r>
              <a:rPr lang="ar-EG" sz="3200" b="1" dirty="0">
                <a:solidFill>
                  <a:prstClr val="black"/>
                </a:solidFill>
                <a:latin typeface="Arial" panose="020B0604020202020204" pitchFamily="34" charset="0"/>
                <a:ea typeface="Arial" panose="020B0604020202020204" pitchFamily="34" charset="0"/>
              </a:rPr>
              <a:t>الخطوة الرابعة</a:t>
            </a:r>
            <a:r>
              <a:rPr lang="ar-SA" sz="3200" b="1" dirty="0">
                <a:solidFill>
                  <a:prstClr val="black"/>
                </a:solidFill>
                <a:latin typeface="Arial" panose="020B0604020202020204" pitchFamily="34" charset="0"/>
                <a:ea typeface="Arial" panose="020B0604020202020204" pitchFamily="34" charset="0"/>
              </a:rPr>
              <a:t>: </a:t>
            </a:r>
            <a:r>
              <a:rPr lang="ar-EG" sz="3200" b="1" dirty="0">
                <a:solidFill>
                  <a:prstClr val="black"/>
                </a:solidFill>
                <a:latin typeface="Arial" panose="020B0604020202020204" pitchFamily="34" charset="0"/>
                <a:ea typeface="Arial" panose="020B0604020202020204" pitchFamily="34" charset="0"/>
              </a:rPr>
              <a:t>أستذكر </a:t>
            </a:r>
            <a:r>
              <a:rPr lang="ar-SA" sz="3200" b="1" dirty="0">
                <a:solidFill>
                  <a:prstClr val="black"/>
                </a:solidFill>
                <a:latin typeface="Arial" panose="020B0604020202020204" pitchFamily="34" charset="0"/>
                <a:ea typeface="Arial" panose="020B0604020202020204" pitchFamily="34" charset="0"/>
              </a:rPr>
              <a:t>(</a:t>
            </a:r>
            <a:r>
              <a:rPr lang="ar-EG" sz="3200" b="1" dirty="0">
                <a:solidFill>
                  <a:prstClr val="black"/>
                </a:solidFill>
                <a:latin typeface="Arial" panose="020B0604020202020204" pitchFamily="34" charset="0"/>
                <a:ea typeface="Arial" panose="020B0604020202020204" pitchFamily="34" charset="0"/>
              </a:rPr>
              <a:t>أجيب عن أسئلتي من ذاكرتي</a:t>
            </a:r>
            <a:r>
              <a:rPr lang="ar-SA" sz="3200" b="1" dirty="0">
                <a:solidFill>
                  <a:prstClr val="black"/>
                </a:solidFill>
                <a:latin typeface="Arial" panose="020B0604020202020204" pitchFamily="34" charset="0"/>
                <a:ea typeface="Arial" panose="020B0604020202020204" pitchFamily="34" charset="0"/>
              </a:rPr>
              <a:t>).</a:t>
            </a:r>
            <a:endParaRPr lang="en-US" sz="2000" b="1" dirty="0">
              <a:solidFill>
                <a:prstClr val="black"/>
              </a:solidFill>
              <a:latin typeface="Arial" panose="020B0604020202020204" pitchFamily="34" charset="0"/>
              <a:ea typeface="Arial" panose="020B0604020202020204" pitchFamily="34" charset="0"/>
            </a:endParaRPr>
          </a:p>
          <a:p>
            <a:pPr algn="r" rtl="1">
              <a:lnSpc>
                <a:spcPct val="150000"/>
              </a:lnSpc>
            </a:pPr>
            <a:r>
              <a:rPr lang="ar-EG" sz="3200" b="1" dirty="0">
                <a:solidFill>
                  <a:prstClr val="black"/>
                </a:solidFill>
                <a:latin typeface="Arial" panose="020B0604020202020204" pitchFamily="34" charset="0"/>
                <a:ea typeface="Arial" panose="020B0604020202020204" pitchFamily="34" charset="0"/>
              </a:rPr>
              <a:t>الخطوة الخامسة</a:t>
            </a:r>
            <a:r>
              <a:rPr lang="ar-SA" sz="3200" b="1" dirty="0">
                <a:solidFill>
                  <a:prstClr val="black"/>
                </a:solidFill>
                <a:latin typeface="Arial" panose="020B0604020202020204" pitchFamily="34" charset="0"/>
                <a:ea typeface="Arial" panose="020B0604020202020204" pitchFamily="34" charset="0"/>
              </a:rPr>
              <a:t>: </a:t>
            </a:r>
            <a:r>
              <a:rPr lang="ar-EG" sz="3200" b="1" dirty="0">
                <a:solidFill>
                  <a:prstClr val="black"/>
                </a:solidFill>
                <a:latin typeface="Arial" panose="020B0604020202020204" pitchFamily="34" charset="0"/>
                <a:ea typeface="Arial" panose="020B0604020202020204" pitchFamily="34" charset="0"/>
              </a:rPr>
              <a:t>أراجع </a:t>
            </a:r>
            <a:r>
              <a:rPr lang="ar-SA" sz="3200" b="1" dirty="0">
                <a:solidFill>
                  <a:prstClr val="black"/>
                </a:solidFill>
                <a:latin typeface="Arial" panose="020B0604020202020204" pitchFamily="34" charset="0"/>
                <a:ea typeface="Arial" panose="020B0604020202020204" pitchFamily="34" charset="0"/>
              </a:rPr>
              <a:t>(</a:t>
            </a:r>
            <a:r>
              <a:rPr lang="ar-EG" sz="3200" b="1" dirty="0">
                <a:solidFill>
                  <a:prstClr val="black"/>
                </a:solidFill>
                <a:latin typeface="Arial" panose="020B0604020202020204" pitchFamily="34" charset="0"/>
                <a:ea typeface="Arial" panose="020B0604020202020204" pitchFamily="34" charset="0"/>
              </a:rPr>
              <a:t>أراجع إجابتي أسئلتي من ذاكرتي</a:t>
            </a:r>
            <a:r>
              <a:rPr lang="ar-SA" sz="3200" b="1" dirty="0">
                <a:solidFill>
                  <a:prstClr val="black"/>
                </a:solidFill>
                <a:latin typeface="Arial" panose="020B0604020202020204" pitchFamily="34" charset="0"/>
                <a:ea typeface="Arial" panose="020B0604020202020204" pitchFamily="34" charset="0"/>
              </a:rPr>
              <a:t>).    </a:t>
            </a:r>
            <a:endParaRPr lang="en-US" sz="2000" b="1" dirty="0">
              <a:solidFill>
                <a:prstClr val="black"/>
              </a:solidFill>
              <a:latin typeface="Arial" panose="020B0604020202020204" pitchFamily="34" charset="0"/>
              <a:ea typeface="Arial" panose="020B0604020202020204" pitchFamily="34" charset="0"/>
            </a:endParaRPr>
          </a:p>
          <a:p>
            <a:pPr algn="r" rtl="1">
              <a:lnSpc>
                <a:spcPct val="150000"/>
              </a:lnSpc>
            </a:pPr>
            <a:r>
              <a:rPr lang="ar-EG" sz="3200" b="1" dirty="0">
                <a:solidFill>
                  <a:prstClr val="black"/>
                </a:solidFill>
                <a:latin typeface="Arial" panose="020B0604020202020204" pitchFamily="34" charset="0"/>
                <a:ea typeface="Arial" panose="020B0604020202020204" pitchFamily="34" charset="0"/>
              </a:rPr>
              <a:t>وأقرأها بالنص؛ لأتأكد أنها صحيحة</a:t>
            </a:r>
            <a:r>
              <a:rPr lang="ar-SA" sz="3200" b="1" dirty="0">
                <a:solidFill>
                  <a:prstClr val="black"/>
                </a:solidFill>
                <a:latin typeface="Arial" panose="020B0604020202020204" pitchFamily="34" charset="0"/>
                <a:ea typeface="Arial" panose="020B0604020202020204" pitchFamily="34" charset="0"/>
              </a:rPr>
              <a:t>).</a:t>
            </a:r>
            <a:endParaRPr lang="en-US" sz="2000" b="1" dirty="0">
              <a:solidFill>
                <a:prstClr val="black"/>
              </a:solidFill>
              <a:latin typeface="Arial" panose="020B0604020202020204" pitchFamily="34" charset="0"/>
              <a:ea typeface="Arial" panose="020B0604020202020204" pitchFamily="34" charset="0"/>
            </a:endParaRPr>
          </a:p>
          <a:p>
            <a:pPr algn="r" rtl="1">
              <a:lnSpc>
                <a:spcPct val="150000"/>
              </a:lnSpc>
            </a:pPr>
            <a:r>
              <a:rPr lang="ar-SA" sz="3200" b="1" dirty="0">
                <a:solidFill>
                  <a:prstClr val="black"/>
                </a:solidFill>
                <a:latin typeface="Arial" panose="020B0604020202020204" pitchFamily="34" charset="0"/>
                <a:ea typeface="Arial" panose="020B0604020202020204" pitchFamily="34" charset="0"/>
              </a:rPr>
              <a:t>1. </a:t>
            </a:r>
            <a:r>
              <a:rPr lang="ar-EG" sz="3200" b="1" dirty="0">
                <a:solidFill>
                  <a:prstClr val="black"/>
                </a:solidFill>
                <a:latin typeface="Arial" panose="020B0604020202020204" pitchFamily="34" charset="0"/>
                <a:ea typeface="Arial" panose="020B0604020202020204" pitchFamily="34" charset="0"/>
              </a:rPr>
              <a:t>أقرأ النص الاتي، ثم بمشاركة مجموعتي، أنفذ المطلوب أدناه</a:t>
            </a:r>
            <a:r>
              <a:rPr lang="ar-SA" sz="3200" b="1" dirty="0">
                <a:solidFill>
                  <a:prstClr val="black"/>
                </a:solidFill>
                <a:latin typeface="Arial" panose="020B0604020202020204" pitchFamily="34" charset="0"/>
                <a:ea typeface="Arial" panose="020B0604020202020204" pitchFamily="34" charset="0"/>
              </a:rPr>
              <a:t>:</a:t>
            </a:r>
            <a:endParaRPr lang="en-US" sz="1200" b="1" dirty="0">
              <a:solidFill>
                <a:prstClr val="black"/>
              </a:solidFill>
              <a:latin typeface="Arial" panose="020B0604020202020204" pitchFamily="34" charset="0"/>
              <a:ea typeface="Arial" panose="020B0604020202020204" pitchFamily="34" charset="0"/>
            </a:endParaRPr>
          </a:p>
        </p:txBody>
      </p:sp>
    </p:spTree>
    <p:custDataLst>
      <p:tags r:id="rId1"/>
    </p:custDataLst>
    <p:extLst>
      <p:ext uri="{BB962C8B-B14F-4D97-AF65-F5344CB8AC3E}">
        <p14:creationId xmlns:p14="http://schemas.microsoft.com/office/powerpoint/2010/main" val="2326990023"/>
      </p:ext>
    </p:extLst>
  </p:cSld>
  <p:clrMapOvr>
    <a:masterClrMapping/>
  </p:clrMapOvr>
  <p:transition spd="slow">
    <p:push dir="u"/>
    <p:sndAc>
      <p:stSnd>
        <p:snd r:embed="rId3" name="chimes.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mph" presetSubtype="0" repeatCount="indefinite" fill="hold" grpId="0" nodeType="afterEffect">
                                  <p:stCondLst>
                                    <p:cond delay="0"/>
                                  </p:stCondLst>
                                  <p:childTnLst>
                                    <p:animClr clrSpc="hsl" dir="cw">
                                      <p:cBhvr override="childStyle">
                                        <p:cTn id="6" dur="500" fill="hold"/>
                                        <p:tgtEl>
                                          <p:spTgt spid="8"/>
                                        </p:tgtEl>
                                        <p:attrNameLst>
                                          <p:attrName>style.color</p:attrName>
                                        </p:attrNameLst>
                                      </p:cBhvr>
                                      <p:by>
                                        <p:hsl h="-7200000" s="0" l="0"/>
                                      </p:by>
                                    </p:animClr>
                                    <p:animClr clrSpc="hsl" dir="cw">
                                      <p:cBhvr>
                                        <p:cTn id="7" dur="500" fill="hold"/>
                                        <p:tgtEl>
                                          <p:spTgt spid="8"/>
                                        </p:tgtEl>
                                        <p:attrNameLst>
                                          <p:attrName>fillcolor</p:attrName>
                                        </p:attrNameLst>
                                      </p:cBhvr>
                                      <p:by>
                                        <p:hsl h="-7200000" s="0" l="0"/>
                                      </p:by>
                                    </p:animClr>
                                    <p:animClr clrSpc="hsl" dir="cw">
                                      <p:cBhvr>
                                        <p:cTn id="8" dur="500" fill="hold"/>
                                        <p:tgtEl>
                                          <p:spTgt spid="8"/>
                                        </p:tgtEl>
                                        <p:attrNameLst>
                                          <p:attrName>stroke.color</p:attrName>
                                        </p:attrNameLst>
                                      </p:cBhvr>
                                      <p:by>
                                        <p:hsl h="-7200000" s="0" l="0"/>
                                      </p:by>
                                    </p:animClr>
                                    <p:set>
                                      <p:cBhvr>
                                        <p:cTn id="9" dur="500" fill="hold"/>
                                        <p:tgtEl>
                                          <p:spTgt spid="8"/>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2">
                                            <p:txEl>
                                              <p:pRg st="0" end="0"/>
                                            </p:txEl>
                                          </p:spTgt>
                                        </p:tgtEl>
                                        <p:attrNameLst>
                                          <p:attrName>style.visibility</p:attrName>
                                        </p:attrNameLst>
                                      </p:cBhvr>
                                      <p:to>
                                        <p:strVal val="visible"/>
                                      </p:to>
                                    </p:set>
                                    <p:animEffect transition="in" filter="fade">
                                      <p:cBhvr>
                                        <p:cTn id="14" dur="500"/>
                                        <p:tgtEl>
                                          <p:spTgt spid="2">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2">
                                            <p:txEl>
                                              <p:pRg st="1" end="1"/>
                                            </p:txEl>
                                          </p:spTgt>
                                        </p:tgtEl>
                                        <p:attrNameLst>
                                          <p:attrName>style.visibility</p:attrName>
                                        </p:attrNameLst>
                                      </p:cBhvr>
                                      <p:to>
                                        <p:strVal val="visible"/>
                                      </p:to>
                                    </p:set>
                                    <p:animEffect transition="in" filter="fade">
                                      <p:cBhvr>
                                        <p:cTn id="19" dur="500"/>
                                        <p:tgtEl>
                                          <p:spTgt spid="2">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2">
                                            <p:txEl>
                                              <p:pRg st="2" end="2"/>
                                            </p:txEl>
                                          </p:spTgt>
                                        </p:tgtEl>
                                        <p:attrNameLst>
                                          <p:attrName>style.visibility</p:attrName>
                                        </p:attrNameLst>
                                      </p:cBhvr>
                                      <p:to>
                                        <p:strVal val="visible"/>
                                      </p:to>
                                    </p:set>
                                    <p:animEffect transition="in" filter="fade">
                                      <p:cBhvr>
                                        <p:cTn id="24" dur="500"/>
                                        <p:tgtEl>
                                          <p:spTgt spid="2">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2">
                                            <p:txEl>
                                              <p:pRg st="3" end="3"/>
                                            </p:txEl>
                                          </p:spTgt>
                                        </p:tgtEl>
                                        <p:attrNameLst>
                                          <p:attrName>style.visibility</p:attrName>
                                        </p:attrNameLst>
                                      </p:cBhvr>
                                      <p:to>
                                        <p:strVal val="visible"/>
                                      </p:to>
                                    </p:set>
                                    <p:animEffect transition="in" filter="fade">
                                      <p:cBhvr>
                                        <p:cTn id="29" dur="500"/>
                                        <p:tgtEl>
                                          <p:spTgt spid="2">
                                            <p:txEl>
                                              <p:pRg st="3" end="3"/>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nodeType="clickEffect">
                                  <p:stCondLst>
                                    <p:cond delay="0"/>
                                  </p:stCondLst>
                                  <p:childTnLst>
                                    <p:set>
                                      <p:cBhvr>
                                        <p:cTn id="33" dur="1" fill="hold">
                                          <p:stCondLst>
                                            <p:cond delay="0"/>
                                          </p:stCondLst>
                                        </p:cTn>
                                        <p:tgtEl>
                                          <p:spTgt spid="2">
                                            <p:txEl>
                                              <p:pRg st="4" end="4"/>
                                            </p:txEl>
                                          </p:spTgt>
                                        </p:tgtEl>
                                        <p:attrNameLst>
                                          <p:attrName>style.visibility</p:attrName>
                                        </p:attrNameLst>
                                      </p:cBhvr>
                                      <p:to>
                                        <p:strVal val="visible"/>
                                      </p:to>
                                    </p:set>
                                    <p:animEffect transition="in" filter="fade">
                                      <p:cBhvr>
                                        <p:cTn id="34"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8" name="دبوس زينة 7"/>
          <p:cNvSpPr/>
          <p:nvPr/>
        </p:nvSpPr>
        <p:spPr>
          <a:xfrm>
            <a:off x="0" y="0"/>
            <a:ext cx="1146267" cy="765477"/>
          </a:xfrm>
          <a:prstGeom prst="plaque">
            <a:avLst/>
          </a:prstGeom>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ctr" rtl="1"/>
            <a:r>
              <a:rPr lang="ar-SA" b="1" dirty="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rPr>
              <a:t>كتاب الطالب ص</a:t>
            </a:r>
          </a:p>
        </p:txBody>
      </p:sp>
      <p:sp>
        <p:nvSpPr>
          <p:cNvPr id="12" name="مخطط انسيابي: محطة طرفية 11"/>
          <p:cNvSpPr/>
          <p:nvPr/>
        </p:nvSpPr>
        <p:spPr>
          <a:xfrm>
            <a:off x="3781400" y="6351984"/>
            <a:ext cx="1656184" cy="474240"/>
          </a:xfrm>
          <a:prstGeom prst="flowChartTerminator">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en-US" sz="2800" dirty="0">
              <a:ln>
                <a:solidFill>
                  <a:srgbClr val="7030A0"/>
                </a:solidFill>
              </a:ln>
              <a:solidFill>
                <a:prstClr val="white"/>
              </a:solidFill>
            </a:endParaRPr>
          </a:p>
        </p:txBody>
      </p:sp>
      <p:sp>
        <p:nvSpPr>
          <p:cNvPr id="13" name="شارة رتبة 12">
            <a:hlinkClick r:id="" action="ppaction://hlinkshowjump?jump=previousslide"/>
          </p:cNvPr>
          <p:cNvSpPr/>
          <p:nvPr/>
        </p:nvSpPr>
        <p:spPr>
          <a:xfrm>
            <a:off x="5509592" y="6324600"/>
            <a:ext cx="1800200" cy="474240"/>
          </a:xfrm>
          <a:prstGeom prst="chevron">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ar-EG" b="1" dirty="0">
              <a:solidFill>
                <a:prstClr val="white">
                  <a:lumMod val="95000"/>
                </a:prstClr>
              </a:solidFill>
              <a:cs typeface="PT Bold Heading" pitchFamily="2" charset="-78"/>
            </a:endParaRPr>
          </a:p>
          <a:p>
            <a:pPr algn="ctr" rtl="1"/>
            <a:r>
              <a:rPr lang="ar-SA" sz="2800" b="1" dirty="0">
                <a:ln>
                  <a:solidFill>
                    <a:srgbClr val="7030A0"/>
                  </a:solidFill>
                </a:ln>
                <a:solidFill>
                  <a:prstClr val="white">
                    <a:lumMod val="95000"/>
                  </a:prstClr>
                </a:solidFill>
                <a:cs typeface="PT Bold Heading" pitchFamily="2" charset="-78"/>
              </a:rPr>
              <a:t>السابقة</a:t>
            </a:r>
            <a:endParaRPr lang="ar-SA" b="1" dirty="0">
              <a:ln>
                <a:solidFill>
                  <a:srgbClr val="7030A0"/>
                </a:solidFill>
              </a:ln>
              <a:solidFill>
                <a:prstClr val="white">
                  <a:lumMod val="95000"/>
                </a:prstClr>
              </a:solidFill>
              <a:cs typeface="PT Bold Heading" pitchFamily="2" charset="-78"/>
            </a:endParaRPr>
          </a:p>
          <a:p>
            <a:pPr algn="ctr" rtl="1"/>
            <a:endParaRPr lang="en-US" dirty="0">
              <a:solidFill>
                <a:prstClr val="black"/>
              </a:solidFill>
            </a:endParaRPr>
          </a:p>
        </p:txBody>
      </p:sp>
      <p:sp>
        <p:nvSpPr>
          <p:cNvPr id="14" name="شارة رتبة 13">
            <a:hlinkClick r:id="" action="ppaction://hlinkshowjump?jump=nextslide"/>
          </p:cNvPr>
          <p:cNvSpPr/>
          <p:nvPr/>
        </p:nvSpPr>
        <p:spPr>
          <a:xfrm rot="10800000" flipV="1">
            <a:off x="1981200" y="6351139"/>
            <a:ext cx="1801368" cy="475084"/>
          </a:xfrm>
          <a:prstGeom prst="chevron">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ar-EG" b="1" dirty="0">
              <a:solidFill>
                <a:srgbClr val="FF0000"/>
              </a:solidFill>
              <a:cs typeface="PT Bold Heading" pitchFamily="2" charset="-78"/>
            </a:endParaRPr>
          </a:p>
          <a:p>
            <a:pPr algn="ctr" rtl="1"/>
            <a:r>
              <a:rPr lang="ar-SA" sz="2800" b="1" dirty="0">
                <a:ln>
                  <a:solidFill>
                    <a:srgbClr val="7030A0"/>
                  </a:solidFill>
                </a:ln>
                <a:solidFill>
                  <a:prstClr val="white">
                    <a:lumMod val="95000"/>
                  </a:prstClr>
                </a:solidFill>
                <a:cs typeface="PT Bold Heading" pitchFamily="2" charset="-78"/>
              </a:rPr>
              <a:t>التالية</a:t>
            </a:r>
            <a:endParaRPr lang="ar-SA" sz="2400" b="1" dirty="0">
              <a:ln>
                <a:solidFill>
                  <a:srgbClr val="7030A0"/>
                </a:solidFill>
              </a:ln>
              <a:solidFill>
                <a:prstClr val="white">
                  <a:lumMod val="95000"/>
                </a:prstClr>
              </a:solidFill>
              <a:cs typeface="PT Bold Heading" pitchFamily="2" charset="-78"/>
            </a:endParaRPr>
          </a:p>
          <a:p>
            <a:pPr algn="ctr" rtl="1"/>
            <a:endParaRPr lang="en-US" dirty="0">
              <a:solidFill>
                <a:prstClr val="black"/>
              </a:solidFill>
            </a:endParaRPr>
          </a:p>
        </p:txBody>
      </p:sp>
      <p:sp>
        <p:nvSpPr>
          <p:cNvPr id="2" name="Rectangle 1"/>
          <p:cNvSpPr/>
          <p:nvPr/>
        </p:nvSpPr>
        <p:spPr>
          <a:xfrm>
            <a:off x="37492" y="708327"/>
            <a:ext cx="9144000" cy="5401479"/>
          </a:xfrm>
          <a:prstGeom prst="rect">
            <a:avLst/>
          </a:prstGeom>
        </p:spPr>
        <p:txBody>
          <a:bodyPr wrap="square">
            <a:spAutoFit/>
          </a:bodyPr>
          <a:lstStyle/>
          <a:p>
            <a:pPr algn="r" rtl="1">
              <a:lnSpc>
                <a:spcPct val="115000"/>
              </a:lnSpc>
            </a:pPr>
            <a:r>
              <a:rPr lang="ar-EG" sz="2000" b="1" dirty="0">
                <a:solidFill>
                  <a:prstClr val="black"/>
                </a:solidFill>
                <a:latin typeface="Arial" panose="020B0604020202020204" pitchFamily="34" charset="0"/>
                <a:ea typeface="Arial" panose="020B0604020202020204" pitchFamily="34" charset="0"/>
              </a:rPr>
              <a:t>ويضم سطحها أربعة أقاليم جغرافية طبيعية رئيسية، هي: جبال الحجاز وعسير، وهضبة نجد، والصحاري الرملية، والسهل الساحلي الشرقي. وتشغل المملكة معظم أراضي الجزيرة العربية حيث تغطي مساحتها ما بين البحر الأحمر والخليج العربي ما يعادل أربعة أخماس المساحة الكلية للجزيرة العربية. عاصمتها الرياض الواقعة في قلب الجزيرة العربية.</a:t>
            </a:r>
            <a:endParaRPr lang="en-US" sz="1400" b="1" dirty="0">
              <a:solidFill>
                <a:prstClr val="black"/>
              </a:solidFill>
              <a:latin typeface="Arial" panose="020B0604020202020204" pitchFamily="34" charset="0"/>
              <a:ea typeface="Arial" panose="020B0604020202020204" pitchFamily="34" charset="0"/>
            </a:endParaRPr>
          </a:p>
          <a:p>
            <a:pPr algn="r" rtl="1">
              <a:lnSpc>
                <a:spcPct val="115000"/>
              </a:lnSpc>
            </a:pPr>
            <a:r>
              <a:rPr lang="ar-EG" sz="2000" b="1" dirty="0">
                <a:solidFill>
                  <a:prstClr val="black"/>
                </a:solidFill>
                <a:latin typeface="Arial" panose="020B0604020202020204" pitchFamily="34" charset="0"/>
                <a:ea typeface="Arial" panose="020B0604020202020204" pitchFamily="34" charset="0"/>
              </a:rPr>
              <a:t>ويزخر وطني المملكة العربية السعودية بمعالمه الدينية، والسياحية، وآثاره التاريخية وأمجاده الحضارية؛ حيث يضم وطني أقدس البقاع الإسلامية؛ لوجود بيت الله الحرام الذي يولي مئات الملايين من المسلمين وجوههم شطر، ويضم المدينة المنورة، حيث مسجد سيد المرسلين وخاتم النبيين نبينا محمد </a:t>
            </a:r>
            <a:r>
              <a:rPr lang="ar-EG" sz="2000" b="1" dirty="0">
                <a:solidFill>
                  <a:prstClr val="black"/>
                </a:solidFill>
                <a:ea typeface="Arial" panose="020B0604020202020204" pitchFamily="34" charset="0"/>
                <a:cs typeface="Times New Roman" panose="02020603050405020304" pitchFamily="18" charset="0"/>
              </a:rPr>
              <a:t>ﷺ</a:t>
            </a:r>
            <a:r>
              <a:rPr lang="ar-EG" sz="2000" b="1" dirty="0">
                <a:solidFill>
                  <a:prstClr val="black"/>
                </a:solidFill>
                <a:latin typeface="Arial" panose="020B0604020202020204" pitchFamily="34" charset="0"/>
                <a:ea typeface="Arial" panose="020B0604020202020204" pitchFamily="34" charset="0"/>
              </a:rPr>
              <a:t>. وتشهد المملكة العربية السعودية أكبر تجمع إسلامي في العالم؛ إذ يتوافد إلى الأماكن المقدسة أكثر من مليوني مسلم من مختلف أصقاع العالم الإسلامي سنويا؛ لأداء فريضة الحج ملتجئين إلى الله. وتمتاز المناطق الجبلية بجمال طبيعتها؛ لوجود الأشجار الخضراء، والربا الجميلة والمناخ المعتدل. ومن أشهر مراكز الاصطياف الجبلية: الطائف وأبها والباحة الواقعة على قمم جبال الحجاز، وعسير المتميز بجوه النقي.</a:t>
            </a:r>
            <a:endParaRPr lang="en-US" sz="1400" b="1" dirty="0">
              <a:solidFill>
                <a:prstClr val="black"/>
              </a:solidFill>
              <a:latin typeface="Arial" panose="020B0604020202020204" pitchFamily="34" charset="0"/>
              <a:ea typeface="Arial" panose="020B0604020202020204" pitchFamily="34" charset="0"/>
            </a:endParaRPr>
          </a:p>
          <a:p>
            <a:pPr algn="r" rtl="1">
              <a:lnSpc>
                <a:spcPct val="115000"/>
              </a:lnSpc>
            </a:pPr>
            <a:r>
              <a:rPr lang="ar-EG" sz="2000" b="1" dirty="0">
                <a:solidFill>
                  <a:prstClr val="black"/>
                </a:solidFill>
                <a:latin typeface="Arial" panose="020B0604020202020204" pitchFamily="34" charset="0"/>
                <a:ea typeface="Arial" panose="020B0604020202020204" pitchFamily="34" charset="0"/>
              </a:rPr>
              <a:t>أما المناطق التاريخية فهي مليئة بآثار الحضارات القديمة، وأشهرها: مدائن صالح في مدينة العلا، والفاو في الجنوب الشرقي، والأخدود في منطقة نجران.</a:t>
            </a:r>
            <a:endParaRPr lang="en-US" sz="1400" b="1" dirty="0">
              <a:solidFill>
                <a:prstClr val="black"/>
              </a:solidFill>
              <a:latin typeface="Arial" panose="020B0604020202020204" pitchFamily="34" charset="0"/>
              <a:ea typeface="Arial" panose="020B0604020202020204" pitchFamily="34" charset="0"/>
            </a:endParaRPr>
          </a:p>
          <a:p>
            <a:pPr algn="r" rtl="1">
              <a:lnSpc>
                <a:spcPct val="115000"/>
              </a:lnSpc>
            </a:pPr>
            <a:r>
              <a:rPr lang="ar-EG" sz="2000" b="1" dirty="0">
                <a:solidFill>
                  <a:prstClr val="black"/>
                </a:solidFill>
                <a:latin typeface="Arial" panose="020B0604020202020204" pitchFamily="34" charset="0"/>
                <a:ea typeface="Arial" panose="020B0604020202020204" pitchFamily="34" charset="0"/>
              </a:rPr>
              <a:t>وتمتاز المناطق الساحلية بالواجهات البحرية على طول شاطئ البحر الأحمر، وشاطئ الخليج العربي؛ فأنشئت فيها موانئ عديدة؛ لتؤمن الاتصال بين مدن بلادنا القائمة على الشواطئ وبين المملكة والخارج.</a:t>
            </a:r>
            <a:endParaRPr lang="en-US" sz="1200" b="1" dirty="0">
              <a:solidFill>
                <a:prstClr val="black"/>
              </a:solidFill>
              <a:latin typeface="Arial" panose="020B0604020202020204" pitchFamily="34" charset="0"/>
              <a:ea typeface="Arial" panose="020B0604020202020204" pitchFamily="34" charset="0"/>
            </a:endParaRPr>
          </a:p>
        </p:txBody>
      </p:sp>
    </p:spTree>
    <p:custDataLst>
      <p:tags r:id="rId1"/>
    </p:custDataLst>
    <p:extLst>
      <p:ext uri="{BB962C8B-B14F-4D97-AF65-F5344CB8AC3E}">
        <p14:creationId xmlns:p14="http://schemas.microsoft.com/office/powerpoint/2010/main" val="3221170468"/>
      </p:ext>
    </p:extLst>
  </p:cSld>
  <p:clrMapOvr>
    <a:masterClrMapping/>
  </p:clrMapOvr>
  <p:transition spd="slow">
    <p:push dir="u"/>
    <p:sndAc>
      <p:stSnd>
        <p:snd r:embed="rId3" name="chimes.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mph" presetSubtype="0" repeatCount="indefinite" fill="hold" grpId="0" nodeType="afterEffect">
                                  <p:stCondLst>
                                    <p:cond delay="0"/>
                                  </p:stCondLst>
                                  <p:childTnLst>
                                    <p:animClr clrSpc="hsl" dir="cw">
                                      <p:cBhvr override="childStyle">
                                        <p:cTn id="6" dur="500" fill="hold"/>
                                        <p:tgtEl>
                                          <p:spTgt spid="8"/>
                                        </p:tgtEl>
                                        <p:attrNameLst>
                                          <p:attrName>style.color</p:attrName>
                                        </p:attrNameLst>
                                      </p:cBhvr>
                                      <p:by>
                                        <p:hsl h="-7200000" s="0" l="0"/>
                                      </p:by>
                                    </p:animClr>
                                    <p:animClr clrSpc="hsl" dir="cw">
                                      <p:cBhvr>
                                        <p:cTn id="7" dur="500" fill="hold"/>
                                        <p:tgtEl>
                                          <p:spTgt spid="8"/>
                                        </p:tgtEl>
                                        <p:attrNameLst>
                                          <p:attrName>fillcolor</p:attrName>
                                        </p:attrNameLst>
                                      </p:cBhvr>
                                      <p:by>
                                        <p:hsl h="-7200000" s="0" l="0"/>
                                      </p:by>
                                    </p:animClr>
                                    <p:animClr clrSpc="hsl" dir="cw">
                                      <p:cBhvr>
                                        <p:cTn id="8" dur="500" fill="hold"/>
                                        <p:tgtEl>
                                          <p:spTgt spid="8"/>
                                        </p:tgtEl>
                                        <p:attrNameLst>
                                          <p:attrName>stroke.color</p:attrName>
                                        </p:attrNameLst>
                                      </p:cBhvr>
                                      <p:by>
                                        <p:hsl h="-7200000" s="0" l="0"/>
                                      </p:by>
                                    </p:animClr>
                                    <p:set>
                                      <p:cBhvr>
                                        <p:cTn id="9" dur="500" fill="hold"/>
                                        <p:tgtEl>
                                          <p:spTgt spid="8"/>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2">
                                            <p:txEl>
                                              <p:pRg st="0" end="0"/>
                                            </p:txEl>
                                          </p:spTgt>
                                        </p:tgtEl>
                                        <p:attrNameLst>
                                          <p:attrName>style.visibility</p:attrName>
                                        </p:attrNameLst>
                                      </p:cBhvr>
                                      <p:to>
                                        <p:strVal val="visible"/>
                                      </p:to>
                                    </p:set>
                                    <p:animEffect transition="in" filter="fade">
                                      <p:cBhvr>
                                        <p:cTn id="14" dur="500"/>
                                        <p:tgtEl>
                                          <p:spTgt spid="2">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2">
                                            <p:txEl>
                                              <p:pRg st="1" end="1"/>
                                            </p:txEl>
                                          </p:spTgt>
                                        </p:tgtEl>
                                        <p:attrNameLst>
                                          <p:attrName>style.visibility</p:attrName>
                                        </p:attrNameLst>
                                      </p:cBhvr>
                                      <p:to>
                                        <p:strVal val="visible"/>
                                      </p:to>
                                    </p:set>
                                    <p:animEffect transition="in" filter="fade">
                                      <p:cBhvr>
                                        <p:cTn id="19" dur="500"/>
                                        <p:tgtEl>
                                          <p:spTgt spid="2">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2">
                                            <p:txEl>
                                              <p:pRg st="2" end="2"/>
                                            </p:txEl>
                                          </p:spTgt>
                                        </p:tgtEl>
                                        <p:attrNameLst>
                                          <p:attrName>style.visibility</p:attrName>
                                        </p:attrNameLst>
                                      </p:cBhvr>
                                      <p:to>
                                        <p:strVal val="visible"/>
                                      </p:to>
                                    </p:set>
                                    <p:animEffect transition="in" filter="fade">
                                      <p:cBhvr>
                                        <p:cTn id="24" dur="500"/>
                                        <p:tgtEl>
                                          <p:spTgt spid="2">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2">
                                            <p:txEl>
                                              <p:pRg st="3" end="3"/>
                                            </p:txEl>
                                          </p:spTgt>
                                        </p:tgtEl>
                                        <p:attrNameLst>
                                          <p:attrName>style.visibility</p:attrName>
                                        </p:attrNameLst>
                                      </p:cBhvr>
                                      <p:to>
                                        <p:strVal val="visible"/>
                                      </p:to>
                                    </p:set>
                                    <p:animEffect transition="in" filter="fade">
                                      <p:cBhvr>
                                        <p:cTn id="29"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8" name="دبوس زينة 7"/>
          <p:cNvSpPr/>
          <p:nvPr/>
        </p:nvSpPr>
        <p:spPr>
          <a:xfrm>
            <a:off x="0" y="0"/>
            <a:ext cx="1146267" cy="765477"/>
          </a:xfrm>
          <a:prstGeom prst="plaque">
            <a:avLst/>
          </a:prstGeom>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ctr" rtl="1"/>
            <a:r>
              <a:rPr lang="ar-SA" b="1" dirty="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rPr>
              <a:t>كتاب الطالب ص</a:t>
            </a:r>
          </a:p>
        </p:txBody>
      </p:sp>
      <p:sp>
        <p:nvSpPr>
          <p:cNvPr id="12" name="مخطط انسيابي: محطة طرفية 11"/>
          <p:cNvSpPr/>
          <p:nvPr/>
        </p:nvSpPr>
        <p:spPr>
          <a:xfrm>
            <a:off x="3781400" y="6351984"/>
            <a:ext cx="1656184" cy="474240"/>
          </a:xfrm>
          <a:prstGeom prst="flowChartTerminator">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en-US" sz="2800" dirty="0">
              <a:ln>
                <a:solidFill>
                  <a:srgbClr val="7030A0"/>
                </a:solidFill>
              </a:ln>
              <a:solidFill>
                <a:prstClr val="white"/>
              </a:solidFill>
            </a:endParaRPr>
          </a:p>
        </p:txBody>
      </p:sp>
      <p:sp>
        <p:nvSpPr>
          <p:cNvPr id="13" name="شارة رتبة 12">
            <a:hlinkClick r:id="" action="ppaction://hlinkshowjump?jump=previousslide"/>
          </p:cNvPr>
          <p:cNvSpPr/>
          <p:nvPr/>
        </p:nvSpPr>
        <p:spPr>
          <a:xfrm>
            <a:off x="5509592" y="6324600"/>
            <a:ext cx="1800200" cy="474240"/>
          </a:xfrm>
          <a:prstGeom prst="chevron">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ar-EG" b="1" dirty="0">
              <a:solidFill>
                <a:prstClr val="white">
                  <a:lumMod val="95000"/>
                </a:prstClr>
              </a:solidFill>
              <a:cs typeface="PT Bold Heading" pitchFamily="2" charset="-78"/>
            </a:endParaRPr>
          </a:p>
          <a:p>
            <a:pPr algn="ctr" rtl="1"/>
            <a:r>
              <a:rPr lang="ar-SA" sz="2800" b="1" dirty="0">
                <a:ln>
                  <a:solidFill>
                    <a:srgbClr val="7030A0"/>
                  </a:solidFill>
                </a:ln>
                <a:solidFill>
                  <a:prstClr val="white">
                    <a:lumMod val="95000"/>
                  </a:prstClr>
                </a:solidFill>
                <a:cs typeface="PT Bold Heading" pitchFamily="2" charset="-78"/>
              </a:rPr>
              <a:t>السابقة</a:t>
            </a:r>
            <a:endParaRPr lang="ar-SA" b="1" dirty="0">
              <a:ln>
                <a:solidFill>
                  <a:srgbClr val="7030A0"/>
                </a:solidFill>
              </a:ln>
              <a:solidFill>
                <a:prstClr val="white">
                  <a:lumMod val="95000"/>
                </a:prstClr>
              </a:solidFill>
              <a:cs typeface="PT Bold Heading" pitchFamily="2" charset="-78"/>
            </a:endParaRPr>
          </a:p>
          <a:p>
            <a:pPr algn="ctr" rtl="1"/>
            <a:endParaRPr lang="en-US" dirty="0">
              <a:solidFill>
                <a:prstClr val="black"/>
              </a:solidFill>
            </a:endParaRPr>
          </a:p>
        </p:txBody>
      </p:sp>
      <p:sp>
        <p:nvSpPr>
          <p:cNvPr id="14" name="شارة رتبة 13">
            <a:hlinkClick r:id="" action="ppaction://hlinkshowjump?jump=nextslide"/>
          </p:cNvPr>
          <p:cNvSpPr/>
          <p:nvPr/>
        </p:nvSpPr>
        <p:spPr>
          <a:xfrm rot="10800000" flipV="1">
            <a:off x="1981200" y="6351139"/>
            <a:ext cx="1801368" cy="475084"/>
          </a:xfrm>
          <a:prstGeom prst="chevron">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ar-EG" b="1" dirty="0">
              <a:solidFill>
                <a:srgbClr val="FF0000"/>
              </a:solidFill>
              <a:cs typeface="PT Bold Heading" pitchFamily="2" charset="-78"/>
            </a:endParaRPr>
          </a:p>
          <a:p>
            <a:pPr algn="ctr" rtl="1"/>
            <a:r>
              <a:rPr lang="ar-SA" sz="2800" b="1" dirty="0">
                <a:ln>
                  <a:solidFill>
                    <a:srgbClr val="7030A0"/>
                  </a:solidFill>
                </a:ln>
                <a:solidFill>
                  <a:prstClr val="white">
                    <a:lumMod val="95000"/>
                  </a:prstClr>
                </a:solidFill>
                <a:cs typeface="PT Bold Heading" pitchFamily="2" charset="-78"/>
              </a:rPr>
              <a:t>التالية</a:t>
            </a:r>
            <a:endParaRPr lang="ar-SA" sz="2400" b="1" dirty="0">
              <a:ln>
                <a:solidFill>
                  <a:srgbClr val="7030A0"/>
                </a:solidFill>
              </a:ln>
              <a:solidFill>
                <a:prstClr val="white">
                  <a:lumMod val="95000"/>
                </a:prstClr>
              </a:solidFill>
              <a:cs typeface="PT Bold Heading" pitchFamily="2" charset="-78"/>
            </a:endParaRPr>
          </a:p>
          <a:p>
            <a:pPr algn="ctr" rtl="1"/>
            <a:endParaRPr lang="en-US" dirty="0">
              <a:solidFill>
                <a:prstClr val="black"/>
              </a:solidFill>
            </a:endParaRPr>
          </a:p>
        </p:txBody>
      </p:sp>
      <p:sp>
        <p:nvSpPr>
          <p:cNvPr id="2" name="Rectangle 1"/>
          <p:cNvSpPr/>
          <p:nvPr/>
        </p:nvSpPr>
        <p:spPr>
          <a:xfrm>
            <a:off x="0" y="604150"/>
            <a:ext cx="9144000" cy="5720027"/>
          </a:xfrm>
          <a:prstGeom prst="rect">
            <a:avLst/>
          </a:prstGeom>
        </p:spPr>
        <p:txBody>
          <a:bodyPr wrap="square">
            <a:spAutoFit/>
          </a:bodyPr>
          <a:lstStyle/>
          <a:p>
            <a:pPr algn="r" rtl="1">
              <a:lnSpc>
                <a:spcPct val="115000"/>
              </a:lnSpc>
            </a:pPr>
            <a:r>
              <a:rPr lang="ar-EG" b="1" dirty="0">
                <a:solidFill>
                  <a:prstClr val="black"/>
                </a:solidFill>
                <a:latin typeface="Arial" panose="020B0604020202020204" pitchFamily="34" charset="0"/>
                <a:ea typeface="Arial" panose="020B0604020202020204" pitchFamily="34" charset="0"/>
              </a:rPr>
              <a:t>وتستقبل الموانئ ناقلات الزيت الضخمة التي تنقل منتجات بلادنا البترولية إلى أنحاء العالم.</a:t>
            </a:r>
            <a:endParaRPr lang="en-US" sz="1200" b="1" dirty="0">
              <a:solidFill>
                <a:prstClr val="black"/>
              </a:solidFill>
              <a:latin typeface="Arial" panose="020B0604020202020204" pitchFamily="34" charset="0"/>
              <a:ea typeface="Arial" panose="020B0604020202020204" pitchFamily="34" charset="0"/>
            </a:endParaRPr>
          </a:p>
          <a:p>
            <a:pPr algn="r" rtl="1">
              <a:lnSpc>
                <a:spcPct val="115000"/>
              </a:lnSpc>
            </a:pPr>
            <a:r>
              <a:rPr lang="ar-EG" b="1" dirty="0">
                <a:solidFill>
                  <a:prstClr val="black"/>
                </a:solidFill>
                <a:latin typeface="Arial" panose="020B0604020202020204" pitchFamily="34" charset="0"/>
                <a:ea typeface="Arial" panose="020B0604020202020204" pitchFamily="34" charset="0"/>
              </a:rPr>
              <a:t>وقد اكتسب وطني أهمية اقتصادية عظمي بما حباه الله من نعمة النفط؛ إذ يحوي باطن أرضه واحدا من أعظم الاحتياطات المعروفة للنفط والغاز الطبيعي في العالم.</a:t>
            </a:r>
            <a:endParaRPr lang="en-US" sz="1200" b="1" dirty="0">
              <a:solidFill>
                <a:prstClr val="black"/>
              </a:solidFill>
              <a:latin typeface="Arial" panose="020B0604020202020204" pitchFamily="34" charset="0"/>
              <a:ea typeface="Arial" panose="020B0604020202020204" pitchFamily="34" charset="0"/>
            </a:endParaRPr>
          </a:p>
          <a:p>
            <a:pPr algn="r" rtl="1">
              <a:lnSpc>
                <a:spcPct val="115000"/>
              </a:lnSpc>
            </a:pPr>
            <a:r>
              <a:rPr lang="ar-EG" b="1" dirty="0">
                <a:solidFill>
                  <a:prstClr val="black"/>
                </a:solidFill>
                <a:latin typeface="Arial" panose="020B0604020202020204" pitchFamily="34" charset="0"/>
                <a:ea typeface="Arial" panose="020B0604020202020204" pitchFamily="34" charset="0"/>
              </a:rPr>
              <a:t>وشاء الله أن يكثر الخير، ويرتفع البنيان ويزدهر التعليم، وتنشط الصناعة والزراعة، وينهض كل شيء على أرض وطني، ويسير بخطوات حثيثة في جميع الميادين. فقد أنجزت مشروعات كبرى في فترة وجيزة بالعمل الدائب من أجل تحقيق النهضة.</a:t>
            </a:r>
            <a:endParaRPr lang="en-US" sz="1200" b="1" dirty="0">
              <a:solidFill>
                <a:prstClr val="black"/>
              </a:solidFill>
              <a:latin typeface="Arial" panose="020B0604020202020204" pitchFamily="34" charset="0"/>
              <a:ea typeface="Arial" panose="020B0604020202020204" pitchFamily="34" charset="0"/>
            </a:endParaRPr>
          </a:p>
          <a:p>
            <a:pPr algn="r" rtl="1">
              <a:lnSpc>
                <a:spcPct val="115000"/>
              </a:lnSpc>
            </a:pPr>
            <a:r>
              <a:rPr lang="ar-EG" b="1" dirty="0">
                <a:solidFill>
                  <a:prstClr val="black"/>
                </a:solidFill>
                <a:latin typeface="Arial" panose="020B0604020202020204" pitchFamily="34" charset="0"/>
                <a:ea typeface="Arial" panose="020B0604020202020204" pitchFamily="34" charset="0"/>
              </a:rPr>
              <a:t>والمملكة العربية السعودية مسموعة الكلمة في المحافل الدولية، والمؤتمرات العالمية، وينظر إليها على أنها سباقة للخير في مساعدة الدول الفقيرة، ونجدة الأمم المنكوبة وإقامة المشروعات النافعة في كثير من البلدان.</a:t>
            </a:r>
            <a:endParaRPr lang="en-US" sz="1200" b="1" dirty="0">
              <a:solidFill>
                <a:prstClr val="black"/>
              </a:solidFill>
              <a:latin typeface="Arial" panose="020B0604020202020204" pitchFamily="34" charset="0"/>
              <a:ea typeface="Arial" panose="020B0604020202020204" pitchFamily="34" charset="0"/>
            </a:endParaRPr>
          </a:p>
          <a:p>
            <a:pPr algn="r" rtl="1">
              <a:lnSpc>
                <a:spcPct val="115000"/>
              </a:lnSpc>
            </a:pPr>
            <a:r>
              <a:rPr lang="ar-EG" b="1" dirty="0">
                <a:solidFill>
                  <a:prstClr val="black"/>
                </a:solidFill>
                <a:latin typeface="Arial" panose="020B0604020202020204" pitchFamily="34" charset="0"/>
                <a:ea typeface="Arial" panose="020B0604020202020204" pitchFamily="34" charset="0"/>
              </a:rPr>
              <a:t>وهي عضو مؤسس فعال رائد في جامعة الدول العربية، وعضو مؤسس في الأمم المتحدة، وتقوم سياستها على الحياد؛ لتكون هذه البلاد المقدسة في منأى عن الخصومات الدولية فتنعم بالاستقرار والنظام.</a:t>
            </a:r>
            <a:endParaRPr lang="en-US" sz="1200" b="1" dirty="0">
              <a:solidFill>
                <a:prstClr val="black"/>
              </a:solidFill>
              <a:latin typeface="Arial" panose="020B0604020202020204" pitchFamily="34" charset="0"/>
              <a:ea typeface="Arial" panose="020B0604020202020204" pitchFamily="34" charset="0"/>
            </a:endParaRPr>
          </a:p>
          <a:p>
            <a:pPr algn="r" rtl="1">
              <a:lnSpc>
                <a:spcPct val="115000"/>
              </a:lnSpc>
            </a:pPr>
            <a:r>
              <a:rPr lang="ar-EG" b="1" dirty="0">
                <a:solidFill>
                  <a:prstClr val="black"/>
                </a:solidFill>
                <a:latin typeface="Arial" panose="020B0604020202020204" pitchFamily="34" charset="0"/>
                <a:ea typeface="Arial" panose="020B0604020202020204" pitchFamily="34" charset="0"/>
              </a:rPr>
              <a:t>وقد انطلقت رؤية المملكة 2030 من عناصر قوة بلادنا وقوة إلى استثمار هذه المقومات بشكل أكثر استدامة بإذن الله.</a:t>
            </a:r>
            <a:endParaRPr lang="en-US" sz="1200" b="1" dirty="0">
              <a:solidFill>
                <a:prstClr val="black"/>
              </a:solidFill>
              <a:latin typeface="Arial" panose="020B0604020202020204" pitchFamily="34" charset="0"/>
              <a:ea typeface="Arial" panose="020B0604020202020204" pitchFamily="34" charset="0"/>
            </a:endParaRPr>
          </a:p>
          <a:p>
            <a:pPr algn="r" rtl="1">
              <a:lnSpc>
                <a:spcPct val="115000"/>
              </a:lnSpc>
            </a:pPr>
            <a:r>
              <a:rPr lang="ar-EG" b="1" dirty="0">
                <a:solidFill>
                  <a:prstClr val="black"/>
                </a:solidFill>
                <a:latin typeface="Arial" panose="020B0604020202020204" pitchFamily="34" charset="0"/>
                <a:ea typeface="Arial" panose="020B0604020202020204" pitchFamily="34" charset="0"/>
              </a:rPr>
              <a:t>حماك الله يا مملكتي وأدامك حرة عزيزة شامخة بين الأوطان.</a:t>
            </a:r>
            <a:endParaRPr lang="en-US" sz="1200" b="1" dirty="0">
              <a:solidFill>
                <a:prstClr val="black"/>
              </a:solidFill>
              <a:latin typeface="Arial" panose="020B0604020202020204" pitchFamily="34" charset="0"/>
              <a:ea typeface="Arial" panose="020B0604020202020204" pitchFamily="34" charset="0"/>
            </a:endParaRPr>
          </a:p>
          <a:p>
            <a:pPr algn="r" rtl="1">
              <a:lnSpc>
                <a:spcPct val="115000"/>
              </a:lnSpc>
            </a:pPr>
            <a:r>
              <a:rPr lang="ar-EG" b="1" dirty="0">
                <a:solidFill>
                  <a:prstClr val="black"/>
                </a:solidFill>
                <a:latin typeface="Arial" panose="020B0604020202020204" pitchFamily="34" charset="0"/>
                <a:ea typeface="Arial" panose="020B0604020202020204" pitchFamily="34" charset="0"/>
              </a:rPr>
              <a:t>المعجم المساعد:</a:t>
            </a:r>
            <a:endParaRPr lang="en-US" sz="1200" b="1" dirty="0">
              <a:solidFill>
                <a:prstClr val="black"/>
              </a:solidFill>
              <a:latin typeface="Arial" panose="020B0604020202020204" pitchFamily="34" charset="0"/>
              <a:ea typeface="Arial" panose="020B0604020202020204" pitchFamily="34" charset="0"/>
            </a:endParaRPr>
          </a:p>
          <a:p>
            <a:pPr algn="r" rtl="1">
              <a:lnSpc>
                <a:spcPct val="115000"/>
              </a:lnSpc>
            </a:pPr>
            <a:r>
              <a:rPr lang="ar-EG" b="1" dirty="0">
                <a:solidFill>
                  <a:prstClr val="black"/>
                </a:solidFill>
                <a:latin typeface="Arial" panose="020B0604020202020204" pitchFamily="34" charset="0"/>
                <a:ea typeface="Arial" panose="020B0604020202020204" pitchFamily="34" charset="0"/>
              </a:rPr>
              <a:t>الأقاليم: المناطق المتحدة في مناخها.            يتوافد: يتقدم ويرد.              حباه: أعطاه.</a:t>
            </a:r>
            <a:endParaRPr lang="en-US" sz="1200" b="1" dirty="0">
              <a:solidFill>
                <a:prstClr val="black"/>
              </a:solidFill>
              <a:latin typeface="Arial" panose="020B0604020202020204" pitchFamily="34" charset="0"/>
              <a:ea typeface="Arial" panose="020B0604020202020204" pitchFamily="34" charset="0"/>
            </a:endParaRPr>
          </a:p>
          <a:p>
            <a:pPr algn="r" rtl="1">
              <a:lnSpc>
                <a:spcPct val="115000"/>
              </a:lnSpc>
            </a:pPr>
            <a:r>
              <a:rPr lang="ar-EG" b="1" dirty="0">
                <a:solidFill>
                  <a:prstClr val="black"/>
                </a:solidFill>
                <a:latin typeface="Arial" panose="020B0604020202020204" pitchFamily="34" charset="0"/>
                <a:ea typeface="Arial" panose="020B0604020202020204" pitchFamily="34" charset="0"/>
              </a:rPr>
              <a:t>يزخر: يفيض.                                    الربا: الأراضي المرتفعة.       وجيزة: قصيرة قليلة.</a:t>
            </a:r>
            <a:endParaRPr lang="en-US" sz="1200" b="1" dirty="0">
              <a:solidFill>
                <a:prstClr val="black"/>
              </a:solidFill>
              <a:latin typeface="Arial" panose="020B0604020202020204" pitchFamily="34" charset="0"/>
              <a:ea typeface="Arial" panose="020B0604020202020204" pitchFamily="34" charset="0"/>
            </a:endParaRPr>
          </a:p>
          <a:p>
            <a:pPr algn="r" rtl="1">
              <a:lnSpc>
                <a:spcPct val="115000"/>
              </a:lnSpc>
            </a:pPr>
            <a:r>
              <a:rPr lang="ar-EG" b="1" dirty="0">
                <a:solidFill>
                  <a:prstClr val="black"/>
                </a:solidFill>
                <a:latin typeface="Arial" panose="020B0604020202020204" pitchFamily="34" charset="0"/>
                <a:ea typeface="Arial" panose="020B0604020202020204" pitchFamily="34" charset="0"/>
              </a:rPr>
              <a:t>الدائب: الجاد.                                     منأى: مكان بعيد.</a:t>
            </a:r>
            <a:endParaRPr lang="en-US" sz="1200" b="1" dirty="0">
              <a:solidFill>
                <a:prstClr val="black"/>
              </a:solidFill>
              <a:latin typeface="Arial" panose="020B0604020202020204" pitchFamily="34" charset="0"/>
              <a:ea typeface="Arial" panose="020B0604020202020204" pitchFamily="34" charset="0"/>
            </a:endParaRPr>
          </a:p>
          <a:p>
            <a:pPr algn="r" rtl="1">
              <a:lnSpc>
                <a:spcPct val="115000"/>
              </a:lnSpc>
            </a:pPr>
            <a:r>
              <a:rPr lang="ar-EG" b="1" dirty="0">
                <a:solidFill>
                  <a:prstClr val="black"/>
                </a:solidFill>
                <a:latin typeface="Arial" panose="020B0604020202020204" pitchFamily="34" charset="0"/>
                <a:ea typeface="Arial" panose="020B0604020202020204" pitchFamily="34" charset="0"/>
              </a:rPr>
              <a:t>الحياد: عدم الميل إلى طرف من أطراف الخصومة.     الحضارات: مراحل التطور الإنساني.</a:t>
            </a:r>
            <a:endParaRPr lang="en-US" sz="1200" b="1" dirty="0">
              <a:solidFill>
                <a:prstClr val="black"/>
              </a:solidFill>
              <a:latin typeface="Arial" panose="020B0604020202020204" pitchFamily="34" charset="0"/>
              <a:ea typeface="Arial" panose="020B0604020202020204" pitchFamily="34" charset="0"/>
            </a:endParaRPr>
          </a:p>
        </p:txBody>
      </p:sp>
    </p:spTree>
    <p:custDataLst>
      <p:tags r:id="rId1"/>
    </p:custDataLst>
    <p:extLst>
      <p:ext uri="{BB962C8B-B14F-4D97-AF65-F5344CB8AC3E}">
        <p14:creationId xmlns:p14="http://schemas.microsoft.com/office/powerpoint/2010/main" val="1413133637"/>
      </p:ext>
    </p:extLst>
  </p:cSld>
  <p:clrMapOvr>
    <a:masterClrMapping/>
  </p:clrMapOvr>
  <p:transition spd="slow">
    <p:push dir="u"/>
    <p:sndAc>
      <p:stSnd>
        <p:snd r:embed="rId3" name="chimes.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mph" presetSubtype="0" repeatCount="indefinite" fill="hold" grpId="0" nodeType="afterEffect">
                                  <p:stCondLst>
                                    <p:cond delay="0"/>
                                  </p:stCondLst>
                                  <p:childTnLst>
                                    <p:animClr clrSpc="hsl" dir="cw">
                                      <p:cBhvr override="childStyle">
                                        <p:cTn id="6" dur="500" fill="hold"/>
                                        <p:tgtEl>
                                          <p:spTgt spid="8"/>
                                        </p:tgtEl>
                                        <p:attrNameLst>
                                          <p:attrName>style.color</p:attrName>
                                        </p:attrNameLst>
                                      </p:cBhvr>
                                      <p:by>
                                        <p:hsl h="-7200000" s="0" l="0"/>
                                      </p:by>
                                    </p:animClr>
                                    <p:animClr clrSpc="hsl" dir="cw">
                                      <p:cBhvr>
                                        <p:cTn id="7" dur="500" fill="hold"/>
                                        <p:tgtEl>
                                          <p:spTgt spid="8"/>
                                        </p:tgtEl>
                                        <p:attrNameLst>
                                          <p:attrName>fillcolor</p:attrName>
                                        </p:attrNameLst>
                                      </p:cBhvr>
                                      <p:by>
                                        <p:hsl h="-7200000" s="0" l="0"/>
                                      </p:by>
                                    </p:animClr>
                                    <p:animClr clrSpc="hsl" dir="cw">
                                      <p:cBhvr>
                                        <p:cTn id="8" dur="500" fill="hold"/>
                                        <p:tgtEl>
                                          <p:spTgt spid="8"/>
                                        </p:tgtEl>
                                        <p:attrNameLst>
                                          <p:attrName>stroke.color</p:attrName>
                                        </p:attrNameLst>
                                      </p:cBhvr>
                                      <p:by>
                                        <p:hsl h="-7200000" s="0" l="0"/>
                                      </p:by>
                                    </p:animClr>
                                    <p:set>
                                      <p:cBhvr>
                                        <p:cTn id="9" dur="500" fill="hold"/>
                                        <p:tgtEl>
                                          <p:spTgt spid="8"/>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2">
                                            <p:txEl>
                                              <p:pRg st="0" end="0"/>
                                            </p:txEl>
                                          </p:spTgt>
                                        </p:tgtEl>
                                        <p:attrNameLst>
                                          <p:attrName>style.visibility</p:attrName>
                                        </p:attrNameLst>
                                      </p:cBhvr>
                                      <p:to>
                                        <p:strVal val="visible"/>
                                      </p:to>
                                    </p:set>
                                    <p:animEffect transition="in" filter="fade">
                                      <p:cBhvr>
                                        <p:cTn id="14" dur="500"/>
                                        <p:tgtEl>
                                          <p:spTgt spid="2">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2">
                                            <p:txEl>
                                              <p:pRg st="1" end="1"/>
                                            </p:txEl>
                                          </p:spTgt>
                                        </p:tgtEl>
                                        <p:attrNameLst>
                                          <p:attrName>style.visibility</p:attrName>
                                        </p:attrNameLst>
                                      </p:cBhvr>
                                      <p:to>
                                        <p:strVal val="visible"/>
                                      </p:to>
                                    </p:set>
                                    <p:animEffect transition="in" filter="fade">
                                      <p:cBhvr>
                                        <p:cTn id="19" dur="500"/>
                                        <p:tgtEl>
                                          <p:spTgt spid="2">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2">
                                            <p:txEl>
                                              <p:pRg st="2" end="2"/>
                                            </p:txEl>
                                          </p:spTgt>
                                        </p:tgtEl>
                                        <p:attrNameLst>
                                          <p:attrName>style.visibility</p:attrName>
                                        </p:attrNameLst>
                                      </p:cBhvr>
                                      <p:to>
                                        <p:strVal val="visible"/>
                                      </p:to>
                                    </p:set>
                                    <p:animEffect transition="in" filter="fade">
                                      <p:cBhvr>
                                        <p:cTn id="24" dur="500"/>
                                        <p:tgtEl>
                                          <p:spTgt spid="2">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2">
                                            <p:txEl>
                                              <p:pRg st="3" end="3"/>
                                            </p:txEl>
                                          </p:spTgt>
                                        </p:tgtEl>
                                        <p:attrNameLst>
                                          <p:attrName>style.visibility</p:attrName>
                                        </p:attrNameLst>
                                      </p:cBhvr>
                                      <p:to>
                                        <p:strVal val="visible"/>
                                      </p:to>
                                    </p:set>
                                    <p:animEffect transition="in" filter="fade">
                                      <p:cBhvr>
                                        <p:cTn id="29" dur="500"/>
                                        <p:tgtEl>
                                          <p:spTgt spid="2">
                                            <p:txEl>
                                              <p:pRg st="3" end="3"/>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nodeType="clickEffect">
                                  <p:stCondLst>
                                    <p:cond delay="0"/>
                                  </p:stCondLst>
                                  <p:childTnLst>
                                    <p:set>
                                      <p:cBhvr>
                                        <p:cTn id="33" dur="1" fill="hold">
                                          <p:stCondLst>
                                            <p:cond delay="0"/>
                                          </p:stCondLst>
                                        </p:cTn>
                                        <p:tgtEl>
                                          <p:spTgt spid="2">
                                            <p:txEl>
                                              <p:pRg st="4" end="4"/>
                                            </p:txEl>
                                          </p:spTgt>
                                        </p:tgtEl>
                                        <p:attrNameLst>
                                          <p:attrName>style.visibility</p:attrName>
                                        </p:attrNameLst>
                                      </p:cBhvr>
                                      <p:to>
                                        <p:strVal val="visible"/>
                                      </p:to>
                                    </p:set>
                                    <p:animEffect transition="in" filter="fade">
                                      <p:cBhvr>
                                        <p:cTn id="34" dur="500"/>
                                        <p:tgtEl>
                                          <p:spTgt spid="2">
                                            <p:txEl>
                                              <p:pRg st="4" end="4"/>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nodeType="clickEffect">
                                  <p:stCondLst>
                                    <p:cond delay="0"/>
                                  </p:stCondLst>
                                  <p:childTnLst>
                                    <p:set>
                                      <p:cBhvr>
                                        <p:cTn id="38" dur="1" fill="hold">
                                          <p:stCondLst>
                                            <p:cond delay="0"/>
                                          </p:stCondLst>
                                        </p:cTn>
                                        <p:tgtEl>
                                          <p:spTgt spid="2">
                                            <p:txEl>
                                              <p:pRg st="5" end="5"/>
                                            </p:txEl>
                                          </p:spTgt>
                                        </p:tgtEl>
                                        <p:attrNameLst>
                                          <p:attrName>style.visibility</p:attrName>
                                        </p:attrNameLst>
                                      </p:cBhvr>
                                      <p:to>
                                        <p:strVal val="visible"/>
                                      </p:to>
                                    </p:set>
                                    <p:animEffect transition="in" filter="fade">
                                      <p:cBhvr>
                                        <p:cTn id="39" dur="500"/>
                                        <p:tgtEl>
                                          <p:spTgt spid="2">
                                            <p:txEl>
                                              <p:pRg st="5" end="5"/>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nodeType="clickEffect">
                                  <p:stCondLst>
                                    <p:cond delay="0"/>
                                  </p:stCondLst>
                                  <p:childTnLst>
                                    <p:set>
                                      <p:cBhvr>
                                        <p:cTn id="43" dur="1" fill="hold">
                                          <p:stCondLst>
                                            <p:cond delay="0"/>
                                          </p:stCondLst>
                                        </p:cTn>
                                        <p:tgtEl>
                                          <p:spTgt spid="2">
                                            <p:txEl>
                                              <p:pRg st="6" end="6"/>
                                            </p:txEl>
                                          </p:spTgt>
                                        </p:tgtEl>
                                        <p:attrNameLst>
                                          <p:attrName>style.visibility</p:attrName>
                                        </p:attrNameLst>
                                      </p:cBhvr>
                                      <p:to>
                                        <p:strVal val="visible"/>
                                      </p:to>
                                    </p:set>
                                    <p:animEffect transition="in" filter="fade">
                                      <p:cBhvr>
                                        <p:cTn id="44" dur="500"/>
                                        <p:tgtEl>
                                          <p:spTgt spid="2">
                                            <p:txEl>
                                              <p:pRg st="6" end="6"/>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nodeType="clickEffect">
                                  <p:stCondLst>
                                    <p:cond delay="0"/>
                                  </p:stCondLst>
                                  <p:childTnLst>
                                    <p:set>
                                      <p:cBhvr>
                                        <p:cTn id="48" dur="1" fill="hold">
                                          <p:stCondLst>
                                            <p:cond delay="0"/>
                                          </p:stCondLst>
                                        </p:cTn>
                                        <p:tgtEl>
                                          <p:spTgt spid="2">
                                            <p:txEl>
                                              <p:pRg st="7" end="7"/>
                                            </p:txEl>
                                          </p:spTgt>
                                        </p:tgtEl>
                                        <p:attrNameLst>
                                          <p:attrName>style.visibility</p:attrName>
                                        </p:attrNameLst>
                                      </p:cBhvr>
                                      <p:to>
                                        <p:strVal val="visible"/>
                                      </p:to>
                                    </p:set>
                                    <p:animEffect transition="in" filter="fade">
                                      <p:cBhvr>
                                        <p:cTn id="49" dur="500"/>
                                        <p:tgtEl>
                                          <p:spTgt spid="2">
                                            <p:txEl>
                                              <p:pRg st="7" end="7"/>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10" presetClass="entr" presetSubtype="0" fill="hold" nodeType="clickEffect">
                                  <p:stCondLst>
                                    <p:cond delay="0"/>
                                  </p:stCondLst>
                                  <p:childTnLst>
                                    <p:set>
                                      <p:cBhvr>
                                        <p:cTn id="53" dur="1" fill="hold">
                                          <p:stCondLst>
                                            <p:cond delay="0"/>
                                          </p:stCondLst>
                                        </p:cTn>
                                        <p:tgtEl>
                                          <p:spTgt spid="2">
                                            <p:txEl>
                                              <p:pRg st="8" end="8"/>
                                            </p:txEl>
                                          </p:spTgt>
                                        </p:tgtEl>
                                        <p:attrNameLst>
                                          <p:attrName>style.visibility</p:attrName>
                                        </p:attrNameLst>
                                      </p:cBhvr>
                                      <p:to>
                                        <p:strVal val="visible"/>
                                      </p:to>
                                    </p:set>
                                    <p:animEffect transition="in" filter="fade">
                                      <p:cBhvr>
                                        <p:cTn id="54" dur="500"/>
                                        <p:tgtEl>
                                          <p:spTgt spid="2">
                                            <p:txEl>
                                              <p:pRg st="8" end="8"/>
                                            </p:txEl>
                                          </p:spTgt>
                                        </p:tgtEl>
                                      </p:cBhvr>
                                    </p:animEffect>
                                  </p:childTnLst>
                                </p:cTn>
                              </p:par>
                            </p:childTnLst>
                          </p:cTn>
                        </p:par>
                      </p:childTnLst>
                    </p:cTn>
                  </p:par>
                  <p:par>
                    <p:cTn id="55" fill="hold">
                      <p:stCondLst>
                        <p:cond delay="indefinite"/>
                      </p:stCondLst>
                      <p:childTnLst>
                        <p:par>
                          <p:cTn id="56" fill="hold">
                            <p:stCondLst>
                              <p:cond delay="0"/>
                            </p:stCondLst>
                            <p:childTnLst>
                              <p:par>
                                <p:cTn id="57" presetID="10" presetClass="entr" presetSubtype="0" fill="hold" nodeType="clickEffect">
                                  <p:stCondLst>
                                    <p:cond delay="0"/>
                                  </p:stCondLst>
                                  <p:childTnLst>
                                    <p:set>
                                      <p:cBhvr>
                                        <p:cTn id="58" dur="1" fill="hold">
                                          <p:stCondLst>
                                            <p:cond delay="0"/>
                                          </p:stCondLst>
                                        </p:cTn>
                                        <p:tgtEl>
                                          <p:spTgt spid="2">
                                            <p:txEl>
                                              <p:pRg st="9" end="9"/>
                                            </p:txEl>
                                          </p:spTgt>
                                        </p:tgtEl>
                                        <p:attrNameLst>
                                          <p:attrName>style.visibility</p:attrName>
                                        </p:attrNameLst>
                                      </p:cBhvr>
                                      <p:to>
                                        <p:strVal val="visible"/>
                                      </p:to>
                                    </p:set>
                                    <p:animEffect transition="in" filter="fade">
                                      <p:cBhvr>
                                        <p:cTn id="59" dur="500"/>
                                        <p:tgtEl>
                                          <p:spTgt spid="2">
                                            <p:txEl>
                                              <p:pRg st="9" end="9"/>
                                            </p:txEl>
                                          </p:spTgt>
                                        </p:tgtEl>
                                      </p:cBhvr>
                                    </p:animEffect>
                                  </p:childTnLst>
                                </p:cTn>
                              </p:par>
                            </p:childTnLst>
                          </p:cTn>
                        </p:par>
                      </p:childTnLst>
                    </p:cTn>
                  </p:par>
                  <p:par>
                    <p:cTn id="60" fill="hold">
                      <p:stCondLst>
                        <p:cond delay="indefinite"/>
                      </p:stCondLst>
                      <p:childTnLst>
                        <p:par>
                          <p:cTn id="61" fill="hold">
                            <p:stCondLst>
                              <p:cond delay="0"/>
                            </p:stCondLst>
                            <p:childTnLst>
                              <p:par>
                                <p:cTn id="62" presetID="10" presetClass="entr" presetSubtype="0" fill="hold" nodeType="clickEffect">
                                  <p:stCondLst>
                                    <p:cond delay="0"/>
                                  </p:stCondLst>
                                  <p:childTnLst>
                                    <p:set>
                                      <p:cBhvr>
                                        <p:cTn id="63" dur="1" fill="hold">
                                          <p:stCondLst>
                                            <p:cond delay="0"/>
                                          </p:stCondLst>
                                        </p:cTn>
                                        <p:tgtEl>
                                          <p:spTgt spid="2">
                                            <p:txEl>
                                              <p:pRg st="10" end="10"/>
                                            </p:txEl>
                                          </p:spTgt>
                                        </p:tgtEl>
                                        <p:attrNameLst>
                                          <p:attrName>style.visibility</p:attrName>
                                        </p:attrNameLst>
                                      </p:cBhvr>
                                      <p:to>
                                        <p:strVal val="visible"/>
                                      </p:to>
                                    </p:set>
                                    <p:animEffect transition="in" filter="fade">
                                      <p:cBhvr>
                                        <p:cTn id="64" dur="500"/>
                                        <p:tgtEl>
                                          <p:spTgt spid="2">
                                            <p:txEl>
                                              <p:pRg st="10" end="10"/>
                                            </p:txEl>
                                          </p:spTgt>
                                        </p:tgtEl>
                                      </p:cBhvr>
                                    </p:animEffect>
                                  </p:childTnLst>
                                </p:cTn>
                              </p:par>
                            </p:childTnLst>
                          </p:cTn>
                        </p:par>
                      </p:childTnLst>
                    </p:cTn>
                  </p:par>
                  <p:par>
                    <p:cTn id="65" fill="hold">
                      <p:stCondLst>
                        <p:cond delay="indefinite"/>
                      </p:stCondLst>
                      <p:childTnLst>
                        <p:par>
                          <p:cTn id="66" fill="hold">
                            <p:stCondLst>
                              <p:cond delay="0"/>
                            </p:stCondLst>
                            <p:childTnLst>
                              <p:par>
                                <p:cTn id="67" presetID="10" presetClass="entr" presetSubtype="0" fill="hold" nodeType="clickEffect">
                                  <p:stCondLst>
                                    <p:cond delay="0"/>
                                  </p:stCondLst>
                                  <p:childTnLst>
                                    <p:set>
                                      <p:cBhvr>
                                        <p:cTn id="68" dur="1" fill="hold">
                                          <p:stCondLst>
                                            <p:cond delay="0"/>
                                          </p:stCondLst>
                                        </p:cTn>
                                        <p:tgtEl>
                                          <p:spTgt spid="2">
                                            <p:txEl>
                                              <p:pRg st="11" end="11"/>
                                            </p:txEl>
                                          </p:spTgt>
                                        </p:tgtEl>
                                        <p:attrNameLst>
                                          <p:attrName>style.visibility</p:attrName>
                                        </p:attrNameLst>
                                      </p:cBhvr>
                                      <p:to>
                                        <p:strVal val="visible"/>
                                      </p:to>
                                    </p:set>
                                    <p:animEffect transition="in" filter="fade">
                                      <p:cBhvr>
                                        <p:cTn id="69" dur="500"/>
                                        <p:tgtEl>
                                          <p:spTgt spid="2">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8" name="دبوس زينة 7"/>
          <p:cNvSpPr/>
          <p:nvPr/>
        </p:nvSpPr>
        <p:spPr>
          <a:xfrm>
            <a:off x="0" y="0"/>
            <a:ext cx="1146267" cy="765477"/>
          </a:xfrm>
          <a:prstGeom prst="plaque">
            <a:avLst/>
          </a:prstGeom>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ctr" rtl="1"/>
            <a:r>
              <a:rPr lang="ar-SA" b="1" dirty="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rPr>
              <a:t>كتاب الطالب ص</a:t>
            </a:r>
          </a:p>
        </p:txBody>
      </p:sp>
      <p:sp>
        <p:nvSpPr>
          <p:cNvPr id="12" name="مخطط انسيابي: محطة طرفية 11"/>
          <p:cNvSpPr/>
          <p:nvPr/>
        </p:nvSpPr>
        <p:spPr>
          <a:xfrm>
            <a:off x="3781400" y="6351984"/>
            <a:ext cx="1656184" cy="474240"/>
          </a:xfrm>
          <a:prstGeom prst="flowChartTerminator">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en-US" sz="2800" dirty="0">
              <a:ln>
                <a:solidFill>
                  <a:srgbClr val="7030A0"/>
                </a:solidFill>
              </a:ln>
              <a:solidFill>
                <a:prstClr val="white"/>
              </a:solidFill>
            </a:endParaRPr>
          </a:p>
        </p:txBody>
      </p:sp>
      <p:sp>
        <p:nvSpPr>
          <p:cNvPr id="13" name="شارة رتبة 12">
            <a:hlinkClick r:id="" action="ppaction://hlinkshowjump?jump=previousslide"/>
          </p:cNvPr>
          <p:cNvSpPr/>
          <p:nvPr/>
        </p:nvSpPr>
        <p:spPr>
          <a:xfrm>
            <a:off x="5509592" y="6324600"/>
            <a:ext cx="1800200" cy="474240"/>
          </a:xfrm>
          <a:prstGeom prst="chevron">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ar-EG" b="1" dirty="0">
              <a:solidFill>
                <a:prstClr val="white">
                  <a:lumMod val="95000"/>
                </a:prstClr>
              </a:solidFill>
              <a:cs typeface="PT Bold Heading" pitchFamily="2" charset="-78"/>
            </a:endParaRPr>
          </a:p>
          <a:p>
            <a:pPr algn="ctr" rtl="1"/>
            <a:r>
              <a:rPr lang="ar-SA" sz="2800" b="1" dirty="0">
                <a:ln>
                  <a:solidFill>
                    <a:srgbClr val="7030A0"/>
                  </a:solidFill>
                </a:ln>
                <a:solidFill>
                  <a:prstClr val="white">
                    <a:lumMod val="95000"/>
                  </a:prstClr>
                </a:solidFill>
                <a:cs typeface="PT Bold Heading" pitchFamily="2" charset="-78"/>
              </a:rPr>
              <a:t>السابقة</a:t>
            </a:r>
            <a:endParaRPr lang="ar-SA" b="1" dirty="0">
              <a:ln>
                <a:solidFill>
                  <a:srgbClr val="7030A0"/>
                </a:solidFill>
              </a:ln>
              <a:solidFill>
                <a:prstClr val="white">
                  <a:lumMod val="95000"/>
                </a:prstClr>
              </a:solidFill>
              <a:cs typeface="PT Bold Heading" pitchFamily="2" charset="-78"/>
            </a:endParaRPr>
          </a:p>
          <a:p>
            <a:pPr algn="ctr" rtl="1"/>
            <a:endParaRPr lang="en-US" dirty="0">
              <a:solidFill>
                <a:prstClr val="black"/>
              </a:solidFill>
            </a:endParaRPr>
          </a:p>
        </p:txBody>
      </p:sp>
      <p:sp>
        <p:nvSpPr>
          <p:cNvPr id="14" name="شارة رتبة 13">
            <a:hlinkClick r:id="" action="ppaction://hlinkshowjump?jump=nextslide"/>
          </p:cNvPr>
          <p:cNvSpPr/>
          <p:nvPr/>
        </p:nvSpPr>
        <p:spPr>
          <a:xfrm rot="10800000" flipV="1">
            <a:off x="1981200" y="6351139"/>
            <a:ext cx="1801368" cy="475084"/>
          </a:xfrm>
          <a:prstGeom prst="chevron">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ar-EG" b="1" dirty="0">
              <a:solidFill>
                <a:srgbClr val="FF0000"/>
              </a:solidFill>
              <a:cs typeface="PT Bold Heading" pitchFamily="2" charset="-78"/>
            </a:endParaRPr>
          </a:p>
          <a:p>
            <a:pPr algn="ctr" rtl="1"/>
            <a:r>
              <a:rPr lang="ar-SA" sz="2800" b="1" dirty="0">
                <a:ln>
                  <a:solidFill>
                    <a:srgbClr val="7030A0"/>
                  </a:solidFill>
                </a:ln>
                <a:solidFill>
                  <a:prstClr val="white">
                    <a:lumMod val="95000"/>
                  </a:prstClr>
                </a:solidFill>
                <a:cs typeface="PT Bold Heading" pitchFamily="2" charset="-78"/>
              </a:rPr>
              <a:t>التالية</a:t>
            </a:r>
            <a:endParaRPr lang="ar-SA" sz="2400" b="1" dirty="0">
              <a:ln>
                <a:solidFill>
                  <a:srgbClr val="7030A0"/>
                </a:solidFill>
              </a:ln>
              <a:solidFill>
                <a:prstClr val="white">
                  <a:lumMod val="95000"/>
                </a:prstClr>
              </a:solidFill>
              <a:cs typeface="PT Bold Heading" pitchFamily="2" charset="-78"/>
            </a:endParaRPr>
          </a:p>
          <a:p>
            <a:pPr algn="ctr" rtl="1"/>
            <a:endParaRPr lang="en-US" dirty="0">
              <a:solidFill>
                <a:prstClr val="black"/>
              </a:solidFill>
            </a:endParaRPr>
          </a:p>
        </p:txBody>
      </p:sp>
      <p:sp>
        <p:nvSpPr>
          <p:cNvPr id="2" name="Rectangle 1"/>
          <p:cNvSpPr/>
          <p:nvPr/>
        </p:nvSpPr>
        <p:spPr>
          <a:xfrm>
            <a:off x="37492" y="516885"/>
            <a:ext cx="9144000" cy="2604559"/>
          </a:xfrm>
          <a:prstGeom prst="rect">
            <a:avLst/>
          </a:prstGeom>
        </p:spPr>
        <p:txBody>
          <a:bodyPr wrap="square">
            <a:spAutoFit/>
          </a:bodyPr>
          <a:lstStyle/>
          <a:p>
            <a:pPr algn="r" rtl="1">
              <a:lnSpc>
                <a:spcPct val="115000"/>
              </a:lnSpc>
            </a:pPr>
            <a:r>
              <a:rPr lang="ar-EG" sz="2400" b="1" dirty="0">
                <a:solidFill>
                  <a:prstClr val="black"/>
                </a:solidFill>
                <a:latin typeface="Arial" panose="020B0604020202020204" pitchFamily="34" charset="0"/>
                <a:ea typeface="Arial" panose="020B0604020202020204" pitchFamily="34" charset="0"/>
              </a:rPr>
              <a:t>أقرأ</a:t>
            </a:r>
            <a:endParaRPr lang="en-US" sz="1600" b="1" dirty="0">
              <a:solidFill>
                <a:prstClr val="black"/>
              </a:solidFill>
              <a:latin typeface="Arial" panose="020B0604020202020204" pitchFamily="34" charset="0"/>
              <a:ea typeface="Arial" panose="020B0604020202020204" pitchFamily="34" charset="0"/>
            </a:endParaRPr>
          </a:p>
          <a:p>
            <a:pPr algn="r" rtl="1">
              <a:lnSpc>
                <a:spcPct val="115000"/>
              </a:lnSpc>
            </a:pPr>
            <a:r>
              <a:rPr lang="ar-EG" sz="2400" b="1" dirty="0">
                <a:solidFill>
                  <a:prstClr val="black"/>
                </a:solidFill>
                <a:latin typeface="Arial" panose="020B0604020202020204" pitchFamily="34" charset="0"/>
                <a:ea typeface="Arial" panose="020B0604020202020204" pitchFamily="34" charset="0"/>
              </a:rPr>
              <a:t>أقرأ النص قراءة صامتة ثم أجيب عما يأتي:</a:t>
            </a:r>
            <a:endParaRPr lang="en-US" sz="1600" b="1" dirty="0">
              <a:solidFill>
                <a:prstClr val="black"/>
              </a:solidFill>
              <a:latin typeface="Arial" panose="020B0604020202020204" pitchFamily="34" charset="0"/>
              <a:ea typeface="Arial" panose="020B0604020202020204" pitchFamily="34" charset="0"/>
            </a:endParaRPr>
          </a:p>
          <a:p>
            <a:pPr algn="r" rtl="1">
              <a:lnSpc>
                <a:spcPct val="115000"/>
              </a:lnSpc>
            </a:pPr>
            <a:r>
              <a:rPr lang="ar-EG" sz="2400" b="1" dirty="0">
                <a:solidFill>
                  <a:prstClr val="black"/>
                </a:solidFill>
                <a:latin typeface="Arial" panose="020B0604020202020204" pitchFamily="34" charset="0"/>
                <a:ea typeface="Arial" panose="020B0604020202020204" pitchFamily="34" charset="0"/>
              </a:rPr>
              <a:t>1- ألاحظ الصور المصاحبة للنص، وأعبر عنها شفهيا عن مضمون واحدة منها في جملتين مفيدتين.</a:t>
            </a:r>
            <a:endParaRPr lang="en-US" sz="1600" b="1" dirty="0">
              <a:solidFill>
                <a:prstClr val="black"/>
              </a:solidFill>
              <a:latin typeface="Arial" panose="020B0604020202020204" pitchFamily="34" charset="0"/>
              <a:ea typeface="Arial" panose="020B0604020202020204" pitchFamily="34" charset="0"/>
            </a:endParaRPr>
          </a:p>
          <a:p>
            <a:pPr algn="r" rtl="1">
              <a:lnSpc>
                <a:spcPct val="115000"/>
              </a:lnSpc>
            </a:pPr>
            <a:r>
              <a:rPr lang="ar-EG" sz="2400" b="1" dirty="0">
                <a:solidFill>
                  <a:prstClr val="black"/>
                </a:solidFill>
                <a:latin typeface="Arial" panose="020B0604020202020204" pitchFamily="34" charset="0"/>
                <a:ea typeface="Arial" panose="020B0604020202020204" pitchFamily="34" charset="0"/>
              </a:rPr>
              <a:t>2- أقرأ النص قراءة صامتة سريعة، واستخرج منه ما يأتي:</a:t>
            </a:r>
            <a:endParaRPr lang="en-US" sz="1600" b="1" dirty="0">
              <a:solidFill>
                <a:prstClr val="black"/>
              </a:solidFill>
              <a:latin typeface="Arial" panose="020B0604020202020204" pitchFamily="34" charset="0"/>
              <a:ea typeface="Arial" panose="020B0604020202020204" pitchFamily="34" charset="0"/>
            </a:endParaRPr>
          </a:p>
          <a:p>
            <a:pPr algn="r" rtl="1">
              <a:lnSpc>
                <a:spcPct val="115000"/>
              </a:lnSpc>
            </a:pPr>
            <a:r>
              <a:rPr lang="ar-EG" sz="2400" b="1" dirty="0">
                <a:solidFill>
                  <a:prstClr val="black"/>
                </a:solidFill>
                <a:latin typeface="Arial" panose="020B0604020202020204" pitchFamily="34" charset="0"/>
                <a:ea typeface="Arial" panose="020B0604020202020204" pitchFamily="34" charset="0"/>
              </a:rPr>
              <a:t>أسماء أربع مدن              مكانا أثريا تاريخيا               جملة دالة على دعاء بالخير</a:t>
            </a:r>
            <a:endParaRPr lang="en-US" sz="1600" b="1" dirty="0">
              <a:solidFill>
                <a:prstClr val="black"/>
              </a:solidFill>
              <a:latin typeface="Arial" panose="020B0604020202020204" pitchFamily="34" charset="0"/>
              <a:ea typeface="Arial" panose="020B0604020202020204" pitchFamily="34" charset="0"/>
            </a:endParaRPr>
          </a:p>
        </p:txBody>
      </p:sp>
      <p:pic>
        <p:nvPicPr>
          <p:cNvPr id="3" name="Picture 2">
            <a:extLst>
              <a:ext uri="{FF2B5EF4-FFF2-40B4-BE49-F238E27FC236}">
                <a16:creationId xmlns:a16="http://schemas.microsoft.com/office/drawing/2014/main" id="{5C89B9F3-BC92-4B81-98D2-3ECB3281CF79}"/>
              </a:ext>
            </a:extLst>
          </p:cNvPr>
          <p:cNvPicPr>
            <a:picLocks noChangeAspect="1"/>
          </p:cNvPicPr>
          <p:nvPr/>
        </p:nvPicPr>
        <p:blipFill>
          <a:blip r:embed="rId5"/>
          <a:stretch>
            <a:fillRect/>
          </a:stretch>
        </p:blipFill>
        <p:spPr>
          <a:xfrm>
            <a:off x="1550279" y="3429000"/>
            <a:ext cx="6118426" cy="1370982"/>
          </a:xfrm>
          <a:prstGeom prst="rect">
            <a:avLst/>
          </a:prstGeom>
        </p:spPr>
      </p:pic>
    </p:spTree>
    <p:custDataLst>
      <p:tags r:id="rId1"/>
    </p:custDataLst>
    <p:extLst>
      <p:ext uri="{BB962C8B-B14F-4D97-AF65-F5344CB8AC3E}">
        <p14:creationId xmlns:p14="http://schemas.microsoft.com/office/powerpoint/2010/main" val="2428920995"/>
      </p:ext>
    </p:extLst>
  </p:cSld>
  <p:clrMapOvr>
    <a:masterClrMapping/>
  </p:clrMapOvr>
  <p:transition spd="slow">
    <p:push dir="u"/>
    <p:sndAc>
      <p:stSnd>
        <p:snd r:embed="rId3" name="chimes.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fade">
                                      <p:cBhvr>
                                        <p:cTn id="27" dur="500"/>
                                        <p:tgtEl>
                                          <p:spTgt spid="2">
                                            <p:txEl>
                                              <p:pRg st="4" end="4"/>
                                            </p:txEl>
                                          </p:spTgt>
                                        </p:tgtEl>
                                      </p:cBhvr>
                                    </p:animEffect>
                                  </p:childTnLst>
                                </p:cTn>
                              </p:par>
                            </p:childTnLst>
                          </p:cTn>
                        </p:par>
                        <p:par>
                          <p:cTn id="28" fill="hold">
                            <p:stCondLst>
                              <p:cond delay="500"/>
                            </p:stCondLst>
                            <p:childTnLst>
                              <p:par>
                                <p:cTn id="29" presetID="22" presetClass="emph" presetSubtype="0" repeatCount="indefinite" fill="hold" grpId="0" nodeType="afterEffect">
                                  <p:stCondLst>
                                    <p:cond delay="0"/>
                                  </p:stCondLst>
                                  <p:childTnLst>
                                    <p:animClr clrSpc="hsl" dir="cw">
                                      <p:cBhvr override="childStyle">
                                        <p:cTn id="30" dur="500" fill="hold"/>
                                        <p:tgtEl>
                                          <p:spTgt spid="8"/>
                                        </p:tgtEl>
                                        <p:attrNameLst>
                                          <p:attrName>style.color</p:attrName>
                                        </p:attrNameLst>
                                      </p:cBhvr>
                                      <p:by>
                                        <p:hsl h="-7200000" s="0" l="0"/>
                                      </p:by>
                                    </p:animClr>
                                    <p:animClr clrSpc="hsl" dir="cw">
                                      <p:cBhvr>
                                        <p:cTn id="31" dur="500" fill="hold"/>
                                        <p:tgtEl>
                                          <p:spTgt spid="8"/>
                                        </p:tgtEl>
                                        <p:attrNameLst>
                                          <p:attrName>fillcolor</p:attrName>
                                        </p:attrNameLst>
                                      </p:cBhvr>
                                      <p:by>
                                        <p:hsl h="-7200000" s="0" l="0"/>
                                      </p:by>
                                    </p:animClr>
                                    <p:animClr clrSpc="hsl" dir="cw">
                                      <p:cBhvr>
                                        <p:cTn id="32" dur="500" fill="hold"/>
                                        <p:tgtEl>
                                          <p:spTgt spid="8"/>
                                        </p:tgtEl>
                                        <p:attrNameLst>
                                          <p:attrName>stroke.color</p:attrName>
                                        </p:attrNameLst>
                                      </p:cBhvr>
                                      <p:by>
                                        <p:hsl h="-7200000" s="0" l="0"/>
                                      </p:by>
                                    </p:animClr>
                                    <p:set>
                                      <p:cBhvr>
                                        <p:cTn id="33" dur="500" fill="hold"/>
                                        <p:tgtEl>
                                          <p:spTgt spid="8"/>
                                        </p:tgtEl>
                                        <p:attrNameLst>
                                          <p:attrName>fill.type</p:attrName>
                                        </p:attrNameLst>
                                      </p:cBhvr>
                                      <p:to>
                                        <p:strVal val="solid"/>
                                      </p:to>
                                    </p:se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nodeType="clickEffect">
                                  <p:stCondLst>
                                    <p:cond delay="0"/>
                                  </p:stCondLst>
                                  <p:childTnLst>
                                    <p:set>
                                      <p:cBhvr>
                                        <p:cTn id="37" dur="1" fill="hold">
                                          <p:stCondLst>
                                            <p:cond delay="0"/>
                                          </p:stCondLst>
                                        </p:cTn>
                                        <p:tgtEl>
                                          <p:spTgt spid="3"/>
                                        </p:tgtEl>
                                        <p:attrNameLst>
                                          <p:attrName>style.visibility</p:attrName>
                                        </p:attrNameLst>
                                      </p:cBhvr>
                                      <p:to>
                                        <p:strVal val="visible"/>
                                      </p:to>
                                    </p:set>
                                    <p:animEffect transition="in" filter="fade">
                                      <p:cBhvr>
                                        <p:cTn id="38"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8" name="دبوس زينة 7"/>
          <p:cNvSpPr/>
          <p:nvPr/>
        </p:nvSpPr>
        <p:spPr>
          <a:xfrm>
            <a:off x="0" y="0"/>
            <a:ext cx="1146267" cy="765477"/>
          </a:xfrm>
          <a:prstGeom prst="plaque">
            <a:avLst/>
          </a:prstGeom>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ctr" rtl="1"/>
            <a:r>
              <a:rPr lang="ar-SA" b="1" dirty="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rPr>
              <a:t>كتاب الطالب ص</a:t>
            </a:r>
          </a:p>
        </p:txBody>
      </p:sp>
      <p:sp>
        <p:nvSpPr>
          <p:cNvPr id="12" name="مخطط انسيابي: محطة طرفية 11"/>
          <p:cNvSpPr/>
          <p:nvPr/>
        </p:nvSpPr>
        <p:spPr>
          <a:xfrm>
            <a:off x="3781400" y="6351984"/>
            <a:ext cx="1656184" cy="474240"/>
          </a:xfrm>
          <a:prstGeom prst="flowChartTerminator">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en-US" sz="2800" dirty="0">
              <a:ln>
                <a:solidFill>
                  <a:srgbClr val="7030A0"/>
                </a:solidFill>
              </a:ln>
              <a:solidFill>
                <a:prstClr val="white"/>
              </a:solidFill>
            </a:endParaRPr>
          </a:p>
        </p:txBody>
      </p:sp>
      <p:sp>
        <p:nvSpPr>
          <p:cNvPr id="13" name="شارة رتبة 12">
            <a:hlinkClick r:id="" action="ppaction://hlinkshowjump?jump=previousslide"/>
          </p:cNvPr>
          <p:cNvSpPr/>
          <p:nvPr/>
        </p:nvSpPr>
        <p:spPr>
          <a:xfrm>
            <a:off x="5509592" y="6324600"/>
            <a:ext cx="1800200" cy="474240"/>
          </a:xfrm>
          <a:prstGeom prst="chevron">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ar-EG" b="1" dirty="0">
              <a:solidFill>
                <a:prstClr val="white">
                  <a:lumMod val="95000"/>
                </a:prstClr>
              </a:solidFill>
              <a:cs typeface="PT Bold Heading" pitchFamily="2" charset="-78"/>
            </a:endParaRPr>
          </a:p>
          <a:p>
            <a:pPr algn="ctr" rtl="1"/>
            <a:r>
              <a:rPr lang="ar-SA" sz="2800" b="1" dirty="0">
                <a:ln>
                  <a:solidFill>
                    <a:srgbClr val="7030A0"/>
                  </a:solidFill>
                </a:ln>
                <a:solidFill>
                  <a:prstClr val="white">
                    <a:lumMod val="95000"/>
                  </a:prstClr>
                </a:solidFill>
                <a:cs typeface="PT Bold Heading" pitchFamily="2" charset="-78"/>
              </a:rPr>
              <a:t>السابقة</a:t>
            </a:r>
            <a:endParaRPr lang="ar-SA" b="1" dirty="0">
              <a:ln>
                <a:solidFill>
                  <a:srgbClr val="7030A0"/>
                </a:solidFill>
              </a:ln>
              <a:solidFill>
                <a:prstClr val="white">
                  <a:lumMod val="95000"/>
                </a:prstClr>
              </a:solidFill>
              <a:cs typeface="PT Bold Heading" pitchFamily="2" charset="-78"/>
            </a:endParaRPr>
          </a:p>
          <a:p>
            <a:pPr algn="ctr" rtl="1"/>
            <a:endParaRPr lang="en-US" dirty="0">
              <a:solidFill>
                <a:prstClr val="black"/>
              </a:solidFill>
            </a:endParaRPr>
          </a:p>
        </p:txBody>
      </p:sp>
      <p:sp>
        <p:nvSpPr>
          <p:cNvPr id="14" name="شارة رتبة 13">
            <a:hlinkClick r:id="" action="ppaction://hlinkshowjump?jump=nextslide"/>
          </p:cNvPr>
          <p:cNvSpPr/>
          <p:nvPr/>
        </p:nvSpPr>
        <p:spPr>
          <a:xfrm rot="10800000" flipV="1">
            <a:off x="1981200" y="6351139"/>
            <a:ext cx="1801368" cy="475084"/>
          </a:xfrm>
          <a:prstGeom prst="chevron">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ar-EG" b="1" dirty="0">
              <a:solidFill>
                <a:srgbClr val="FF0000"/>
              </a:solidFill>
              <a:cs typeface="PT Bold Heading" pitchFamily="2" charset="-78"/>
            </a:endParaRPr>
          </a:p>
          <a:p>
            <a:pPr algn="ctr" rtl="1"/>
            <a:r>
              <a:rPr lang="ar-SA" sz="2800" b="1" dirty="0">
                <a:ln>
                  <a:solidFill>
                    <a:srgbClr val="7030A0"/>
                  </a:solidFill>
                </a:ln>
                <a:solidFill>
                  <a:prstClr val="white">
                    <a:lumMod val="95000"/>
                  </a:prstClr>
                </a:solidFill>
                <a:cs typeface="PT Bold Heading" pitchFamily="2" charset="-78"/>
              </a:rPr>
              <a:t>التالية</a:t>
            </a:r>
            <a:endParaRPr lang="ar-SA" sz="2400" b="1" dirty="0">
              <a:ln>
                <a:solidFill>
                  <a:srgbClr val="7030A0"/>
                </a:solidFill>
              </a:ln>
              <a:solidFill>
                <a:prstClr val="white">
                  <a:lumMod val="95000"/>
                </a:prstClr>
              </a:solidFill>
              <a:cs typeface="PT Bold Heading" pitchFamily="2" charset="-78"/>
            </a:endParaRPr>
          </a:p>
          <a:p>
            <a:pPr algn="ctr" rtl="1"/>
            <a:endParaRPr lang="en-US" dirty="0">
              <a:solidFill>
                <a:prstClr val="black"/>
              </a:solidFill>
            </a:endParaRPr>
          </a:p>
        </p:txBody>
      </p:sp>
      <p:sp>
        <p:nvSpPr>
          <p:cNvPr id="2" name="Rectangle 1"/>
          <p:cNvSpPr/>
          <p:nvPr/>
        </p:nvSpPr>
        <p:spPr>
          <a:xfrm>
            <a:off x="37492" y="516885"/>
            <a:ext cx="9144000" cy="2604559"/>
          </a:xfrm>
          <a:prstGeom prst="rect">
            <a:avLst/>
          </a:prstGeom>
        </p:spPr>
        <p:txBody>
          <a:bodyPr wrap="square">
            <a:spAutoFit/>
          </a:bodyPr>
          <a:lstStyle/>
          <a:p>
            <a:pPr algn="r" rtl="1">
              <a:lnSpc>
                <a:spcPct val="115000"/>
              </a:lnSpc>
            </a:pPr>
            <a:r>
              <a:rPr lang="ar-EG" sz="2400" b="1" dirty="0">
                <a:solidFill>
                  <a:prstClr val="black"/>
                </a:solidFill>
                <a:latin typeface="Arial" panose="020B0604020202020204" pitchFamily="34" charset="0"/>
                <a:ea typeface="Arial" panose="020B0604020202020204" pitchFamily="34" charset="0"/>
              </a:rPr>
              <a:t>3- أقرأ العبارة الآتية بطلاقة مع مراعاة الضبط السليم، وعلامات التوقف.</a:t>
            </a:r>
            <a:endParaRPr lang="en-US" sz="1600" b="1" dirty="0">
              <a:solidFill>
                <a:prstClr val="black"/>
              </a:solidFill>
              <a:latin typeface="Arial" panose="020B0604020202020204" pitchFamily="34" charset="0"/>
              <a:ea typeface="Arial" panose="020B0604020202020204" pitchFamily="34" charset="0"/>
            </a:endParaRPr>
          </a:p>
          <a:p>
            <a:pPr algn="r" rtl="1">
              <a:lnSpc>
                <a:spcPct val="115000"/>
              </a:lnSpc>
            </a:pPr>
            <a:r>
              <a:rPr lang="ar-EG" sz="2400" b="1" dirty="0">
                <a:solidFill>
                  <a:prstClr val="black"/>
                </a:solidFill>
                <a:latin typeface="Arial" panose="020B0604020202020204" pitchFamily="34" charset="0"/>
                <a:ea typeface="Arial" panose="020B0604020202020204" pitchFamily="34" charset="0"/>
              </a:rPr>
              <a:t>((وشاء الله أن يكثر الخير، ويرتفع البنيان، ويزدهر التعليم، وتنشط الصناعة والزراعة، وينهض كل شيء على أرض وطني، ويسير بخطوات حثيثة في جميع الميادين)).</a:t>
            </a:r>
            <a:endParaRPr lang="en-US" sz="1600" b="1" dirty="0">
              <a:solidFill>
                <a:prstClr val="black"/>
              </a:solidFill>
              <a:latin typeface="Arial" panose="020B0604020202020204" pitchFamily="34" charset="0"/>
              <a:ea typeface="Arial" panose="020B0604020202020204" pitchFamily="34" charset="0"/>
            </a:endParaRPr>
          </a:p>
          <a:p>
            <a:pPr algn="r" rtl="1">
              <a:lnSpc>
                <a:spcPct val="115000"/>
              </a:lnSpc>
            </a:pPr>
            <a:r>
              <a:rPr lang="ar-EG" sz="2400" b="1" dirty="0">
                <a:solidFill>
                  <a:prstClr val="black"/>
                </a:solidFill>
                <a:latin typeface="Arial" panose="020B0604020202020204" pitchFamily="34" charset="0"/>
                <a:ea typeface="Arial" panose="020B0604020202020204" pitchFamily="34" charset="0"/>
              </a:rPr>
              <a:t>4- أقرأ العبارة الآتية معبرا عن الفخر والاعتزاز: </a:t>
            </a:r>
            <a:endParaRPr lang="en-US" sz="1600" b="1" dirty="0">
              <a:solidFill>
                <a:prstClr val="black"/>
              </a:solidFill>
              <a:latin typeface="Arial" panose="020B0604020202020204" pitchFamily="34" charset="0"/>
              <a:ea typeface="Arial" panose="020B0604020202020204" pitchFamily="34" charset="0"/>
            </a:endParaRPr>
          </a:p>
          <a:p>
            <a:pPr algn="r" rtl="1">
              <a:lnSpc>
                <a:spcPct val="115000"/>
              </a:lnSpc>
            </a:pPr>
            <a:r>
              <a:rPr lang="ar-EG" sz="2400" b="1" dirty="0">
                <a:solidFill>
                  <a:prstClr val="black"/>
                </a:solidFill>
                <a:latin typeface="Arial" panose="020B0604020202020204" pitchFamily="34" charset="0"/>
                <a:ea typeface="Arial" panose="020B0604020202020204" pitchFamily="34" charset="0"/>
              </a:rPr>
              <a:t>((المملكة العربية السعودية مسموعة الكلمة في المحافل الدولية، والمؤتمرات العالمية)).</a:t>
            </a:r>
            <a:endParaRPr lang="en-US" sz="1600" b="1" dirty="0">
              <a:solidFill>
                <a:prstClr val="black"/>
              </a:solidFill>
              <a:latin typeface="Arial" panose="020B0604020202020204" pitchFamily="34" charset="0"/>
              <a:ea typeface="Arial" panose="020B0604020202020204" pitchFamily="34" charset="0"/>
            </a:endParaRPr>
          </a:p>
          <a:p>
            <a:pPr algn="r" rtl="1">
              <a:lnSpc>
                <a:spcPct val="115000"/>
              </a:lnSpc>
            </a:pPr>
            <a:r>
              <a:rPr lang="ar-EG" sz="2400" b="1" dirty="0">
                <a:solidFill>
                  <a:prstClr val="black"/>
                </a:solidFill>
                <a:latin typeface="Arial" panose="020B0604020202020204" pitchFamily="34" charset="0"/>
                <a:ea typeface="Arial" panose="020B0604020202020204" pitchFamily="34" charset="0"/>
              </a:rPr>
              <a:t>5- أقرأ النص قراءة جهرية سليمة.</a:t>
            </a:r>
            <a:endParaRPr lang="en-US" sz="1200" b="1" dirty="0">
              <a:solidFill>
                <a:prstClr val="black"/>
              </a:solidFill>
              <a:latin typeface="Arial" panose="020B0604020202020204" pitchFamily="34" charset="0"/>
              <a:ea typeface="Arial" panose="020B0604020202020204" pitchFamily="34" charset="0"/>
            </a:endParaRPr>
          </a:p>
        </p:txBody>
      </p:sp>
    </p:spTree>
    <p:custDataLst>
      <p:tags r:id="rId1"/>
    </p:custDataLst>
    <p:extLst>
      <p:ext uri="{BB962C8B-B14F-4D97-AF65-F5344CB8AC3E}">
        <p14:creationId xmlns:p14="http://schemas.microsoft.com/office/powerpoint/2010/main" val="2184784342"/>
      </p:ext>
    </p:extLst>
  </p:cSld>
  <p:clrMapOvr>
    <a:masterClrMapping/>
  </p:clrMapOvr>
  <p:transition spd="slow">
    <p:push dir="u"/>
    <p:sndAc>
      <p:stSnd>
        <p:snd r:embed="rId3" name="chimes.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mph" presetSubtype="0" repeatCount="indefinite" fill="hold" grpId="0" nodeType="afterEffect">
                                  <p:stCondLst>
                                    <p:cond delay="0"/>
                                  </p:stCondLst>
                                  <p:childTnLst>
                                    <p:animClr clrSpc="hsl" dir="cw">
                                      <p:cBhvr override="childStyle">
                                        <p:cTn id="6" dur="500" fill="hold"/>
                                        <p:tgtEl>
                                          <p:spTgt spid="8"/>
                                        </p:tgtEl>
                                        <p:attrNameLst>
                                          <p:attrName>style.color</p:attrName>
                                        </p:attrNameLst>
                                      </p:cBhvr>
                                      <p:by>
                                        <p:hsl h="-7200000" s="0" l="0"/>
                                      </p:by>
                                    </p:animClr>
                                    <p:animClr clrSpc="hsl" dir="cw">
                                      <p:cBhvr>
                                        <p:cTn id="7" dur="500" fill="hold"/>
                                        <p:tgtEl>
                                          <p:spTgt spid="8"/>
                                        </p:tgtEl>
                                        <p:attrNameLst>
                                          <p:attrName>fillcolor</p:attrName>
                                        </p:attrNameLst>
                                      </p:cBhvr>
                                      <p:by>
                                        <p:hsl h="-7200000" s="0" l="0"/>
                                      </p:by>
                                    </p:animClr>
                                    <p:animClr clrSpc="hsl" dir="cw">
                                      <p:cBhvr>
                                        <p:cTn id="8" dur="500" fill="hold"/>
                                        <p:tgtEl>
                                          <p:spTgt spid="8"/>
                                        </p:tgtEl>
                                        <p:attrNameLst>
                                          <p:attrName>stroke.color</p:attrName>
                                        </p:attrNameLst>
                                      </p:cBhvr>
                                      <p:by>
                                        <p:hsl h="-7200000" s="0" l="0"/>
                                      </p:by>
                                    </p:animClr>
                                    <p:set>
                                      <p:cBhvr>
                                        <p:cTn id="9" dur="500" fill="hold"/>
                                        <p:tgtEl>
                                          <p:spTgt spid="8"/>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2">
                                            <p:txEl>
                                              <p:pRg st="0" end="0"/>
                                            </p:txEl>
                                          </p:spTgt>
                                        </p:tgtEl>
                                        <p:attrNameLst>
                                          <p:attrName>style.visibility</p:attrName>
                                        </p:attrNameLst>
                                      </p:cBhvr>
                                      <p:to>
                                        <p:strVal val="visible"/>
                                      </p:to>
                                    </p:set>
                                    <p:animEffect transition="in" filter="fade">
                                      <p:cBhvr>
                                        <p:cTn id="14" dur="500"/>
                                        <p:tgtEl>
                                          <p:spTgt spid="2">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2">
                                            <p:txEl>
                                              <p:pRg st="1" end="1"/>
                                            </p:txEl>
                                          </p:spTgt>
                                        </p:tgtEl>
                                        <p:attrNameLst>
                                          <p:attrName>style.visibility</p:attrName>
                                        </p:attrNameLst>
                                      </p:cBhvr>
                                      <p:to>
                                        <p:strVal val="visible"/>
                                      </p:to>
                                    </p:set>
                                    <p:animEffect transition="in" filter="fade">
                                      <p:cBhvr>
                                        <p:cTn id="19" dur="500"/>
                                        <p:tgtEl>
                                          <p:spTgt spid="2">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2">
                                            <p:txEl>
                                              <p:pRg st="2" end="2"/>
                                            </p:txEl>
                                          </p:spTgt>
                                        </p:tgtEl>
                                        <p:attrNameLst>
                                          <p:attrName>style.visibility</p:attrName>
                                        </p:attrNameLst>
                                      </p:cBhvr>
                                      <p:to>
                                        <p:strVal val="visible"/>
                                      </p:to>
                                    </p:set>
                                    <p:animEffect transition="in" filter="fade">
                                      <p:cBhvr>
                                        <p:cTn id="24" dur="500"/>
                                        <p:tgtEl>
                                          <p:spTgt spid="2">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2">
                                            <p:txEl>
                                              <p:pRg st="3" end="3"/>
                                            </p:txEl>
                                          </p:spTgt>
                                        </p:tgtEl>
                                        <p:attrNameLst>
                                          <p:attrName>style.visibility</p:attrName>
                                        </p:attrNameLst>
                                      </p:cBhvr>
                                      <p:to>
                                        <p:strVal val="visible"/>
                                      </p:to>
                                    </p:set>
                                    <p:animEffect transition="in" filter="fade">
                                      <p:cBhvr>
                                        <p:cTn id="29" dur="500"/>
                                        <p:tgtEl>
                                          <p:spTgt spid="2">
                                            <p:txEl>
                                              <p:pRg st="3" end="3"/>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nodeType="clickEffect">
                                  <p:stCondLst>
                                    <p:cond delay="0"/>
                                  </p:stCondLst>
                                  <p:childTnLst>
                                    <p:set>
                                      <p:cBhvr>
                                        <p:cTn id="33" dur="1" fill="hold">
                                          <p:stCondLst>
                                            <p:cond delay="0"/>
                                          </p:stCondLst>
                                        </p:cTn>
                                        <p:tgtEl>
                                          <p:spTgt spid="2">
                                            <p:txEl>
                                              <p:pRg st="4" end="4"/>
                                            </p:txEl>
                                          </p:spTgt>
                                        </p:tgtEl>
                                        <p:attrNameLst>
                                          <p:attrName>style.visibility</p:attrName>
                                        </p:attrNameLst>
                                      </p:cBhvr>
                                      <p:to>
                                        <p:strVal val="visible"/>
                                      </p:to>
                                    </p:set>
                                    <p:animEffect transition="in" filter="fade">
                                      <p:cBhvr>
                                        <p:cTn id="34"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8" name="دبوس زينة 7"/>
          <p:cNvSpPr/>
          <p:nvPr/>
        </p:nvSpPr>
        <p:spPr>
          <a:xfrm>
            <a:off x="0" y="0"/>
            <a:ext cx="1146267" cy="765477"/>
          </a:xfrm>
          <a:prstGeom prst="plaque">
            <a:avLst/>
          </a:prstGeom>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ctr" rtl="1"/>
            <a:r>
              <a:rPr lang="ar-SA" b="1" dirty="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rPr>
              <a:t>كتاب الطالب ص</a:t>
            </a:r>
          </a:p>
        </p:txBody>
      </p:sp>
      <p:sp>
        <p:nvSpPr>
          <p:cNvPr id="12" name="مخطط انسيابي: محطة طرفية 11"/>
          <p:cNvSpPr/>
          <p:nvPr/>
        </p:nvSpPr>
        <p:spPr>
          <a:xfrm>
            <a:off x="3781400" y="6351984"/>
            <a:ext cx="1656184" cy="474240"/>
          </a:xfrm>
          <a:prstGeom prst="flowChartTerminator">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en-US" sz="2800" dirty="0">
              <a:ln>
                <a:solidFill>
                  <a:srgbClr val="7030A0"/>
                </a:solidFill>
              </a:ln>
              <a:solidFill>
                <a:prstClr val="white"/>
              </a:solidFill>
            </a:endParaRPr>
          </a:p>
        </p:txBody>
      </p:sp>
      <p:sp>
        <p:nvSpPr>
          <p:cNvPr id="13" name="شارة رتبة 12">
            <a:hlinkClick r:id="" action="ppaction://hlinkshowjump?jump=previousslide"/>
          </p:cNvPr>
          <p:cNvSpPr/>
          <p:nvPr/>
        </p:nvSpPr>
        <p:spPr>
          <a:xfrm>
            <a:off x="5509592" y="6324600"/>
            <a:ext cx="1800200" cy="474240"/>
          </a:xfrm>
          <a:prstGeom prst="chevron">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ar-EG" b="1" dirty="0">
              <a:solidFill>
                <a:prstClr val="white">
                  <a:lumMod val="95000"/>
                </a:prstClr>
              </a:solidFill>
              <a:cs typeface="PT Bold Heading" pitchFamily="2" charset="-78"/>
            </a:endParaRPr>
          </a:p>
          <a:p>
            <a:pPr algn="ctr" rtl="1"/>
            <a:r>
              <a:rPr lang="ar-SA" sz="2800" b="1" dirty="0">
                <a:ln>
                  <a:solidFill>
                    <a:srgbClr val="7030A0"/>
                  </a:solidFill>
                </a:ln>
                <a:solidFill>
                  <a:prstClr val="white">
                    <a:lumMod val="95000"/>
                  </a:prstClr>
                </a:solidFill>
                <a:cs typeface="PT Bold Heading" pitchFamily="2" charset="-78"/>
              </a:rPr>
              <a:t>السابقة</a:t>
            </a:r>
            <a:endParaRPr lang="ar-SA" b="1" dirty="0">
              <a:ln>
                <a:solidFill>
                  <a:srgbClr val="7030A0"/>
                </a:solidFill>
              </a:ln>
              <a:solidFill>
                <a:prstClr val="white">
                  <a:lumMod val="95000"/>
                </a:prstClr>
              </a:solidFill>
              <a:cs typeface="PT Bold Heading" pitchFamily="2" charset="-78"/>
            </a:endParaRPr>
          </a:p>
          <a:p>
            <a:pPr algn="ctr" rtl="1"/>
            <a:endParaRPr lang="en-US" dirty="0">
              <a:solidFill>
                <a:prstClr val="black"/>
              </a:solidFill>
            </a:endParaRPr>
          </a:p>
        </p:txBody>
      </p:sp>
      <p:sp>
        <p:nvSpPr>
          <p:cNvPr id="14" name="شارة رتبة 13">
            <a:hlinkClick r:id="" action="ppaction://hlinkshowjump?jump=nextslide"/>
          </p:cNvPr>
          <p:cNvSpPr/>
          <p:nvPr/>
        </p:nvSpPr>
        <p:spPr>
          <a:xfrm rot="10800000" flipV="1">
            <a:off x="1981200" y="6351139"/>
            <a:ext cx="1801368" cy="475084"/>
          </a:xfrm>
          <a:prstGeom prst="chevron">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ar-EG" b="1" dirty="0">
              <a:solidFill>
                <a:srgbClr val="FF0000"/>
              </a:solidFill>
              <a:cs typeface="PT Bold Heading" pitchFamily="2" charset="-78"/>
            </a:endParaRPr>
          </a:p>
          <a:p>
            <a:pPr algn="ctr" rtl="1"/>
            <a:r>
              <a:rPr lang="ar-SA" sz="2800" b="1" dirty="0">
                <a:ln>
                  <a:solidFill>
                    <a:srgbClr val="7030A0"/>
                  </a:solidFill>
                </a:ln>
                <a:solidFill>
                  <a:prstClr val="white">
                    <a:lumMod val="95000"/>
                  </a:prstClr>
                </a:solidFill>
                <a:cs typeface="PT Bold Heading" pitchFamily="2" charset="-78"/>
              </a:rPr>
              <a:t>التالية</a:t>
            </a:r>
            <a:endParaRPr lang="ar-SA" sz="2400" b="1" dirty="0">
              <a:ln>
                <a:solidFill>
                  <a:srgbClr val="7030A0"/>
                </a:solidFill>
              </a:ln>
              <a:solidFill>
                <a:prstClr val="white">
                  <a:lumMod val="95000"/>
                </a:prstClr>
              </a:solidFill>
              <a:cs typeface="PT Bold Heading" pitchFamily="2" charset="-78"/>
            </a:endParaRPr>
          </a:p>
          <a:p>
            <a:pPr algn="ctr" rtl="1"/>
            <a:endParaRPr lang="en-US" dirty="0">
              <a:solidFill>
                <a:prstClr val="black"/>
              </a:solidFill>
            </a:endParaRPr>
          </a:p>
        </p:txBody>
      </p:sp>
      <p:sp>
        <p:nvSpPr>
          <p:cNvPr id="2" name="Rectangle 1"/>
          <p:cNvSpPr/>
          <p:nvPr/>
        </p:nvSpPr>
        <p:spPr>
          <a:xfrm>
            <a:off x="0" y="469778"/>
            <a:ext cx="9181492" cy="6093976"/>
          </a:xfrm>
          <a:prstGeom prst="rect">
            <a:avLst/>
          </a:prstGeom>
        </p:spPr>
        <p:txBody>
          <a:bodyPr wrap="square">
            <a:spAutoFit/>
          </a:bodyPr>
          <a:lstStyle/>
          <a:p>
            <a:pPr algn="r" rtl="1">
              <a:lnSpc>
                <a:spcPct val="115000"/>
              </a:lnSpc>
            </a:pPr>
            <a:r>
              <a:rPr lang="ar-EG" sz="2400" b="1" dirty="0">
                <a:solidFill>
                  <a:prstClr val="black"/>
                </a:solidFill>
                <a:latin typeface="Arial" panose="020B0604020202020204" pitchFamily="34" charset="0"/>
                <a:ea typeface="Arial" panose="020B0604020202020204" pitchFamily="34" charset="0"/>
              </a:rPr>
              <a:t>أُنمي لغتي:</a:t>
            </a:r>
            <a:endParaRPr lang="en-US" sz="1600" b="1" dirty="0">
              <a:solidFill>
                <a:prstClr val="black"/>
              </a:solidFill>
              <a:latin typeface="Arial" panose="020B0604020202020204" pitchFamily="34" charset="0"/>
              <a:ea typeface="Arial" panose="020B0604020202020204" pitchFamily="34" charset="0"/>
            </a:endParaRPr>
          </a:p>
          <a:p>
            <a:pPr algn="r" rtl="1">
              <a:lnSpc>
                <a:spcPct val="115000"/>
              </a:lnSpc>
            </a:pPr>
            <a:r>
              <a:rPr lang="ar-EG" sz="2400" b="1" dirty="0">
                <a:solidFill>
                  <a:prstClr val="black"/>
                </a:solidFill>
                <a:latin typeface="Arial" panose="020B0604020202020204" pitchFamily="34" charset="0"/>
                <a:ea typeface="Arial" panose="020B0604020202020204" pitchFamily="34" charset="0"/>
              </a:rPr>
              <a:t>1- أصل الكلمة بضدها فيما يأتي:</a:t>
            </a:r>
            <a:endParaRPr lang="en-US" sz="1600" b="1" dirty="0">
              <a:solidFill>
                <a:prstClr val="black"/>
              </a:solidFill>
              <a:latin typeface="Arial" panose="020B0604020202020204" pitchFamily="34" charset="0"/>
              <a:ea typeface="Arial" panose="020B0604020202020204" pitchFamily="34" charset="0"/>
            </a:endParaRPr>
          </a:p>
          <a:p>
            <a:pPr algn="r" rtl="1">
              <a:lnSpc>
                <a:spcPct val="115000"/>
              </a:lnSpc>
            </a:pPr>
            <a:r>
              <a:rPr lang="ar-EG" sz="2400" b="1" dirty="0">
                <a:solidFill>
                  <a:prstClr val="black"/>
                </a:solidFill>
                <a:latin typeface="Arial" panose="020B0604020202020204" pitchFamily="34" charset="0"/>
                <a:ea typeface="Arial" panose="020B0604020202020204" pitchFamily="34" charset="0"/>
              </a:rPr>
              <a:t> </a:t>
            </a:r>
            <a:endParaRPr lang="en-US" sz="1600" b="1" dirty="0">
              <a:solidFill>
                <a:prstClr val="black"/>
              </a:solidFill>
              <a:latin typeface="Arial" panose="020B0604020202020204" pitchFamily="34" charset="0"/>
              <a:ea typeface="Arial" panose="020B0604020202020204" pitchFamily="34" charset="0"/>
            </a:endParaRPr>
          </a:p>
          <a:p>
            <a:pPr algn="r" rtl="1">
              <a:lnSpc>
                <a:spcPct val="115000"/>
              </a:lnSpc>
            </a:pPr>
            <a:r>
              <a:rPr lang="ar-EG" sz="2400" b="1" dirty="0">
                <a:solidFill>
                  <a:prstClr val="black"/>
                </a:solidFill>
                <a:latin typeface="Arial" panose="020B0604020202020204" pitchFamily="34" charset="0"/>
                <a:ea typeface="Arial" panose="020B0604020202020204" pitchFamily="34" charset="0"/>
              </a:rPr>
              <a:t>الأمن      الخارج     الاستقرار         النظام</a:t>
            </a:r>
            <a:endParaRPr lang="en-US" sz="1600" b="1" dirty="0">
              <a:solidFill>
                <a:prstClr val="black"/>
              </a:solidFill>
              <a:latin typeface="Arial" panose="020B0604020202020204" pitchFamily="34" charset="0"/>
              <a:ea typeface="Arial" panose="020B0604020202020204" pitchFamily="34" charset="0"/>
            </a:endParaRPr>
          </a:p>
          <a:p>
            <a:pPr algn="r" rtl="1">
              <a:lnSpc>
                <a:spcPct val="115000"/>
              </a:lnSpc>
            </a:pPr>
            <a:r>
              <a:rPr lang="ar-EG" sz="2400" b="1" dirty="0">
                <a:solidFill>
                  <a:prstClr val="black"/>
                </a:solidFill>
                <a:latin typeface="Arial" panose="020B0604020202020204" pitchFamily="34" charset="0"/>
                <a:ea typeface="Arial" panose="020B0604020202020204" pitchFamily="34" charset="0"/>
              </a:rPr>
              <a:t>الداخل    الفوضى    الاضطراب      الخوف</a:t>
            </a:r>
            <a:endParaRPr lang="en-US" sz="1600" b="1" dirty="0">
              <a:solidFill>
                <a:prstClr val="black"/>
              </a:solidFill>
              <a:latin typeface="Arial" panose="020B0604020202020204" pitchFamily="34" charset="0"/>
              <a:ea typeface="Arial" panose="020B0604020202020204" pitchFamily="34" charset="0"/>
            </a:endParaRPr>
          </a:p>
          <a:p>
            <a:pPr algn="r" rtl="1">
              <a:lnSpc>
                <a:spcPct val="150000"/>
              </a:lnSpc>
            </a:pPr>
            <a:r>
              <a:rPr lang="ar-EG" sz="2400" b="1" dirty="0">
                <a:solidFill>
                  <a:prstClr val="black"/>
                </a:solidFill>
                <a:latin typeface="Arial" panose="020B0604020202020204" pitchFamily="34" charset="0"/>
                <a:ea typeface="Arial" panose="020B0604020202020204" pitchFamily="34" charset="0"/>
              </a:rPr>
              <a:t>٢</a:t>
            </a:r>
            <a:r>
              <a:rPr lang="ar-SA" sz="2400" b="1" dirty="0">
                <a:solidFill>
                  <a:prstClr val="black"/>
                </a:solidFill>
                <a:latin typeface="Arial" panose="020B0604020202020204" pitchFamily="34" charset="0"/>
                <a:ea typeface="Arial" panose="020B0604020202020204" pitchFamily="34" charset="0"/>
              </a:rPr>
              <a:t>.</a:t>
            </a:r>
            <a:r>
              <a:rPr lang="ar-EG" sz="2400" b="1" dirty="0">
                <a:solidFill>
                  <a:prstClr val="black"/>
                </a:solidFill>
                <a:latin typeface="Arial" panose="020B0604020202020204" pitchFamily="34" charset="0"/>
                <a:ea typeface="Arial" panose="020B0604020202020204" pitchFamily="34" charset="0"/>
              </a:rPr>
              <a:t>أوضح معنى شطر في الجملتين الاتيتين </a:t>
            </a:r>
            <a:endParaRPr lang="en-US" sz="1600" b="1" dirty="0">
              <a:solidFill>
                <a:prstClr val="black"/>
              </a:solidFill>
              <a:latin typeface="Arial" panose="020B0604020202020204" pitchFamily="34" charset="0"/>
              <a:ea typeface="Arial" panose="020B0604020202020204" pitchFamily="34" charset="0"/>
            </a:endParaRPr>
          </a:p>
          <a:p>
            <a:pPr algn="r" rtl="1">
              <a:lnSpc>
                <a:spcPct val="150000"/>
              </a:lnSpc>
            </a:pPr>
            <a:r>
              <a:rPr lang="ar-EG" sz="2400" b="1" dirty="0">
                <a:solidFill>
                  <a:prstClr val="black"/>
                </a:solidFill>
                <a:latin typeface="Arial" panose="020B0604020202020204" pitchFamily="34" charset="0"/>
                <a:ea typeface="Arial" panose="020B0604020202020204" pitchFamily="34" charset="0"/>
              </a:rPr>
              <a:t>تناولت شطر الرغيف</a:t>
            </a:r>
            <a:endParaRPr lang="en-US" sz="1600" b="1" dirty="0">
              <a:solidFill>
                <a:prstClr val="black"/>
              </a:solidFill>
              <a:latin typeface="Arial" panose="020B0604020202020204" pitchFamily="34" charset="0"/>
              <a:ea typeface="Arial" panose="020B0604020202020204" pitchFamily="34" charset="0"/>
            </a:endParaRPr>
          </a:p>
          <a:p>
            <a:pPr algn="r" rtl="1">
              <a:lnSpc>
                <a:spcPct val="150000"/>
              </a:lnSpc>
            </a:pPr>
            <a:r>
              <a:rPr lang="ar-EG" sz="2400" b="1" dirty="0">
                <a:solidFill>
                  <a:prstClr val="black"/>
                </a:solidFill>
                <a:latin typeface="Arial" panose="020B0604020202020204" pitchFamily="34" charset="0"/>
                <a:ea typeface="Arial" panose="020B0604020202020204" pitchFamily="34" charset="0"/>
              </a:rPr>
              <a:t> يولي المسلمون وجوههم شطر المسجد الحرام  </a:t>
            </a:r>
            <a:endParaRPr lang="en-US" sz="1600" b="1" dirty="0">
              <a:solidFill>
                <a:prstClr val="black"/>
              </a:solidFill>
              <a:latin typeface="Arial" panose="020B0604020202020204" pitchFamily="34" charset="0"/>
              <a:ea typeface="Arial" panose="020B0604020202020204" pitchFamily="34" charset="0"/>
            </a:endParaRPr>
          </a:p>
          <a:p>
            <a:pPr algn="r" rtl="1">
              <a:lnSpc>
                <a:spcPct val="150000"/>
              </a:lnSpc>
            </a:pPr>
            <a:r>
              <a:rPr lang="ar-EG" sz="2400" b="1" dirty="0">
                <a:solidFill>
                  <a:prstClr val="black"/>
                </a:solidFill>
                <a:latin typeface="Arial" panose="020B0604020202020204" pitchFamily="34" charset="0"/>
                <a:ea typeface="Arial" panose="020B0604020202020204" pitchFamily="34" charset="0"/>
              </a:rPr>
              <a:t>ب أدخل كلمة شطر بمعنييها في جملتين </a:t>
            </a:r>
            <a:endParaRPr lang="en-US" sz="1600" b="1" dirty="0">
              <a:solidFill>
                <a:prstClr val="black"/>
              </a:solidFill>
              <a:latin typeface="Arial" panose="020B0604020202020204" pitchFamily="34" charset="0"/>
              <a:ea typeface="Arial" panose="020B0604020202020204" pitchFamily="34" charset="0"/>
            </a:endParaRPr>
          </a:p>
          <a:p>
            <a:pPr algn="r" rtl="1">
              <a:lnSpc>
                <a:spcPct val="150000"/>
              </a:lnSpc>
            </a:pPr>
            <a:r>
              <a:rPr lang="ar-EG" sz="2400" b="1" dirty="0">
                <a:solidFill>
                  <a:prstClr val="black"/>
                </a:solidFill>
                <a:latin typeface="Arial" panose="020B0604020202020204" pitchFamily="34" charset="0"/>
                <a:ea typeface="Arial" panose="020B0604020202020204" pitchFamily="34" charset="0"/>
              </a:rPr>
              <a:t>٣</a:t>
            </a:r>
            <a:r>
              <a:rPr lang="ar-SA" sz="2400" b="1" dirty="0">
                <a:solidFill>
                  <a:prstClr val="black"/>
                </a:solidFill>
                <a:latin typeface="Arial" panose="020B0604020202020204" pitchFamily="34" charset="0"/>
                <a:ea typeface="Arial" panose="020B0604020202020204" pitchFamily="34" charset="0"/>
              </a:rPr>
              <a:t>. </a:t>
            </a:r>
            <a:r>
              <a:rPr lang="ar-EG" sz="2400" b="1" dirty="0">
                <a:solidFill>
                  <a:prstClr val="black"/>
                </a:solidFill>
                <a:latin typeface="Arial" panose="020B0604020202020204" pitchFamily="34" charset="0"/>
                <a:ea typeface="Arial" panose="020B0604020202020204" pitchFamily="34" charset="0"/>
              </a:rPr>
              <a:t>اجمع من الفقرة الثانية في النص الألفاظ التي تشكل حقلا معجميا لمظاهر السطح الطبيعة على غرار المثال الأول</a:t>
            </a:r>
            <a:r>
              <a:rPr lang="ar-SA" sz="2400" b="1" dirty="0">
                <a:solidFill>
                  <a:prstClr val="black"/>
                </a:solidFill>
                <a:latin typeface="Arial" panose="020B0604020202020204" pitchFamily="34" charset="0"/>
                <a:ea typeface="Arial" panose="020B0604020202020204" pitchFamily="34" charset="0"/>
              </a:rPr>
              <a:t>.</a:t>
            </a:r>
            <a:endParaRPr lang="en-US" sz="1600" b="1" dirty="0">
              <a:solidFill>
                <a:prstClr val="black"/>
              </a:solidFill>
              <a:latin typeface="Arial" panose="020B0604020202020204" pitchFamily="34" charset="0"/>
              <a:ea typeface="Arial" panose="020B0604020202020204" pitchFamily="34" charset="0"/>
            </a:endParaRPr>
          </a:p>
          <a:p>
            <a:pPr algn="r" rtl="1">
              <a:lnSpc>
                <a:spcPct val="150000"/>
              </a:lnSpc>
            </a:pPr>
            <a:r>
              <a:rPr lang="ar-EG" sz="2400" b="1" dirty="0">
                <a:solidFill>
                  <a:prstClr val="black"/>
                </a:solidFill>
                <a:latin typeface="Arial" panose="020B0604020202020204" pitchFamily="34" charset="0"/>
                <a:ea typeface="Arial" panose="020B0604020202020204" pitchFamily="34" charset="0"/>
              </a:rPr>
              <a:t>الأودية العميقة</a:t>
            </a:r>
            <a:endParaRPr lang="en-US" sz="1200" b="1" dirty="0">
              <a:solidFill>
                <a:prstClr val="black"/>
              </a:solidFill>
              <a:latin typeface="Arial" panose="020B0604020202020204" pitchFamily="34" charset="0"/>
              <a:ea typeface="Arial" panose="020B0604020202020204" pitchFamily="34" charset="0"/>
            </a:endParaRPr>
          </a:p>
        </p:txBody>
      </p:sp>
      <p:pic>
        <p:nvPicPr>
          <p:cNvPr id="3" name="Picture 2">
            <a:extLst>
              <a:ext uri="{FF2B5EF4-FFF2-40B4-BE49-F238E27FC236}">
                <a16:creationId xmlns:a16="http://schemas.microsoft.com/office/drawing/2014/main" id="{2A41F988-4D7D-4527-80DA-E9D94CD9977B}"/>
              </a:ext>
            </a:extLst>
          </p:cNvPr>
          <p:cNvPicPr>
            <a:picLocks noChangeAspect="1"/>
          </p:cNvPicPr>
          <p:nvPr/>
        </p:nvPicPr>
        <p:blipFill>
          <a:blip r:embed="rId5"/>
          <a:stretch>
            <a:fillRect/>
          </a:stretch>
        </p:blipFill>
        <p:spPr>
          <a:xfrm>
            <a:off x="2125682" y="1128730"/>
            <a:ext cx="2446318" cy="1702960"/>
          </a:xfrm>
          <a:prstGeom prst="rect">
            <a:avLst/>
          </a:prstGeom>
        </p:spPr>
      </p:pic>
      <p:sp>
        <p:nvSpPr>
          <p:cNvPr id="4" name="Rectangle 3">
            <a:extLst>
              <a:ext uri="{FF2B5EF4-FFF2-40B4-BE49-F238E27FC236}">
                <a16:creationId xmlns:a16="http://schemas.microsoft.com/office/drawing/2014/main" id="{46CC5D1C-D812-4926-8CF9-210118885CAC}"/>
              </a:ext>
            </a:extLst>
          </p:cNvPr>
          <p:cNvSpPr/>
          <p:nvPr/>
        </p:nvSpPr>
        <p:spPr>
          <a:xfrm>
            <a:off x="2957455" y="3301468"/>
            <a:ext cx="1614545" cy="1200329"/>
          </a:xfrm>
          <a:prstGeom prst="rect">
            <a:avLst/>
          </a:prstGeom>
        </p:spPr>
        <p:txBody>
          <a:bodyPr wrap="none">
            <a:spAutoFit/>
          </a:bodyPr>
          <a:lstStyle/>
          <a:p>
            <a:pPr algn="ctr" rtl="1"/>
            <a:r>
              <a:rPr lang="ar-YE" sz="3600" b="1" i="1" baseline="30000" dirty="0">
                <a:solidFill>
                  <a:srgbClr val="2C4A99"/>
                </a:solidFill>
                <a:latin typeface="AdobeArabic-BoldItalic"/>
              </a:rPr>
              <a:t> شطر – نصف</a:t>
            </a:r>
            <a:endParaRPr lang="ar-EG" sz="3600" b="1" i="1" baseline="30000" dirty="0">
              <a:solidFill>
                <a:srgbClr val="2C4A99"/>
              </a:solidFill>
              <a:latin typeface="AdobeArabic-BoldItalic"/>
            </a:endParaRPr>
          </a:p>
          <a:p>
            <a:pPr algn="ctr" rtl="1"/>
            <a:endParaRPr lang="ar-EG" sz="3600" b="1" i="1" baseline="30000" dirty="0">
              <a:solidFill>
                <a:srgbClr val="2C4A99"/>
              </a:solidFill>
              <a:latin typeface="AdobeArabic-BoldItalic"/>
            </a:endParaRPr>
          </a:p>
          <a:p>
            <a:pPr algn="ctr" rtl="1"/>
            <a:r>
              <a:rPr lang="ar-YE" sz="3600" b="1" i="1" baseline="30000" dirty="0">
                <a:solidFill>
                  <a:srgbClr val="2C4A99"/>
                </a:solidFill>
                <a:latin typeface="AdobeArabic-BoldItalic"/>
              </a:rPr>
              <a:t> ناحية – تجاه</a:t>
            </a:r>
          </a:p>
        </p:txBody>
      </p:sp>
      <p:sp>
        <p:nvSpPr>
          <p:cNvPr id="9" name="Rectangle 8">
            <a:extLst>
              <a:ext uri="{FF2B5EF4-FFF2-40B4-BE49-F238E27FC236}">
                <a16:creationId xmlns:a16="http://schemas.microsoft.com/office/drawing/2014/main" id="{0F0E61A9-1766-4E8B-996E-A9A9C73AB27E}"/>
              </a:ext>
            </a:extLst>
          </p:cNvPr>
          <p:cNvSpPr/>
          <p:nvPr/>
        </p:nvSpPr>
        <p:spPr>
          <a:xfrm>
            <a:off x="164667" y="4591984"/>
            <a:ext cx="5099473" cy="379591"/>
          </a:xfrm>
          <a:prstGeom prst="rect">
            <a:avLst/>
          </a:prstGeom>
        </p:spPr>
        <p:txBody>
          <a:bodyPr wrap="none">
            <a:spAutoFit/>
          </a:bodyPr>
          <a:lstStyle/>
          <a:p>
            <a:pPr algn="ctr" rtl="1"/>
            <a:r>
              <a:rPr lang="ar-YE" sz="2800" b="1" i="1" baseline="30000" dirty="0">
                <a:solidFill>
                  <a:srgbClr val="2C4A99"/>
                </a:solidFill>
                <a:latin typeface="AdobeArabic-BoldItalic"/>
              </a:rPr>
              <a:t>- حفظت شطر القصيدة                   - يمنت وجهى شطر طيبة</a:t>
            </a:r>
          </a:p>
        </p:txBody>
      </p:sp>
      <p:sp>
        <p:nvSpPr>
          <p:cNvPr id="10" name="Rectangle 9">
            <a:extLst>
              <a:ext uri="{FF2B5EF4-FFF2-40B4-BE49-F238E27FC236}">
                <a16:creationId xmlns:a16="http://schemas.microsoft.com/office/drawing/2014/main" id="{E76B1ABC-D321-4FA4-A393-2EAE04539E32}"/>
              </a:ext>
            </a:extLst>
          </p:cNvPr>
          <p:cNvSpPr/>
          <p:nvPr/>
        </p:nvSpPr>
        <p:spPr>
          <a:xfrm>
            <a:off x="258799" y="5926455"/>
            <a:ext cx="7011856" cy="379591"/>
          </a:xfrm>
          <a:prstGeom prst="rect">
            <a:avLst/>
          </a:prstGeom>
        </p:spPr>
        <p:txBody>
          <a:bodyPr wrap="none">
            <a:spAutoFit/>
          </a:bodyPr>
          <a:lstStyle/>
          <a:p>
            <a:pPr algn="ctr" rtl="1"/>
            <a:r>
              <a:rPr lang="ar-YE" sz="2800" b="1" i="1" baseline="30000" dirty="0">
                <a:solidFill>
                  <a:srgbClr val="2C4A99"/>
                </a:solidFill>
                <a:latin typeface="AdobeArabic-BoldItalic"/>
              </a:rPr>
              <a:t>الجبال  - الهضاب – الاودية العميقة        السهول الساحلية المنخفضة – الجزر المرجانية</a:t>
            </a:r>
          </a:p>
        </p:txBody>
      </p:sp>
    </p:spTree>
    <p:custDataLst>
      <p:tags r:id="rId1"/>
    </p:custDataLst>
    <p:extLst>
      <p:ext uri="{BB962C8B-B14F-4D97-AF65-F5344CB8AC3E}">
        <p14:creationId xmlns:p14="http://schemas.microsoft.com/office/powerpoint/2010/main" val="2059962261"/>
      </p:ext>
    </p:extLst>
  </p:cSld>
  <p:clrMapOvr>
    <a:masterClrMapping/>
  </p:clrMapOvr>
  <p:transition spd="slow">
    <p:push dir="u"/>
    <p:sndAc>
      <p:stSnd>
        <p:snd r:embed="rId3" name="chimes.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mph" presetSubtype="0" repeatCount="indefinite" fill="hold" grpId="0" nodeType="afterEffect">
                                  <p:stCondLst>
                                    <p:cond delay="0"/>
                                  </p:stCondLst>
                                  <p:childTnLst>
                                    <p:animClr clrSpc="hsl" dir="cw">
                                      <p:cBhvr override="childStyle">
                                        <p:cTn id="6" dur="500" fill="hold"/>
                                        <p:tgtEl>
                                          <p:spTgt spid="8"/>
                                        </p:tgtEl>
                                        <p:attrNameLst>
                                          <p:attrName>style.color</p:attrName>
                                        </p:attrNameLst>
                                      </p:cBhvr>
                                      <p:by>
                                        <p:hsl h="-7200000" s="0" l="0"/>
                                      </p:by>
                                    </p:animClr>
                                    <p:animClr clrSpc="hsl" dir="cw">
                                      <p:cBhvr>
                                        <p:cTn id="7" dur="500" fill="hold"/>
                                        <p:tgtEl>
                                          <p:spTgt spid="8"/>
                                        </p:tgtEl>
                                        <p:attrNameLst>
                                          <p:attrName>fillcolor</p:attrName>
                                        </p:attrNameLst>
                                      </p:cBhvr>
                                      <p:by>
                                        <p:hsl h="-7200000" s="0" l="0"/>
                                      </p:by>
                                    </p:animClr>
                                    <p:animClr clrSpc="hsl" dir="cw">
                                      <p:cBhvr>
                                        <p:cTn id="8" dur="500" fill="hold"/>
                                        <p:tgtEl>
                                          <p:spTgt spid="8"/>
                                        </p:tgtEl>
                                        <p:attrNameLst>
                                          <p:attrName>stroke.color</p:attrName>
                                        </p:attrNameLst>
                                      </p:cBhvr>
                                      <p:by>
                                        <p:hsl h="-7200000" s="0" l="0"/>
                                      </p:by>
                                    </p:animClr>
                                    <p:set>
                                      <p:cBhvr>
                                        <p:cTn id="9" dur="500" fill="hold"/>
                                        <p:tgtEl>
                                          <p:spTgt spid="8"/>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2">
                                            <p:txEl>
                                              <p:pRg st="0" end="0"/>
                                            </p:txEl>
                                          </p:spTgt>
                                        </p:tgtEl>
                                        <p:attrNameLst>
                                          <p:attrName>style.visibility</p:attrName>
                                        </p:attrNameLst>
                                      </p:cBhvr>
                                      <p:to>
                                        <p:strVal val="visible"/>
                                      </p:to>
                                    </p:set>
                                    <p:animEffect transition="in" filter="fade">
                                      <p:cBhvr>
                                        <p:cTn id="14" dur="500"/>
                                        <p:tgtEl>
                                          <p:spTgt spid="2">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2">
                                            <p:txEl>
                                              <p:pRg st="1" end="1"/>
                                            </p:txEl>
                                          </p:spTgt>
                                        </p:tgtEl>
                                        <p:attrNameLst>
                                          <p:attrName>style.visibility</p:attrName>
                                        </p:attrNameLst>
                                      </p:cBhvr>
                                      <p:to>
                                        <p:strVal val="visible"/>
                                      </p:to>
                                    </p:set>
                                    <p:animEffect transition="in" filter="fade">
                                      <p:cBhvr>
                                        <p:cTn id="19" dur="500"/>
                                        <p:tgtEl>
                                          <p:spTgt spid="2">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2">
                                            <p:txEl>
                                              <p:pRg st="3" end="3"/>
                                            </p:txEl>
                                          </p:spTgt>
                                        </p:tgtEl>
                                        <p:attrNameLst>
                                          <p:attrName>style.visibility</p:attrName>
                                        </p:attrNameLst>
                                      </p:cBhvr>
                                      <p:to>
                                        <p:strVal val="visible"/>
                                      </p:to>
                                    </p:set>
                                    <p:animEffect transition="in" filter="fade">
                                      <p:cBhvr>
                                        <p:cTn id="24" dur="500"/>
                                        <p:tgtEl>
                                          <p:spTgt spid="2">
                                            <p:txEl>
                                              <p:pRg st="3" end="3"/>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2">
                                            <p:txEl>
                                              <p:pRg st="4" end="4"/>
                                            </p:txEl>
                                          </p:spTgt>
                                        </p:tgtEl>
                                        <p:attrNameLst>
                                          <p:attrName>style.visibility</p:attrName>
                                        </p:attrNameLst>
                                      </p:cBhvr>
                                      <p:to>
                                        <p:strVal val="visible"/>
                                      </p:to>
                                    </p:set>
                                    <p:animEffect transition="in" filter="fade">
                                      <p:cBhvr>
                                        <p:cTn id="29" dur="500"/>
                                        <p:tgtEl>
                                          <p:spTgt spid="2">
                                            <p:txEl>
                                              <p:pRg st="4" end="4"/>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nodeType="clickEffect">
                                  <p:stCondLst>
                                    <p:cond delay="0"/>
                                  </p:stCondLst>
                                  <p:childTnLst>
                                    <p:set>
                                      <p:cBhvr>
                                        <p:cTn id="33" dur="1" fill="hold">
                                          <p:stCondLst>
                                            <p:cond delay="0"/>
                                          </p:stCondLst>
                                        </p:cTn>
                                        <p:tgtEl>
                                          <p:spTgt spid="3"/>
                                        </p:tgtEl>
                                        <p:attrNameLst>
                                          <p:attrName>style.visibility</p:attrName>
                                        </p:attrNameLst>
                                      </p:cBhvr>
                                      <p:to>
                                        <p:strVal val="visible"/>
                                      </p:to>
                                    </p:set>
                                    <p:animEffect transition="in" filter="fade">
                                      <p:cBhvr>
                                        <p:cTn id="34" dur="500"/>
                                        <p:tgtEl>
                                          <p:spTgt spid="3"/>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nodeType="clickEffect">
                                  <p:stCondLst>
                                    <p:cond delay="0"/>
                                  </p:stCondLst>
                                  <p:childTnLst>
                                    <p:set>
                                      <p:cBhvr>
                                        <p:cTn id="38" dur="1" fill="hold">
                                          <p:stCondLst>
                                            <p:cond delay="0"/>
                                          </p:stCondLst>
                                        </p:cTn>
                                        <p:tgtEl>
                                          <p:spTgt spid="2">
                                            <p:txEl>
                                              <p:pRg st="5" end="5"/>
                                            </p:txEl>
                                          </p:spTgt>
                                        </p:tgtEl>
                                        <p:attrNameLst>
                                          <p:attrName>style.visibility</p:attrName>
                                        </p:attrNameLst>
                                      </p:cBhvr>
                                      <p:to>
                                        <p:strVal val="visible"/>
                                      </p:to>
                                    </p:set>
                                    <p:animEffect transition="in" filter="fade">
                                      <p:cBhvr>
                                        <p:cTn id="39" dur="500"/>
                                        <p:tgtEl>
                                          <p:spTgt spid="2">
                                            <p:txEl>
                                              <p:pRg st="5" end="5"/>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nodeType="clickEffect">
                                  <p:stCondLst>
                                    <p:cond delay="0"/>
                                  </p:stCondLst>
                                  <p:childTnLst>
                                    <p:set>
                                      <p:cBhvr>
                                        <p:cTn id="43" dur="1" fill="hold">
                                          <p:stCondLst>
                                            <p:cond delay="0"/>
                                          </p:stCondLst>
                                        </p:cTn>
                                        <p:tgtEl>
                                          <p:spTgt spid="2">
                                            <p:txEl>
                                              <p:pRg st="6" end="6"/>
                                            </p:txEl>
                                          </p:spTgt>
                                        </p:tgtEl>
                                        <p:attrNameLst>
                                          <p:attrName>style.visibility</p:attrName>
                                        </p:attrNameLst>
                                      </p:cBhvr>
                                      <p:to>
                                        <p:strVal val="visible"/>
                                      </p:to>
                                    </p:set>
                                    <p:animEffect transition="in" filter="fade">
                                      <p:cBhvr>
                                        <p:cTn id="44" dur="500"/>
                                        <p:tgtEl>
                                          <p:spTgt spid="2">
                                            <p:txEl>
                                              <p:pRg st="6" end="6"/>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nodeType="clickEffect">
                                  <p:stCondLst>
                                    <p:cond delay="0"/>
                                  </p:stCondLst>
                                  <p:childTnLst>
                                    <p:set>
                                      <p:cBhvr>
                                        <p:cTn id="48" dur="1" fill="hold">
                                          <p:stCondLst>
                                            <p:cond delay="0"/>
                                          </p:stCondLst>
                                        </p:cTn>
                                        <p:tgtEl>
                                          <p:spTgt spid="2">
                                            <p:txEl>
                                              <p:pRg st="7" end="7"/>
                                            </p:txEl>
                                          </p:spTgt>
                                        </p:tgtEl>
                                        <p:attrNameLst>
                                          <p:attrName>style.visibility</p:attrName>
                                        </p:attrNameLst>
                                      </p:cBhvr>
                                      <p:to>
                                        <p:strVal val="visible"/>
                                      </p:to>
                                    </p:set>
                                    <p:animEffect transition="in" filter="fade">
                                      <p:cBhvr>
                                        <p:cTn id="49" dur="500"/>
                                        <p:tgtEl>
                                          <p:spTgt spid="2">
                                            <p:txEl>
                                              <p:pRg st="7" end="7"/>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10" presetClass="entr" presetSubtype="0" fill="hold" nodeType="clickEffect">
                                  <p:stCondLst>
                                    <p:cond delay="0"/>
                                  </p:stCondLst>
                                  <p:childTnLst>
                                    <p:set>
                                      <p:cBhvr>
                                        <p:cTn id="53" dur="1" fill="hold">
                                          <p:stCondLst>
                                            <p:cond delay="0"/>
                                          </p:stCondLst>
                                        </p:cTn>
                                        <p:tgtEl>
                                          <p:spTgt spid="2">
                                            <p:txEl>
                                              <p:pRg st="8" end="8"/>
                                            </p:txEl>
                                          </p:spTgt>
                                        </p:tgtEl>
                                        <p:attrNameLst>
                                          <p:attrName>style.visibility</p:attrName>
                                        </p:attrNameLst>
                                      </p:cBhvr>
                                      <p:to>
                                        <p:strVal val="visible"/>
                                      </p:to>
                                    </p:set>
                                    <p:animEffect transition="in" filter="fade">
                                      <p:cBhvr>
                                        <p:cTn id="54" dur="500"/>
                                        <p:tgtEl>
                                          <p:spTgt spid="2">
                                            <p:txEl>
                                              <p:pRg st="8" end="8"/>
                                            </p:txEl>
                                          </p:spTgt>
                                        </p:tgtEl>
                                      </p:cBhvr>
                                    </p:animEffect>
                                  </p:childTnLst>
                                </p:cTn>
                              </p:par>
                            </p:childTnLst>
                          </p:cTn>
                        </p:par>
                      </p:childTnLst>
                    </p:cTn>
                  </p:par>
                  <p:par>
                    <p:cTn id="55" fill="hold">
                      <p:stCondLst>
                        <p:cond delay="indefinite"/>
                      </p:stCondLst>
                      <p:childTnLst>
                        <p:par>
                          <p:cTn id="56" fill="hold">
                            <p:stCondLst>
                              <p:cond delay="0"/>
                            </p:stCondLst>
                            <p:childTnLst>
                              <p:par>
                                <p:cTn id="57" presetID="10" presetClass="entr" presetSubtype="0" fill="hold" nodeType="clickEffect">
                                  <p:stCondLst>
                                    <p:cond delay="0"/>
                                  </p:stCondLst>
                                  <p:childTnLst>
                                    <p:set>
                                      <p:cBhvr>
                                        <p:cTn id="58" dur="1" fill="hold">
                                          <p:stCondLst>
                                            <p:cond delay="0"/>
                                          </p:stCondLst>
                                        </p:cTn>
                                        <p:tgtEl>
                                          <p:spTgt spid="2">
                                            <p:txEl>
                                              <p:pRg st="9" end="9"/>
                                            </p:txEl>
                                          </p:spTgt>
                                        </p:tgtEl>
                                        <p:attrNameLst>
                                          <p:attrName>style.visibility</p:attrName>
                                        </p:attrNameLst>
                                      </p:cBhvr>
                                      <p:to>
                                        <p:strVal val="visible"/>
                                      </p:to>
                                    </p:set>
                                    <p:animEffect transition="in" filter="fade">
                                      <p:cBhvr>
                                        <p:cTn id="59" dur="500"/>
                                        <p:tgtEl>
                                          <p:spTgt spid="2">
                                            <p:txEl>
                                              <p:pRg st="9" end="9"/>
                                            </p:txEl>
                                          </p:spTgt>
                                        </p:tgtEl>
                                      </p:cBhvr>
                                    </p:animEffect>
                                  </p:childTnLst>
                                </p:cTn>
                              </p:par>
                            </p:childTnLst>
                          </p:cTn>
                        </p:par>
                      </p:childTnLst>
                    </p:cTn>
                  </p:par>
                  <p:par>
                    <p:cTn id="60" fill="hold">
                      <p:stCondLst>
                        <p:cond delay="indefinite"/>
                      </p:stCondLst>
                      <p:childTnLst>
                        <p:par>
                          <p:cTn id="61" fill="hold">
                            <p:stCondLst>
                              <p:cond delay="0"/>
                            </p:stCondLst>
                            <p:childTnLst>
                              <p:par>
                                <p:cTn id="62" presetID="10" presetClass="entr" presetSubtype="0" fill="hold" nodeType="clickEffect">
                                  <p:stCondLst>
                                    <p:cond delay="0"/>
                                  </p:stCondLst>
                                  <p:childTnLst>
                                    <p:set>
                                      <p:cBhvr>
                                        <p:cTn id="63" dur="1" fill="hold">
                                          <p:stCondLst>
                                            <p:cond delay="0"/>
                                          </p:stCondLst>
                                        </p:cTn>
                                        <p:tgtEl>
                                          <p:spTgt spid="2">
                                            <p:txEl>
                                              <p:pRg st="10" end="10"/>
                                            </p:txEl>
                                          </p:spTgt>
                                        </p:tgtEl>
                                        <p:attrNameLst>
                                          <p:attrName>style.visibility</p:attrName>
                                        </p:attrNameLst>
                                      </p:cBhvr>
                                      <p:to>
                                        <p:strVal val="visible"/>
                                      </p:to>
                                    </p:set>
                                    <p:animEffect transition="in" filter="fade">
                                      <p:cBhvr>
                                        <p:cTn id="64" dur="500"/>
                                        <p:tgtEl>
                                          <p:spTgt spid="2">
                                            <p:txEl>
                                              <p:pRg st="10" end="10"/>
                                            </p:txEl>
                                          </p:spTgt>
                                        </p:tgtEl>
                                      </p:cBhvr>
                                    </p:animEffect>
                                  </p:childTnLst>
                                </p:cTn>
                              </p:par>
                            </p:childTnLst>
                          </p:cTn>
                        </p:par>
                      </p:childTnLst>
                    </p:cTn>
                  </p:par>
                  <p:par>
                    <p:cTn id="65" fill="hold">
                      <p:stCondLst>
                        <p:cond delay="indefinite"/>
                      </p:stCondLst>
                      <p:childTnLst>
                        <p:par>
                          <p:cTn id="66" fill="hold">
                            <p:stCondLst>
                              <p:cond delay="0"/>
                            </p:stCondLst>
                            <p:childTnLst>
                              <p:par>
                                <p:cTn id="67" presetID="10" presetClass="entr" presetSubtype="0" fill="hold" grpId="0" nodeType="clickEffect">
                                  <p:stCondLst>
                                    <p:cond delay="0"/>
                                  </p:stCondLst>
                                  <p:childTnLst>
                                    <p:set>
                                      <p:cBhvr>
                                        <p:cTn id="68" dur="1" fill="hold">
                                          <p:stCondLst>
                                            <p:cond delay="0"/>
                                          </p:stCondLst>
                                        </p:cTn>
                                        <p:tgtEl>
                                          <p:spTgt spid="4"/>
                                        </p:tgtEl>
                                        <p:attrNameLst>
                                          <p:attrName>style.visibility</p:attrName>
                                        </p:attrNameLst>
                                      </p:cBhvr>
                                      <p:to>
                                        <p:strVal val="visible"/>
                                      </p:to>
                                    </p:set>
                                    <p:animEffect transition="in" filter="fade">
                                      <p:cBhvr>
                                        <p:cTn id="69" dur="500"/>
                                        <p:tgtEl>
                                          <p:spTgt spid="4"/>
                                        </p:tgtEl>
                                      </p:cBhvr>
                                    </p:animEffect>
                                  </p:childTnLst>
                                </p:cTn>
                              </p:par>
                            </p:childTnLst>
                          </p:cTn>
                        </p:par>
                      </p:childTnLst>
                    </p:cTn>
                  </p:par>
                  <p:par>
                    <p:cTn id="70" fill="hold">
                      <p:stCondLst>
                        <p:cond delay="indefinite"/>
                      </p:stCondLst>
                      <p:childTnLst>
                        <p:par>
                          <p:cTn id="71" fill="hold">
                            <p:stCondLst>
                              <p:cond delay="0"/>
                            </p:stCondLst>
                            <p:childTnLst>
                              <p:par>
                                <p:cTn id="72" presetID="10" presetClass="entr" presetSubtype="0" fill="hold" grpId="0" nodeType="clickEffect">
                                  <p:stCondLst>
                                    <p:cond delay="0"/>
                                  </p:stCondLst>
                                  <p:childTnLst>
                                    <p:set>
                                      <p:cBhvr>
                                        <p:cTn id="73" dur="1" fill="hold">
                                          <p:stCondLst>
                                            <p:cond delay="0"/>
                                          </p:stCondLst>
                                        </p:cTn>
                                        <p:tgtEl>
                                          <p:spTgt spid="9"/>
                                        </p:tgtEl>
                                        <p:attrNameLst>
                                          <p:attrName>style.visibility</p:attrName>
                                        </p:attrNameLst>
                                      </p:cBhvr>
                                      <p:to>
                                        <p:strVal val="visible"/>
                                      </p:to>
                                    </p:set>
                                    <p:animEffect transition="in" filter="fade">
                                      <p:cBhvr>
                                        <p:cTn id="74" dur="500"/>
                                        <p:tgtEl>
                                          <p:spTgt spid="9"/>
                                        </p:tgtEl>
                                      </p:cBhvr>
                                    </p:animEffect>
                                  </p:childTnLst>
                                </p:cTn>
                              </p:par>
                            </p:childTnLst>
                          </p:cTn>
                        </p:par>
                      </p:childTnLst>
                    </p:cTn>
                  </p:par>
                  <p:par>
                    <p:cTn id="75" fill="hold">
                      <p:stCondLst>
                        <p:cond delay="indefinite"/>
                      </p:stCondLst>
                      <p:childTnLst>
                        <p:par>
                          <p:cTn id="76" fill="hold">
                            <p:stCondLst>
                              <p:cond delay="0"/>
                            </p:stCondLst>
                            <p:childTnLst>
                              <p:par>
                                <p:cTn id="77" presetID="10" presetClass="entr" presetSubtype="0" fill="hold" grpId="0" nodeType="clickEffect">
                                  <p:stCondLst>
                                    <p:cond delay="0"/>
                                  </p:stCondLst>
                                  <p:childTnLst>
                                    <p:set>
                                      <p:cBhvr>
                                        <p:cTn id="78" dur="1" fill="hold">
                                          <p:stCondLst>
                                            <p:cond delay="0"/>
                                          </p:stCondLst>
                                        </p:cTn>
                                        <p:tgtEl>
                                          <p:spTgt spid="10"/>
                                        </p:tgtEl>
                                        <p:attrNameLst>
                                          <p:attrName>style.visibility</p:attrName>
                                        </p:attrNameLst>
                                      </p:cBhvr>
                                      <p:to>
                                        <p:strVal val="visible"/>
                                      </p:to>
                                    </p:set>
                                    <p:animEffect transition="in" filter="fade">
                                      <p:cBhvr>
                                        <p:cTn id="79"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4" grpId="0"/>
      <p:bldP spid="9" grpId="0"/>
      <p:bldP spid="10" grpId="0"/>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8" name="دبوس زينة 7"/>
          <p:cNvSpPr/>
          <p:nvPr/>
        </p:nvSpPr>
        <p:spPr>
          <a:xfrm>
            <a:off x="0" y="0"/>
            <a:ext cx="1146267" cy="765477"/>
          </a:xfrm>
          <a:prstGeom prst="plaque">
            <a:avLst/>
          </a:prstGeom>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ctr" rtl="1"/>
            <a:r>
              <a:rPr lang="ar-SA" b="1" dirty="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rPr>
              <a:t>كتاب الطالب ص</a:t>
            </a:r>
          </a:p>
        </p:txBody>
      </p:sp>
      <p:sp>
        <p:nvSpPr>
          <p:cNvPr id="12" name="مخطط انسيابي: محطة طرفية 11"/>
          <p:cNvSpPr/>
          <p:nvPr/>
        </p:nvSpPr>
        <p:spPr>
          <a:xfrm>
            <a:off x="3781400" y="6351984"/>
            <a:ext cx="1656184" cy="474240"/>
          </a:xfrm>
          <a:prstGeom prst="flowChartTerminator">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en-US" sz="2800" dirty="0">
              <a:ln>
                <a:solidFill>
                  <a:srgbClr val="7030A0"/>
                </a:solidFill>
              </a:ln>
              <a:solidFill>
                <a:prstClr val="white"/>
              </a:solidFill>
            </a:endParaRPr>
          </a:p>
        </p:txBody>
      </p:sp>
      <p:sp>
        <p:nvSpPr>
          <p:cNvPr id="13" name="شارة رتبة 12">
            <a:hlinkClick r:id="" action="ppaction://hlinkshowjump?jump=previousslide"/>
          </p:cNvPr>
          <p:cNvSpPr/>
          <p:nvPr/>
        </p:nvSpPr>
        <p:spPr>
          <a:xfrm>
            <a:off x="5509592" y="6324600"/>
            <a:ext cx="1800200" cy="474240"/>
          </a:xfrm>
          <a:prstGeom prst="chevron">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ar-EG" b="1" dirty="0">
              <a:solidFill>
                <a:prstClr val="white">
                  <a:lumMod val="95000"/>
                </a:prstClr>
              </a:solidFill>
              <a:cs typeface="PT Bold Heading" pitchFamily="2" charset="-78"/>
            </a:endParaRPr>
          </a:p>
          <a:p>
            <a:pPr algn="ctr" rtl="1"/>
            <a:r>
              <a:rPr lang="ar-SA" sz="2800" b="1" dirty="0">
                <a:ln>
                  <a:solidFill>
                    <a:srgbClr val="7030A0"/>
                  </a:solidFill>
                </a:ln>
                <a:solidFill>
                  <a:prstClr val="white">
                    <a:lumMod val="95000"/>
                  </a:prstClr>
                </a:solidFill>
                <a:cs typeface="PT Bold Heading" pitchFamily="2" charset="-78"/>
              </a:rPr>
              <a:t>السابقة</a:t>
            </a:r>
            <a:endParaRPr lang="ar-SA" b="1" dirty="0">
              <a:ln>
                <a:solidFill>
                  <a:srgbClr val="7030A0"/>
                </a:solidFill>
              </a:ln>
              <a:solidFill>
                <a:prstClr val="white">
                  <a:lumMod val="95000"/>
                </a:prstClr>
              </a:solidFill>
              <a:cs typeface="PT Bold Heading" pitchFamily="2" charset="-78"/>
            </a:endParaRPr>
          </a:p>
          <a:p>
            <a:pPr algn="ctr" rtl="1"/>
            <a:endParaRPr lang="en-US" dirty="0">
              <a:solidFill>
                <a:prstClr val="black"/>
              </a:solidFill>
            </a:endParaRPr>
          </a:p>
        </p:txBody>
      </p:sp>
      <p:sp>
        <p:nvSpPr>
          <p:cNvPr id="14" name="شارة رتبة 13">
            <a:hlinkClick r:id="" action="ppaction://hlinkshowjump?jump=nextslide"/>
          </p:cNvPr>
          <p:cNvSpPr/>
          <p:nvPr/>
        </p:nvSpPr>
        <p:spPr>
          <a:xfrm rot="10800000" flipV="1">
            <a:off x="1981200" y="6351139"/>
            <a:ext cx="1801368" cy="475084"/>
          </a:xfrm>
          <a:prstGeom prst="chevron">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ar-EG" b="1" dirty="0">
              <a:solidFill>
                <a:srgbClr val="FF0000"/>
              </a:solidFill>
              <a:cs typeface="PT Bold Heading" pitchFamily="2" charset="-78"/>
            </a:endParaRPr>
          </a:p>
          <a:p>
            <a:pPr algn="ctr" rtl="1"/>
            <a:r>
              <a:rPr lang="ar-SA" sz="2800" b="1" dirty="0">
                <a:ln>
                  <a:solidFill>
                    <a:srgbClr val="7030A0"/>
                  </a:solidFill>
                </a:ln>
                <a:solidFill>
                  <a:prstClr val="white">
                    <a:lumMod val="95000"/>
                  </a:prstClr>
                </a:solidFill>
                <a:cs typeface="PT Bold Heading" pitchFamily="2" charset="-78"/>
              </a:rPr>
              <a:t>التالية</a:t>
            </a:r>
            <a:endParaRPr lang="ar-SA" sz="2400" b="1" dirty="0">
              <a:ln>
                <a:solidFill>
                  <a:srgbClr val="7030A0"/>
                </a:solidFill>
              </a:ln>
              <a:solidFill>
                <a:prstClr val="white">
                  <a:lumMod val="95000"/>
                </a:prstClr>
              </a:solidFill>
              <a:cs typeface="PT Bold Heading" pitchFamily="2" charset="-78"/>
            </a:endParaRPr>
          </a:p>
          <a:p>
            <a:pPr algn="ctr" rtl="1"/>
            <a:endParaRPr lang="en-US" dirty="0">
              <a:solidFill>
                <a:prstClr val="black"/>
              </a:solidFill>
            </a:endParaRPr>
          </a:p>
        </p:txBody>
      </p:sp>
      <p:sp>
        <p:nvSpPr>
          <p:cNvPr id="2" name="Rectangle 1"/>
          <p:cNvSpPr/>
          <p:nvPr/>
        </p:nvSpPr>
        <p:spPr>
          <a:xfrm>
            <a:off x="57150" y="382738"/>
            <a:ext cx="9010650" cy="5355312"/>
          </a:xfrm>
          <a:prstGeom prst="rect">
            <a:avLst/>
          </a:prstGeom>
        </p:spPr>
        <p:txBody>
          <a:bodyPr wrap="square">
            <a:spAutoFit/>
          </a:bodyPr>
          <a:lstStyle/>
          <a:p>
            <a:pPr algn="r" rtl="1">
              <a:lnSpc>
                <a:spcPct val="150000"/>
              </a:lnSpc>
            </a:pPr>
            <a:r>
              <a:rPr lang="ar-EG" sz="2000" b="1" dirty="0">
                <a:solidFill>
                  <a:prstClr val="black"/>
                </a:solidFill>
                <a:latin typeface="Arial" panose="020B0604020202020204" pitchFamily="34" charset="0"/>
                <a:ea typeface="Arial" panose="020B0604020202020204" pitchFamily="34" charset="0"/>
              </a:rPr>
              <a:t>أفهم وأجيب</a:t>
            </a:r>
            <a:endParaRPr lang="en-US" sz="1400" b="1" dirty="0">
              <a:solidFill>
                <a:prstClr val="black"/>
              </a:solidFill>
              <a:latin typeface="Arial" panose="020B0604020202020204" pitchFamily="34" charset="0"/>
              <a:ea typeface="Arial" panose="020B0604020202020204" pitchFamily="34" charset="0"/>
            </a:endParaRPr>
          </a:p>
          <a:p>
            <a:pPr algn="r" rtl="1">
              <a:lnSpc>
                <a:spcPct val="150000"/>
              </a:lnSpc>
            </a:pPr>
            <a:r>
              <a:rPr lang="ar-EG" sz="2000" b="1" dirty="0">
                <a:solidFill>
                  <a:prstClr val="black"/>
                </a:solidFill>
                <a:latin typeface="Arial" panose="020B0604020202020204" pitchFamily="34" charset="0"/>
                <a:ea typeface="Arial" panose="020B0604020202020204" pitchFamily="34" charset="0"/>
              </a:rPr>
              <a:t>١</a:t>
            </a:r>
            <a:r>
              <a:rPr lang="ar-SA" sz="2000" b="1" dirty="0">
                <a:solidFill>
                  <a:prstClr val="black"/>
                </a:solidFill>
                <a:latin typeface="Arial" panose="020B0604020202020204" pitchFamily="34" charset="0"/>
                <a:ea typeface="Arial" panose="020B0604020202020204" pitchFamily="34" charset="0"/>
              </a:rPr>
              <a:t>. </a:t>
            </a:r>
            <a:r>
              <a:rPr lang="ar-EG" sz="2000" b="1" dirty="0">
                <a:solidFill>
                  <a:prstClr val="black"/>
                </a:solidFill>
                <a:latin typeface="Arial" panose="020B0604020202020204" pitchFamily="34" charset="0"/>
                <a:ea typeface="Arial" panose="020B0604020202020204" pitchFamily="34" charset="0"/>
              </a:rPr>
              <a:t>أجب عن الأسئلة الآتية</a:t>
            </a:r>
            <a:endParaRPr lang="en-US" sz="1400" b="1" dirty="0">
              <a:solidFill>
                <a:prstClr val="black"/>
              </a:solidFill>
              <a:latin typeface="Arial" panose="020B0604020202020204" pitchFamily="34" charset="0"/>
              <a:ea typeface="Arial" panose="020B0604020202020204" pitchFamily="34" charset="0"/>
            </a:endParaRPr>
          </a:p>
          <a:p>
            <a:pPr algn="r" rtl="1">
              <a:lnSpc>
                <a:spcPct val="150000"/>
              </a:lnSpc>
            </a:pPr>
            <a:r>
              <a:rPr lang="ar-EG" sz="2000" b="1" dirty="0">
                <a:solidFill>
                  <a:prstClr val="black"/>
                </a:solidFill>
                <a:latin typeface="Arial" panose="020B0604020202020204" pitchFamily="34" charset="0"/>
                <a:ea typeface="Arial" panose="020B0604020202020204" pitchFamily="34" charset="0"/>
              </a:rPr>
              <a:t>لم تحب وطنك وتعتز به؟</a:t>
            </a:r>
            <a:endParaRPr lang="en-US" sz="1400" b="1" dirty="0">
              <a:solidFill>
                <a:prstClr val="black"/>
              </a:solidFill>
              <a:latin typeface="Arial" panose="020B0604020202020204" pitchFamily="34" charset="0"/>
              <a:ea typeface="Arial" panose="020B0604020202020204" pitchFamily="34" charset="0"/>
            </a:endParaRPr>
          </a:p>
          <a:p>
            <a:pPr algn="r" rtl="1">
              <a:lnSpc>
                <a:spcPct val="150000"/>
              </a:lnSpc>
            </a:pPr>
            <a:r>
              <a:rPr lang="ar-EG" sz="2000" b="1" dirty="0">
                <a:solidFill>
                  <a:prstClr val="black"/>
                </a:solidFill>
                <a:latin typeface="Arial" panose="020B0604020202020204" pitchFamily="34" charset="0"/>
                <a:ea typeface="Arial" panose="020B0604020202020204" pitchFamily="34" charset="0"/>
              </a:rPr>
              <a:t>ما الخدمات التي تقدمها الدولة للحجيج عندما يتوافدون لأداء فريضة الحج؟</a:t>
            </a:r>
            <a:endParaRPr lang="en-US" sz="1400" b="1" dirty="0">
              <a:solidFill>
                <a:prstClr val="black"/>
              </a:solidFill>
              <a:latin typeface="Arial" panose="020B0604020202020204" pitchFamily="34" charset="0"/>
              <a:ea typeface="Arial" panose="020B0604020202020204" pitchFamily="34" charset="0"/>
            </a:endParaRPr>
          </a:p>
          <a:p>
            <a:pPr algn="r" rtl="1">
              <a:lnSpc>
                <a:spcPct val="150000"/>
              </a:lnSpc>
            </a:pPr>
            <a:r>
              <a:rPr lang="ar-EG" sz="2000" b="1" dirty="0">
                <a:solidFill>
                  <a:prstClr val="black"/>
                </a:solidFill>
                <a:latin typeface="Arial" panose="020B0604020202020204" pitchFamily="34" charset="0"/>
                <a:ea typeface="Arial" panose="020B0604020202020204" pitchFamily="34" charset="0"/>
              </a:rPr>
              <a:t>كيف استثمرت الدولة إيرادات النفط لتحقيق نهضة البلاد؟ </a:t>
            </a:r>
            <a:endParaRPr lang="en-US" sz="1400" b="1" dirty="0">
              <a:solidFill>
                <a:prstClr val="black"/>
              </a:solidFill>
              <a:latin typeface="Arial" panose="020B0604020202020204" pitchFamily="34" charset="0"/>
              <a:ea typeface="Arial" panose="020B0604020202020204" pitchFamily="34" charset="0"/>
            </a:endParaRPr>
          </a:p>
          <a:p>
            <a:pPr algn="r" rtl="1">
              <a:lnSpc>
                <a:spcPct val="150000"/>
              </a:lnSpc>
            </a:pPr>
            <a:r>
              <a:rPr lang="ar-EG" sz="2000" b="1" dirty="0">
                <a:solidFill>
                  <a:prstClr val="black"/>
                </a:solidFill>
                <a:latin typeface="Arial" panose="020B0604020202020204" pitchFamily="34" charset="0"/>
                <a:ea typeface="Arial" panose="020B0604020202020204" pitchFamily="34" charset="0"/>
              </a:rPr>
              <a:t>ما الدليل على الأهمية الاقتصادية المملكة العربية السعودية؟</a:t>
            </a:r>
            <a:endParaRPr lang="en-US" sz="1400" b="1" dirty="0">
              <a:solidFill>
                <a:prstClr val="black"/>
              </a:solidFill>
              <a:latin typeface="Arial" panose="020B0604020202020204" pitchFamily="34" charset="0"/>
              <a:ea typeface="Arial" panose="020B0604020202020204" pitchFamily="34" charset="0"/>
            </a:endParaRPr>
          </a:p>
          <a:p>
            <a:pPr algn="r" rtl="1">
              <a:lnSpc>
                <a:spcPct val="150000"/>
              </a:lnSpc>
            </a:pPr>
            <a:r>
              <a:rPr lang="ar-EG" sz="2000" b="1" dirty="0">
                <a:solidFill>
                  <a:prstClr val="black"/>
                </a:solidFill>
                <a:latin typeface="Arial" panose="020B0604020202020204" pitchFamily="34" charset="0"/>
                <a:ea typeface="Arial" panose="020B0604020202020204" pitchFamily="34" charset="0"/>
              </a:rPr>
              <a:t>ما الذي يحدث لو أهمل أفراد المجتمع خدمة الوطن بإخلاص؟</a:t>
            </a:r>
            <a:endParaRPr lang="en-US" sz="1400" b="1" dirty="0">
              <a:solidFill>
                <a:prstClr val="black"/>
              </a:solidFill>
              <a:latin typeface="Arial" panose="020B0604020202020204" pitchFamily="34" charset="0"/>
              <a:ea typeface="Arial" panose="020B0604020202020204" pitchFamily="34" charset="0"/>
            </a:endParaRPr>
          </a:p>
          <a:p>
            <a:pPr algn="r" rtl="1">
              <a:lnSpc>
                <a:spcPct val="150000"/>
              </a:lnSpc>
            </a:pPr>
            <a:r>
              <a:rPr lang="ar-EG" sz="2000" b="1" dirty="0">
                <a:solidFill>
                  <a:prstClr val="black"/>
                </a:solidFill>
                <a:latin typeface="Arial" panose="020B0604020202020204" pitchFamily="34" charset="0"/>
                <a:ea typeface="Arial" panose="020B0604020202020204" pitchFamily="34" charset="0"/>
              </a:rPr>
              <a:t>زيادة الطاقة الاستيعابية ضيوف الرحمن المعتمرين من </a:t>
            </a:r>
            <a:r>
              <a:rPr lang="ar-SA" sz="2000" b="1" dirty="0">
                <a:solidFill>
                  <a:prstClr val="black"/>
                </a:solidFill>
                <a:latin typeface="Arial" panose="020B0604020202020204" pitchFamily="34" charset="0"/>
                <a:ea typeface="Arial" panose="020B0604020202020204" pitchFamily="34" charset="0"/>
              </a:rPr>
              <a:t>8 </a:t>
            </a:r>
            <a:r>
              <a:rPr lang="ar-EG" sz="2000" b="1" dirty="0">
                <a:solidFill>
                  <a:prstClr val="black"/>
                </a:solidFill>
                <a:latin typeface="Arial" panose="020B0604020202020204" pitchFamily="34" charset="0"/>
                <a:ea typeface="Arial" panose="020B0604020202020204" pitchFamily="34" charset="0"/>
              </a:rPr>
              <a:t>ملايين إلى ٣٠مليونآ</a:t>
            </a:r>
            <a:r>
              <a:rPr lang="ar-SA" sz="2000" b="1" dirty="0">
                <a:solidFill>
                  <a:prstClr val="black"/>
                </a:solidFill>
                <a:latin typeface="Arial" panose="020B0604020202020204" pitchFamily="34" charset="0"/>
                <a:ea typeface="Arial" panose="020B0604020202020204" pitchFamily="34" charset="0"/>
              </a:rPr>
              <a:t>.</a:t>
            </a:r>
            <a:endParaRPr lang="en-US" sz="1400" b="1" dirty="0">
              <a:solidFill>
                <a:prstClr val="black"/>
              </a:solidFill>
              <a:latin typeface="Arial" panose="020B0604020202020204" pitchFamily="34" charset="0"/>
              <a:ea typeface="Arial" panose="020B0604020202020204" pitchFamily="34" charset="0"/>
            </a:endParaRPr>
          </a:p>
          <a:p>
            <a:pPr algn="r" rtl="1">
              <a:lnSpc>
                <a:spcPct val="150000"/>
              </a:lnSpc>
            </a:pPr>
            <a:r>
              <a:rPr lang="ar-EG" sz="2000" b="1" dirty="0">
                <a:solidFill>
                  <a:prstClr val="black"/>
                </a:solidFill>
                <a:latin typeface="Arial" panose="020B0604020202020204" pitchFamily="34" charset="0"/>
                <a:ea typeface="Arial" panose="020B0604020202020204" pitchFamily="34" charset="0"/>
              </a:rPr>
              <a:t>٢</a:t>
            </a:r>
            <a:r>
              <a:rPr lang="ar-SA" sz="2000" b="1" dirty="0">
                <a:solidFill>
                  <a:prstClr val="black"/>
                </a:solidFill>
                <a:latin typeface="Arial" panose="020B0604020202020204" pitchFamily="34" charset="0"/>
                <a:ea typeface="Arial" panose="020B0604020202020204" pitchFamily="34" charset="0"/>
              </a:rPr>
              <a:t>. </a:t>
            </a:r>
            <a:r>
              <a:rPr lang="ar-EG" sz="2000" b="1" dirty="0">
                <a:solidFill>
                  <a:prstClr val="black"/>
                </a:solidFill>
                <a:latin typeface="Arial" panose="020B0604020202020204" pitchFamily="34" charset="0"/>
                <a:ea typeface="Arial" panose="020B0604020202020204" pitchFamily="34" charset="0"/>
              </a:rPr>
              <a:t>أعلل ما يأتي</a:t>
            </a:r>
            <a:r>
              <a:rPr lang="ar-SA" sz="2000" b="1" dirty="0">
                <a:solidFill>
                  <a:prstClr val="black"/>
                </a:solidFill>
                <a:latin typeface="Arial" panose="020B0604020202020204" pitchFamily="34" charset="0"/>
                <a:ea typeface="Arial" panose="020B0604020202020204" pitchFamily="34" charset="0"/>
              </a:rPr>
              <a:t>:</a:t>
            </a:r>
            <a:endParaRPr lang="en-US" sz="1400" b="1" dirty="0">
              <a:solidFill>
                <a:prstClr val="black"/>
              </a:solidFill>
              <a:latin typeface="Arial" panose="020B0604020202020204" pitchFamily="34" charset="0"/>
              <a:ea typeface="Arial" panose="020B0604020202020204" pitchFamily="34" charset="0"/>
            </a:endParaRPr>
          </a:p>
          <a:p>
            <a:pPr algn="r" rtl="1">
              <a:lnSpc>
                <a:spcPct val="150000"/>
              </a:lnSpc>
            </a:pPr>
            <a:r>
              <a:rPr lang="ar-EG" sz="2000" b="1" dirty="0">
                <a:solidFill>
                  <a:prstClr val="black"/>
                </a:solidFill>
                <a:latin typeface="Arial" panose="020B0604020202020204" pitchFamily="34" charset="0"/>
                <a:ea typeface="Arial" panose="020B0604020202020204" pitchFamily="34" charset="0"/>
              </a:rPr>
              <a:t>كون المناطق الجبلية في المملكة العربية السعودية مناطق جذب سياحي المصطافين</a:t>
            </a:r>
            <a:r>
              <a:rPr lang="ar-SA" sz="2000" b="1" dirty="0">
                <a:solidFill>
                  <a:prstClr val="black"/>
                </a:solidFill>
                <a:latin typeface="Arial" panose="020B0604020202020204" pitchFamily="34" charset="0"/>
                <a:ea typeface="Arial" panose="020B0604020202020204" pitchFamily="34" charset="0"/>
              </a:rPr>
              <a:t>.</a:t>
            </a:r>
            <a:endParaRPr lang="en-US" sz="1400" b="1" dirty="0">
              <a:solidFill>
                <a:prstClr val="black"/>
              </a:solidFill>
              <a:latin typeface="Arial" panose="020B0604020202020204" pitchFamily="34" charset="0"/>
              <a:ea typeface="Arial" panose="020B0604020202020204" pitchFamily="34" charset="0"/>
            </a:endParaRPr>
          </a:p>
          <a:p>
            <a:pPr algn="r" rtl="1">
              <a:lnSpc>
                <a:spcPct val="150000"/>
              </a:lnSpc>
            </a:pPr>
            <a:r>
              <a:rPr lang="ar-EG" sz="2000" b="1" dirty="0">
                <a:solidFill>
                  <a:prstClr val="black"/>
                </a:solidFill>
                <a:latin typeface="Arial" panose="020B0604020202020204" pitchFamily="34" charset="0"/>
                <a:ea typeface="Arial" panose="020B0604020202020204" pitchFamily="34" charset="0"/>
              </a:rPr>
              <a:t>إنشاء الموانئ البحرية العديدة</a:t>
            </a:r>
            <a:r>
              <a:rPr lang="ar-SA" sz="2000" b="1" dirty="0">
                <a:solidFill>
                  <a:prstClr val="black"/>
                </a:solidFill>
                <a:latin typeface="Arial" panose="020B0604020202020204" pitchFamily="34" charset="0"/>
                <a:ea typeface="Arial" panose="020B0604020202020204" pitchFamily="34" charset="0"/>
              </a:rPr>
              <a:t>.</a:t>
            </a:r>
            <a:endParaRPr lang="en-US" sz="1200" b="1" dirty="0">
              <a:solidFill>
                <a:prstClr val="black"/>
              </a:solidFill>
              <a:latin typeface="Arial" panose="020B0604020202020204" pitchFamily="34" charset="0"/>
              <a:ea typeface="Arial" panose="020B0604020202020204" pitchFamily="34" charset="0"/>
            </a:endParaRPr>
          </a:p>
        </p:txBody>
      </p:sp>
    </p:spTree>
    <p:custDataLst>
      <p:tags r:id="rId1"/>
    </p:custDataLst>
    <p:extLst>
      <p:ext uri="{BB962C8B-B14F-4D97-AF65-F5344CB8AC3E}">
        <p14:creationId xmlns:p14="http://schemas.microsoft.com/office/powerpoint/2010/main" val="2836568525"/>
      </p:ext>
    </p:extLst>
  </p:cSld>
  <p:clrMapOvr>
    <a:masterClrMapping/>
  </p:clrMapOvr>
  <p:transition spd="slow">
    <p:push dir="u"/>
    <p:sndAc>
      <p:stSnd>
        <p:snd r:embed="rId3" name="chimes.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mph" presetSubtype="0" repeatCount="indefinite" fill="hold" grpId="0" nodeType="afterEffect">
                                  <p:stCondLst>
                                    <p:cond delay="0"/>
                                  </p:stCondLst>
                                  <p:childTnLst>
                                    <p:animClr clrSpc="hsl" dir="cw">
                                      <p:cBhvr override="childStyle">
                                        <p:cTn id="6" dur="500" fill="hold"/>
                                        <p:tgtEl>
                                          <p:spTgt spid="8"/>
                                        </p:tgtEl>
                                        <p:attrNameLst>
                                          <p:attrName>style.color</p:attrName>
                                        </p:attrNameLst>
                                      </p:cBhvr>
                                      <p:by>
                                        <p:hsl h="-7200000" s="0" l="0"/>
                                      </p:by>
                                    </p:animClr>
                                    <p:animClr clrSpc="hsl" dir="cw">
                                      <p:cBhvr>
                                        <p:cTn id="7" dur="500" fill="hold"/>
                                        <p:tgtEl>
                                          <p:spTgt spid="8"/>
                                        </p:tgtEl>
                                        <p:attrNameLst>
                                          <p:attrName>fillcolor</p:attrName>
                                        </p:attrNameLst>
                                      </p:cBhvr>
                                      <p:by>
                                        <p:hsl h="-7200000" s="0" l="0"/>
                                      </p:by>
                                    </p:animClr>
                                    <p:animClr clrSpc="hsl" dir="cw">
                                      <p:cBhvr>
                                        <p:cTn id="8" dur="500" fill="hold"/>
                                        <p:tgtEl>
                                          <p:spTgt spid="8"/>
                                        </p:tgtEl>
                                        <p:attrNameLst>
                                          <p:attrName>stroke.color</p:attrName>
                                        </p:attrNameLst>
                                      </p:cBhvr>
                                      <p:by>
                                        <p:hsl h="-7200000" s="0" l="0"/>
                                      </p:by>
                                    </p:animClr>
                                    <p:set>
                                      <p:cBhvr>
                                        <p:cTn id="9" dur="500" fill="hold"/>
                                        <p:tgtEl>
                                          <p:spTgt spid="8"/>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2">
                                            <p:txEl>
                                              <p:pRg st="0" end="0"/>
                                            </p:txEl>
                                          </p:spTgt>
                                        </p:tgtEl>
                                        <p:attrNameLst>
                                          <p:attrName>style.visibility</p:attrName>
                                        </p:attrNameLst>
                                      </p:cBhvr>
                                      <p:to>
                                        <p:strVal val="visible"/>
                                      </p:to>
                                    </p:set>
                                    <p:animEffect transition="in" filter="fade">
                                      <p:cBhvr>
                                        <p:cTn id="14" dur="500"/>
                                        <p:tgtEl>
                                          <p:spTgt spid="2">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2">
                                            <p:txEl>
                                              <p:pRg st="1" end="1"/>
                                            </p:txEl>
                                          </p:spTgt>
                                        </p:tgtEl>
                                        <p:attrNameLst>
                                          <p:attrName>style.visibility</p:attrName>
                                        </p:attrNameLst>
                                      </p:cBhvr>
                                      <p:to>
                                        <p:strVal val="visible"/>
                                      </p:to>
                                    </p:set>
                                    <p:animEffect transition="in" filter="fade">
                                      <p:cBhvr>
                                        <p:cTn id="19" dur="500"/>
                                        <p:tgtEl>
                                          <p:spTgt spid="2">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2">
                                            <p:txEl>
                                              <p:pRg st="2" end="2"/>
                                            </p:txEl>
                                          </p:spTgt>
                                        </p:tgtEl>
                                        <p:attrNameLst>
                                          <p:attrName>style.visibility</p:attrName>
                                        </p:attrNameLst>
                                      </p:cBhvr>
                                      <p:to>
                                        <p:strVal val="visible"/>
                                      </p:to>
                                    </p:set>
                                    <p:animEffect transition="in" filter="fade">
                                      <p:cBhvr>
                                        <p:cTn id="24" dur="500"/>
                                        <p:tgtEl>
                                          <p:spTgt spid="2">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2">
                                            <p:txEl>
                                              <p:pRg st="3" end="3"/>
                                            </p:txEl>
                                          </p:spTgt>
                                        </p:tgtEl>
                                        <p:attrNameLst>
                                          <p:attrName>style.visibility</p:attrName>
                                        </p:attrNameLst>
                                      </p:cBhvr>
                                      <p:to>
                                        <p:strVal val="visible"/>
                                      </p:to>
                                    </p:set>
                                    <p:animEffect transition="in" filter="fade">
                                      <p:cBhvr>
                                        <p:cTn id="29" dur="500"/>
                                        <p:tgtEl>
                                          <p:spTgt spid="2">
                                            <p:txEl>
                                              <p:pRg st="3" end="3"/>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nodeType="clickEffect">
                                  <p:stCondLst>
                                    <p:cond delay="0"/>
                                  </p:stCondLst>
                                  <p:childTnLst>
                                    <p:set>
                                      <p:cBhvr>
                                        <p:cTn id="33" dur="1" fill="hold">
                                          <p:stCondLst>
                                            <p:cond delay="0"/>
                                          </p:stCondLst>
                                        </p:cTn>
                                        <p:tgtEl>
                                          <p:spTgt spid="2">
                                            <p:txEl>
                                              <p:pRg st="4" end="4"/>
                                            </p:txEl>
                                          </p:spTgt>
                                        </p:tgtEl>
                                        <p:attrNameLst>
                                          <p:attrName>style.visibility</p:attrName>
                                        </p:attrNameLst>
                                      </p:cBhvr>
                                      <p:to>
                                        <p:strVal val="visible"/>
                                      </p:to>
                                    </p:set>
                                    <p:animEffect transition="in" filter="fade">
                                      <p:cBhvr>
                                        <p:cTn id="34" dur="500"/>
                                        <p:tgtEl>
                                          <p:spTgt spid="2">
                                            <p:txEl>
                                              <p:pRg st="4" end="4"/>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nodeType="clickEffect">
                                  <p:stCondLst>
                                    <p:cond delay="0"/>
                                  </p:stCondLst>
                                  <p:childTnLst>
                                    <p:set>
                                      <p:cBhvr>
                                        <p:cTn id="38" dur="1" fill="hold">
                                          <p:stCondLst>
                                            <p:cond delay="0"/>
                                          </p:stCondLst>
                                        </p:cTn>
                                        <p:tgtEl>
                                          <p:spTgt spid="2">
                                            <p:txEl>
                                              <p:pRg st="5" end="5"/>
                                            </p:txEl>
                                          </p:spTgt>
                                        </p:tgtEl>
                                        <p:attrNameLst>
                                          <p:attrName>style.visibility</p:attrName>
                                        </p:attrNameLst>
                                      </p:cBhvr>
                                      <p:to>
                                        <p:strVal val="visible"/>
                                      </p:to>
                                    </p:set>
                                    <p:animEffect transition="in" filter="fade">
                                      <p:cBhvr>
                                        <p:cTn id="39" dur="500"/>
                                        <p:tgtEl>
                                          <p:spTgt spid="2">
                                            <p:txEl>
                                              <p:pRg st="5" end="5"/>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nodeType="clickEffect">
                                  <p:stCondLst>
                                    <p:cond delay="0"/>
                                  </p:stCondLst>
                                  <p:childTnLst>
                                    <p:set>
                                      <p:cBhvr>
                                        <p:cTn id="43" dur="1" fill="hold">
                                          <p:stCondLst>
                                            <p:cond delay="0"/>
                                          </p:stCondLst>
                                        </p:cTn>
                                        <p:tgtEl>
                                          <p:spTgt spid="2">
                                            <p:txEl>
                                              <p:pRg st="6" end="6"/>
                                            </p:txEl>
                                          </p:spTgt>
                                        </p:tgtEl>
                                        <p:attrNameLst>
                                          <p:attrName>style.visibility</p:attrName>
                                        </p:attrNameLst>
                                      </p:cBhvr>
                                      <p:to>
                                        <p:strVal val="visible"/>
                                      </p:to>
                                    </p:set>
                                    <p:animEffect transition="in" filter="fade">
                                      <p:cBhvr>
                                        <p:cTn id="44" dur="500"/>
                                        <p:tgtEl>
                                          <p:spTgt spid="2">
                                            <p:txEl>
                                              <p:pRg st="6" end="6"/>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nodeType="clickEffect">
                                  <p:stCondLst>
                                    <p:cond delay="0"/>
                                  </p:stCondLst>
                                  <p:childTnLst>
                                    <p:set>
                                      <p:cBhvr>
                                        <p:cTn id="48" dur="1" fill="hold">
                                          <p:stCondLst>
                                            <p:cond delay="0"/>
                                          </p:stCondLst>
                                        </p:cTn>
                                        <p:tgtEl>
                                          <p:spTgt spid="2">
                                            <p:txEl>
                                              <p:pRg st="7" end="7"/>
                                            </p:txEl>
                                          </p:spTgt>
                                        </p:tgtEl>
                                        <p:attrNameLst>
                                          <p:attrName>style.visibility</p:attrName>
                                        </p:attrNameLst>
                                      </p:cBhvr>
                                      <p:to>
                                        <p:strVal val="visible"/>
                                      </p:to>
                                    </p:set>
                                    <p:animEffect transition="in" filter="fade">
                                      <p:cBhvr>
                                        <p:cTn id="49" dur="500"/>
                                        <p:tgtEl>
                                          <p:spTgt spid="2">
                                            <p:txEl>
                                              <p:pRg st="7" end="7"/>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10" presetClass="entr" presetSubtype="0" fill="hold" nodeType="clickEffect">
                                  <p:stCondLst>
                                    <p:cond delay="0"/>
                                  </p:stCondLst>
                                  <p:childTnLst>
                                    <p:set>
                                      <p:cBhvr>
                                        <p:cTn id="53" dur="1" fill="hold">
                                          <p:stCondLst>
                                            <p:cond delay="0"/>
                                          </p:stCondLst>
                                        </p:cTn>
                                        <p:tgtEl>
                                          <p:spTgt spid="2">
                                            <p:txEl>
                                              <p:pRg st="8" end="8"/>
                                            </p:txEl>
                                          </p:spTgt>
                                        </p:tgtEl>
                                        <p:attrNameLst>
                                          <p:attrName>style.visibility</p:attrName>
                                        </p:attrNameLst>
                                      </p:cBhvr>
                                      <p:to>
                                        <p:strVal val="visible"/>
                                      </p:to>
                                    </p:set>
                                    <p:animEffect transition="in" filter="fade">
                                      <p:cBhvr>
                                        <p:cTn id="54" dur="500"/>
                                        <p:tgtEl>
                                          <p:spTgt spid="2">
                                            <p:txEl>
                                              <p:pRg st="8" end="8"/>
                                            </p:txEl>
                                          </p:spTgt>
                                        </p:tgtEl>
                                      </p:cBhvr>
                                    </p:animEffect>
                                  </p:childTnLst>
                                </p:cTn>
                              </p:par>
                            </p:childTnLst>
                          </p:cTn>
                        </p:par>
                      </p:childTnLst>
                    </p:cTn>
                  </p:par>
                  <p:par>
                    <p:cTn id="55" fill="hold">
                      <p:stCondLst>
                        <p:cond delay="indefinite"/>
                      </p:stCondLst>
                      <p:childTnLst>
                        <p:par>
                          <p:cTn id="56" fill="hold">
                            <p:stCondLst>
                              <p:cond delay="0"/>
                            </p:stCondLst>
                            <p:childTnLst>
                              <p:par>
                                <p:cTn id="57" presetID="10" presetClass="entr" presetSubtype="0" fill="hold" nodeType="clickEffect">
                                  <p:stCondLst>
                                    <p:cond delay="0"/>
                                  </p:stCondLst>
                                  <p:childTnLst>
                                    <p:set>
                                      <p:cBhvr>
                                        <p:cTn id="58" dur="1" fill="hold">
                                          <p:stCondLst>
                                            <p:cond delay="0"/>
                                          </p:stCondLst>
                                        </p:cTn>
                                        <p:tgtEl>
                                          <p:spTgt spid="2">
                                            <p:txEl>
                                              <p:pRg st="9" end="9"/>
                                            </p:txEl>
                                          </p:spTgt>
                                        </p:tgtEl>
                                        <p:attrNameLst>
                                          <p:attrName>style.visibility</p:attrName>
                                        </p:attrNameLst>
                                      </p:cBhvr>
                                      <p:to>
                                        <p:strVal val="visible"/>
                                      </p:to>
                                    </p:set>
                                    <p:animEffect transition="in" filter="fade">
                                      <p:cBhvr>
                                        <p:cTn id="59" dur="500"/>
                                        <p:tgtEl>
                                          <p:spTgt spid="2">
                                            <p:txEl>
                                              <p:pRg st="9" end="9"/>
                                            </p:txEl>
                                          </p:spTgt>
                                        </p:tgtEl>
                                      </p:cBhvr>
                                    </p:animEffect>
                                  </p:childTnLst>
                                </p:cTn>
                              </p:par>
                            </p:childTnLst>
                          </p:cTn>
                        </p:par>
                      </p:childTnLst>
                    </p:cTn>
                  </p:par>
                  <p:par>
                    <p:cTn id="60" fill="hold">
                      <p:stCondLst>
                        <p:cond delay="indefinite"/>
                      </p:stCondLst>
                      <p:childTnLst>
                        <p:par>
                          <p:cTn id="61" fill="hold">
                            <p:stCondLst>
                              <p:cond delay="0"/>
                            </p:stCondLst>
                            <p:childTnLst>
                              <p:par>
                                <p:cTn id="62" presetID="10" presetClass="entr" presetSubtype="0" fill="hold" nodeType="clickEffect">
                                  <p:stCondLst>
                                    <p:cond delay="0"/>
                                  </p:stCondLst>
                                  <p:childTnLst>
                                    <p:set>
                                      <p:cBhvr>
                                        <p:cTn id="63" dur="1" fill="hold">
                                          <p:stCondLst>
                                            <p:cond delay="0"/>
                                          </p:stCondLst>
                                        </p:cTn>
                                        <p:tgtEl>
                                          <p:spTgt spid="2">
                                            <p:txEl>
                                              <p:pRg st="10" end="10"/>
                                            </p:txEl>
                                          </p:spTgt>
                                        </p:tgtEl>
                                        <p:attrNameLst>
                                          <p:attrName>style.visibility</p:attrName>
                                        </p:attrNameLst>
                                      </p:cBhvr>
                                      <p:to>
                                        <p:strVal val="visible"/>
                                      </p:to>
                                    </p:set>
                                    <p:animEffect transition="in" filter="fade">
                                      <p:cBhvr>
                                        <p:cTn id="64" dur="500"/>
                                        <p:tgtEl>
                                          <p:spTgt spid="2">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8" name="دبوس زينة 7"/>
          <p:cNvSpPr/>
          <p:nvPr/>
        </p:nvSpPr>
        <p:spPr>
          <a:xfrm>
            <a:off x="0" y="0"/>
            <a:ext cx="1146267" cy="765477"/>
          </a:xfrm>
          <a:prstGeom prst="plaque">
            <a:avLst/>
          </a:prstGeom>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ctr" rtl="1"/>
            <a:r>
              <a:rPr lang="ar-SA" b="1" dirty="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rPr>
              <a:t>كتاب الطالب ص</a:t>
            </a:r>
          </a:p>
        </p:txBody>
      </p:sp>
      <p:sp>
        <p:nvSpPr>
          <p:cNvPr id="12" name="مخطط انسيابي: محطة طرفية 11"/>
          <p:cNvSpPr/>
          <p:nvPr/>
        </p:nvSpPr>
        <p:spPr>
          <a:xfrm>
            <a:off x="3781400" y="6351984"/>
            <a:ext cx="1656184" cy="474240"/>
          </a:xfrm>
          <a:prstGeom prst="flowChartTerminator">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en-US" sz="2800" dirty="0">
              <a:ln>
                <a:solidFill>
                  <a:srgbClr val="7030A0"/>
                </a:solidFill>
              </a:ln>
              <a:solidFill>
                <a:prstClr val="white"/>
              </a:solidFill>
            </a:endParaRPr>
          </a:p>
        </p:txBody>
      </p:sp>
      <p:sp>
        <p:nvSpPr>
          <p:cNvPr id="13" name="شارة رتبة 12">
            <a:hlinkClick r:id="" action="ppaction://hlinkshowjump?jump=previousslide"/>
          </p:cNvPr>
          <p:cNvSpPr/>
          <p:nvPr/>
        </p:nvSpPr>
        <p:spPr>
          <a:xfrm>
            <a:off x="5509592" y="6324600"/>
            <a:ext cx="1800200" cy="474240"/>
          </a:xfrm>
          <a:prstGeom prst="chevron">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ar-EG" b="1" dirty="0">
              <a:solidFill>
                <a:prstClr val="white">
                  <a:lumMod val="95000"/>
                </a:prstClr>
              </a:solidFill>
              <a:cs typeface="PT Bold Heading" pitchFamily="2" charset="-78"/>
            </a:endParaRPr>
          </a:p>
          <a:p>
            <a:pPr algn="ctr" rtl="1"/>
            <a:r>
              <a:rPr lang="ar-SA" sz="2800" b="1" dirty="0">
                <a:ln>
                  <a:solidFill>
                    <a:srgbClr val="7030A0"/>
                  </a:solidFill>
                </a:ln>
                <a:solidFill>
                  <a:prstClr val="white">
                    <a:lumMod val="95000"/>
                  </a:prstClr>
                </a:solidFill>
                <a:cs typeface="PT Bold Heading" pitchFamily="2" charset="-78"/>
              </a:rPr>
              <a:t>السابقة</a:t>
            </a:r>
            <a:endParaRPr lang="ar-SA" b="1" dirty="0">
              <a:ln>
                <a:solidFill>
                  <a:srgbClr val="7030A0"/>
                </a:solidFill>
              </a:ln>
              <a:solidFill>
                <a:prstClr val="white">
                  <a:lumMod val="95000"/>
                </a:prstClr>
              </a:solidFill>
              <a:cs typeface="PT Bold Heading" pitchFamily="2" charset="-78"/>
            </a:endParaRPr>
          </a:p>
          <a:p>
            <a:pPr algn="ctr" rtl="1"/>
            <a:endParaRPr lang="en-US" dirty="0">
              <a:solidFill>
                <a:prstClr val="black"/>
              </a:solidFill>
            </a:endParaRPr>
          </a:p>
        </p:txBody>
      </p:sp>
      <p:sp>
        <p:nvSpPr>
          <p:cNvPr id="14" name="شارة رتبة 13">
            <a:hlinkClick r:id="" action="ppaction://hlinkshowjump?jump=nextslide"/>
          </p:cNvPr>
          <p:cNvSpPr/>
          <p:nvPr/>
        </p:nvSpPr>
        <p:spPr>
          <a:xfrm rot="10800000" flipV="1">
            <a:off x="1981200" y="6351139"/>
            <a:ext cx="1801368" cy="475084"/>
          </a:xfrm>
          <a:prstGeom prst="chevron">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ar-EG" b="1" dirty="0">
              <a:solidFill>
                <a:srgbClr val="FF0000"/>
              </a:solidFill>
              <a:cs typeface="PT Bold Heading" pitchFamily="2" charset="-78"/>
            </a:endParaRPr>
          </a:p>
          <a:p>
            <a:pPr algn="ctr" rtl="1"/>
            <a:r>
              <a:rPr lang="ar-SA" sz="2800" b="1" dirty="0">
                <a:ln>
                  <a:solidFill>
                    <a:srgbClr val="7030A0"/>
                  </a:solidFill>
                </a:ln>
                <a:solidFill>
                  <a:prstClr val="white">
                    <a:lumMod val="95000"/>
                  </a:prstClr>
                </a:solidFill>
                <a:cs typeface="PT Bold Heading" pitchFamily="2" charset="-78"/>
              </a:rPr>
              <a:t>التالية</a:t>
            </a:r>
            <a:endParaRPr lang="ar-SA" sz="2400" b="1" dirty="0">
              <a:ln>
                <a:solidFill>
                  <a:srgbClr val="7030A0"/>
                </a:solidFill>
              </a:ln>
              <a:solidFill>
                <a:prstClr val="white">
                  <a:lumMod val="95000"/>
                </a:prstClr>
              </a:solidFill>
              <a:cs typeface="PT Bold Heading" pitchFamily="2" charset="-78"/>
            </a:endParaRPr>
          </a:p>
          <a:p>
            <a:pPr algn="ctr" rtl="1"/>
            <a:endParaRPr lang="en-US" dirty="0">
              <a:solidFill>
                <a:prstClr val="black"/>
              </a:solidFill>
            </a:endParaRPr>
          </a:p>
        </p:txBody>
      </p:sp>
      <p:sp>
        <p:nvSpPr>
          <p:cNvPr id="3" name="Rectangle 2">
            <a:extLst>
              <a:ext uri="{FF2B5EF4-FFF2-40B4-BE49-F238E27FC236}">
                <a16:creationId xmlns:a16="http://schemas.microsoft.com/office/drawing/2014/main" id="{913B7CF0-1696-4839-BE5B-7FF9A12C5FFC}"/>
              </a:ext>
            </a:extLst>
          </p:cNvPr>
          <p:cNvSpPr/>
          <p:nvPr/>
        </p:nvSpPr>
        <p:spPr>
          <a:xfrm>
            <a:off x="0" y="765477"/>
            <a:ext cx="9144000" cy="666849"/>
          </a:xfrm>
          <a:prstGeom prst="rect">
            <a:avLst/>
          </a:prstGeom>
        </p:spPr>
        <p:txBody>
          <a:bodyPr wrap="square">
            <a:spAutoFit/>
          </a:bodyPr>
          <a:lstStyle/>
          <a:p>
            <a:pPr algn="ctr" rtl="1"/>
            <a:r>
              <a:rPr lang="ar-YE" sz="2800" b="1" i="1" baseline="30000" dirty="0">
                <a:solidFill>
                  <a:srgbClr val="2C4A99"/>
                </a:solidFill>
                <a:latin typeface="AdobeArabic-BoldItalic"/>
              </a:rPr>
              <a:t>-</a:t>
            </a:r>
            <a:r>
              <a:rPr lang="ar-EG" sz="2800" b="1" i="1" baseline="30000" dirty="0">
                <a:solidFill>
                  <a:srgbClr val="2C4A99"/>
                </a:solidFill>
                <a:latin typeface="AdobeArabic-BoldItalic"/>
              </a:rPr>
              <a:t> </a:t>
            </a:r>
            <a:r>
              <a:rPr lang="ar-YE" sz="2800" b="1" i="1" baseline="30000" dirty="0">
                <a:solidFill>
                  <a:srgbClr val="2C4A99"/>
                </a:solidFill>
                <a:latin typeface="AdobeArabic-BoldItalic"/>
              </a:rPr>
              <a:t>لأنني نشأت فيه تعلمت في مدارسة وهو صاحب الفضل على.  </a:t>
            </a:r>
            <a:endParaRPr lang="ar-EG" sz="2800" b="1" i="1" baseline="30000" dirty="0">
              <a:solidFill>
                <a:srgbClr val="2C4A99"/>
              </a:solidFill>
              <a:latin typeface="AdobeArabic-BoldItalic"/>
            </a:endParaRPr>
          </a:p>
          <a:p>
            <a:pPr algn="ctr" rtl="1"/>
            <a:r>
              <a:rPr lang="ar-EG" sz="2800" b="1" i="1" baseline="30000" dirty="0">
                <a:solidFill>
                  <a:srgbClr val="2C4A99"/>
                </a:solidFill>
                <a:latin typeface="AdobeArabic-BoldItalic"/>
              </a:rPr>
              <a:t>- </a:t>
            </a:r>
            <a:r>
              <a:rPr lang="ar-YE" sz="2800" b="1" i="1" baseline="30000" dirty="0">
                <a:solidFill>
                  <a:srgbClr val="2C4A99"/>
                </a:solidFill>
                <a:latin typeface="AdobeArabic-BoldItalic"/>
              </a:rPr>
              <a:t>وهو موطن الرسالة الاسلامية ومهوى افئدة المسلمين</a:t>
            </a:r>
          </a:p>
        </p:txBody>
      </p:sp>
      <p:sp>
        <p:nvSpPr>
          <p:cNvPr id="9" name="Rectangle 8">
            <a:extLst>
              <a:ext uri="{FF2B5EF4-FFF2-40B4-BE49-F238E27FC236}">
                <a16:creationId xmlns:a16="http://schemas.microsoft.com/office/drawing/2014/main" id="{B68CE75A-214A-497B-B5C6-B258998BB0ED}"/>
              </a:ext>
            </a:extLst>
          </p:cNvPr>
          <p:cNvSpPr/>
          <p:nvPr/>
        </p:nvSpPr>
        <p:spPr>
          <a:xfrm>
            <a:off x="0" y="1432326"/>
            <a:ext cx="9144000" cy="1241365"/>
          </a:xfrm>
          <a:prstGeom prst="rect">
            <a:avLst/>
          </a:prstGeom>
        </p:spPr>
        <p:txBody>
          <a:bodyPr wrap="square">
            <a:spAutoFit/>
          </a:bodyPr>
          <a:lstStyle/>
          <a:p>
            <a:pPr algn="ctr" rtl="1"/>
            <a:r>
              <a:rPr lang="ar-YE" sz="2800" b="1" i="1" baseline="30000" dirty="0">
                <a:solidFill>
                  <a:srgbClr val="2C4A99"/>
                </a:solidFill>
                <a:latin typeface="AdobeArabic-BoldItalic"/>
              </a:rPr>
              <a:t>1- خدمات الامن والامان.</a:t>
            </a:r>
          </a:p>
          <a:p>
            <a:pPr algn="ctr" rtl="1"/>
            <a:r>
              <a:rPr lang="ar-YE" sz="2800" b="1" i="1" baseline="30000" dirty="0">
                <a:solidFill>
                  <a:srgbClr val="2C4A99"/>
                </a:solidFill>
                <a:latin typeface="AdobeArabic-BoldItalic"/>
              </a:rPr>
              <a:t>2- خدمات الرعاية الصحية.</a:t>
            </a:r>
          </a:p>
          <a:p>
            <a:pPr algn="ctr" rtl="1"/>
            <a:r>
              <a:rPr lang="ar-YE" sz="2800" b="1" i="1" baseline="30000" dirty="0">
                <a:solidFill>
                  <a:srgbClr val="2C4A99"/>
                </a:solidFill>
                <a:latin typeface="AdobeArabic-BoldItalic"/>
              </a:rPr>
              <a:t>3- توفير وسائل النقل والاعاشة. </a:t>
            </a:r>
          </a:p>
          <a:p>
            <a:pPr algn="ctr" rtl="1"/>
            <a:r>
              <a:rPr lang="ar-YE" sz="2800" b="1" i="1" baseline="30000" dirty="0">
                <a:solidFill>
                  <a:srgbClr val="2C4A99"/>
                </a:solidFill>
                <a:latin typeface="AdobeArabic-BoldItalic"/>
              </a:rPr>
              <a:t>4- توسعة</a:t>
            </a:r>
            <a:r>
              <a:rPr lang="ar-EG" sz="2800" b="1" i="1" baseline="30000" dirty="0">
                <a:solidFill>
                  <a:srgbClr val="2C4A99"/>
                </a:solidFill>
                <a:latin typeface="AdobeArabic-BoldItalic"/>
              </a:rPr>
              <a:t> </a:t>
            </a:r>
            <a:r>
              <a:rPr lang="ar-YE" sz="2800" b="1" i="1" baseline="30000" dirty="0">
                <a:solidFill>
                  <a:srgbClr val="2C4A99"/>
                </a:solidFill>
                <a:latin typeface="AdobeArabic-BoldItalic"/>
              </a:rPr>
              <a:t>مناطق الحج والطواف والمشاعر المقدسة لتسع حجاج بيت الله.</a:t>
            </a:r>
          </a:p>
        </p:txBody>
      </p:sp>
      <p:sp>
        <p:nvSpPr>
          <p:cNvPr id="10" name="Rectangle 9">
            <a:extLst>
              <a:ext uri="{FF2B5EF4-FFF2-40B4-BE49-F238E27FC236}">
                <a16:creationId xmlns:a16="http://schemas.microsoft.com/office/drawing/2014/main" id="{4D1C75D4-5BEB-4E46-B220-BA1B6F8935C8}"/>
              </a:ext>
            </a:extLst>
          </p:cNvPr>
          <p:cNvSpPr/>
          <p:nvPr/>
        </p:nvSpPr>
        <p:spPr>
          <a:xfrm>
            <a:off x="0" y="2673691"/>
            <a:ext cx="9144000" cy="379591"/>
          </a:xfrm>
          <a:prstGeom prst="rect">
            <a:avLst/>
          </a:prstGeom>
        </p:spPr>
        <p:txBody>
          <a:bodyPr wrap="square">
            <a:spAutoFit/>
          </a:bodyPr>
          <a:lstStyle/>
          <a:p>
            <a:pPr algn="ctr" rtl="1"/>
            <a:r>
              <a:rPr lang="ar-YE" sz="2800" b="1" i="1" baseline="30000" dirty="0">
                <a:solidFill>
                  <a:srgbClr val="2C4A99"/>
                </a:solidFill>
                <a:latin typeface="AdobeArabic-BoldItalic"/>
              </a:rPr>
              <a:t>. استخدمتها في رفع مستوى التعليم والصحة وتنشيط الزراعة والصناعة وانجاز المشروعات الكبرى على ارض البلاد.</a:t>
            </a:r>
          </a:p>
        </p:txBody>
      </p:sp>
      <p:sp>
        <p:nvSpPr>
          <p:cNvPr id="11" name="Rectangle 10">
            <a:extLst>
              <a:ext uri="{FF2B5EF4-FFF2-40B4-BE49-F238E27FC236}">
                <a16:creationId xmlns:a16="http://schemas.microsoft.com/office/drawing/2014/main" id="{0209F0D7-DC68-42AB-ACBE-DA6D29CF56F7}"/>
              </a:ext>
            </a:extLst>
          </p:cNvPr>
          <p:cNvSpPr/>
          <p:nvPr/>
        </p:nvSpPr>
        <p:spPr>
          <a:xfrm>
            <a:off x="0" y="3049409"/>
            <a:ext cx="9144000" cy="379591"/>
          </a:xfrm>
          <a:prstGeom prst="rect">
            <a:avLst/>
          </a:prstGeom>
        </p:spPr>
        <p:txBody>
          <a:bodyPr wrap="square">
            <a:spAutoFit/>
          </a:bodyPr>
          <a:lstStyle/>
          <a:p>
            <a:pPr algn="ctr" rtl="1"/>
            <a:r>
              <a:rPr lang="ar-YE" sz="2800" b="1" i="1" baseline="30000" dirty="0">
                <a:solidFill>
                  <a:srgbClr val="2C4A99"/>
                </a:solidFill>
                <a:latin typeface="AdobeArabic-BoldItalic"/>
              </a:rPr>
              <a:t>. الدليل على الاهمية الاقتصادية –ما حب</a:t>
            </a:r>
            <a:r>
              <a:rPr lang="ar-EG" sz="2800" b="1" i="1" baseline="30000" dirty="0">
                <a:solidFill>
                  <a:srgbClr val="2C4A99"/>
                </a:solidFill>
                <a:latin typeface="AdobeArabic-BoldItalic"/>
              </a:rPr>
              <a:t>ا</a:t>
            </a:r>
            <a:r>
              <a:rPr lang="ar-YE" sz="2800" b="1" i="1" baseline="30000" dirty="0">
                <a:solidFill>
                  <a:srgbClr val="2C4A99"/>
                </a:solidFill>
                <a:latin typeface="AdobeArabic-BoldItalic"/>
              </a:rPr>
              <a:t>ة الله لها من نعمة النفط والغاز الطبيعي</a:t>
            </a:r>
          </a:p>
        </p:txBody>
      </p:sp>
      <p:sp>
        <p:nvSpPr>
          <p:cNvPr id="15" name="Rectangle 14">
            <a:extLst>
              <a:ext uri="{FF2B5EF4-FFF2-40B4-BE49-F238E27FC236}">
                <a16:creationId xmlns:a16="http://schemas.microsoft.com/office/drawing/2014/main" id="{067D0B6C-638E-4B59-8F4F-08897D0FB3DF}"/>
              </a:ext>
            </a:extLst>
          </p:cNvPr>
          <p:cNvSpPr/>
          <p:nvPr/>
        </p:nvSpPr>
        <p:spPr>
          <a:xfrm>
            <a:off x="0" y="3422158"/>
            <a:ext cx="9144000" cy="379591"/>
          </a:xfrm>
          <a:prstGeom prst="rect">
            <a:avLst/>
          </a:prstGeom>
        </p:spPr>
        <p:txBody>
          <a:bodyPr wrap="square">
            <a:spAutoFit/>
          </a:bodyPr>
          <a:lstStyle/>
          <a:p>
            <a:pPr algn="ctr" rtl="1"/>
            <a:r>
              <a:rPr lang="ar-YE" sz="2800" b="1" i="1" baseline="30000" dirty="0">
                <a:solidFill>
                  <a:srgbClr val="2C4A99"/>
                </a:solidFill>
                <a:latin typeface="AdobeArabic-BoldItalic"/>
              </a:rPr>
              <a:t>. يودى الى ضعف المجتمع وتأخره وطمع الاعداء فيه.</a:t>
            </a:r>
          </a:p>
        </p:txBody>
      </p:sp>
      <p:sp>
        <p:nvSpPr>
          <p:cNvPr id="16" name="Rectangle 15">
            <a:extLst>
              <a:ext uri="{FF2B5EF4-FFF2-40B4-BE49-F238E27FC236}">
                <a16:creationId xmlns:a16="http://schemas.microsoft.com/office/drawing/2014/main" id="{A2B24F66-0AF5-4D1C-B0E8-DCFF9B50BDA7}"/>
              </a:ext>
            </a:extLst>
          </p:cNvPr>
          <p:cNvSpPr/>
          <p:nvPr/>
        </p:nvSpPr>
        <p:spPr>
          <a:xfrm>
            <a:off x="-12434" y="3855885"/>
            <a:ext cx="9144000" cy="646331"/>
          </a:xfrm>
          <a:prstGeom prst="rect">
            <a:avLst/>
          </a:prstGeom>
        </p:spPr>
        <p:txBody>
          <a:bodyPr wrap="square">
            <a:spAutoFit/>
          </a:bodyPr>
          <a:lstStyle/>
          <a:p>
            <a:pPr algn="ctr" rtl="1"/>
            <a:r>
              <a:rPr lang="ar-EG" sz="5400" b="1" i="1" baseline="30000" dirty="0">
                <a:solidFill>
                  <a:srgbClr val="2C4A99"/>
                </a:solidFill>
                <a:latin typeface="AdobeArabic-BoldItalic"/>
              </a:rPr>
              <a:t>أعلل</a:t>
            </a:r>
            <a:endParaRPr lang="ar-YE" sz="5400" b="1" i="1" baseline="30000" dirty="0">
              <a:solidFill>
                <a:srgbClr val="2C4A99"/>
              </a:solidFill>
              <a:latin typeface="AdobeArabic-BoldItalic"/>
            </a:endParaRPr>
          </a:p>
        </p:txBody>
      </p:sp>
      <p:sp>
        <p:nvSpPr>
          <p:cNvPr id="17" name="Rectangle 16">
            <a:extLst>
              <a:ext uri="{FF2B5EF4-FFF2-40B4-BE49-F238E27FC236}">
                <a16:creationId xmlns:a16="http://schemas.microsoft.com/office/drawing/2014/main" id="{23F4A0D7-1D29-4DF0-9945-99321E9D6F39}"/>
              </a:ext>
            </a:extLst>
          </p:cNvPr>
          <p:cNvSpPr/>
          <p:nvPr/>
        </p:nvSpPr>
        <p:spPr>
          <a:xfrm>
            <a:off x="-12434" y="4307604"/>
            <a:ext cx="9144000" cy="379591"/>
          </a:xfrm>
          <a:prstGeom prst="rect">
            <a:avLst/>
          </a:prstGeom>
        </p:spPr>
        <p:txBody>
          <a:bodyPr wrap="square">
            <a:spAutoFit/>
          </a:bodyPr>
          <a:lstStyle/>
          <a:p>
            <a:pPr algn="ctr" rtl="1"/>
            <a:r>
              <a:rPr lang="ar-YE" sz="2800" b="1" i="1" baseline="30000" dirty="0">
                <a:solidFill>
                  <a:srgbClr val="2C4A99"/>
                </a:solidFill>
                <a:latin typeface="AdobeArabic-BoldItalic"/>
              </a:rPr>
              <a:t>2-لما تحتويه من مناظر بديعة وفرصة مناسبة للممارسة الكثير من الالعاب والمسابقات.</a:t>
            </a:r>
          </a:p>
        </p:txBody>
      </p:sp>
      <p:sp>
        <p:nvSpPr>
          <p:cNvPr id="18" name="Rectangle 17">
            <a:extLst>
              <a:ext uri="{FF2B5EF4-FFF2-40B4-BE49-F238E27FC236}">
                <a16:creationId xmlns:a16="http://schemas.microsoft.com/office/drawing/2014/main" id="{A985E6DC-1DD7-458E-8810-30794EEBA706}"/>
              </a:ext>
            </a:extLst>
          </p:cNvPr>
          <p:cNvSpPr/>
          <p:nvPr/>
        </p:nvSpPr>
        <p:spPr>
          <a:xfrm>
            <a:off x="-12434" y="4677230"/>
            <a:ext cx="9144000" cy="379591"/>
          </a:xfrm>
          <a:prstGeom prst="rect">
            <a:avLst/>
          </a:prstGeom>
        </p:spPr>
        <p:txBody>
          <a:bodyPr wrap="square">
            <a:spAutoFit/>
          </a:bodyPr>
          <a:lstStyle/>
          <a:p>
            <a:pPr algn="ctr"/>
            <a:r>
              <a:rPr lang="ar-YE" sz="2800" b="1" i="1" baseline="30000" dirty="0">
                <a:solidFill>
                  <a:srgbClr val="2C4A99"/>
                </a:solidFill>
                <a:latin typeface="AdobeArabic-BoldItalic"/>
              </a:rPr>
              <a:t>لنقل واستقبال البضاعة من والى المملكة</a:t>
            </a:r>
          </a:p>
        </p:txBody>
      </p:sp>
    </p:spTree>
    <p:custDataLst>
      <p:tags r:id="rId1"/>
    </p:custDataLst>
    <p:extLst>
      <p:ext uri="{BB962C8B-B14F-4D97-AF65-F5344CB8AC3E}">
        <p14:creationId xmlns:p14="http://schemas.microsoft.com/office/powerpoint/2010/main" val="2872055777"/>
      </p:ext>
    </p:extLst>
  </p:cSld>
  <p:clrMapOvr>
    <a:masterClrMapping/>
  </p:clrMapOvr>
  <p:transition spd="slow">
    <p:push dir="u"/>
    <p:sndAc>
      <p:stSnd>
        <p:snd r:embed="rId3" name="chimes.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mph" presetSubtype="0" repeatCount="indefinite" fill="hold" grpId="0" nodeType="afterEffect">
                                  <p:stCondLst>
                                    <p:cond delay="0"/>
                                  </p:stCondLst>
                                  <p:childTnLst>
                                    <p:animClr clrSpc="hsl" dir="cw">
                                      <p:cBhvr override="childStyle">
                                        <p:cTn id="6" dur="500" fill="hold"/>
                                        <p:tgtEl>
                                          <p:spTgt spid="8"/>
                                        </p:tgtEl>
                                        <p:attrNameLst>
                                          <p:attrName>style.color</p:attrName>
                                        </p:attrNameLst>
                                      </p:cBhvr>
                                      <p:by>
                                        <p:hsl h="-7200000" s="0" l="0"/>
                                      </p:by>
                                    </p:animClr>
                                    <p:animClr clrSpc="hsl" dir="cw">
                                      <p:cBhvr>
                                        <p:cTn id="7" dur="500" fill="hold"/>
                                        <p:tgtEl>
                                          <p:spTgt spid="8"/>
                                        </p:tgtEl>
                                        <p:attrNameLst>
                                          <p:attrName>fillcolor</p:attrName>
                                        </p:attrNameLst>
                                      </p:cBhvr>
                                      <p:by>
                                        <p:hsl h="-7200000" s="0" l="0"/>
                                      </p:by>
                                    </p:animClr>
                                    <p:animClr clrSpc="hsl" dir="cw">
                                      <p:cBhvr>
                                        <p:cTn id="8" dur="500" fill="hold"/>
                                        <p:tgtEl>
                                          <p:spTgt spid="8"/>
                                        </p:tgtEl>
                                        <p:attrNameLst>
                                          <p:attrName>stroke.color</p:attrName>
                                        </p:attrNameLst>
                                      </p:cBhvr>
                                      <p:by>
                                        <p:hsl h="-7200000" s="0" l="0"/>
                                      </p:by>
                                    </p:animClr>
                                    <p:set>
                                      <p:cBhvr>
                                        <p:cTn id="9" dur="500" fill="hold"/>
                                        <p:tgtEl>
                                          <p:spTgt spid="8"/>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500"/>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fade">
                                      <p:cBhvr>
                                        <p:cTn id="19" dur="500"/>
                                        <p:tgtEl>
                                          <p:spTgt spid="9"/>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10"/>
                                        </p:tgtEl>
                                        <p:attrNameLst>
                                          <p:attrName>style.visibility</p:attrName>
                                        </p:attrNameLst>
                                      </p:cBhvr>
                                      <p:to>
                                        <p:strVal val="visible"/>
                                      </p:to>
                                    </p:set>
                                    <p:animEffect transition="in" filter="fade">
                                      <p:cBhvr>
                                        <p:cTn id="24" dur="500"/>
                                        <p:tgtEl>
                                          <p:spTgt spid="10"/>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11"/>
                                        </p:tgtEl>
                                        <p:attrNameLst>
                                          <p:attrName>style.visibility</p:attrName>
                                        </p:attrNameLst>
                                      </p:cBhvr>
                                      <p:to>
                                        <p:strVal val="visible"/>
                                      </p:to>
                                    </p:set>
                                    <p:animEffect transition="in" filter="fade">
                                      <p:cBhvr>
                                        <p:cTn id="29" dur="500"/>
                                        <p:tgtEl>
                                          <p:spTgt spid="11"/>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15"/>
                                        </p:tgtEl>
                                        <p:attrNameLst>
                                          <p:attrName>style.visibility</p:attrName>
                                        </p:attrNameLst>
                                      </p:cBhvr>
                                      <p:to>
                                        <p:strVal val="visible"/>
                                      </p:to>
                                    </p:set>
                                    <p:animEffect transition="in" filter="fade">
                                      <p:cBhvr>
                                        <p:cTn id="34" dur="500"/>
                                        <p:tgtEl>
                                          <p:spTgt spid="15"/>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16"/>
                                        </p:tgtEl>
                                        <p:attrNameLst>
                                          <p:attrName>style.visibility</p:attrName>
                                        </p:attrNameLst>
                                      </p:cBhvr>
                                      <p:to>
                                        <p:strVal val="visible"/>
                                      </p:to>
                                    </p:set>
                                    <p:animEffect transition="in" filter="fade">
                                      <p:cBhvr>
                                        <p:cTn id="39" dur="500"/>
                                        <p:tgtEl>
                                          <p:spTgt spid="16"/>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17"/>
                                        </p:tgtEl>
                                        <p:attrNameLst>
                                          <p:attrName>style.visibility</p:attrName>
                                        </p:attrNameLst>
                                      </p:cBhvr>
                                      <p:to>
                                        <p:strVal val="visible"/>
                                      </p:to>
                                    </p:set>
                                    <p:animEffect transition="in" filter="fade">
                                      <p:cBhvr>
                                        <p:cTn id="44" dur="500"/>
                                        <p:tgtEl>
                                          <p:spTgt spid="17"/>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18"/>
                                        </p:tgtEl>
                                        <p:attrNameLst>
                                          <p:attrName>style.visibility</p:attrName>
                                        </p:attrNameLst>
                                      </p:cBhvr>
                                      <p:to>
                                        <p:strVal val="visible"/>
                                      </p:to>
                                    </p:set>
                                    <p:animEffect transition="in" filter="fade">
                                      <p:cBhvr>
                                        <p:cTn id="49"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3" grpId="0"/>
      <p:bldP spid="9" grpId="0"/>
      <p:bldP spid="10" grpId="0"/>
      <p:bldP spid="11" grpId="0"/>
      <p:bldP spid="15" grpId="0"/>
      <p:bldP spid="16" grpId="0"/>
      <p:bldP spid="17" grpId="0"/>
      <p:bldP spid="18" grpId="0"/>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8" name="دبوس زينة 7"/>
          <p:cNvSpPr/>
          <p:nvPr/>
        </p:nvSpPr>
        <p:spPr>
          <a:xfrm>
            <a:off x="0" y="0"/>
            <a:ext cx="1146267" cy="765477"/>
          </a:xfrm>
          <a:prstGeom prst="plaque">
            <a:avLst/>
          </a:prstGeom>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ctr" rtl="1"/>
            <a:r>
              <a:rPr lang="ar-SA" b="1" dirty="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rPr>
              <a:t>كتاب الطالب ص</a:t>
            </a:r>
          </a:p>
        </p:txBody>
      </p:sp>
      <p:sp>
        <p:nvSpPr>
          <p:cNvPr id="12" name="مخطط انسيابي: محطة طرفية 11"/>
          <p:cNvSpPr/>
          <p:nvPr/>
        </p:nvSpPr>
        <p:spPr>
          <a:xfrm>
            <a:off x="3781400" y="6351984"/>
            <a:ext cx="1656184" cy="474240"/>
          </a:xfrm>
          <a:prstGeom prst="flowChartTerminator">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en-US" sz="2800" dirty="0">
              <a:ln>
                <a:solidFill>
                  <a:srgbClr val="7030A0"/>
                </a:solidFill>
              </a:ln>
              <a:solidFill>
                <a:prstClr val="white"/>
              </a:solidFill>
            </a:endParaRPr>
          </a:p>
        </p:txBody>
      </p:sp>
      <p:sp>
        <p:nvSpPr>
          <p:cNvPr id="13" name="شارة رتبة 12">
            <a:hlinkClick r:id="" action="ppaction://hlinkshowjump?jump=previousslide"/>
          </p:cNvPr>
          <p:cNvSpPr/>
          <p:nvPr/>
        </p:nvSpPr>
        <p:spPr>
          <a:xfrm>
            <a:off x="5509592" y="6324600"/>
            <a:ext cx="1800200" cy="474240"/>
          </a:xfrm>
          <a:prstGeom prst="chevron">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ar-EG" b="1" dirty="0">
              <a:solidFill>
                <a:prstClr val="white">
                  <a:lumMod val="95000"/>
                </a:prstClr>
              </a:solidFill>
              <a:cs typeface="PT Bold Heading" pitchFamily="2" charset="-78"/>
            </a:endParaRPr>
          </a:p>
          <a:p>
            <a:pPr algn="ctr" rtl="1"/>
            <a:r>
              <a:rPr lang="ar-SA" sz="2800" b="1" dirty="0">
                <a:ln>
                  <a:solidFill>
                    <a:srgbClr val="7030A0"/>
                  </a:solidFill>
                </a:ln>
                <a:solidFill>
                  <a:prstClr val="white">
                    <a:lumMod val="95000"/>
                  </a:prstClr>
                </a:solidFill>
                <a:cs typeface="PT Bold Heading" pitchFamily="2" charset="-78"/>
              </a:rPr>
              <a:t>السابقة</a:t>
            </a:r>
            <a:endParaRPr lang="ar-SA" b="1" dirty="0">
              <a:ln>
                <a:solidFill>
                  <a:srgbClr val="7030A0"/>
                </a:solidFill>
              </a:ln>
              <a:solidFill>
                <a:prstClr val="white">
                  <a:lumMod val="95000"/>
                </a:prstClr>
              </a:solidFill>
              <a:cs typeface="PT Bold Heading" pitchFamily="2" charset="-78"/>
            </a:endParaRPr>
          </a:p>
          <a:p>
            <a:pPr algn="ctr" rtl="1"/>
            <a:endParaRPr lang="en-US" dirty="0">
              <a:solidFill>
                <a:prstClr val="black"/>
              </a:solidFill>
            </a:endParaRPr>
          </a:p>
        </p:txBody>
      </p:sp>
      <p:sp>
        <p:nvSpPr>
          <p:cNvPr id="14" name="شارة رتبة 13">
            <a:hlinkClick r:id="" action="ppaction://hlinkshowjump?jump=nextslide"/>
          </p:cNvPr>
          <p:cNvSpPr/>
          <p:nvPr/>
        </p:nvSpPr>
        <p:spPr>
          <a:xfrm rot="10800000" flipV="1">
            <a:off x="1981200" y="6351139"/>
            <a:ext cx="1801368" cy="475084"/>
          </a:xfrm>
          <a:prstGeom prst="chevron">
            <a:avLst/>
          </a:prstGeom>
          <a:effectLst>
            <a:glow rad="101600">
              <a:srgbClr val="00B0F0">
                <a:alpha val="60000"/>
              </a:srgb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rtl="1"/>
            <a:endParaRPr lang="ar-EG" b="1" dirty="0">
              <a:solidFill>
                <a:srgbClr val="FF0000"/>
              </a:solidFill>
              <a:cs typeface="PT Bold Heading" pitchFamily="2" charset="-78"/>
            </a:endParaRPr>
          </a:p>
          <a:p>
            <a:pPr algn="ctr" rtl="1"/>
            <a:r>
              <a:rPr lang="ar-SA" sz="2800" b="1" dirty="0">
                <a:ln>
                  <a:solidFill>
                    <a:srgbClr val="7030A0"/>
                  </a:solidFill>
                </a:ln>
                <a:solidFill>
                  <a:prstClr val="white">
                    <a:lumMod val="95000"/>
                  </a:prstClr>
                </a:solidFill>
                <a:cs typeface="PT Bold Heading" pitchFamily="2" charset="-78"/>
              </a:rPr>
              <a:t>التالية</a:t>
            </a:r>
            <a:endParaRPr lang="ar-SA" sz="2400" b="1" dirty="0">
              <a:ln>
                <a:solidFill>
                  <a:srgbClr val="7030A0"/>
                </a:solidFill>
              </a:ln>
              <a:solidFill>
                <a:prstClr val="white">
                  <a:lumMod val="95000"/>
                </a:prstClr>
              </a:solidFill>
              <a:cs typeface="PT Bold Heading" pitchFamily="2" charset="-78"/>
            </a:endParaRPr>
          </a:p>
          <a:p>
            <a:pPr algn="ctr" rtl="1"/>
            <a:endParaRPr lang="en-US" dirty="0">
              <a:solidFill>
                <a:prstClr val="black"/>
              </a:solidFill>
            </a:endParaRPr>
          </a:p>
        </p:txBody>
      </p:sp>
      <p:sp>
        <p:nvSpPr>
          <p:cNvPr id="2" name="Rectangle 1"/>
          <p:cNvSpPr/>
          <p:nvPr/>
        </p:nvSpPr>
        <p:spPr>
          <a:xfrm>
            <a:off x="0" y="382738"/>
            <a:ext cx="9144000" cy="5713808"/>
          </a:xfrm>
          <a:prstGeom prst="rect">
            <a:avLst/>
          </a:prstGeom>
        </p:spPr>
        <p:txBody>
          <a:bodyPr wrap="square">
            <a:spAutoFit/>
          </a:bodyPr>
          <a:lstStyle/>
          <a:p>
            <a:pPr algn="r" rtl="1">
              <a:lnSpc>
                <a:spcPct val="150000"/>
              </a:lnSpc>
            </a:pPr>
            <a:r>
              <a:rPr lang="ar-EG" sz="2400" b="1" dirty="0">
                <a:solidFill>
                  <a:prstClr val="black"/>
                </a:solidFill>
                <a:latin typeface="Arial" panose="020B0604020202020204" pitchFamily="34" charset="0"/>
                <a:ea typeface="Arial" panose="020B0604020202020204" pitchFamily="34" charset="0"/>
              </a:rPr>
              <a:t>أحلل</a:t>
            </a:r>
            <a:endParaRPr lang="en-US" sz="1600" b="1" dirty="0">
              <a:solidFill>
                <a:prstClr val="black"/>
              </a:solidFill>
              <a:latin typeface="Arial" panose="020B0604020202020204" pitchFamily="34" charset="0"/>
              <a:ea typeface="Arial" panose="020B0604020202020204" pitchFamily="34" charset="0"/>
            </a:endParaRPr>
          </a:p>
          <a:p>
            <a:pPr algn="r" rtl="1">
              <a:lnSpc>
                <a:spcPct val="150000"/>
              </a:lnSpc>
            </a:pPr>
            <a:r>
              <a:rPr lang="ar-EG" b="1" dirty="0">
                <a:solidFill>
                  <a:prstClr val="black"/>
                </a:solidFill>
                <a:latin typeface="Arial" panose="020B0604020202020204" pitchFamily="34" charset="0"/>
                <a:ea typeface="Arial" panose="020B0604020202020204" pitchFamily="34" charset="0"/>
              </a:rPr>
              <a:t>١</a:t>
            </a:r>
            <a:r>
              <a:rPr lang="ar-SA" b="1" dirty="0">
                <a:solidFill>
                  <a:prstClr val="black"/>
                </a:solidFill>
                <a:latin typeface="Arial" panose="020B0604020202020204" pitchFamily="34" charset="0"/>
                <a:ea typeface="Arial" panose="020B0604020202020204" pitchFamily="34" charset="0"/>
              </a:rPr>
              <a:t>. </a:t>
            </a:r>
            <a:r>
              <a:rPr lang="ar-EG" b="1" dirty="0">
                <a:solidFill>
                  <a:prstClr val="black"/>
                </a:solidFill>
                <a:latin typeface="Arial" panose="020B0604020202020204" pitchFamily="34" charset="0"/>
                <a:ea typeface="Arial" panose="020B0604020202020204" pitchFamily="34" charset="0"/>
              </a:rPr>
              <a:t>أكمل بما يتمم المعنى</a:t>
            </a:r>
            <a:endParaRPr lang="en-US" sz="1200" b="1" dirty="0">
              <a:solidFill>
                <a:prstClr val="black"/>
              </a:solidFill>
              <a:latin typeface="Arial" panose="020B0604020202020204" pitchFamily="34" charset="0"/>
              <a:ea typeface="Arial" panose="020B0604020202020204" pitchFamily="34" charset="0"/>
            </a:endParaRPr>
          </a:p>
          <a:p>
            <a:pPr algn="r" rtl="1">
              <a:lnSpc>
                <a:spcPct val="150000"/>
              </a:lnSpc>
            </a:pPr>
            <a:r>
              <a:rPr lang="ar-EG" b="1" dirty="0">
                <a:solidFill>
                  <a:prstClr val="black"/>
                </a:solidFill>
                <a:latin typeface="Arial" panose="020B0604020202020204" pitchFamily="34" charset="0"/>
                <a:ea typeface="Arial" panose="020B0604020202020204" pitchFamily="34" charset="0"/>
              </a:rPr>
              <a:t>من مظاهر ريادة المملكة العربية السعودية على الساحة الدولية</a:t>
            </a:r>
            <a:r>
              <a:rPr lang="ar-SA" b="1" dirty="0">
                <a:solidFill>
                  <a:prstClr val="black"/>
                </a:solidFill>
                <a:latin typeface="Arial" panose="020B0604020202020204" pitchFamily="34" charset="0"/>
                <a:ea typeface="Arial" panose="020B0604020202020204" pitchFamily="34" charset="0"/>
              </a:rPr>
              <a:t>.</a:t>
            </a:r>
            <a:endParaRPr lang="en-US" sz="1200" b="1" dirty="0">
              <a:solidFill>
                <a:prstClr val="black"/>
              </a:solidFill>
              <a:latin typeface="Arial" panose="020B0604020202020204" pitchFamily="34" charset="0"/>
              <a:ea typeface="Arial" panose="020B0604020202020204" pitchFamily="34" charset="0"/>
            </a:endParaRPr>
          </a:p>
          <a:p>
            <a:pPr algn="r" rtl="1">
              <a:lnSpc>
                <a:spcPct val="150000"/>
              </a:lnSpc>
            </a:pPr>
            <a:endParaRPr lang="ar-EG" b="1" dirty="0">
              <a:solidFill>
                <a:prstClr val="black"/>
              </a:solidFill>
              <a:latin typeface="Arial" panose="020B0604020202020204" pitchFamily="34" charset="0"/>
              <a:ea typeface="Arial" panose="020B0604020202020204" pitchFamily="34" charset="0"/>
            </a:endParaRPr>
          </a:p>
          <a:p>
            <a:pPr algn="r" rtl="1">
              <a:lnSpc>
                <a:spcPct val="150000"/>
              </a:lnSpc>
            </a:pPr>
            <a:r>
              <a:rPr lang="ar-EG" b="1" dirty="0">
                <a:solidFill>
                  <a:prstClr val="black"/>
                </a:solidFill>
                <a:latin typeface="Arial" panose="020B0604020202020204" pitchFamily="34" charset="0"/>
                <a:ea typeface="Arial" panose="020B0604020202020204" pitchFamily="34" charset="0"/>
              </a:rPr>
              <a:t>من دلائل حبي لوطني</a:t>
            </a:r>
            <a:r>
              <a:rPr lang="ar-SA" b="1" dirty="0">
                <a:solidFill>
                  <a:prstClr val="black"/>
                </a:solidFill>
                <a:latin typeface="Arial" panose="020B0604020202020204" pitchFamily="34" charset="0"/>
                <a:ea typeface="Arial" panose="020B0604020202020204" pitchFamily="34" charset="0"/>
              </a:rPr>
              <a:t>.</a:t>
            </a:r>
            <a:endParaRPr lang="en-US" sz="1200" b="1" dirty="0">
              <a:solidFill>
                <a:prstClr val="black"/>
              </a:solidFill>
              <a:latin typeface="Arial" panose="020B0604020202020204" pitchFamily="34" charset="0"/>
              <a:ea typeface="Arial" panose="020B0604020202020204" pitchFamily="34" charset="0"/>
            </a:endParaRPr>
          </a:p>
          <a:p>
            <a:pPr algn="r" rtl="1">
              <a:lnSpc>
                <a:spcPct val="150000"/>
              </a:lnSpc>
            </a:pPr>
            <a:r>
              <a:rPr lang="ar-EG" b="1" dirty="0">
                <a:solidFill>
                  <a:prstClr val="black"/>
                </a:solidFill>
                <a:latin typeface="Arial" panose="020B0604020202020204" pitchFamily="34" charset="0"/>
                <a:ea typeface="Arial" panose="020B0604020202020204" pitchFamily="34" charset="0"/>
              </a:rPr>
              <a:t>عدم العبث بالممتلكات والمرافق العامة</a:t>
            </a:r>
            <a:r>
              <a:rPr lang="ar-SA" b="1" dirty="0">
                <a:solidFill>
                  <a:prstClr val="black"/>
                </a:solidFill>
                <a:latin typeface="Arial" panose="020B0604020202020204" pitchFamily="34" charset="0"/>
                <a:ea typeface="Arial" panose="020B0604020202020204" pitchFamily="34" charset="0"/>
              </a:rPr>
              <a:t>.</a:t>
            </a:r>
            <a:endParaRPr lang="en-US" sz="1200" b="1" dirty="0">
              <a:solidFill>
                <a:prstClr val="black"/>
              </a:solidFill>
              <a:latin typeface="Arial" panose="020B0604020202020204" pitchFamily="34" charset="0"/>
              <a:ea typeface="Arial" panose="020B0604020202020204" pitchFamily="34" charset="0"/>
            </a:endParaRPr>
          </a:p>
          <a:p>
            <a:pPr algn="r" rtl="1">
              <a:lnSpc>
                <a:spcPct val="150000"/>
              </a:lnSpc>
            </a:pPr>
            <a:r>
              <a:rPr lang="ar-EG" b="1" dirty="0">
                <a:solidFill>
                  <a:prstClr val="black"/>
                </a:solidFill>
                <a:latin typeface="Arial" panose="020B0604020202020204" pitchFamily="34" charset="0"/>
                <a:ea typeface="Arial" panose="020B0604020202020204" pitchFamily="34" charset="0"/>
              </a:rPr>
              <a:t>٢</a:t>
            </a:r>
            <a:r>
              <a:rPr lang="ar-SA" b="1" dirty="0">
                <a:solidFill>
                  <a:prstClr val="black"/>
                </a:solidFill>
                <a:latin typeface="Arial" panose="020B0604020202020204" pitchFamily="34" charset="0"/>
                <a:ea typeface="Arial" panose="020B0604020202020204" pitchFamily="34" charset="0"/>
              </a:rPr>
              <a:t>. </a:t>
            </a:r>
            <a:r>
              <a:rPr lang="ar-EG" b="1" dirty="0">
                <a:solidFill>
                  <a:prstClr val="black"/>
                </a:solidFill>
                <a:latin typeface="Arial" panose="020B0604020202020204" pitchFamily="34" charset="0"/>
                <a:ea typeface="Arial" panose="020B0604020202020204" pitchFamily="34" charset="0"/>
              </a:rPr>
              <a:t>الرياض عاصمة المملكة العربية السعودية                                  مناخ الرياض حار جاف صيفاً </a:t>
            </a:r>
            <a:endParaRPr lang="en-US" sz="1200" b="1" dirty="0">
              <a:solidFill>
                <a:prstClr val="black"/>
              </a:solidFill>
              <a:latin typeface="Arial" panose="020B0604020202020204" pitchFamily="34" charset="0"/>
              <a:ea typeface="Arial" panose="020B0604020202020204" pitchFamily="34" charset="0"/>
            </a:endParaRPr>
          </a:p>
          <a:p>
            <a:pPr algn="r" rtl="1">
              <a:lnSpc>
                <a:spcPct val="150000"/>
              </a:lnSpc>
            </a:pPr>
            <a:r>
              <a:rPr lang="ar-EG" b="1" dirty="0">
                <a:solidFill>
                  <a:prstClr val="black"/>
                </a:solidFill>
                <a:latin typeface="Arial" panose="020B0604020202020204" pitchFamily="34" charset="0"/>
                <a:ea typeface="Arial" panose="020B0604020202020204" pitchFamily="34" charset="0"/>
              </a:rPr>
              <a:t>هاتان حقيقتان عن الرياض</a:t>
            </a:r>
            <a:r>
              <a:rPr lang="ar-SA" b="1" dirty="0">
                <a:solidFill>
                  <a:prstClr val="black"/>
                </a:solidFill>
                <a:latin typeface="Arial" panose="020B0604020202020204" pitchFamily="34" charset="0"/>
                <a:ea typeface="Arial" panose="020B0604020202020204" pitchFamily="34" charset="0"/>
              </a:rPr>
              <a:t>. </a:t>
            </a:r>
            <a:r>
              <a:rPr lang="ar-EG" b="1" dirty="0">
                <a:solidFill>
                  <a:prstClr val="black"/>
                </a:solidFill>
                <a:latin typeface="Arial" panose="020B0604020202020204" pitchFamily="34" charset="0"/>
                <a:ea typeface="Arial" panose="020B0604020202020204" pitchFamily="34" charset="0"/>
              </a:rPr>
              <a:t>فما الحقيقة؟</a:t>
            </a:r>
            <a:endParaRPr lang="en-US" sz="1200" b="1" dirty="0">
              <a:solidFill>
                <a:prstClr val="black"/>
              </a:solidFill>
              <a:latin typeface="Arial" panose="020B0604020202020204" pitchFamily="34" charset="0"/>
              <a:ea typeface="Arial" panose="020B0604020202020204" pitchFamily="34" charset="0"/>
            </a:endParaRPr>
          </a:p>
          <a:p>
            <a:pPr algn="r" rtl="1">
              <a:lnSpc>
                <a:spcPct val="150000"/>
              </a:lnSpc>
            </a:pPr>
            <a:r>
              <a:rPr lang="ar-EG" sz="2000" b="1" dirty="0">
                <a:solidFill>
                  <a:prstClr val="black"/>
                </a:solidFill>
                <a:latin typeface="Arial" panose="020B0604020202020204" pitchFamily="34" charset="0"/>
                <a:ea typeface="Arial" panose="020B0604020202020204" pitchFamily="34" charset="0"/>
              </a:rPr>
              <a:t>الحقيقة معلومات واضحة، مسلم بصحتها يتفق عليها الناس، ويقرونها بصورة قاطعة لا تستدعي الجدل والاختلاف </a:t>
            </a:r>
            <a:endParaRPr lang="en-US" sz="1400" b="1" dirty="0">
              <a:solidFill>
                <a:prstClr val="black"/>
              </a:solidFill>
              <a:latin typeface="Arial" panose="020B0604020202020204" pitchFamily="34" charset="0"/>
              <a:ea typeface="Arial" panose="020B0604020202020204" pitchFamily="34" charset="0"/>
            </a:endParaRPr>
          </a:p>
          <a:p>
            <a:pPr algn="r" rtl="1">
              <a:lnSpc>
                <a:spcPct val="150000"/>
              </a:lnSpc>
            </a:pPr>
            <a:r>
              <a:rPr lang="ar-EG" b="1" dirty="0">
                <a:solidFill>
                  <a:prstClr val="black"/>
                </a:solidFill>
                <a:latin typeface="Arial" panose="020B0604020202020204" pitchFamily="34" charset="0"/>
                <a:ea typeface="Arial" panose="020B0604020202020204" pitchFamily="34" charset="0"/>
              </a:rPr>
              <a:t> الرياض أجمل مدن بلادي.</a:t>
            </a:r>
            <a:r>
              <a:rPr lang="ar-EG" sz="1200" b="1" dirty="0">
                <a:solidFill>
                  <a:prstClr val="black"/>
                </a:solidFill>
                <a:latin typeface="Arial" panose="020B0604020202020204" pitchFamily="34" charset="0"/>
                <a:ea typeface="Arial" panose="020B0604020202020204" pitchFamily="34" charset="0"/>
              </a:rPr>
              <a:t>                                                   </a:t>
            </a:r>
            <a:r>
              <a:rPr lang="ar-SA" b="1" dirty="0">
                <a:solidFill>
                  <a:prstClr val="black"/>
                </a:solidFill>
                <a:latin typeface="Arial" panose="020B0604020202020204" pitchFamily="34" charset="0"/>
                <a:ea typeface="Arial" panose="020B0604020202020204" pitchFamily="34" charset="0"/>
              </a:rPr>
              <a:t>  </a:t>
            </a:r>
            <a:r>
              <a:rPr lang="ar-EG" b="1" dirty="0">
                <a:solidFill>
                  <a:prstClr val="black"/>
                </a:solidFill>
                <a:latin typeface="Arial" panose="020B0604020202020204" pitchFamily="34" charset="0"/>
                <a:ea typeface="Arial" panose="020B0604020202020204" pitchFamily="34" charset="0"/>
              </a:rPr>
              <a:t>       يستمتع زائر الرياض بها لكثيرة أسواقها المركزية</a:t>
            </a:r>
            <a:r>
              <a:rPr lang="ar-SA" b="1" dirty="0">
                <a:solidFill>
                  <a:prstClr val="black"/>
                </a:solidFill>
                <a:latin typeface="Arial" panose="020B0604020202020204" pitchFamily="34" charset="0"/>
                <a:ea typeface="Arial" panose="020B0604020202020204" pitchFamily="34" charset="0"/>
              </a:rPr>
              <a:t>.</a:t>
            </a:r>
            <a:endParaRPr lang="en-US" sz="1200" b="1" dirty="0">
              <a:solidFill>
                <a:prstClr val="black"/>
              </a:solidFill>
              <a:latin typeface="Arial" panose="020B0604020202020204" pitchFamily="34" charset="0"/>
              <a:ea typeface="Arial" panose="020B0604020202020204" pitchFamily="34" charset="0"/>
            </a:endParaRPr>
          </a:p>
          <a:p>
            <a:pPr algn="r" rtl="1">
              <a:lnSpc>
                <a:spcPct val="150000"/>
              </a:lnSpc>
            </a:pPr>
            <a:r>
              <a:rPr lang="ar-EG" b="1" dirty="0">
                <a:solidFill>
                  <a:prstClr val="black"/>
                </a:solidFill>
                <a:latin typeface="Arial" panose="020B0604020202020204" pitchFamily="34" charset="0"/>
                <a:ea typeface="Arial" panose="020B0604020202020204" pitchFamily="34" charset="0"/>
              </a:rPr>
              <a:t>هذان رأيان في الرياض فما الرأي؟</a:t>
            </a:r>
            <a:endParaRPr lang="en-US" sz="1400" b="1" dirty="0">
              <a:solidFill>
                <a:prstClr val="black"/>
              </a:solidFill>
              <a:latin typeface="Arial" panose="020B0604020202020204" pitchFamily="34" charset="0"/>
              <a:ea typeface="Arial" panose="020B0604020202020204" pitchFamily="34" charset="0"/>
            </a:endParaRPr>
          </a:p>
          <a:p>
            <a:pPr algn="r" rtl="1">
              <a:lnSpc>
                <a:spcPct val="150000"/>
              </a:lnSpc>
            </a:pPr>
            <a:r>
              <a:rPr lang="ar-EG" sz="2000" b="1" dirty="0">
                <a:solidFill>
                  <a:prstClr val="black"/>
                </a:solidFill>
                <a:latin typeface="Arial" panose="020B0604020202020204" pitchFamily="34" charset="0"/>
                <a:ea typeface="Arial" panose="020B0604020202020204" pitchFamily="34" charset="0"/>
              </a:rPr>
              <a:t>الرأي</a:t>
            </a:r>
            <a:r>
              <a:rPr lang="ar-SA" sz="2000" b="1" dirty="0">
                <a:solidFill>
                  <a:prstClr val="black"/>
                </a:solidFill>
                <a:latin typeface="Arial" panose="020B0604020202020204" pitchFamily="34" charset="0"/>
                <a:ea typeface="Arial" panose="020B0604020202020204" pitchFamily="34" charset="0"/>
              </a:rPr>
              <a:t>:</a:t>
            </a:r>
            <a:r>
              <a:rPr lang="ar-EG" sz="2000" b="1" dirty="0">
                <a:solidFill>
                  <a:prstClr val="black"/>
                </a:solidFill>
                <a:latin typeface="Arial" panose="020B0604020202020204" pitchFamily="34" charset="0"/>
                <a:ea typeface="Arial" panose="020B0604020202020204" pitchFamily="34" charset="0"/>
              </a:rPr>
              <a:t> معلومات لا يتفق الناس عليها بل تتعدد وجهات نظرهم</a:t>
            </a:r>
            <a:r>
              <a:rPr lang="ar-SA" sz="2000" b="1" dirty="0">
                <a:solidFill>
                  <a:prstClr val="black"/>
                </a:solidFill>
                <a:latin typeface="Arial" panose="020B0604020202020204" pitchFamily="34" charset="0"/>
                <a:ea typeface="Arial" panose="020B0604020202020204" pitchFamily="34" charset="0"/>
              </a:rPr>
              <a:t>.</a:t>
            </a:r>
            <a:endParaRPr lang="en-US" sz="1400" b="1" dirty="0">
              <a:solidFill>
                <a:prstClr val="black"/>
              </a:solidFill>
              <a:latin typeface="Arial" panose="020B0604020202020204" pitchFamily="34" charset="0"/>
              <a:ea typeface="Arial" panose="020B0604020202020204" pitchFamily="34" charset="0"/>
            </a:endParaRPr>
          </a:p>
        </p:txBody>
      </p:sp>
      <p:sp>
        <p:nvSpPr>
          <p:cNvPr id="7" name="Rectangle 6">
            <a:extLst>
              <a:ext uri="{FF2B5EF4-FFF2-40B4-BE49-F238E27FC236}">
                <a16:creationId xmlns:a16="http://schemas.microsoft.com/office/drawing/2014/main" id="{435ECF9B-9997-42DA-903B-F21A95BC0673}"/>
              </a:ext>
            </a:extLst>
          </p:cNvPr>
          <p:cNvSpPr/>
          <p:nvPr/>
        </p:nvSpPr>
        <p:spPr>
          <a:xfrm>
            <a:off x="0" y="1934031"/>
            <a:ext cx="9144000" cy="379591"/>
          </a:xfrm>
          <a:prstGeom prst="rect">
            <a:avLst/>
          </a:prstGeom>
        </p:spPr>
        <p:txBody>
          <a:bodyPr wrap="square">
            <a:spAutoFit/>
          </a:bodyPr>
          <a:lstStyle/>
          <a:p>
            <a:pPr algn="ctr"/>
            <a:r>
              <a:rPr lang="ar-YE" sz="2800" b="1" i="1" baseline="30000" dirty="0">
                <a:solidFill>
                  <a:srgbClr val="2C4A99"/>
                </a:solidFill>
                <a:latin typeface="AdobeArabic-BoldItalic"/>
              </a:rPr>
              <a:t>المشاركة الفعالة في تأسيس هيئة الامم المتحدة</a:t>
            </a:r>
          </a:p>
        </p:txBody>
      </p:sp>
      <p:sp>
        <p:nvSpPr>
          <p:cNvPr id="9" name="Rectangle 8">
            <a:extLst>
              <a:ext uri="{FF2B5EF4-FFF2-40B4-BE49-F238E27FC236}">
                <a16:creationId xmlns:a16="http://schemas.microsoft.com/office/drawing/2014/main" id="{67377F9E-1BE2-4DC7-937A-3185A043EAD0}"/>
              </a:ext>
            </a:extLst>
          </p:cNvPr>
          <p:cNvSpPr/>
          <p:nvPr/>
        </p:nvSpPr>
        <p:spPr>
          <a:xfrm>
            <a:off x="819398" y="2572793"/>
            <a:ext cx="6187044" cy="666849"/>
          </a:xfrm>
          <a:prstGeom prst="rect">
            <a:avLst/>
          </a:prstGeom>
        </p:spPr>
        <p:txBody>
          <a:bodyPr wrap="square">
            <a:spAutoFit/>
          </a:bodyPr>
          <a:lstStyle/>
          <a:p>
            <a:pPr algn="ctr"/>
            <a:r>
              <a:rPr lang="ar-YE" sz="2800" b="1" i="1" baseline="30000" dirty="0">
                <a:solidFill>
                  <a:srgbClr val="2C4A99"/>
                </a:solidFill>
                <a:latin typeface="AdobeArabic-BoldItalic"/>
              </a:rPr>
              <a:t>تفوقي الدراسي والعلمي – الاخلاص في العمل</a:t>
            </a:r>
            <a:endParaRPr lang="ar-EG" sz="2800" b="1" i="1" baseline="30000" dirty="0">
              <a:solidFill>
                <a:srgbClr val="2C4A99"/>
              </a:solidFill>
              <a:latin typeface="AdobeArabic-BoldItalic"/>
            </a:endParaRPr>
          </a:p>
          <a:p>
            <a:pPr algn="ctr"/>
            <a:r>
              <a:rPr lang="ar-YE" sz="2800" b="1" i="1" baseline="30000" dirty="0">
                <a:solidFill>
                  <a:srgbClr val="2C4A99"/>
                </a:solidFill>
                <a:latin typeface="AdobeArabic-BoldItalic"/>
              </a:rPr>
              <a:t>*</a:t>
            </a:r>
            <a:r>
              <a:rPr lang="ar-EG" sz="2800" b="1" i="1" baseline="30000" dirty="0">
                <a:solidFill>
                  <a:srgbClr val="2C4A99"/>
                </a:solidFill>
                <a:latin typeface="AdobeArabic-BoldItalic"/>
              </a:rPr>
              <a:t> </a:t>
            </a:r>
            <a:r>
              <a:rPr lang="ar-YE" sz="2800" b="1" i="1" baseline="30000" dirty="0">
                <a:solidFill>
                  <a:srgbClr val="2C4A99"/>
                </a:solidFill>
                <a:latin typeface="AdobeArabic-BoldItalic"/>
              </a:rPr>
              <a:t>الدفاع عن الوطن – الامانة في الحقوق وتقدير المسئولية</a:t>
            </a:r>
          </a:p>
        </p:txBody>
      </p:sp>
    </p:spTree>
    <p:custDataLst>
      <p:tags r:id="rId1"/>
    </p:custDataLst>
    <p:extLst>
      <p:ext uri="{BB962C8B-B14F-4D97-AF65-F5344CB8AC3E}">
        <p14:creationId xmlns:p14="http://schemas.microsoft.com/office/powerpoint/2010/main" val="3412953302"/>
      </p:ext>
    </p:extLst>
  </p:cSld>
  <p:clrMapOvr>
    <a:masterClrMapping/>
  </p:clrMapOvr>
  <p:transition spd="slow">
    <p:push dir="u"/>
    <p:sndAc>
      <p:stSnd>
        <p:snd r:embed="rId3" name="chimes.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fade">
                                      <p:cBhvr>
                                        <p:cTn id="22" dur="500"/>
                                        <p:tgtEl>
                                          <p:spTgt spid="2">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Effect transition="in" filter="fade">
                                      <p:cBhvr>
                                        <p:cTn id="27" dur="500"/>
                                        <p:tgtEl>
                                          <p:spTgt spid="2">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
                                            <p:txEl>
                                              <p:pRg st="6" end="6"/>
                                            </p:txEl>
                                          </p:spTgt>
                                        </p:tgtEl>
                                        <p:attrNameLst>
                                          <p:attrName>style.visibility</p:attrName>
                                        </p:attrNameLst>
                                      </p:cBhvr>
                                      <p:to>
                                        <p:strVal val="visible"/>
                                      </p:to>
                                    </p:set>
                                    <p:animEffect transition="in" filter="fade">
                                      <p:cBhvr>
                                        <p:cTn id="32" dur="500"/>
                                        <p:tgtEl>
                                          <p:spTgt spid="2">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2">
                                            <p:txEl>
                                              <p:pRg st="7" end="7"/>
                                            </p:txEl>
                                          </p:spTgt>
                                        </p:tgtEl>
                                        <p:attrNameLst>
                                          <p:attrName>style.visibility</p:attrName>
                                        </p:attrNameLst>
                                      </p:cBhvr>
                                      <p:to>
                                        <p:strVal val="visible"/>
                                      </p:to>
                                    </p:set>
                                    <p:animEffect transition="in" filter="fade">
                                      <p:cBhvr>
                                        <p:cTn id="37" dur="500"/>
                                        <p:tgtEl>
                                          <p:spTgt spid="2">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2">
                                            <p:txEl>
                                              <p:pRg st="8" end="8"/>
                                            </p:txEl>
                                          </p:spTgt>
                                        </p:tgtEl>
                                        <p:attrNameLst>
                                          <p:attrName>style.visibility</p:attrName>
                                        </p:attrNameLst>
                                      </p:cBhvr>
                                      <p:to>
                                        <p:strVal val="visible"/>
                                      </p:to>
                                    </p:set>
                                    <p:animEffect transition="in" filter="fade">
                                      <p:cBhvr>
                                        <p:cTn id="42" dur="500"/>
                                        <p:tgtEl>
                                          <p:spTgt spid="2">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2">
                                            <p:txEl>
                                              <p:pRg st="9" end="9"/>
                                            </p:txEl>
                                          </p:spTgt>
                                        </p:tgtEl>
                                        <p:attrNameLst>
                                          <p:attrName>style.visibility</p:attrName>
                                        </p:attrNameLst>
                                      </p:cBhvr>
                                      <p:to>
                                        <p:strVal val="visible"/>
                                      </p:to>
                                    </p:set>
                                    <p:animEffect transition="in" filter="fade">
                                      <p:cBhvr>
                                        <p:cTn id="47" dur="500"/>
                                        <p:tgtEl>
                                          <p:spTgt spid="2">
                                            <p:txEl>
                                              <p:pRg st="9" end="9"/>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2">
                                            <p:txEl>
                                              <p:pRg st="10" end="10"/>
                                            </p:txEl>
                                          </p:spTgt>
                                        </p:tgtEl>
                                        <p:attrNameLst>
                                          <p:attrName>style.visibility</p:attrName>
                                        </p:attrNameLst>
                                      </p:cBhvr>
                                      <p:to>
                                        <p:strVal val="visible"/>
                                      </p:to>
                                    </p:set>
                                    <p:animEffect transition="in" filter="fade">
                                      <p:cBhvr>
                                        <p:cTn id="52" dur="500"/>
                                        <p:tgtEl>
                                          <p:spTgt spid="2">
                                            <p:txEl>
                                              <p:pRg st="10" end="1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2">
                                            <p:txEl>
                                              <p:pRg st="11" end="11"/>
                                            </p:txEl>
                                          </p:spTgt>
                                        </p:tgtEl>
                                        <p:attrNameLst>
                                          <p:attrName>style.visibility</p:attrName>
                                        </p:attrNameLst>
                                      </p:cBhvr>
                                      <p:to>
                                        <p:strVal val="visible"/>
                                      </p:to>
                                    </p:set>
                                    <p:animEffect transition="in" filter="fade">
                                      <p:cBhvr>
                                        <p:cTn id="57" dur="500"/>
                                        <p:tgtEl>
                                          <p:spTgt spid="2">
                                            <p:txEl>
                                              <p:pRg st="11" end="11"/>
                                            </p:txEl>
                                          </p:spTgt>
                                        </p:tgtEl>
                                      </p:cBhvr>
                                    </p:animEffect>
                                  </p:childTnLst>
                                </p:cTn>
                              </p:par>
                            </p:childTnLst>
                          </p:cTn>
                        </p:par>
                        <p:par>
                          <p:cTn id="58" fill="hold">
                            <p:stCondLst>
                              <p:cond delay="500"/>
                            </p:stCondLst>
                            <p:childTnLst>
                              <p:par>
                                <p:cTn id="59" presetID="22" presetClass="emph" presetSubtype="0" repeatCount="indefinite" fill="hold" grpId="0" nodeType="afterEffect">
                                  <p:stCondLst>
                                    <p:cond delay="0"/>
                                  </p:stCondLst>
                                  <p:childTnLst>
                                    <p:animClr clrSpc="hsl" dir="cw">
                                      <p:cBhvr override="childStyle">
                                        <p:cTn id="60" dur="500" fill="hold"/>
                                        <p:tgtEl>
                                          <p:spTgt spid="8"/>
                                        </p:tgtEl>
                                        <p:attrNameLst>
                                          <p:attrName>style.color</p:attrName>
                                        </p:attrNameLst>
                                      </p:cBhvr>
                                      <p:by>
                                        <p:hsl h="-7200000" s="0" l="0"/>
                                      </p:by>
                                    </p:animClr>
                                    <p:animClr clrSpc="hsl" dir="cw">
                                      <p:cBhvr>
                                        <p:cTn id="61" dur="500" fill="hold"/>
                                        <p:tgtEl>
                                          <p:spTgt spid="8"/>
                                        </p:tgtEl>
                                        <p:attrNameLst>
                                          <p:attrName>fillcolor</p:attrName>
                                        </p:attrNameLst>
                                      </p:cBhvr>
                                      <p:by>
                                        <p:hsl h="-7200000" s="0" l="0"/>
                                      </p:by>
                                    </p:animClr>
                                    <p:animClr clrSpc="hsl" dir="cw">
                                      <p:cBhvr>
                                        <p:cTn id="62" dur="500" fill="hold"/>
                                        <p:tgtEl>
                                          <p:spTgt spid="8"/>
                                        </p:tgtEl>
                                        <p:attrNameLst>
                                          <p:attrName>stroke.color</p:attrName>
                                        </p:attrNameLst>
                                      </p:cBhvr>
                                      <p:by>
                                        <p:hsl h="-7200000" s="0" l="0"/>
                                      </p:by>
                                    </p:animClr>
                                    <p:set>
                                      <p:cBhvr>
                                        <p:cTn id="63" dur="500" fill="hold"/>
                                        <p:tgtEl>
                                          <p:spTgt spid="8"/>
                                        </p:tgtEl>
                                        <p:attrNameLst>
                                          <p:attrName>fill.type</p:attrName>
                                        </p:attrNameLst>
                                      </p:cBhvr>
                                      <p:to>
                                        <p:strVal val="solid"/>
                                      </p:to>
                                    </p:set>
                                  </p:childTnLst>
                                </p:cTn>
                              </p:par>
                            </p:childTnLst>
                          </p:cTn>
                        </p:par>
                      </p:childTnLst>
                    </p:cTn>
                  </p:par>
                  <p:par>
                    <p:cTn id="64" fill="hold">
                      <p:stCondLst>
                        <p:cond delay="indefinite"/>
                      </p:stCondLst>
                      <p:childTnLst>
                        <p:par>
                          <p:cTn id="65" fill="hold">
                            <p:stCondLst>
                              <p:cond delay="0"/>
                            </p:stCondLst>
                            <p:childTnLst>
                              <p:par>
                                <p:cTn id="66" presetID="10" presetClass="entr" presetSubtype="0" fill="hold" grpId="0" nodeType="clickEffect">
                                  <p:stCondLst>
                                    <p:cond delay="0"/>
                                  </p:stCondLst>
                                  <p:childTnLst>
                                    <p:set>
                                      <p:cBhvr>
                                        <p:cTn id="67" dur="1" fill="hold">
                                          <p:stCondLst>
                                            <p:cond delay="0"/>
                                          </p:stCondLst>
                                        </p:cTn>
                                        <p:tgtEl>
                                          <p:spTgt spid="7"/>
                                        </p:tgtEl>
                                        <p:attrNameLst>
                                          <p:attrName>style.visibility</p:attrName>
                                        </p:attrNameLst>
                                      </p:cBhvr>
                                      <p:to>
                                        <p:strVal val="visible"/>
                                      </p:to>
                                    </p:set>
                                    <p:animEffect transition="in" filter="fade">
                                      <p:cBhvr>
                                        <p:cTn id="68" dur="500"/>
                                        <p:tgtEl>
                                          <p:spTgt spid="7"/>
                                        </p:tgtEl>
                                      </p:cBhvr>
                                    </p:animEffect>
                                  </p:childTnLst>
                                </p:cTn>
                              </p:par>
                            </p:childTnLst>
                          </p:cTn>
                        </p:par>
                      </p:childTnLst>
                    </p:cTn>
                  </p:par>
                  <p:par>
                    <p:cTn id="69" fill="hold">
                      <p:stCondLst>
                        <p:cond delay="indefinite"/>
                      </p:stCondLst>
                      <p:childTnLst>
                        <p:par>
                          <p:cTn id="70" fill="hold">
                            <p:stCondLst>
                              <p:cond delay="0"/>
                            </p:stCondLst>
                            <p:childTnLst>
                              <p:par>
                                <p:cTn id="71" presetID="10" presetClass="entr" presetSubtype="0" fill="hold" grpId="0" nodeType="clickEffect">
                                  <p:stCondLst>
                                    <p:cond delay="0"/>
                                  </p:stCondLst>
                                  <p:childTnLst>
                                    <p:set>
                                      <p:cBhvr>
                                        <p:cTn id="72" dur="1" fill="hold">
                                          <p:stCondLst>
                                            <p:cond delay="0"/>
                                          </p:stCondLst>
                                        </p:cTn>
                                        <p:tgtEl>
                                          <p:spTgt spid="9"/>
                                        </p:tgtEl>
                                        <p:attrNameLst>
                                          <p:attrName>style.visibility</p:attrName>
                                        </p:attrNameLst>
                                      </p:cBhvr>
                                      <p:to>
                                        <p:strVal val="visible"/>
                                      </p:to>
                                    </p:set>
                                    <p:animEffect transition="in" filter="fade">
                                      <p:cBhvr>
                                        <p:cTn id="7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7" grpId="0"/>
      <p:bldP spid="9" grpId="0"/>
    </p:bldLst>
  </p:timing>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1_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436</TotalTime>
  <Words>1623</Words>
  <Application>Microsoft Office PowerPoint</Application>
  <PresentationFormat>عرض على الشاشة (4:3)</PresentationFormat>
  <Paragraphs>217</Paragraphs>
  <Slides>14</Slides>
  <Notes>0</Notes>
  <HiddenSlides>0</HiddenSlides>
  <MMClips>0</MMClips>
  <ScaleCrop>false</ScaleCrop>
  <HeadingPairs>
    <vt:vector size="6" baseType="variant">
      <vt:variant>
        <vt:lpstr>الخطوط المستخدمة</vt:lpstr>
      </vt:variant>
      <vt:variant>
        <vt:i4>3</vt:i4>
      </vt:variant>
      <vt:variant>
        <vt:lpstr>نسق</vt:lpstr>
      </vt:variant>
      <vt:variant>
        <vt:i4>1</vt:i4>
      </vt:variant>
      <vt:variant>
        <vt:lpstr>عناوين الشرائح</vt:lpstr>
      </vt:variant>
      <vt:variant>
        <vt:i4>14</vt:i4>
      </vt:variant>
    </vt:vector>
  </HeadingPairs>
  <TitlesOfParts>
    <vt:vector size="18" baseType="lpstr">
      <vt:lpstr>AdobeArabic-BoldItalic</vt:lpstr>
      <vt:lpstr>Arial</vt:lpstr>
      <vt:lpstr>Calibri</vt:lpstr>
      <vt:lpstr>1_نسق Office</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Wld-Otiba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User</dc:creator>
  <cp:lastModifiedBy>حمود حاتم الناصر</cp:lastModifiedBy>
  <cp:revision>7</cp:revision>
  <dcterms:created xsi:type="dcterms:W3CDTF">2019-12-24T06:35:52Z</dcterms:created>
  <dcterms:modified xsi:type="dcterms:W3CDTF">2021-01-29T10:19:05Z</dcterms:modified>
</cp:coreProperties>
</file>