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8548"/>
    <a:srgbClr val="CFAC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960" autoAdjust="0"/>
    <p:restoredTop sz="94660"/>
  </p:normalViewPr>
  <p:slideViewPr>
    <p:cSldViewPr snapToGrid="0">
      <p:cViewPr varScale="1">
        <p:scale>
          <a:sx n="52" d="100"/>
          <a:sy n="52" d="100"/>
        </p:scale>
        <p:origin x="114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ED58-6A67-4D95-8C78-63F9BB5C64A2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B66F-2BB9-4D7E-91A2-C238C1B45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06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ED58-6A67-4D95-8C78-63F9BB5C64A2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B66F-2BB9-4D7E-91A2-C238C1B45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88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ED58-6A67-4D95-8C78-63F9BB5C64A2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B66F-2BB9-4D7E-91A2-C238C1B45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08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ED58-6A67-4D95-8C78-63F9BB5C64A2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B66F-2BB9-4D7E-91A2-C238C1B45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37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ED58-6A67-4D95-8C78-63F9BB5C64A2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B66F-2BB9-4D7E-91A2-C238C1B45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6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ED58-6A67-4D95-8C78-63F9BB5C64A2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B66F-2BB9-4D7E-91A2-C238C1B45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94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ED58-6A67-4D95-8C78-63F9BB5C64A2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B66F-2BB9-4D7E-91A2-C238C1B45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89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ED58-6A67-4D95-8C78-63F9BB5C64A2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B66F-2BB9-4D7E-91A2-C238C1B45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6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ED58-6A67-4D95-8C78-63F9BB5C64A2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B66F-2BB9-4D7E-91A2-C238C1B45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87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ED58-6A67-4D95-8C78-63F9BB5C64A2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B66F-2BB9-4D7E-91A2-C238C1B45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7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ED58-6A67-4D95-8C78-63F9BB5C64A2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B66F-2BB9-4D7E-91A2-C238C1B45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44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CED58-6A67-4D95-8C78-63F9BB5C64A2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8B66F-2BB9-4D7E-91A2-C238C1B45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3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36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microsoft.com/office/2007/relationships/hdphoto" Target="../media/hdphoto1.wdp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l="34823" t="15097" r="36670" b="17297"/>
          <a:stretch/>
        </p:blipFill>
        <p:spPr>
          <a:xfrm>
            <a:off x="4056845" y="347729"/>
            <a:ext cx="4533363" cy="6044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337067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2449" t="46682" r="39541" b="19234"/>
          <a:stretch/>
        </p:blipFill>
        <p:spPr>
          <a:xfrm>
            <a:off x="6437288" y="4118602"/>
            <a:ext cx="4945489" cy="2493308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/>
          <a:srcRect l="21757" t="13512" r="22615" b="8495"/>
          <a:stretch/>
        </p:blipFill>
        <p:spPr>
          <a:xfrm>
            <a:off x="1066722" y="170786"/>
            <a:ext cx="3810078" cy="300331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4" name="مستطيل مستدير الزوايا 3"/>
          <p:cNvSpPr/>
          <p:nvPr/>
        </p:nvSpPr>
        <p:spPr>
          <a:xfrm>
            <a:off x="6968984" y="655680"/>
            <a:ext cx="4226763" cy="70893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الديدان المفلطحة</a:t>
            </a:r>
            <a:endParaRPr lang="en-US" sz="3600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6796650" y="3180472"/>
            <a:ext cx="4226763" cy="70893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الدودة الشريطية</a:t>
            </a:r>
            <a:endParaRPr lang="en-US" sz="3600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3"/>
          <a:srcRect l="22449" t="27126" r="39541" b="54192"/>
          <a:stretch/>
        </p:blipFill>
        <p:spPr>
          <a:xfrm>
            <a:off x="6437288" y="1594420"/>
            <a:ext cx="4945489" cy="1366684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22" y="3512643"/>
            <a:ext cx="3810078" cy="295595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5745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8115300" y="381000"/>
            <a:ext cx="3889420" cy="70893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الديدان الأسطوانية</a:t>
            </a:r>
            <a:endParaRPr lang="en-US" sz="36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l="37262" t="39323" r="23352" b="18228"/>
          <a:stretch/>
        </p:blipFill>
        <p:spPr>
          <a:xfrm>
            <a:off x="6915150" y="1635616"/>
            <a:ext cx="5124450" cy="3926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77" y="279126"/>
            <a:ext cx="3769311" cy="271298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06" y="4124325"/>
            <a:ext cx="4333069" cy="246697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069" y="1830056"/>
            <a:ext cx="2438400" cy="242887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5638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117810" y="97620"/>
            <a:ext cx="2743200" cy="67561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800" dirty="0" smtClean="0"/>
              <a:t>الخلاصة</a:t>
            </a:r>
            <a:endParaRPr lang="en-US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3"/>
          <a:srcRect l="46779" t="15886" r="26428" b="11979"/>
          <a:stretch/>
        </p:blipFill>
        <p:spPr>
          <a:xfrm>
            <a:off x="7441410" y="933450"/>
            <a:ext cx="4419600" cy="5276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59" y="4359819"/>
            <a:ext cx="3075447" cy="2130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874" y="4210398"/>
            <a:ext cx="2438400" cy="242887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750" y="245128"/>
            <a:ext cx="4382666" cy="363144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538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908260" y="369412"/>
            <a:ext cx="2743200" cy="67561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800" dirty="0" smtClean="0"/>
              <a:t>اختبر نفسي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9826580" y="2724150"/>
            <a:ext cx="1660569" cy="6096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جانبي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9826580" y="3600450"/>
            <a:ext cx="1660570" cy="9144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شعاعي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9826580" y="4781550"/>
            <a:ext cx="1660570" cy="6096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Y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عديمة التماثل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33400" y="2581275"/>
            <a:ext cx="5269710" cy="115359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Y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الفقاريات تحتوي أجسامها على عمود فقاري بينما اللافقاريات لا تحتوي أجسامها على عمود فقاري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2" name="مجموعة 11"/>
          <p:cNvGrpSpPr/>
          <p:nvPr/>
        </p:nvGrpSpPr>
        <p:grpSpPr>
          <a:xfrm>
            <a:off x="6743700" y="1657350"/>
            <a:ext cx="5022060" cy="685800"/>
            <a:chOff x="6743700" y="1657350"/>
            <a:chExt cx="5022060" cy="685800"/>
          </a:xfrm>
        </p:grpSpPr>
        <p:sp>
          <p:nvSpPr>
            <p:cNvPr id="3" name="مستطيل مستدير الزوايا 2"/>
            <p:cNvSpPr/>
            <p:nvPr/>
          </p:nvSpPr>
          <p:spPr>
            <a:xfrm>
              <a:off x="6743700" y="1657350"/>
              <a:ext cx="4533900" cy="68580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صف أنواع التماثل المختلفة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شكل بيضاوي 9"/>
            <p:cNvSpPr/>
            <p:nvPr/>
          </p:nvSpPr>
          <p:spPr>
            <a:xfrm>
              <a:off x="11060910" y="1657350"/>
              <a:ext cx="70485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5" name="مجموعة 14"/>
          <p:cNvGrpSpPr/>
          <p:nvPr/>
        </p:nvGrpSpPr>
        <p:grpSpPr>
          <a:xfrm>
            <a:off x="991792" y="1614488"/>
            <a:ext cx="4811318" cy="685800"/>
            <a:chOff x="901305" y="1562100"/>
            <a:chExt cx="4811318" cy="685800"/>
          </a:xfrm>
        </p:grpSpPr>
        <p:sp>
          <p:nvSpPr>
            <p:cNvPr id="8" name="مستطيل مستدير الزوايا 7"/>
            <p:cNvSpPr/>
            <p:nvPr/>
          </p:nvSpPr>
          <p:spPr>
            <a:xfrm>
              <a:off x="901305" y="1581150"/>
              <a:ext cx="4533900" cy="64770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قارن بين الفقاريات و اللافقاريات</a:t>
              </a:r>
            </a:p>
          </p:txBody>
        </p:sp>
        <p:sp>
          <p:nvSpPr>
            <p:cNvPr id="11" name="شكل بيضاوي 10"/>
            <p:cNvSpPr/>
            <p:nvPr/>
          </p:nvSpPr>
          <p:spPr>
            <a:xfrm>
              <a:off x="5007773" y="1562100"/>
              <a:ext cx="70485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13" name="صورة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67" b="90000" l="10000" r="90000">
                        <a14:foregroundMark x1="43333" y1="12333" x2="38000" y2="1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95" y="-155122"/>
            <a:ext cx="2708010" cy="1943100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t="8996" r="5432" b="15667"/>
          <a:stretch/>
        </p:blipFill>
        <p:spPr>
          <a:xfrm>
            <a:off x="-1" y="3600450"/>
            <a:ext cx="2885623" cy="325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67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528811" y="2086377"/>
            <a:ext cx="5177307" cy="2408349"/>
          </a:xfrm>
          <a:prstGeom prst="roundRect">
            <a:avLst/>
          </a:prstGeom>
          <a:solidFill>
            <a:srgbClr val="CFACB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الاسفنجيات واللاسعات والديدان المفلطحة والديدان </a:t>
            </a:r>
            <a:r>
              <a:rPr lang="ar-SY" sz="3600" dirty="0" err="1" smtClean="0"/>
              <a:t>الأسطوانية</a:t>
            </a:r>
            <a:r>
              <a:rPr lang="ar-SY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07526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60360" t="14569" r="23407" b="21699"/>
          <a:stretch/>
        </p:blipFill>
        <p:spPr>
          <a:xfrm>
            <a:off x="7225048" y="1068946"/>
            <a:ext cx="2910625" cy="4662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E38548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/>
          <a:srcRect l="60657" t="27245" r="24396" b="33671"/>
          <a:stretch/>
        </p:blipFill>
        <p:spPr>
          <a:xfrm>
            <a:off x="3361386" y="1210614"/>
            <a:ext cx="3129566" cy="4601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E38548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17465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8152327" y="578957"/>
            <a:ext cx="3335020" cy="845737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خصائص الحيوانات</a:t>
            </a:r>
            <a:endParaRPr lang="en-US" sz="36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l="25419" t="39745" r="40531" b="21875"/>
          <a:stretch/>
        </p:blipFill>
        <p:spPr>
          <a:xfrm>
            <a:off x="6272930" y="1571220"/>
            <a:ext cx="5344851" cy="338714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/>
          <a:srcRect l="27102" t="25308" r="40431" b="33142"/>
          <a:stretch/>
        </p:blipFill>
        <p:spPr>
          <a:xfrm>
            <a:off x="600872" y="578957"/>
            <a:ext cx="5155866" cy="370970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5"/>
          <a:srcRect l="38881" t="29006" r="27563" b="60607"/>
          <a:stretch/>
        </p:blipFill>
        <p:spPr>
          <a:xfrm>
            <a:off x="6272930" y="4958363"/>
            <a:ext cx="5344851" cy="89626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24" y="4513505"/>
            <a:ext cx="5524119" cy="215425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954973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/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/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/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9182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8485" t="28653" r="24297" b="14481"/>
          <a:stretch/>
        </p:blipFill>
        <p:spPr>
          <a:xfrm>
            <a:off x="5759590" y="1294118"/>
            <a:ext cx="5951875" cy="511291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/>
          <a:srcRect l="18193" t="22314" r="25485" b="23108"/>
          <a:stretch/>
        </p:blipFill>
        <p:spPr>
          <a:xfrm>
            <a:off x="283686" y="4282385"/>
            <a:ext cx="4429055" cy="257561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7" y="2298597"/>
            <a:ext cx="4429055" cy="184785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6" y="230620"/>
            <a:ext cx="4451522" cy="193203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6" name="مستطيل مستدير الزوايا 5"/>
          <p:cNvSpPr/>
          <p:nvPr/>
        </p:nvSpPr>
        <p:spPr>
          <a:xfrm>
            <a:off x="8613058" y="357732"/>
            <a:ext cx="2685452" cy="748397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التماثل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3018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3551" t="29334" r="39269" b="40424"/>
          <a:stretch/>
        </p:blipFill>
        <p:spPr>
          <a:xfrm>
            <a:off x="7536426" y="1656243"/>
            <a:ext cx="4526107" cy="3642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8609527" y="578957"/>
            <a:ext cx="3335020" cy="845737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تصنيف الحيوانات</a:t>
            </a:r>
            <a:endParaRPr lang="en-US" sz="36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1" y="578956"/>
            <a:ext cx="7239781" cy="599882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20355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1361" t="22667" r="39441" b="28389"/>
          <a:stretch/>
        </p:blipFill>
        <p:spPr>
          <a:xfrm>
            <a:off x="6917495" y="1095951"/>
            <a:ext cx="5155410" cy="3619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9741828" y="145866"/>
            <a:ext cx="2331076" cy="70893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الاسفنجيات</a:t>
            </a:r>
            <a:endParaRPr lang="en-US" sz="36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/>
          <a:srcRect l="37198" t="62504" r="24419" b="10079"/>
          <a:stretch/>
        </p:blipFill>
        <p:spPr>
          <a:xfrm>
            <a:off x="6917495" y="4808959"/>
            <a:ext cx="5155409" cy="1808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35" y="293854"/>
            <a:ext cx="4525603" cy="3134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34" y="3810279"/>
            <a:ext cx="4525604" cy="2845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4554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8366" t="20573" r="24496" b="25394"/>
          <a:stretch/>
        </p:blipFill>
        <p:spPr>
          <a:xfrm>
            <a:off x="6990735" y="1904846"/>
            <a:ext cx="4832071" cy="395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2" y="1553189"/>
            <a:ext cx="6207842" cy="4655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ستطيل مستدير الزوايا 3"/>
          <p:cNvSpPr/>
          <p:nvPr/>
        </p:nvSpPr>
        <p:spPr>
          <a:xfrm>
            <a:off x="6990735" y="588317"/>
            <a:ext cx="4226763" cy="70893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اللاسعات(</a:t>
            </a:r>
            <a:r>
              <a:rPr lang="ar-SY" sz="3600" dirty="0" err="1" smtClean="0"/>
              <a:t>الجوفمعويات</a:t>
            </a:r>
            <a:r>
              <a:rPr lang="ar-SY" sz="3600" dirty="0" smtClean="0"/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0003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55</Words>
  <Application>Microsoft Office PowerPoint</Application>
  <PresentationFormat>شاشة عريضة</PresentationFormat>
  <Paragraphs>20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13</cp:revision>
  <dcterms:created xsi:type="dcterms:W3CDTF">2021-01-21T23:39:09Z</dcterms:created>
  <dcterms:modified xsi:type="dcterms:W3CDTF">2021-01-22T12:50:21Z</dcterms:modified>
</cp:coreProperties>
</file>