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495" r:id="rId3"/>
    <p:sldId id="496" r:id="rId4"/>
    <p:sldId id="500" r:id="rId5"/>
    <p:sldId id="497" r:id="rId6"/>
    <p:sldId id="335" r:id="rId7"/>
    <p:sldId id="502" r:id="rId8"/>
    <p:sldId id="499" r:id="rId9"/>
    <p:sldId id="503" r:id="rId10"/>
    <p:sldId id="504" r:id="rId11"/>
    <p:sldId id="340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53">
          <p15:clr>
            <a:srgbClr val="A4A3A4"/>
          </p15:clr>
        </p15:guide>
        <p15:guide id="4" pos="42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CC99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4" autoAdjust="0"/>
    <p:restoredTop sz="99364" autoAdjust="0"/>
  </p:normalViewPr>
  <p:slideViewPr>
    <p:cSldViewPr snapToGrid="0">
      <p:cViewPr varScale="1">
        <p:scale>
          <a:sx n="60" d="100"/>
          <a:sy n="60" d="100"/>
        </p:scale>
        <p:origin x="84" y="1422"/>
      </p:cViewPr>
      <p:guideLst>
        <p:guide orient="horz" pos="2183"/>
        <p:guide pos="3840"/>
        <p:guide orient="horz" pos="1653"/>
        <p:guide pos="42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غرزة الكفافة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231086" y="1267753"/>
            <a:ext cx="2463412" cy="973220"/>
            <a:chOff x="1431946" y="2643420"/>
            <a:chExt cx="2162770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6" y="2643420"/>
              <a:ext cx="2162770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866742" y="76748"/>
            <a:ext cx="3841577" cy="1222155"/>
            <a:chOff x="1437356" y="652942"/>
            <a:chExt cx="3841577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6" y="652942"/>
              <a:ext cx="3841577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33367" y="1273557"/>
              <a:ext cx="2955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الكفافة الظاهرة 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363721" y="1745120"/>
            <a:ext cx="174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الطريقة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الخياطة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6014" y="4043504"/>
              <a:ext cx="1355663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0141" y="2678006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034971" y="2839674"/>
            <a:ext cx="68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نتبع نفس خطوات العمل السابقة في الكفافة المخفية , بفارق بسيط هو أن الإبرة لا تختفي داخل الثنية أثناء الانتقال من غرزة إلى أخرى , إنما تدخل مخترقة الثنية بميل خفيف , و تخرج بعد خيطين من الثنية.</a:t>
            </a:r>
          </a:p>
        </p:txBody>
      </p:sp>
    </p:spTree>
    <p:extLst>
      <p:ext uri="{BB962C8B-B14F-4D97-AF65-F5344CB8AC3E}">
        <p14:creationId xmlns:p14="http://schemas.microsoft.com/office/powerpoint/2010/main" val="385689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746459" y="1769164"/>
            <a:ext cx="1948042" cy="883404"/>
            <a:chOff x="1431943" y="2643419"/>
            <a:chExt cx="2008679" cy="8834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200867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908157" y="2689661"/>
              <a:ext cx="1471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تعريفها</a:t>
              </a:r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852228" y="457191"/>
            <a:ext cx="3842271" cy="1222155"/>
            <a:chOff x="1437357" y="652945"/>
            <a:chExt cx="3842271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7" y="652945"/>
              <a:ext cx="3212907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55998" y="1252913"/>
              <a:ext cx="312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غرزة الكفافة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050789" y="2797054"/>
            <a:ext cx="6031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من غرز الخياطة التي تنفذ على ظهر القماش من الداخل , و لها أنواع عديدة منها الظاهر و المخفي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7" y="3457639"/>
            <a:ext cx="1887814" cy="2662430"/>
            <a:chOff x="10091414" y="2809145"/>
            <a:chExt cx="1887814" cy="266243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4" y="2809145"/>
              <a:ext cx="1887814" cy="2662430"/>
              <a:chOff x="395816" y="4292850"/>
              <a:chExt cx="1887814" cy="26624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50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11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الخياطة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76339" y="4008356"/>
              <a:ext cx="1281595" cy="925382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825759" y="145416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843703" y="150203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45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105649" y="710788"/>
            <a:ext cx="4588848" cy="973220"/>
            <a:chOff x="1431947" y="2643420"/>
            <a:chExt cx="4028811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7" y="2643420"/>
              <a:ext cx="4028811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888649" y="1160789"/>
            <a:ext cx="447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استعمالات غرزة الكفافة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الخياطة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6014" y="4043504"/>
              <a:ext cx="1355663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08344" y="2479555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107543" y="2668862"/>
            <a:ext cx="678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تستخدم في تثبيت ثنيّات أطراف الملابس و المفارش</a:t>
            </a:r>
          </a:p>
        </p:txBody>
      </p:sp>
    </p:spTree>
    <p:extLst>
      <p:ext uri="{BB962C8B-B14F-4D97-AF65-F5344CB8AC3E}">
        <p14:creationId xmlns:p14="http://schemas.microsoft.com/office/powerpoint/2010/main" val="24789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535886" y="710788"/>
            <a:ext cx="2158610" cy="973220"/>
            <a:chOff x="1431948" y="2643420"/>
            <a:chExt cx="1895166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1895166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535886" y="1129609"/>
            <a:ext cx="155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نشاط 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الخياطة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6014" y="4043504"/>
              <a:ext cx="1355663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0718" y="2110398"/>
            <a:ext cx="1787644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432267" y="2299706"/>
            <a:ext cx="845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غرزة الكفافة من الغرز المستخدمة في تنظيف حافات القماش , ما صحة العبارة السابقة ؟ برّري إجابتك ؟</a:t>
            </a:r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0718" y="3085955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686629" y="3275263"/>
            <a:ext cx="7251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العبارة صحيحة , لأنها تستخدم في تثبيت ثنيات أطراف الملابس و المفارش .</a:t>
            </a:r>
          </a:p>
        </p:txBody>
      </p:sp>
    </p:spTree>
    <p:extLst>
      <p:ext uri="{BB962C8B-B14F-4D97-AF65-F5344CB8AC3E}">
        <p14:creationId xmlns:p14="http://schemas.microsoft.com/office/powerpoint/2010/main" val="36030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8229599" y="710788"/>
            <a:ext cx="3464897" cy="973220"/>
            <a:chOff x="1431948" y="2643420"/>
            <a:chExt cx="3042030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3042030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229598" y="1129215"/>
            <a:ext cx="266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إعداد تنفيذ الغرزة :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الخياطة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6014" y="4043504"/>
              <a:ext cx="1355663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08344" y="1951645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34602" y="2186626"/>
            <a:ext cx="42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تجهيز الأدوات و الخامات اللازمة</a:t>
            </a:r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08344" y="3181446"/>
            <a:ext cx="1834212" cy="635091"/>
            <a:chOff x="1431941" y="2643418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368800" y="3370753"/>
            <a:ext cx="6523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يُثنى طرف القماش إلى الداخل بمقدار (1 سم ) يتناسب مع الثنية , و يُكوى ثم تُثنى الثنية الأصلية حسب العرض المطلوب , ثم تُكوى و بعدها يسرج بغرزة السراجة ( لون خيط الغرزة مخالف للون القماش )</a:t>
            </a:r>
          </a:p>
        </p:txBody>
      </p:sp>
      <p:grpSp>
        <p:nvGrpSpPr>
          <p:cNvPr id="6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38949" y="4774715"/>
            <a:ext cx="1834212" cy="635091"/>
            <a:chOff x="1431941" y="2643418"/>
            <a:chExt cx="1834212" cy="635091"/>
          </a:xfrm>
        </p:grpSpPr>
        <p:sp>
          <p:nvSpPr>
            <p:cNvPr id="6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288859" y="5038536"/>
            <a:ext cx="460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ينظم خيط بلون القماش بإبرة رفيعة .</a:t>
            </a:r>
          </a:p>
        </p:txBody>
      </p:sp>
    </p:spTree>
    <p:extLst>
      <p:ext uri="{BB962C8B-B14F-4D97-AF65-F5344CB8AC3E}">
        <p14:creationId xmlns:p14="http://schemas.microsoft.com/office/powerpoint/2010/main" val="41906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55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3EA6890-460B-4559-B22D-DE688D69E2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89CC273E-A035-46A0-B0C7-94EFAAC04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C0078AD7-65FB-4B9C-8396-06D066A99C9D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C4E634A3-5B75-47E1-AE7E-DF641687F9CA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26CA2218-ED94-4A75-9461-81BED2494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1326516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285147" y="-92546"/>
            <a:ext cx="4586576" cy="1222155"/>
            <a:chOff x="1437354" y="652949"/>
            <a:chExt cx="4586576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9"/>
              <a:ext cx="4322153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87970" y="1188730"/>
              <a:ext cx="38359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طريقة تنفيذ الغرزة 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153150" y="1497601"/>
            <a:ext cx="4790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يُثبت طرف الخيط في الثنية بدءاً من جهة اليمين , ثم تعمل غرزة صغيرة فوق سن الإبرة مباشرة في النسيج من خيط إلى خيطين منه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الخياطة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97303" y="4052856"/>
              <a:ext cx="1311711" cy="947127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866321" y="776977"/>
            <a:ext cx="1838742" cy="177260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17000" r="-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697722" y="855848"/>
            <a:ext cx="186400" cy="27580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27848" y="2463225"/>
            <a:ext cx="1834212" cy="635091"/>
            <a:chOff x="1431941" y="2643418"/>
            <a:chExt cx="1834212" cy="635091"/>
          </a:xfrm>
        </p:grpSpPr>
        <p:sp>
          <p:nvSpPr>
            <p:cNvPr id="10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138057" y="2685116"/>
            <a:ext cx="583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تُدخل الإبرة بين طبقتي الثنية بالبعد المطلوب , و ليكن ( نصف سنتيمتر ) تقريباً, ثم تُخرج الإبرة و يُشدّ الخيط</a:t>
            </a:r>
          </a:p>
        </p:txBody>
      </p:sp>
      <p:grpSp>
        <p:nvGrpSpPr>
          <p:cNvPr id="105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3454282"/>
            <a:ext cx="1834212" cy="635091"/>
            <a:chOff x="1431941" y="2643418"/>
            <a:chExt cx="1834212" cy="635091"/>
          </a:xfrm>
        </p:grpSpPr>
        <p:sp>
          <p:nvSpPr>
            <p:cNvPr id="10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699546" y="3615684"/>
            <a:ext cx="5309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يُكرر العمل بنفس المسافات للحصول على غرز غير ظاهرة من ظهر القطعة أو من الوجه .</a:t>
            </a:r>
          </a:p>
        </p:txBody>
      </p:sp>
      <p:sp>
        <p:nvSpPr>
          <p:cNvPr id="109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974185" y="2596204"/>
            <a:ext cx="1838740" cy="177260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-15000" r="-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800355" y="2642866"/>
            <a:ext cx="186400" cy="27580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1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7123" y="4512299"/>
            <a:ext cx="1834212" cy="635091"/>
            <a:chOff x="1431941" y="2643418"/>
            <a:chExt cx="1834212" cy="635091"/>
          </a:xfrm>
        </p:grpSpPr>
        <p:sp>
          <p:nvSpPr>
            <p:cNvPr id="11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153150" y="4600661"/>
            <a:ext cx="483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يُثبت الخيط بغرزة التثبيت , و تُزال غرزة السراجة من الثنية بعد الانتهاء من عمل الغرزة .</a:t>
            </a:r>
          </a:p>
        </p:txBody>
      </p:sp>
      <p:sp>
        <p:nvSpPr>
          <p:cNvPr id="118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4105516" y="4288612"/>
            <a:ext cx="1838741" cy="177260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-14000" t="-4000" r="-1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9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931686" y="4340826"/>
            <a:ext cx="186400" cy="27580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71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"/>
                            </p:stCondLst>
                            <p:childTnLst>
                              <p:par>
                                <p:cTn id="8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2" dur="2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"/>
                            </p:stCondLst>
                            <p:childTnLst>
                              <p:par>
                                <p:cTn id="1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9" dur="200" fill="hold"/>
                                        <p:tgtEl>
                                          <p:spTgt spid="1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53" grpId="0" animBg="1"/>
      <p:bldP spid="53" grpId="1" animBg="1"/>
      <p:bldP spid="104" grpId="0"/>
      <p:bldP spid="108" grpId="0"/>
      <p:bldP spid="109" grpId="0" animBg="1"/>
      <p:bldP spid="109" grpId="1" animBg="1"/>
      <p:bldP spid="117" grpId="0"/>
      <p:bldP spid="118" grpId="0" animBg="1"/>
      <p:bldP spid="1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3164114" y="1267753"/>
            <a:ext cx="8530384" cy="973220"/>
            <a:chOff x="1431946" y="2643420"/>
            <a:chExt cx="7489310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6" y="2643420"/>
              <a:ext cx="7489310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401436" y="76749"/>
            <a:ext cx="2306883" cy="1222155"/>
            <a:chOff x="1437355" y="652943"/>
            <a:chExt cx="2306883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5" y="652943"/>
              <a:ext cx="2306883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33366" y="1273557"/>
              <a:ext cx="1710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164114" y="1745120"/>
            <a:ext cx="8219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قدّمي نصائح لا بد من اتباعها قبل البدء بتنفيذ غرزة الكفافة للحصول على منتج متقن و نظيف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الخياطة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6014" y="4043504"/>
              <a:ext cx="1355663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0141" y="2678006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428456" y="2908258"/>
            <a:ext cx="549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الحرص على نظافة اليدين و مكان العمل .</a:t>
            </a:r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0141" y="3531538"/>
            <a:ext cx="1834212" cy="635091"/>
            <a:chOff x="1431941" y="2643418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66399" y="3792538"/>
            <a:ext cx="42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اختيار الإبرة و لون الخيط المناسبين للقماش</a:t>
            </a:r>
          </a:p>
        </p:txBody>
      </p:sp>
      <p:grpSp>
        <p:nvGrpSpPr>
          <p:cNvPr id="6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0142" y="4446367"/>
            <a:ext cx="1834212" cy="635091"/>
            <a:chOff x="1431941" y="2643418"/>
            <a:chExt cx="1834212" cy="635091"/>
          </a:xfrm>
        </p:grpSpPr>
        <p:sp>
          <p:nvSpPr>
            <p:cNvPr id="6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735920" y="4744692"/>
            <a:ext cx="718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تعلّم تنفيذ الغرزة على قماش صغير قبل تنفيذها على المنتج .</a:t>
            </a:r>
          </a:p>
        </p:txBody>
      </p:sp>
    </p:spTree>
    <p:extLst>
      <p:ext uri="{BB962C8B-B14F-4D97-AF65-F5344CB8AC3E}">
        <p14:creationId xmlns:p14="http://schemas.microsoft.com/office/powerpoint/2010/main" val="38581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55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5181600" y="1267753"/>
            <a:ext cx="6512898" cy="973220"/>
            <a:chOff x="1431946" y="2643420"/>
            <a:chExt cx="5718044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6" y="2643420"/>
              <a:ext cx="5718044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181600" y="1705824"/>
            <a:ext cx="5719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ما النتائج المترتبة على ترك مسافات واسعة في غرزة الكفافة؟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الخياطة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6014" y="4043504"/>
              <a:ext cx="1355663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0141" y="2678006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617029" y="2908258"/>
            <a:ext cx="549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سيؤدي ذلك إلى انفكاك الغرزة و تشوه منظر العمل .</a:t>
            </a:r>
          </a:p>
        </p:txBody>
      </p:sp>
    </p:spTree>
    <p:extLst>
      <p:ext uri="{BB962C8B-B14F-4D97-AF65-F5344CB8AC3E}">
        <p14:creationId xmlns:p14="http://schemas.microsoft.com/office/powerpoint/2010/main" val="17763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378</Words>
  <Application>Microsoft Office PowerPoint</Application>
  <PresentationFormat>شاشة عريضة</PresentationFormat>
  <Paragraphs>108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2008</cp:revision>
  <dcterms:created xsi:type="dcterms:W3CDTF">2020-10-10T04:32:51Z</dcterms:created>
  <dcterms:modified xsi:type="dcterms:W3CDTF">2021-01-25T17:09:43Z</dcterms:modified>
</cp:coreProperties>
</file>