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483" r:id="rId3"/>
    <p:sldId id="460" r:id="rId4"/>
    <p:sldId id="475" r:id="rId5"/>
    <p:sldId id="335" r:id="rId6"/>
    <p:sldId id="343" r:id="rId7"/>
    <p:sldId id="472" r:id="rId8"/>
    <p:sldId id="485" r:id="rId9"/>
    <p:sldId id="319" r:id="rId10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63" userDrawn="1">
          <p15:clr>
            <a:srgbClr val="A4A3A4"/>
          </p15:clr>
        </p15:guide>
        <p15:guide id="3" orient="horz" pos="1693">
          <p15:clr>
            <a:srgbClr val="A4A3A4"/>
          </p15:clr>
        </p15:guide>
        <p15:guide id="4" pos="35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56" y="126"/>
      </p:cViewPr>
      <p:guideLst>
        <p:guide orient="horz" pos="2183"/>
        <p:guide pos="3863"/>
        <p:guide orient="horz" pos="1693"/>
        <p:guide pos="35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svg"/><Relationship Id="rId3" Type="http://schemas.openxmlformats.org/officeDocument/2006/relationships/image" Target="../media/image8.svg"/><Relationship Id="rId7" Type="http://schemas.openxmlformats.org/officeDocument/2006/relationships/image" Target="../media/image11.svg"/><Relationship Id="rId12" Type="http://schemas.openxmlformats.org/officeDocument/2006/relationships/image" Target="../media/image16.png"/><Relationship Id="rId17" Type="http://schemas.openxmlformats.org/officeDocument/2006/relationships/image" Target="../media/image21.svg"/><Relationship Id="rId2" Type="http://schemas.openxmlformats.org/officeDocument/2006/relationships/image" Target="../media/image7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5" Type="http://schemas.openxmlformats.org/officeDocument/2006/relationships/image" Target="../media/image4.svg"/><Relationship Id="rId15" Type="http://schemas.openxmlformats.org/officeDocument/2006/relationships/image" Target="../media/image19.svg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13.svg"/><Relationship Id="rId1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1745342" y="3013501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البسبوسة المحشية 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>
            <a:off x="-3040933" y="0"/>
            <a:ext cx="18731066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5400000">
            <a:off x="-3936186" y="1622197"/>
            <a:ext cx="3914741" cy="361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0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0 L 0.87253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 L 0.87253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017478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6580740" y="457198"/>
            <a:ext cx="5113764" cy="1222155"/>
            <a:chOff x="1437352" y="652952"/>
            <a:chExt cx="5113764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2"/>
              <a:ext cx="4657600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344678" y="1188730"/>
              <a:ext cx="42064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البسبوسة المحشية 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4750904" y="2116393"/>
            <a:ext cx="6192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مقادير عجينة البسبوسة :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2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3258" y="3426904"/>
            <a:ext cx="1884683" cy="2771046"/>
            <a:chOff x="10092985" y="2778410"/>
            <a:chExt cx="1884683" cy="2771046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2985" y="2778410"/>
              <a:ext cx="1884683" cy="2771046"/>
              <a:chOff x="395817" y="4262072"/>
              <a:chExt cx="1884683" cy="2771046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الغذاء و التغذية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724794"/>
                <a:ext cx="1875550" cy="230832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الحلويات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17408" y="3993710"/>
              <a:ext cx="1323328" cy="1102774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24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 rot="10800000">
            <a:off x="2647258" y="2327635"/>
            <a:ext cx="4253752" cy="5405942"/>
            <a:chOff x="7919946" y="-1165699"/>
            <a:chExt cx="4442325" cy="5645588"/>
          </a:xfrm>
        </p:grpSpPr>
        <p:grpSp>
          <p:nvGrpSpPr>
            <p:cNvPr id="125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919946" y="-1165699"/>
              <a:ext cx="4442325" cy="5627751"/>
              <a:chOff x="2240672" y="-1927979"/>
              <a:chExt cx="7347265" cy="9307866"/>
            </a:xfrm>
          </p:grpSpPr>
          <p:sp>
            <p:nvSpPr>
              <p:cNvPr id="128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240672" y="2245140"/>
                <a:ext cx="7347265" cy="51347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9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812234" y="1817702"/>
                <a:ext cx="624114" cy="510276"/>
                <a:chOff x="5812234" y="1817702"/>
                <a:chExt cx="624114" cy="510276"/>
              </a:xfrm>
            </p:grpSpPr>
            <p:sp>
              <p:nvSpPr>
                <p:cNvPr id="131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solidFill>
                  <a:srgbClr val="02020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912185" y="1817702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30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rot="10800000">
                <a:off x="6080521" y="-1927979"/>
                <a:ext cx="43772" cy="3745686"/>
              </a:xfrm>
              <a:prstGeom prst="line">
                <a:avLst/>
              </a:prstGeom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26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63703" y="1407548"/>
              <a:ext cx="4203330" cy="2635962"/>
            </a:xfrm>
            <a:prstGeom prst="rect">
              <a:avLst/>
            </a:prstGeom>
          </p:spPr>
        </p:pic>
        <p:sp>
          <p:nvSpPr>
            <p:cNvPr id="127" name="TextBox 85">
              <a:extLst>
                <a:ext uri="{FF2B5EF4-FFF2-40B4-BE49-F238E27FC236}">
                  <a16:creationId xmlns:a16="http://schemas.microsoft.com/office/drawing/2014/main" id="{E998109D-DA88-493F-856A-4A8977355C16}"/>
                </a:ext>
              </a:extLst>
            </p:cNvPr>
            <p:cNvSpPr txBox="1"/>
            <p:nvPr/>
          </p:nvSpPr>
          <p:spPr>
            <a:xfrm rot="10800000">
              <a:off x="8000374" y="3933475"/>
              <a:ext cx="4203330" cy="546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/>
                <a:t>البسبوسة المحشية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9759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7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9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6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43" presetID="17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" presetClass="entr" presetSubtype="4" accel="22000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53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54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5" grpId="0" animBg="1"/>
          <p:bldP spid="44" grpId="0"/>
          <p:bldP spid="101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7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9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6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43" presetID="17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" presetClass="entr" presetSubtype="4" accel="22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5" grpId="0" animBg="1"/>
          <p:bldP spid="44" grpId="0"/>
          <p:bldP spid="101" grpId="0" animBg="1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0B4C8026-4DCC-4040-BA19-E923A5CA7289}"/>
              </a:ext>
            </a:extLst>
          </p:cNvPr>
          <p:cNvSpPr/>
          <p:nvPr/>
        </p:nvSpPr>
        <p:spPr>
          <a:xfrm>
            <a:off x="6125026" y="237418"/>
            <a:ext cx="5225979" cy="6497490"/>
          </a:xfrm>
          <a:prstGeom prst="rect">
            <a:avLst/>
          </a:prstGeom>
          <a:gradFill flip="none" rotWithShape="1">
            <a:gsLst>
              <a:gs pos="80000">
                <a:schemeClr val="bg1"/>
              </a:gs>
              <a:gs pos="16000">
                <a:schemeClr val="bg1">
                  <a:lumMod val="95000"/>
                </a:schemeClr>
              </a:gs>
              <a:gs pos="1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88900" dist="1016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70EC012-A606-47EF-A144-ED1413BEE4A1}"/>
              </a:ext>
            </a:extLst>
          </p:cNvPr>
          <p:cNvSpPr/>
          <p:nvPr/>
        </p:nvSpPr>
        <p:spPr>
          <a:xfrm>
            <a:off x="855505" y="237417"/>
            <a:ext cx="5269521" cy="6497491"/>
          </a:xfrm>
          <a:prstGeom prst="rect">
            <a:avLst/>
          </a:prstGeom>
          <a:gradFill flip="none" rotWithShape="1">
            <a:gsLst>
              <a:gs pos="96000">
                <a:srgbClr val="33405F"/>
              </a:gs>
              <a:gs pos="14000">
                <a:srgbClr val="53689B"/>
              </a:gs>
              <a:gs pos="0">
                <a:srgbClr val="28324B"/>
              </a:gs>
            </a:gsLst>
            <a:lin ang="10800000" scaled="1"/>
            <a:tileRect/>
          </a:gradFill>
          <a:ln>
            <a:noFill/>
          </a:ln>
          <a:effectLst>
            <a:outerShdw blurRad="508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: Top Corners Rounded 20">
            <a:extLst>
              <a:ext uri="{FF2B5EF4-FFF2-40B4-BE49-F238E27FC236}">
                <a16:creationId xmlns:a16="http://schemas.microsoft.com/office/drawing/2014/main" id="{C6FAA853-13B4-4AAB-9CE7-5F21ED31B9F1}"/>
              </a:ext>
            </a:extLst>
          </p:cNvPr>
          <p:cNvSpPr/>
          <p:nvPr/>
        </p:nvSpPr>
        <p:spPr>
          <a:xfrm rot="5400000">
            <a:off x="6104213" y="6338986"/>
            <a:ext cx="277823" cy="236199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D2A8B9BB-262F-40F6-9659-A9C425110CE3}"/>
              </a:ext>
            </a:extLst>
          </p:cNvPr>
          <p:cNvSpPr/>
          <p:nvPr/>
        </p:nvSpPr>
        <p:spPr>
          <a:xfrm flipV="1">
            <a:off x="6149599" y="1110853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Triangle 36">
            <a:extLst>
              <a:ext uri="{FF2B5EF4-FFF2-40B4-BE49-F238E27FC236}">
                <a16:creationId xmlns:a16="http://schemas.microsoft.com/office/drawing/2014/main" id="{DBC73453-CD3D-47C6-BAB7-5F87E9C3F669}"/>
              </a:ext>
            </a:extLst>
          </p:cNvPr>
          <p:cNvSpPr/>
          <p:nvPr/>
        </p:nvSpPr>
        <p:spPr>
          <a:xfrm flipH="1" flipV="1">
            <a:off x="2964667" y="1856655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6B43D272-1E07-4D88-AE23-9C53A0C71AF5}"/>
              </a:ext>
            </a:extLst>
          </p:cNvPr>
          <p:cNvSpPr/>
          <p:nvPr/>
        </p:nvSpPr>
        <p:spPr>
          <a:xfrm flipV="1">
            <a:off x="6110513" y="2561963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ight Triangle 34">
            <a:extLst>
              <a:ext uri="{FF2B5EF4-FFF2-40B4-BE49-F238E27FC236}">
                <a16:creationId xmlns:a16="http://schemas.microsoft.com/office/drawing/2014/main" id="{DDA7D6D6-9468-45D1-8445-85F598E02AFF}"/>
              </a:ext>
            </a:extLst>
          </p:cNvPr>
          <p:cNvSpPr/>
          <p:nvPr/>
        </p:nvSpPr>
        <p:spPr>
          <a:xfrm flipV="1">
            <a:off x="6071427" y="3997031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Triangle 35">
            <a:extLst>
              <a:ext uri="{FF2B5EF4-FFF2-40B4-BE49-F238E27FC236}">
                <a16:creationId xmlns:a16="http://schemas.microsoft.com/office/drawing/2014/main" id="{89BDA769-8A9C-44CD-885C-A0DB7F10DC62}"/>
              </a:ext>
            </a:extLst>
          </p:cNvPr>
          <p:cNvSpPr/>
          <p:nvPr/>
        </p:nvSpPr>
        <p:spPr>
          <a:xfrm flipV="1">
            <a:off x="6032341" y="5432099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Triangle 37">
            <a:extLst>
              <a:ext uri="{FF2B5EF4-FFF2-40B4-BE49-F238E27FC236}">
                <a16:creationId xmlns:a16="http://schemas.microsoft.com/office/drawing/2014/main" id="{5436AA38-5F7D-4F93-A616-A139ECB74236}"/>
              </a:ext>
            </a:extLst>
          </p:cNvPr>
          <p:cNvSpPr/>
          <p:nvPr/>
        </p:nvSpPr>
        <p:spPr>
          <a:xfrm flipH="1" flipV="1">
            <a:off x="2925580" y="3373957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8EFCA58A-F520-4FD0-B940-8248D10769DD}"/>
              </a:ext>
            </a:extLst>
          </p:cNvPr>
          <p:cNvSpPr/>
          <p:nvPr/>
        </p:nvSpPr>
        <p:spPr>
          <a:xfrm flipH="1" flipV="1">
            <a:off x="2939994" y="4767164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FF7B58BA-61C5-4235-A2D3-C1A915F28BBC}"/>
              </a:ext>
            </a:extLst>
          </p:cNvPr>
          <p:cNvSpPr/>
          <p:nvPr/>
        </p:nvSpPr>
        <p:spPr>
          <a:xfrm flipH="1" flipV="1">
            <a:off x="2954408" y="6160371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: Top Corners Rounded 81">
            <a:extLst>
              <a:ext uri="{FF2B5EF4-FFF2-40B4-BE49-F238E27FC236}">
                <a16:creationId xmlns:a16="http://schemas.microsoft.com/office/drawing/2014/main" id="{951C3C0D-A859-48E1-902C-6CB3893E8AFA}"/>
              </a:ext>
            </a:extLst>
          </p:cNvPr>
          <p:cNvSpPr/>
          <p:nvPr/>
        </p:nvSpPr>
        <p:spPr>
          <a:xfrm rot="16200000" flipH="1">
            <a:off x="5825529" y="1302557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: Top Corners Rounded 82">
            <a:extLst>
              <a:ext uri="{FF2B5EF4-FFF2-40B4-BE49-F238E27FC236}">
                <a16:creationId xmlns:a16="http://schemas.microsoft.com/office/drawing/2014/main" id="{C1EF8FAB-982B-4B9A-95DA-ADCD413FA9C9}"/>
              </a:ext>
            </a:extLst>
          </p:cNvPr>
          <p:cNvSpPr/>
          <p:nvPr/>
        </p:nvSpPr>
        <p:spPr>
          <a:xfrm rot="5400000">
            <a:off x="6057556" y="2085564"/>
            <a:ext cx="350983" cy="23055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48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: Top Corners Rounded 85">
            <a:extLst>
              <a:ext uri="{FF2B5EF4-FFF2-40B4-BE49-F238E27FC236}">
                <a16:creationId xmlns:a16="http://schemas.microsoft.com/office/drawing/2014/main" id="{A0C97FCB-B9C8-4FA3-82EB-D6B85BBB678A}"/>
              </a:ext>
            </a:extLst>
          </p:cNvPr>
          <p:cNvSpPr/>
          <p:nvPr/>
        </p:nvSpPr>
        <p:spPr>
          <a:xfrm rot="16200000" flipH="1">
            <a:off x="5821899" y="2734314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62F829F-637B-4CDF-99F9-D370995A56B5}"/>
              </a:ext>
            </a:extLst>
          </p:cNvPr>
          <p:cNvGrpSpPr/>
          <p:nvPr/>
        </p:nvGrpSpPr>
        <p:grpSpPr>
          <a:xfrm>
            <a:off x="5830771" y="583473"/>
            <a:ext cx="4363505" cy="947379"/>
            <a:chOff x="5830771" y="583473"/>
            <a:chExt cx="4363505" cy="94737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EE0A1F4-FD02-4AE5-9E64-B928A0821AE3}"/>
                </a:ext>
              </a:extLst>
            </p:cNvPr>
            <p:cNvSpPr/>
            <p:nvPr/>
          </p:nvSpPr>
          <p:spPr>
            <a:xfrm>
              <a:off x="5830771" y="583473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 flip="none" rotWithShape="1"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2D4D6F59-136E-4C68-A837-F135754116C2}"/>
                </a:ext>
              </a:extLst>
            </p:cNvPr>
            <p:cNvSpPr txBox="1"/>
            <p:nvPr/>
          </p:nvSpPr>
          <p:spPr>
            <a:xfrm>
              <a:off x="9012904" y="625757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CC4F5A1-6968-44C1-93C0-00F8C163F68C}"/>
                </a:ext>
              </a:extLst>
            </p:cNvPr>
            <p:cNvSpPr/>
            <p:nvPr/>
          </p:nvSpPr>
          <p:spPr>
            <a:xfrm>
              <a:off x="8530245" y="670566"/>
              <a:ext cx="492920" cy="492920"/>
            </a:xfrm>
            <a:prstGeom prst="ellipse">
              <a:avLst/>
            </a:prstGeom>
            <a:solidFill>
              <a:srgbClr val="E5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Graphic 5" descr="Folder">
              <a:extLst>
                <a:ext uri="{FF2B5EF4-FFF2-40B4-BE49-F238E27FC236}">
                  <a16:creationId xmlns:a16="http://schemas.microsoft.com/office/drawing/2014/main" id="{60D5F116-6A99-45DF-A8C7-D45BBCEFE0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593825" y="734146"/>
              <a:ext cx="365760" cy="365760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B1F1C4D-6FED-42CE-A54C-D52315B2AED8}"/>
                </a:ext>
              </a:extLst>
            </p:cNvPr>
            <p:cNvSpPr txBox="1"/>
            <p:nvPr/>
          </p:nvSpPr>
          <p:spPr>
            <a:xfrm>
              <a:off x="6540342" y="687311"/>
              <a:ext cx="19899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كوب سميد 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C9B308F-D667-4E4E-A1F1-B0E009190756}"/>
              </a:ext>
            </a:extLst>
          </p:cNvPr>
          <p:cNvGrpSpPr/>
          <p:nvPr/>
        </p:nvGrpSpPr>
        <p:grpSpPr>
          <a:xfrm>
            <a:off x="1997719" y="1300830"/>
            <a:ext cx="4363506" cy="947379"/>
            <a:chOff x="1997719" y="1300830"/>
            <a:chExt cx="4363506" cy="94737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FDDE1A5-7210-481A-B478-D2E5568780FB}"/>
                </a:ext>
              </a:extLst>
            </p:cNvPr>
            <p:cNvSpPr/>
            <p:nvPr/>
          </p:nvSpPr>
          <p:spPr>
            <a:xfrm rot="16200000" flipH="1">
              <a:off x="3705782" y="-407233"/>
              <a:ext cx="947379" cy="4363506"/>
            </a:xfrm>
            <a:custGeom>
              <a:avLst/>
              <a:gdLst>
                <a:gd name="connsiteX0" fmla="*/ 0 w 1009954"/>
                <a:gd name="connsiteY0" fmla="*/ 586155 h 4651718"/>
                <a:gd name="connsiteX1" fmla="*/ 0 w 1009954"/>
                <a:gd name="connsiteY1" fmla="*/ 4420080 h 4651718"/>
                <a:gd name="connsiteX2" fmla="*/ 196371 w 1009954"/>
                <a:gd name="connsiteY2" fmla="*/ 4651718 h 4651718"/>
                <a:gd name="connsiteX3" fmla="*/ 1009954 w 1009954"/>
                <a:gd name="connsiteY3" fmla="*/ 4651718 h 4651718"/>
                <a:gd name="connsiteX4" fmla="*/ 917092 w 1009954"/>
                <a:gd name="connsiteY4" fmla="*/ 4629603 h 4651718"/>
                <a:gd name="connsiteX5" fmla="*/ 771378 w 1009954"/>
                <a:gd name="connsiteY5" fmla="*/ 4370291 h 4651718"/>
                <a:gd name="connsiteX6" fmla="*/ 771378 w 1009954"/>
                <a:gd name="connsiteY6" fmla="*/ 586155 h 4651718"/>
                <a:gd name="connsiteX7" fmla="*/ 773974 w 1009954"/>
                <a:gd name="connsiteY7" fmla="*/ 586155 h 4651718"/>
                <a:gd name="connsiteX8" fmla="*/ 386987 w 1009954"/>
                <a:gd name="connsiteY8" fmla="*/ 0 h 4651718"/>
                <a:gd name="connsiteX9" fmla="*/ 0 w 1009954"/>
                <a:gd name="connsiteY9" fmla="*/ 586155 h 465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9954" h="4651718">
                  <a:moveTo>
                    <a:pt x="0" y="586155"/>
                  </a:moveTo>
                  <a:lnTo>
                    <a:pt x="0" y="4420080"/>
                  </a:lnTo>
                  <a:cubicBezTo>
                    <a:pt x="0" y="4548010"/>
                    <a:pt x="87918" y="4651718"/>
                    <a:pt x="196371" y="4651718"/>
                  </a:cubicBezTo>
                  <a:lnTo>
                    <a:pt x="1009954" y="4651718"/>
                  </a:lnTo>
                  <a:lnTo>
                    <a:pt x="917092" y="4629603"/>
                  </a:lnTo>
                  <a:cubicBezTo>
                    <a:pt x="831462" y="4586880"/>
                    <a:pt x="771378" y="4486863"/>
                    <a:pt x="771378" y="4370291"/>
                  </a:cubicBezTo>
                  <a:lnTo>
                    <a:pt x="771378" y="586155"/>
                  </a:lnTo>
                  <a:lnTo>
                    <a:pt x="773974" y="586155"/>
                  </a:lnTo>
                  <a:lnTo>
                    <a:pt x="386987" y="0"/>
                  </a:lnTo>
                  <a:lnTo>
                    <a:pt x="0" y="586155"/>
                  </a:lnTo>
                  <a:close/>
                </a:path>
              </a:pathLst>
            </a:custGeom>
            <a:gradFill flip="none" rotWithShape="1">
              <a:gsLst>
                <a:gs pos="7000">
                  <a:srgbClr val="FFCC00"/>
                </a:gs>
                <a:gs pos="0">
                  <a:srgbClr val="FF9900"/>
                </a:gs>
                <a:gs pos="97297">
                  <a:srgbClr val="FF9900"/>
                </a:gs>
                <a:gs pos="14000">
                  <a:srgbClr val="FFCC00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60C0D53-536F-4550-98AF-F10EE6613D11}"/>
                </a:ext>
              </a:extLst>
            </p:cNvPr>
            <p:cNvSpPr txBox="1"/>
            <p:nvPr/>
          </p:nvSpPr>
          <p:spPr>
            <a:xfrm>
              <a:off x="2233917" y="1394289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3E596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0E4672A8-2B20-4392-8764-80B05773DFAA}"/>
                </a:ext>
              </a:extLst>
            </p:cNvPr>
            <p:cNvSpPr/>
            <p:nvPr/>
          </p:nvSpPr>
          <p:spPr>
            <a:xfrm>
              <a:off x="3049283" y="1429163"/>
              <a:ext cx="492920" cy="4929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Graphic 7" descr="Open folder">
              <a:extLst>
                <a:ext uri="{FF2B5EF4-FFF2-40B4-BE49-F238E27FC236}">
                  <a16:creationId xmlns:a16="http://schemas.microsoft.com/office/drawing/2014/main" id="{E12FB155-6A05-419E-9F91-040499A9060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114311" y="1490333"/>
              <a:ext cx="365760" cy="365760"/>
            </a:xfrm>
            <a:prstGeom prst="rect">
              <a:avLst/>
            </a:prstGeom>
          </p:spPr>
        </p:pic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D7D97FA-55AE-4F16-8263-835E28F62454}"/>
                </a:ext>
              </a:extLst>
            </p:cNvPr>
            <p:cNvSpPr txBox="1"/>
            <p:nvPr/>
          </p:nvSpPr>
          <p:spPr>
            <a:xfrm>
              <a:off x="3299616" y="1380789"/>
              <a:ext cx="26672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كوب حليب بودرة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7" name="Rectangle: Top Corners Rounded 86">
            <a:extLst>
              <a:ext uri="{FF2B5EF4-FFF2-40B4-BE49-F238E27FC236}">
                <a16:creationId xmlns:a16="http://schemas.microsoft.com/office/drawing/2014/main" id="{CF6F2921-B8CA-43CF-B7F4-1CA933638BB8}"/>
              </a:ext>
            </a:extLst>
          </p:cNvPr>
          <p:cNvSpPr/>
          <p:nvPr/>
        </p:nvSpPr>
        <p:spPr>
          <a:xfrm rot="5400000">
            <a:off x="6060001" y="3510140"/>
            <a:ext cx="350983" cy="23055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48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019BD97-6CAF-4E08-B6CF-6850389D68A3}"/>
              </a:ext>
            </a:extLst>
          </p:cNvPr>
          <p:cNvGrpSpPr/>
          <p:nvPr/>
        </p:nvGrpSpPr>
        <p:grpSpPr>
          <a:xfrm>
            <a:off x="5696329" y="2018186"/>
            <a:ext cx="4497947" cy="947379"/>
            <a:chOff x="5696329" y="2018186"/>
            <a:chExt cx="4497947" cy="94737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6677355-AAD1-4BD0-99B7-31A99AE7522F}"/>
                </a:ext>
              </a:extLst>
            </p:cNvPr>
            <p:cNvSpPr/>
            <p:nvPr/>
          </p:nvSpPr>
          <p:spPr>
            <a:xfrm>
              <a:off x="5830771" y="2018186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B75CA59-3BC5-407F-9401-6BE9EF4D5437}"/>
                </a:ext>
              </a:extLst>
            </p:cNvPr>
            <p:cNvSpPr txBox="1"/>
            <p:nvPr/>
          </p:nvSpPr>
          <p:spPr>
            <a:xfrm>
              <a:off x="9012904" y="2136030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D41B3FAF-F77C-4689-BA50-6BA14982D56E}"/>
                </a:ext>
              </a:extLst>
            </p:cNvPr>
            <p:cNvSpPr/>
            <p:nvPr/>
          </p:nvSpPr>
          <p:spPr>
            <a:xfrm>
              <a:off x="8530245" y="2154581"/>
              <a:ext cx="492920" cy="492920"/>
            </a:xfrm>
            <a:prstGeom prst="ellipse">
              <a:avLst/>
            </a:prstGeom>
            <a:solidFill>
              <a:srgbClr val="E5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Graphic 9" descr="Briefcase">
              <a:extLst>
                <a:ext uri="{FF2B5EF4-FFF2-40B4-BE49-F238E27FC236}">
                  <a16:creationId xmlns:a16="http://schemas.microsoft.com/office/drawing/2014/main" id="{D3E1BC98-8B94-4C5A-970D-DE3AEF0C7A5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572144" y="2200938"/>
              <a:ext cx="365760" cy="365760"/>
            </a:xfrm>
            <a:prstGeom prst="rect">
              <a:avLst/>
            </a:prstGeom>
          </p:spPr>
        </p:pic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D8DC512-2823-4903-A554-C4537C5F6108}"/>
                </a:ext>
              </a:extLst>
            </p:cNvPr>
            <p:cNvSpPr txBox="1"/>
            <p:nvPr/>
          </p:nvSpPr>
          <p:spPr>
            <a:xfrm>
              <a:off x="5696329" y="2197584"/>
              <a:ext cx="29507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نصف كوب سكر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8" name="Rectangle: Top Corners Rounded 87">
            <a:extLst>
              <a:ext uri="{FF2B5EF4-FFF2-40B4-BE49-F238E27FC236}">
                <a16:creationId xmlns:a16="http://schemas.microsoft.com/office/drawing/2014/main" id="{8BFE6D0C-59FF-4A35-8A92-1F74A4EAE44D}"/>
              </a:ext>
            </a:extLst>
          </p:cNvPr>
          <p:cNvSpPr/>
          <p:nvPr/>
        </p:nvSpPr>
        <p:spPr>
          <a:xfrm rot="16200000" flipH="1">
            <a:off x="5825529" y="4142638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B7DFE8EC-D0A3-4433-8BE7-1E48689A6665}"/>
              </a:ext>
            </a:extLst>
          </p:cNvPr>
          <p:cNvGrpSpPr/>
          <p:nvPr/>
        </p:nvGrpSpPr>
        <p:grpSpPr>
          <a:xfrm>
            <a:off x="1997719" y="2735543"/>
            <a:ext cx="4363506" cy="947379"/>
            <a:chOff x="1997719" y="2735543"/>
            <a:chExt cx="4363506" cy="94737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96C437D-4253-4B72-8E5E-F82DFB650744}"/>
                </a:ext>
              </a:extLst>
            </p:cNvPr>
            <p:cNvSpPr/>
            <p:nvPr/>
          </p:nvSpPr>
          <p:spPr>
            <a:xfrm rot="16200000" flipH="1">
              <a:off x="3705782" y="1027480"/>
              <a:ext cx="947379" cy="4363506"/>
            </a:xfrm>
            <a:custGeom>
              <a:avLst/>
              <a:gdLst>
                <a:gd name="connsiteX0" fmla="*/ 0 w 1009954"/>
                <a:gd name="connsiteY0" fmla="*/ 586155 h 4651718"/>
                <a:gd name="connsiteX1" fmla="*/ 0 w 1009954"/>
                <a:gd name="connsiteY1" fmla="*/ 4420080 h 4651718"/>
                <a:gd name="connsiteX2" fmla="*/ 196371 w 1009954"/>
                <a:gd name="connsiteY2" fmla="*/ 4651718 h 4651718"/>
                <a:gd name="connsiteX3" fmla="*/ 1009954 w 1009954"/>
                <a:gd name="connsiteY3" fmla="*/ 4651718 h 4651718"/>
                <a:gd name="connsiteX4" fmla="*/ 917092 w 1009954"/>
                <a:gd name="connsiteY4" fmla="*/ 4629603 h 4651718"/>
                <a:gd name="connsiteX5" fmla="*/ 771378 w 1009954"/>
                <a:gd name="connsiteY5" fmla="*/ 4370291 h 4651718"/>
                <a:gd name="connsiteX6" fmla="*/ 771378 w 1009954"/>
                <a:gd name="connsiteY6" fmla="*/ 586155 h 4651718"/>
                <a:gd name="connsiteX7" fmla="*/ 773974 w 1009954"/>
                <a:gd name="connsiteY7" fmla="*/ 586155 h 4651718"/>
                <a:gd name="connsiteX8" fmla="*/ 386987 w 1009954"/>
                <a:gd name="connsiteY8" fmla="*/ 0 h 4651718"/>
                <a:gd name="connsiteX9" fmla="*/ 0 w 1009954"/>
                <a:gd name="connsiteY9" fmla="*/ 586155 h 465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9954" h="4651718">
                  <a:moveTo>
                    <a:pt x="0" y="586155"/>
                  </a:moveTo>
                  <a:lnTo>
                    <a:pt x="0" y="4420080"/>
                  </a:lnTo>
                  <a:cubicBezTo>
                    <a:pt x="0" y="4548010"/>
                    <a:pt x="87918" y="4651718"/>
                    <a:pt x="196371" y="4651718"/>
                  </a:cubicBezTo>
                  <a:lnTo>
                    <a:pt x="1009954" y="4651718"/>
                  </a:lnTo>
                  <a:lnTo>
                    <a:pt x="917092" y="4629603"/>
                  </a:lnTo>
                  <a:cubicBezTo>
                    <a:pt x="831462" y="4586880"/>
                    <a:pt x="771378" y="4486863"/>
                    <a:pt x="771378" y="4370291"/>
                  </a:cubicBezTo>
                  <a:lnTo>
                    <a:pt x="771378" y="586155"/>
                  </a:lnTo>
                  <a:lnTo>
                    <a:pt x="773974" y="586155"/>
                  </a:lnTo>
                  <a:lnTo>
                    <a:pt x="386987" y="0"/>
                  </a:lnTo>
                  <a:lnTo>
                    <a:pt x="0" y="586155"/>
                  </a:lnTo>
                  <a:close/>
                </a:path>
              </a:pathLst>
            </a:custGeom>
            <a:gradFill>
              <a:gsLst>
                <a:gs pos="7000">
                  <a:srgbClr val="FFCC00"/>
                </a:gs>
                <a:gs pos="0">
                  <a:srgbClr val="FF9900"/>
                </a:gs>
                <a:gs pos="97297">
                  <a:srgbClr val="FF9900"/>
                </a:gs>
                <a:gs pos="14000">
                  <a:srgbClr val="FFCC00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5113C09-0FA3-43D3-9D8E-E2D53950525D}"/>
                </a:ext>
              </a:extLst>
            </p:cNvPr>
            <p:cNvSpPr txBox="1"/>
            <p:nvPr/>
          </p:nvSpPr>
          <p:spPr>
            <a:xfrm>
              <a:off x="2233917" y="2805761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3E596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</a:t>
              </a: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228E233-F582-40E9-9D6C-F21B2EDBE6F8}"/>
                </a:ext>
              </a:extLst>
            </p:cNvPr>
            <p:cNvSpPr/>
            <p:nvPr/>
          </p:nvSpPr>
          <p:spPr>
            <a:xfrm>
              <a:off x="2846790" y="2888314"/>
              <a:ext cx="492920" cy="4929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9" name="Graphic 48" descr="Customer review RTL">
              <a:extLst>
                <a:ext uri="{FF2B5EF4-FFF2-40B4-BE49-F238E27FC236}">
                  <a16:creationId xmlns:a16="http://schemas.microsoft.com/office/drawing/2014/main" id="{DE369489-1CCC-4188-8456-396C2FB4190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2954408" y="2961958"/>
              <a:ext cx="365760" cy="365760"/>
            </a:xfrm>
            <a:prstGeom prst="rect">
              <a:avLst/>
            </a:prstGeom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3F827F0-4DC0-43F0-8D6D-EEB3BAA7B1BC}"/>
                </a:ext>
              </a:extLst>
            </p:cNvPr>
            <p:cNvSpPr txBox="1"/>
            <p:nvPr/>
          </p:nvSpPr>
          <p:spPr>
            <a:xfrm>
              <a:off x="2175896" y="2886988"/>
              <a:ext cx="35366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علبة قشطة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9" name="Rectangle: Top Corners Rounded 88">
            <a:extLst>
              <a:ext uri="{FF2B5EF4-FFF2-40B4-BE49-F238E27FC236}">
                <a16:creationId xmlns:a16="http://schemas.microsoft.com/office/drawing/2014/main" id="{1567DA74-9287-4F6E-8338-643CDD4BD14C}"/>
              </a:ext>
            </a:extLst>
          </p:cNvPr>
          <p:cNvSpPr/>
          <p:nvPr/>
        </p:nvSpPr>
        <p:spPr>
          <a:xfrm rot="5400000">
            <a:off x="6063584" y="4896322"/>
            <a:ext cx="350983" cy="23055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48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0594895F-9FF1-4E7A-B919-AB63408E154D}"/>
              </a:ext>
            </a:extLst>
          </p:cNvPr>
          <p:cNvGrpSpPr/>
          <p:nvPr/>
        </p:nvGrpSpPr>
        <p:grpSpPr>
          <a:xfrm>
            <a:off x="5830771" y="3452900"/>
            <a:ext cx="4363505" cy="947379"/>
            <a:chOff x="5830771" y="3452900"/>
            <a:chExt cx="4363505" cy="94737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0F0382E-2CF2-4271-B1EA-3E33DF89C402}"/>
                </a:ext>
              </a:extLst>
            </p:cNvPr>
            <p:cNvSpPr/>
            <p:nvPr/>
          </p:nvSpPr>
          <p:spPr>
            <a:xfrm>
              <a:off x="5830771" y="3452900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908CF5B-90DF-45F6-A977-95F9ED83CFC4}"/>
                </a:ext>
              </a:extLst>
            </p:cNvPr>
            <p:cNvSpPr txBox="1"/>
            <p:nvPr/>
          </p:nvSpPr>
          <p:spPr>
            <a:xfrm>
              <a:off x="9012904" y="3527527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</a:t>
              </a: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AA9EAB0C-48BA-48F8-BD92-572722A9FB4C}"/>
                </a:ext>
              </a:extLst>
            </p:cNvPr>
            <p:cNvSpPr/>
            <p:nvPr/>
          </p:nvSpPr>
          <p:spPr>
            <a:xfrm>
              <a:off x="8530245" y="3560524"/>
              <a:ext cx="492920" cy="492920"/>
            </a:xfrm>
            <a:prstGeom prst="ellipse">
              <a:avLst/>
            </a:prstGeom>
            <a:solidFill>
              <a:srgbClr val="E5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Graphic 11" descr="Employee badge">
              <a:extLst>
                <a:ext uri="{FF2B5EF4-FFF2-40B4-BE49-F238E27FC236}">
                  <a16:creationId xmlns:a16="http://schemas.microsoft.com/office/drawing/2014/main" id="{BB67EB53-6D04-493A-B835-1EA59D351D9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8657405" y="3637034"/>
              <a:ext cx="365760" cy="365760"/>
            </a:xfrm>
            <a:prstGeom prst="rect">
              <a:avLst/>
            </a:prstGeom>
          </p:spPr>
        </p:pic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3DF8573-EA06-4107-80CD-B61476C5F42F}"/>
                </a:ext>
              </a:extLst>
            </p:cNvPr>
            <p:cNvSpPr txBox="1"/>
            <p:nvPr/>
          </p:nvSpPr>
          <p:spPr>
            <a:xfrm>
              <a:off x="6540400" y="3541129"/>
              <a:ext cx="30579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ربع كوب زيت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4" name="Rectangle: Top Corners Rounded 83">
            <a:extLst>
              <a:ext uri="{FF2B5EF4-FFF2-40B4-BE49-F238E27FC236}">
                <a16:creationId xmlns:a16="http://schemas.microsoft.com/office/drawing/2014/main" id="{4C99FFFD-902B-4059-9E78-D5B873F064FA}"/>
              </a:ext>
            </a:extLst>
          </p:cNvPr>
          <p:cNvSpPr/>
          <p:nvPr/>
        </p:nvSpPr>
        <p:spPr>
          <a:xfrm rot="16200000" flipH="1">
            <a:off x="5833841" y="5599094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C2F57CE-AE64-445C-9B81-E1E402603269}"/>
              </a:ext>
            </a:extLst>
          </p:cNvPr>
          <p:cNvGrpSpPr/>
          <p:nvPr/>
        </p:nvGrpSpPr>
        <p:grpSpPr>
          <a:xfrm>
            <a:off x="1997719" y="4170257"/>
            <a:ext cx="4363506" cy="947379"/>
            <a:chOff x="1997719" y="4170257"/>
            <a:chExt cx="4363506" cy="94737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7635F93-9D47-47CB-BF0E-8C0285DD1549}"/>
                </a:ext>
              </a:extLst>
            </p:cNvPr>
            <p:cNvSpPr/>
            <p:nvPr/>
          </p:nvSpPr>
          <p:spPr>
            <a:xfrm rot="16200000" flipH="1">
              <a:off x="3705782" y="2462194"/>
              <a:ext cx="947379" cy="4363506"/>
            </a:xfrm>
            <a:custGeom>
              <a:avLst/>
              <a:gdLst>
                <a:gd name="connsiteX0" fmla="*/ 0 w 1009954"/>
                <a:gd name="connsiteY0" fmla="*/ 586155 h 4651718"/>
                <a:gd name="connsiteX1" fmla="*/ 0 w 1009954"/>
                <a:gd name="connsiteY1" fmla="*/ 4420080 h 4651718"/>
                <a:gd name="connsiteX2" fmla="*/ 196371 w 1009954"/>
                <a:gd name="connsiteY2" fmla="*/ 4651718 h 4651718"/>
                <a:gd name="connsiteX3" fmla="*/ 1009954 w 1009954"/>
                <a:gd name="connsiteY3" fmla="*/ 4651718 h 4651718"/>
                <a:gd name="connsiteX4" fmla="*/ 917092 w 1009954"/>
                <a:gd name="connsiteY4" fmla="*/ 4629603 h 4651718"/>
                <a:gd name="connsiteX5" fmla="*/ 771378 w 1009954"/>
                <a:gd name="connsiteY5" fmla="*/ 4370291 h 4651718"/>
                <a:gd name="connsiteX6" fmla="*/ 771378 w 1009954"/>
                <a:gd name="connsiteY6" fmla="*/ 586155 h 4651718"/>
                <a:gd name="connsiteX7" fmla="*/ 773974 w 1009954"/>
                <a:gd name="connsiteY7" fmla="*/ 586155 h 4651718"/>
                <a:gd name="connsiteX8" fmla="*/ 386987 w 1009954"/>
                <a:gd name="connsiteY8" fmla="*/ 0 h 4651718"/>
                <a:gd name="connsiteX9" fmla="*/ 0 w 1009954"/>
                <a:gd name="connsiteY9" fmla="*/ 586155 h 465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9954" h="4651718">
                  <a:moveTo>
                    <a:pt x="0" y="586155"/>
                  </a:moveTo>
                  <a:lnTo>
                    <a:pt x="0" y="4420080"/>
                  </a:lnTo>
                  <a:cubicBezTo>
                    <a:pt x="0" y="4548010"/>
                    <a:pt x="87918" y="4651718"/>
                    <a:pt x="196371" y="4651718"/>
                  </a:cubicBezTo>
                  <a:lnTo>
                    <a:pt x="1009954" y="4651718"/>
                  </a:lnTo>
                  <a:lnTo>
                    <a:pt x="917092" y="4629603"/>
                  </a:lnTo>
                  <a:cubicBezTo>
                    <a:pt x="831462" y="4586880"/>
                    <a:pt x="771378" y="4486863"/>
                    <a:pt x="771378" y="4370291"/>
                  </a:cubicBezTo>
                  <a:lnTo>
                    <a:pt x="771378" y="586155"/>
                  </a:lnTo>
                  <a:lnTo>
                    <a:pt x="773974" y="586155"/>
                  </a:lnTo>
                  <a:lnTo>
                    <a:pt x="386987" y="0"/>
                  </a:lnTo>
                  <a:lnTo>
                    <a:pt x="0" y="586155"/>
                  </a:lnTo>
                  <a:close/>
                </a:path>
              </a:pathLst>
            </a:custGeom>
            <a:gradFill>
              <a:gsLst>
                <a:gs pos="7000">
                  <a:srgbClr val="FFCC00"/>
                </a:gs>
                <a:gs pos="0">
                  <a:srgbClr val="FF9900"/>
                </a:gs>
                <a:gs pos="97297">
                  <a:srgbClr val="FF9900"/>
                </a:gs>
                <a:gs pos="14000">
                  <a:srgbClr val="FFCC00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37CCFBA-F2A8-472E-B33F-EC86E23859D8}"/>
                </a:ext>
              </a:extLst>
            </p:cNvPr>
            <p:cNvSpPr txBox="1"/>
            <p:nvPr/>
          </p:nvSpPr>
          <p:spPr>
            <a:xfrm>
              <a:off x="2233917" y="4217233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3E596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6</a:t>
              </a: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83A61E4A-6B72-4049-92B3-5B4F824C5C84}"/>
                </a:ext>
              </a:extLst>
            </p:cNvPr>
            <p:cNvSpPr/>
            <p:nvPr/>
          </p:nvSpPr>
          <p:spPr>
            <a:xfrm>
              <a:off x="3031598" y="4289024"/>
              <a:ext cx="492920" cy="4929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1" name="Graphic 50" descr="Meeting">
              <a:extLst>
                <a:ext uri="{FF2B5EF4-FFF2-40B4-BE49-F238E27FC236}">
                  <a16:creationId xmlns:a16="http://schemas.microsoft.com/office/drawing/2014/main" id="{78D668D5-EEED-4DE1-A3B3-337320466F8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3105971" y="4333830"/>
              <a:ext cx="365760" cy="365760"/>
            </a:xfrm>
            <a:prstGeom prst="rect">
              <a:avLst/>
            </a:prstGeom>
          </p:spPr>
        </p:pic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390C5E2-D64D-4E64-B9A1-57F38B8E2987}"/>
                </a:ext>
              </a:extLst>
            </p:cNvPr>
            <p:cNvSpPr txBox="1"/>
            <p:nvPr/>
          </p:nvSpPr>
          <p:spPr>
            <a:xfrm>
              <a:off x="2679230" y="4343293"/>
              <a:ext cx="30004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نصف كوب ماء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DFCD4EB6-36D5-4C95-AA0C-1C3924802A3F}"/>
              </a:ext>
            </a:extLst>
          </p:cNvPr>
          <p:cNvGrpSpPr/>
          <p:nvPr/>
        </p:nvGrpSpPr>
        <p:grpSpPr>
          <a:xfrm>
            <a:off x="5830771" y="4887613"/>
            <a:ext cx="4363505" cy="947379"/>
            <a:chOff x="5830771" y="4887613"/>
            <a:chExt cx="4363505" cy="94737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1ED4553-7A8F-4869-8770-9119CC6832B8}"/>
                </a:ext>
              </a:extLst>
            </p:cNvPr>
            <p:cNvSpPr/>
            <p:nvPr/>
          </p:nvSpPr>
          <p:spPr>
            <a:xfrm>
              <a:off x="5830771" y="4887613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02F2FF3-2B40-4675-8DD5-E67B499112F9}"/>
                </a:ext>
              </a:extLst>
            </p:cNvPr>
            <p:cNvSpPr txBox="1"/>
            <p:nvPr/>
          </p:nvSpPr>
          <p:spPr>
            <a:xfrm>
              <a:off x="9012904" y="4967823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7</a:t>
              </a: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EBA5457C-2C6E-42A1-81F9-76EBA323AE5A}"/>
                </a:ext>
              </a:extLst>
            </p:cNvPr>
            <p:cNvSpPr/>
            <p:nvPr/>
          </p:nvSpPr>
          <p:spPr>
            <a:xfrm>
              <a:off x="8530245" y="5027003"/>
              <a:ext cx="492920" cy="492920"/>
            </a:xfrm>
            <a:prstGeom prst="ellipse">
              <a:avLst/>
            </a:prstGeom>
            <a:solidFill>
              <a:srgbClr val="E5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3" name="Graphic 52" descr="Business Growth">
              <a:extLst>
                <a:ext uri="{FF2B5EF4-FFF2-40B4-BE49-F238E27FC236}">
                  <a16:creationId xmlns:a16="http://schemas.microsoft.com/office/drawing/2014/main" id="{43A68A8E-4803-4932-8670-5A8B0A3977FB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8558203" y="5053485"/>
              <a:ext cx="413947" cy="233358"/>
            </a:xfrm>
            <a:prstGeom prst="rect">
              <a:avLst/>
            </a:prstGeom>
          </p:spPr>
        </p:pic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1A57E52-031F-4093-A39E-53A044650AE9}"/>
                </a:ext>
              </a:extLst>
            </p:cNvPr>
            <p:cNvSpPr txBox="1"/>
            <p:nvPr/>
          </p:nvSpPr>
          <p:spPr>
            <a:xfrm>
              <a:off x="6361225" y="5090933"/>
              <a:ext cx="29884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ملعقة صغيرة مسحوق الخبز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D2F249EF-572E-4C79-AE8C-FD1E07725EFE}"/>
              </a:ext>
            </a:extLst>
          </p:cNvPr>
          <p:cNvGrpSpPr/>
          <p:nvPr/>
        </p:nvGrpSpPr>
        <p:grpSpPr>
          <a:xfrm>
            <a:off x="1997719" y="5604970"/>
            <a:ext cx="4363506" cy="947379"/>
            <a:chOff x="1997719" y="5604970"/>
            <a:chExt cx="4363506" cy="94737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9B92F7B-38D0-4568-BB9D-7BE5DC9C718E}"/>
                </a:ext>
              </a:extLst>
            </p:cNvPr>
            <p:cNvSpPr/>
            <p:nvPr/>
          </p:nvSpPr>
          <p:spPr>
            <a:xfrm rot="16200000" flipH="1">
              <a:off x="3705782" y="3896907"/>
              <a:ext cx="947379" cy="4363506"/>
            </a:xfrm>
            <a:custGeom>
              <a:avLst/>
              <a:gdLst>
                <a:gd name="connsiteX0" fmla="*/ 0 w 1009954"/>
                <a:gd name="connsiteY0" fmla="*/ 586155 h 4651718"/>
                <a:gd name="connsiteX1" fmla="*/ 0 w 1009954"/>
                <a:gd name="connsiteY1" fmla="*/ 4420080 h 4651718"/>
                <a:gd name="connsiteX2" fmla="*/ 196371 w 1009954"/>
                <a:gd name="connsiteY2" fmla="*/ 4651718 h 4651718"/>
                <a:gd name="connsiteX3" fmla="*/ 1009954 w 1009954"/>
                <a:gd name="connsiteY3" fmla="*/ 4651718 h 4651718"/>
                <a:gd name="connsiteX4" fmla="*/ 917092 w 1009954"/>
                <a:gd name="connsiteY4" fmla="*/ 4629603 h 4651718"/>
                <a:gd name="connsiteX5" fmla="*/ 771378 w 1009954"/>
                <a:gd name="connsiteY5" fmla="*/ 4370291 h 4651718"/>
                <a:gd name="connsiteX6" fmla="*/ 771378 w 1009954"/>
                <a:gd name="connsiteY6" fmla="*/ 586155 h 4651718"/>
                <a:gd name="connsiteX7" fmla="*/ 773974 w 1009954"/>
                <a:gd name="connsiteY7" fmla="*/ 586155 h 4651718"/>
                <a:gd name="connsiteX8" fmla="*/ 386987 w 1009954"/>
                <a:gd name="connsiteY8" fmla="*/ 0 h 4651718"/>
                <a:gd name="connsiteX9" fmla="*/ 0 w 1009954"/>
                <a:gd name="connsiteY9" fmla="*/ 586155 h 465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9954" h="4651718">
                  <a:moveTo>
                    <a:pt x="0" y="586155"/>
                  </a:moveTo>
                  <a:lnTo>
                    <a:pt x="0" y="4420080"/>
                  </a:lnTo>
                  <a:cubicBezTo>
                    <a:pt x="0" y="4548010"/>
                    <a:pt x="87918" y="4651718"/>
                    <a:pt x="196371" y="4651718"/>
                  </a:cubicBezTo>
                  <a:lnTo>
                    <a:pt x="1009954" y="4651718"/>
                  </a:lnTo>
                  <a:lnTo>
                    <a:pt x="917092" y="4629603"/>
                  </a:lnTo>
                  <a:cubicBezTo>
                    <a:pt x="831462" y="4586880"/>
                    <a:pt x="771378" y="4486863"/>
                    <a:pt x="771378" y="4370291"/>
                  </a:cubicBezTo>
                  <a:lnTo>
                    <a:pt x="771378" y="586155"/>
                  </a:lnTo>
                  <a:lnTo>
                    <a:pt x="773974" y="586155"/>
                  </a:lnTo>
                  <a:lnTo>
                    <a:pt x="386987" y="0"/>
                  </a:lnTo>
                  <a:lnTo>
                    <a:pt x="0" y="586155"/>
                  </a:lnTo>
                  <a:close/>
                </a:path>
              </a:pathLst>
            </a:custGeom>
            <a:gradFill>
              <a:gsLst>
                <a:gs pos="7000">
                  <a:srgbClr val="FFCC00"/>
                </a:gs>
                <a:gs pos="0">
                  <a:srgbClr val="FF9900"/>
                </a:gs>
                <a:gs pos="97297">
                  <a:srgbClr val="FF9900"/>
                </a:gs>
                <a:gs pos="14000">
                  <a:srgbClr val="FFCC00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06B2789-1CA8-47C7-8A0B-09CEF2F82840}"/>
                </a:ext>
              </a:extLst>
            </p:cNvPr>
            <p:cNvSpPr txBox="1"/>
            <p:nvPr/>
          </p:nvSpPr>
          <p:spPr>
            <a:xfrm>
              <a:off x="2233917" y="5697011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3E596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8</a:t>
              </a: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2AF5AA55-F97F-44C3-A1BC-BBB6E49AF703}"/>
                </a:ext>
              </a:extLst>
            </p:cNvPr>
            <p:cNvSpPr/>
            <p:nvPr/>
          </p:nvSpPr>
          <p:spPr>
            <a:xfrm>
              <a:off x="3049283" y="5732890"/>
              <a:ext cx="492920" cy="492920"/>
            </a:xfrm>
            <a:prstGeom prst="ellipse">
              <a:avLst/>
            </a:prstGeom>
            <a:solidFill>
              <a:srgbClr val="3E59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5" name="Graphic 54" descr="Handshake">
              <a:extLst>
                <a:ext uri="{FF2B5EF4-FFF2-40B4-BE49-F238E27FC236}">
                  <a16:creationId xmlns:a16="http://schemas.microsoft.com/office/drawing/2014/main" id="{C2C913C1-EB5F-4735-A529-24A915ADFC69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3116736" y="5806518"/>
              <a:ext cx="365760" cy="365760"/>
            </a:xfrm>
            <a:prstGeom prst="rect">
              <a:avLst/>
            </a:prstGeom>
          </p:spPr>
        </p:pic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14739AA-BED9-4684-A952-88B5DC49B004}"/>
                </a:ext>
              </a:extLst>
            </p:cNvPr>
            <p:cNvSpPr txBox="1"/>
            <p:nvPr/>
          </p:nvSpPr>
          <p:spPr>
            <a:xfrm>
              <a:off x="3249461" y="5777030"/>
              <a:ext cx="26271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لوز أو فستق للتزيين 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09E5AC60-BD45-4677-92A6-59AA822EE10D}"/>
              </a:ext>
            </a:extLst>
          </p:cNvPr>
          <p:cNvSpPr txBox="1"/>
          <p:nvPr/>
        </p:nvSpPr>
        <p:spPr>
          <a:xfrm>
            <a:off x="950397" y="258262"/>
            <a:ext cx="3911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3200" b="1" dirty="0">
                <a:solidFill>
                  <a:srgbClr val="E5E5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مقادير عجينة البسبوسة </a:t>
            </a:r>
            <a:endParaRPr lang="en-US" sz="3200" b="1" dirty="0">
              <a:solidFill>
                <a:srgbClr val="E5E5E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14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" grpId="0" animBg="1"/>
      <p:bldP spid="37" grpId="0" animBg="1"/>
      <p:bldP spid="34" grpId="0" animBg="1"/>
      <p:bldP spid="35" grpId="0" animBg="1"/>
      <p:bldP spid="36" grpId="0" animBg="1"/>
      <p:bldP spid="38" grpId="0" animBg="1"/>
      <p:bldP spid="39" grpId="0" animBg="1"/>
      <p:bldP spid="40" grpId="0" animBg="1"/>
      <p:bldP spid="82" grpId="0" animBg="1"/>
      <p:bldP spid="83" grpId="0" animBg="1"/>
      <p:bldP spid="86" grpId="0" animBg="1"/>
      <p:bldP spid="87" grpId="0" animBg="1"/>
      <p:bldP spid="88" grpId="0" animBg="1"/>
      <p:bldP spid="89" grpId="0" animBg="1"/>
      <p:bldP spid="8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565629C1-46C3-4842-A69C-AF44E3E9BD2A}"/>
              </a:ext>
            </a:extLst>
          </p:cNvPr>
          <p:cNvSpPr/>
          <p:nvPr/>
        </p:nvSpPr>
        <p:spPr>
          <a:xfrm flipH="1">
            <a:off x="9687526" y="-114389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03BFDDC1-E658-4D2C-BA1F-653629055719}"/>
              </a:ext>
            </a:extLst>
          </p:cNvPr>
          <p:cNvGrpSpPr/>
          <p:nvPr/>
        </p:nvGrpSpPr>
        <p:grpSpPr>
          <a:xfrm flipH="1">
            <a:off x="8427731" y="478700"/>
            <a:ext cx="3389530" cy="974905"/>
            <a:chOff x="1638892" y="900202"/>
            <a:chExt cx="3389530" cy="97490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C3861E00-C966-4D52-BCE4-960E0B0AA8CA}"/>
                </a:ext>
              </a:extLst>
            </p:cNvPr>
            <p:cNvSpPr/>
            <p:nvPr/>
          </p:nvSpPr>
          <p:spPr>
            <a:xfrm flipV="1">
              <a:off x="1638892" y="900202"/>
              <a:ext cx="3389530" cy="97490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DB52BD4A-BDD0-479A-B1C1-464461B1A159}"/>
                </a:ext>
              </a:extLst>
            </p:cNvPr>
            <p:cNvSpPr txBox="1"/>
            <p:nvPr/>
          </p:nvSpPr>
          <p:spPr>
            <a:xfrm>
              <a:off x="2434674" y="1346641"/>
              <a:ext cx="23148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للحشو :</a:t>
              </a:r>
            </a:p>
          </p:txBody>
        </p:sp>
      </p:grpSp>
      <p:sp>
        <p:nvSpPr>
          <p:cNvPr id="147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4837546" y="3869579"/>
            <a:ext cx="5220962" cy="1064780"/>
          </a:xfrm>
          <a:prstGeom prst="rect">
            <a:avLst/>
          </a:prstGeom>
          <a:solidFill>
            <a:schemeClr val="bg1">
              <a:lumMod val="5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800" dirty="0">
                <a:solidFill>
                  <a:schemeClr val="tx1"/>
                </a:solidFill>
              </a:rPr>
              <a:t>علبتان من القشطة الطازجة </a:t>
            </a:r>
          </a:p>
        </p:txBody>
      </p:sp>
      <p:grpSp>
        <p:nvGrpSpPr>
          <p:cNvPr id="48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2825095" y="-2200758"/>
            <a:ext cx="4474096" cy="5460210"/>
            <a:chOff x="7899691" y="-1165699"/>
            <a:chExt cx="4672437" cy="5702262"/>
          </a:xfrm>
        </p:grpSpPr>
        <p:grpSp>
          <p:nvGrpSpPr>
            <p:cNvPr id="49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8129803" y="-1165699"/>
              <a:ext cx="4442325" cy="5702262"/>
              <a:chOff x="2587760" y="-1927979"/>
              <a:chExt cx="7347265" cy="9431101"/>
            </a:xfrm>
          </p:grpSpPr>
          <p:sp>
            <p:nvSpPr>
              <p:cNvPr id="53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587760" y="2368375"/>
                <a:ext cx="7347265" cy="51347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4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812234" y="1817702"/>
                <a:ext cx="624114" cy="510276"/>
                <a:chOff x="5812234" y="1817702"/>
                <a:chExt cx="624114" cy="510276"/>
              </a:xfrm>
            </p:grpSpPr>
            <p:sp>
              <p:nvSpPr>
                <p:cNvPr id="56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solidFill>
                  <a:srgbClr val="02020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912185" y="1817702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55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rot="10800000">
                <a:off x="6080521" y="-1927979"/>
                <a:ext cx="43772" cy="3745686"/>
              </a:xfrm>
              <a:prstGeom prst="line">
                <a:avLst/>
              </a:prstGeom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0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6536" y="1891264"/>
              <a:ext cx="4068859" cy="2578931"/>
            </a:xfrm>
            <a:prstGeom prst="rect">
              <a:avLst/>
            </a:prstGeom>
          </p:spPr>
        </p:pic>
        <p:sp>
          <p:nvSpPr>
            <p:cNvPr id="51" name="TextBox 85">
              <a:extLst>
                <a:ext uri="{FF2B5EF4-FFF2-40B4-BE49-F238E27FC236}">
                  <a16:creationId xmlns:a16="http://schemas.microsoft.com/office/drawing/2014/main" id="{E998109D-DA88-493F-856A-4A8977355C16}"/>
                </a:ext>
              </a:extLst>
            </p:cNvPr>
            <p:cNvSpPr txBox="1"/>
            <p:nvPr/>
          </p:nvSpPr>
          <p:spPr>
            <a:xfrm>
              <a:off x="7899691" y="1371677"/>
              <a:ext cx="4203330" cy="6106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/>
                <a:t>البسبوسة</a:t>
              </a:r>
            </a:p>
          </p:txBody>
        </p:sp>
      </p:grpSp>
      <p:grpSp>
        <p:nvGrpSpPr>
          <p:cNvPr id="59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60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63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1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2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2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6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7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3258" y="3426904"/>
            <a:ext cx="1884683" cy="2771046"/>
            <a:chOff x="10092985" y="2778410"/>
            <a:chExt cx="1884683" cy="2771046"/>
          </a:xfrm>
        </p:grpSpPr>
        <p:grpSp>
          <p:nvGrpSpPr>
            <p:cNvPr id="75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2985" y="2778410"/>
              <a:ext cx="1884683" cy="2771046"/>
              <a:chOff x="395817" y="4262072"/>
              <a:chExt cx="1884683" cy="2771046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77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الغذاء و التغذية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78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724794"/>
                <a:ext cx="1875550" cy="230832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الحلويات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76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17408" y="3993710"/>
              <a:ext cx="1323328" cy="1102774"/>
            </a:xfrm>
            <a:prstGeom prst="rect">
              <a:avLst/>
            </a:prstGeom>
          </p:spPr>
        </p:pic>
      </p:grpSp>
      <p:sp>
        <p:nvSpPr>
          <p:cNvPr id="79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216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" fill="hold">
                          <p:stCondLst>
                            <p:cond delay="indefinite"/>
                          </p:stCondLst>
                          <p:childTnLst>
                            <p:par>
                              <p:cTn id="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" presetID="2" presetClass="entr" presetSubtype="4" accel="22000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24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25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" fill="hold">
                          <p:stCondLst>
                            <p:cond delay="indefinite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3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8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43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5" dur="5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2" grpId="0" animBg="1"/>
          <p:bldP spid="147" grpId="0" animBg="1"/>
          <p:bldP spid="79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" fill="hold">
                          <p:stCondLst>
                            <p:cond delay="indefinite"/>
                          </p:stCondLst>
                          <p:childTnLst>
                            <p:par>
                              <p:cTn id="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" presetID="2" presetClass="entr" presetSubtype="4" accel="22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" fill="hold">
                          <p:stCondLst>
                            <p:cond delay="indefinite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3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8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43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5" dur="5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2" grpId="0" animBg="1"/>
          <p:bldP spid="147" grpId="0" animBg="1"/>
          <p:bldP spid="79" grpId="0" animBg="1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04001922-DC56-43A5-AE29-1501090C10F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8BA6794C-434A-4AE1-9C43-CD0726AC3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D73BEDF5-E613-47B1-A1DE-00405EB83841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EEB3AA6C-F2A3-4098-899E-C45A05650473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C41E16BC-230A-4CC4-A647-D1830BC239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565629C1-46C3-4842-A69C-AF44E3E9BD2A}"/>
              </a:ext>
            </a:extLst>
          </p:cNvPr>
          <p:cNvSpPr/>
          <p:nvPr/>
        </p:nvSpPr>
        <p:spPr>
          <a:xfrm flipH="1">
            <a:off x="9687526" y="-114389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03BFDDC1-E658-4D2C-BA1F-653629055719}"/>
              </a:ext>
            </a:extLst>
          </p:cNvPr>
          <p:cNvGrpSpPr/>
          <p:nvPr/>
        </p:nvGrpSpPr>
        <p:grpSpPr>
          <a:xfrm flipH="1">
            <a:off x="8362212" y="478700"/>
            <a:ext cx="3656589" cy="1004723"/>
            <a:chOff x="1437352" y="900202"/>
            <a:chExt cx="3656589" cy="1004723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C3861E00-C966-4D52-BCE4-960E0B0AA8CA}"/>
                </a:ext>
              </a:extLst>
            </p:cNvPr>
            <p:cNvSpPr/>
            <p:nvPr/>
          </p:nvSpPr>
          <p:spPr>
            <a:xfrm flipV="1">
              <a:off x="1437352" y="900202"/>
              <a:ext cx="3389530" cy="97490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DB52BD4A-BDD0-479A-B1C1-464461B1A159}"/>
                </a:ext>
              </a:extLst>
            </p:cNvPr>
            <p:cNvSpPr txBox="1"/>
            <p:nvPr/>
          </p:nvSpPr>
          <p:spPr>
            <a:xfrm>
              <a:off x="2443314" y="1381705"/>
              <a:ext cx="265062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للشراب السكري :</a:t>
              </a:r>
            </a:p>
          </p:txBody>
        </p:sp>
      </p:grpSp>
      <p:sp>
        <p:nvSpPr>
          <p:cNvPr id="146" name="Rectangle 145">
            <a:extLst>
              <a:ext uri="{FF2B5EF4-FFF2-40B4-BE49-F238E27FC236}">
                <a16:creationId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8925338" y="3935566"/>
            <a:ext cx="1928191" cy="977379"/>
          </a:xfrm>
          <a:prstGeom prst="rect">
            <a:avLst/>
          </a:prstGeom>
          <a:solidFill>
            <a:schemeClr val="bg1">
              <a:lumMod val="5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>
                <a:solidFill>
                  <a:schemeClr val="tx1"/>
                </a:solidFill>
              </a:rPr>
              <a:t>كوبان من السكر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6631438" y="3956979"/>
            <a:ext cx="1997833" cy="955966"/>
          </a:xfrm>
          <a:prstGeom prst="rect">
            <a:avLst/>
          </a:prstGeom>
          <a:solidFill>
            <a:schemeClr val="bg1">
              <a:lumMod val="5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>
                <a:solidFill>
                  <a:schemeClr val="tx1"/>
                </a:solidFill>
              </a:rPr>
              <a:t>كوب ماء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890ED1D6-0881-462C-84B9-9462F03B06FC}"/>
              </a:ext>
            </a:extLst>
          </p:cNvPr>
          <p:cNvSpPr/>
          <p:nvPr/>
        </p:nvSpPr>
        <p:spPr>
          <a:xfrm>
            <a:off x="4373218" y="3956979"/>
            <a:ext cx="2062406" cy="977380"/>
          </a:xfrm>
          <a:prstGeom prst="rect">
            <a:avLst/>
          </a:prstGeom>
          <a:solidFill>
            <a:schemeClr val="bg1">
              <a:lumMod val="5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>
                <a:solidFill>
                  <a:schemeClr val="tx1"/>
                </a:solidFill>
              </a:rPr>
              <a:t>ملعقتان صغيرة من عصير الليمون </a:t>
            </a:r>
          </a:p>
        </p:txBody>
      </p:sp>
      <p:grpSp>
        <p:nvGrpSpPr>
          <p:cNvPr id="59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60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63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1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2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2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6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7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3258" y="3426904"/>
            <a:ext cx="1884683" cy="2771046"/>
            <a:chOff x="10092985" y="2778410"/>
            <a:chExt cx="1884683" cy="2771046"/>
          </a:xfrm>
        </p:grpSpPr>
        <p:grpSp>
          <p:nvGrpSpPr>
            <p:cNvPr id="75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2985" y="2778410"/>
              <a:ext cx="1884683" cy="2771046"/>
              <a:chOff x="395817" y="4262072"/>
              <a:chExt cx="1884683" cy="2771046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77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الغذاء و التغذية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78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724794"/>
                <a:ext cx="1875550" cy="230832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الحلويات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76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17408" y="3993710"/>
              <a:ext cx="1323328" cy="1102774"/>
            </a:xfrm>
            <a:prstGeom prst="rect">
              <a:avLst/>
            </a:prstGeom>
          </p:spPr>
        </p:pic>
      </p:grpSp>
      <p:sp>
        <p:nvSpPr>
          <p:cNvPr id="79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0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2825095" y="-2200758"/>
            <a:ext cx="4474096" cy="5460210"/>
            <a:chOff x="7899691" y="-1165699"/>
            <a:chExt cx="4672437" cy="5702262"/>
          </a:xfrm>
        </p:grpSpPr>
        <p:grpSp>
          <p:nvGrpSpPr>
            <p:cNvPr id="81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8129803" y="-1165699"/>
              <a:ext cx="4442325" cy="5702262"/>
              <a:chOff x="2587760" y="-1927979"/>
              <a:chExt cx="7347265" cy="9431101"/>
            </a:xfrm>
          </p:grpSpPr>
          <p:sp>
            <p:nvSpPr>
              <p:cNvPr id="84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587760" y="2368375"/>
                <a:ext cx="7347265" cy="51347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5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812234" y="1817702"/>
                <a:ext cx="624114" cy="510276"/>
                <a:chOff x="5812234" y="1817702"/>
                <a:chExt cx="624114" cy="510276"/>
              </a:xfrm>
            </p:grpSpPr>
            <p:sp>
              <p:nvSpPr>
                <p:cNvPr id="87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solidFill>
                  <a:srgbClr val="02020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912185" y="1817702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86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rot="10800000">
                <a:off x="6080521" y="-1927979"/>
                <a:ext cx="43772" cy="3745686"/>
              </a:xfrm>
              <a:prstGeom prst="line">
                <a:avLst/>
              </a:prstGeom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2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6536" y="1891264"/>
              <a:ext cx="4068859" cy="2578931"/>
            </a:xfrm>
            <a:prstGeom prst="rect">
              <a:avLst/>
            </a:prstGeom>
          </p:spPr>
        </p:pic>
        <p:sp>
          <p:nvSpPr>
            <p:cNvPr id="83" name="TextBox 85">
              <a:extLst>
                <a:ext uri="{FF2B5EF4-FFF2-40B4-BE49-F238E27FC236}">
                  <a16:creationId xmlns:a16="http://schemas.microsoft.com/office/drawing/2014/main" id="{E998109D-DA88-493F-856A-4A8977355C16}"/>
                </a:ext>
              </a:extLst>
            </p:cNvPr>
            <p:cNvSpPr txBox="1"/>
            <p:nvPr/>
          </p:nvSpPr>
          <p:spPr>
            <a:xfrm>
              <a:off x="7899691" y="1371677"/>
              <a:ext cx="4203330" cy="6106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/>
                <a:t>البسبوسة</a:t>
              </a:r>
            </a:p>
          </p:txBody>
        </p:sp>
      </p:grpSp>
      <p:sp>
        <p:nvSpPr>
          <p:cNvPr id="90" name="Rectangle 147">
            <a:extLst>
              <a:ext uri="{FF2B5EF4-FFF2-40B4-BE49-F238E27FC236}">
                <a16:creationId xmlns:a16="http://schemas.microsoft.com/office/drawing/2014/main" id="{890ED1D6-0881-462C-84B9-9462F03B06FC}"/>
              </a:ext>
            </a:extLst>
          </p:cNvPr>
          <p:cNvSpPr/>
          <p:nvPr/>
        </p:nvSpPr>
        <p:spPr>
          <a:xfrm>
            <a:off x="2284477" y="3953097"/>
            <a:ext cx="1879535" cy="977380"/>
          </a:xfrm>
          <a:prstGeom prst="rect">
            <a:avLst/>
          </a:prstGeom>
          <a:solidFill>
            <a:schemeClr val="bg1">
              <a:lumMod val="5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>
                <a:solidFill>
                  <a:schemeClr val="tx1"/>
                </a:solidFill>
              </a:rPr>
              <a:t>ملعقتان صغيرة من الفانيليا</a:t>
            </a:r>
          </a:p>
        </p:txBody>
      </p:sp>
    </p:spTree>
    <p:extLst>
      <p:ext uri="{BB962C8B-B14F-4D97-AF65-F5344CB8AC3E}">
        <p14:creationId xmlns:p14="http://schemas.microsoft.com/office/powerpoint/2010/main" val="1051347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2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7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1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1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8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3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48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0" dur="5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1" fill="hold">
                          <p:stCondLst>
                            <p:cond delay="indefinite"/>
                          </p:stCondLst>
                          <p:childTnLst>
                            <p:par>
                              <p:cTn id="5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3" presetID="2" presetClass="entr" presetSubtype="4" accel="22000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55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56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58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1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2" grpId="0" animBg="1"/>
          <p:bldP spid="146" grpId="0" animBg="1"/>
          <p:bldP spid="147" grpId="0" animBg="1"/>
          <p:bldP spid="148" grpId="0" animBg="1"/>
          <p:bldP spid="79" grpId="0" animBg="1"/>
          <p:bldP spid="90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2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7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1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1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8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3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48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0" dur="5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1" fill="hold">
                          <p:stCondLst>
                            <p:cond delay="indefinite"/>
                          </p:stCondLst>
                          <p:childTnLst>
                            <p:par>
                              <p:cTn id="5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3" presetID="2" presetClass="entr" presetSubtype="4" accel="22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5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6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58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1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2" grpId="0" animBg="1"/>
          <p:bldP spid="146" grpId="0" animBg="1"/>
          <p:bldP spid="147" grpId="0" animBg="1"/>
          <p:bldP spid="148" grpId="0" animBg="1"/>
          <p:bldP spid="79" grpId="0" animBg="1"/>
          <p:bldP spid="90" grpId="0" animBg="1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>
            <a:extLst>
              <a:ext uri="{FF2B5EF4-FFF2-40B4-BE49-F238E27FC236}">
                <a16:creationId xmlns:a16="http://schemas.microsoft.com/office/drawing/2014/main" id="{76017292-6F30-4BC3-BE83-8FA0CBD09B64}"/>
              </a:ext>
            </a:extLst>
          </p:cNvPr>
          <p:cNvSpPr/>
          <p:nvPr/>
        </p:nvSpPr>
        <p:spPr>
          <a:xfrm>
            <a:off x="5274263" y="891804"/>
            <a:ext cx="1614034" cy="312976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11D5258-3E1E-45E3-80AD-C672C8EC6DEC}"/>
              </a:ext>
            </a:extLst>
          </p:cNvPr>
          <p:cNvSpPr/>
          <p:nvPr/>
        </p:nvSpPr>
        <p:spPr>
          <a:xfrm>
            <a:off x="6071381" y="1865239"/>
            <a:ext cx="1907555" cy="350218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928DDF-9011-441A-A19E-24C1BECFB44D}"/>
              </a:ext>
            </a:extLst>
          </p:cNvPr>
          <p:cNvSpPr/>
          <p:nvPr/>
        </p:nvSpPr>
        <p:spPr>
          <a:xfrm>
            <a:off x="6721041" y="2763909"/>
            <a:ext cx="2151859" cy="385748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A0C8CA2-73CA-41F8-BE48-0E505EAC4047}"/>
              </a:ext>
            </a:extLst>
          </p:cNvPr>
          <p:cNvSpPr/>
          <p:nvPr/>
        </p:nvSpPr>
        <p:spPr>
          <a:xfrm>
            <a:off x="6328983" y="3898954"/>
            <a:ext cx="2151859" cy="385748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56E906D-2FF6-4C42-86A6-E5D186DAD9A4}"/>
              </a:ext>
            </a:extLst>
          </p:cNvPr>
          <p:cNvSpPr/>
          <p:nvPr/>
        </p:nvSpPr>
        <p:spPr>
          <a:xfrm>
            <a:off x="5024716" y="5069529"/>
            <a:ext cx="2584440" cy="462017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A622CE7-DB96-449F-B872-39E9F27B01BD}"/>
              </a:ext>
            </a:extLst>
          </p:cNvPr>
          <p:cNvSpPr/>
          <p:nvPr/>
        </p:nvSpPr>
        <p:spPr>
          <a:xfrm>
            <a:off x="3425055" y="5572642"/>
            <a:ext cx="2754590" cy="520505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ircle: Hollow 4">
            <a:extLst>
              <a:ext uri="{FF2B5EF4-FFF2-40B4-BE49-F238E27FC236}">
                <a16:creationId xmlns:a16="http://schemas.microsoft.com/office/drawing/2014/main" id="{F8D2361D-4724-4929-B954-A023E3DFF70A}"/>
              </a:ext>
            </a:extLst>
          </p:cNvPr>
          <p:cNvSpPr/>
          <p:nvPr/>
        </p:nvSpPr>
        <p:spPr>
          <a:xfrm>
            <a:off x="5614181" y="148244"/>
            <a:ext cx="914400" cy="914400"/>
          </a:xfrm>
          <a:prstGeom prst="donut">
            <a:avLst>
              <a:gd name="adj" fmla="val 12366"/>
            </a:avLst>
          </a:prstGeom>
          <a:solidFill>
            <a:srgbClr val="AE0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ircle: Hollow 5">
            <a:extLst>
              <a:ext uri="{FF2B5EF4-FFF2-40B4-BE49-F238E27FC236}">
                <a16:creationId xmlns:a16="http://schemas.microsoft.com/office/drawing/2014/main" id="{28D96A86-A32E-4E3F-8AD1-E7A6A8F9CDD1}"/>
              </a:ext>
            </a:extLst>
          </p:cNvPr>
          <p:cNvSpPr/>
          <p:nvPr/>
        </p:nvSpPr>
        <p:spPr>
          <a:xfrm>
            <a:off x="6355920" y="897348"/>
            <a:ext cx="1143000" cy="1143000"/>
          </a:xfrm>
          <a:prstGeom prst="donut">
            <a:avLst>
              <a:gd name="adj" fmla="val 12366"/>
            </a:avLst>
          </a:prstGeom>
          <a:solidFill>
            <a:srgbClr val="FE3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ircle: Hollow 6">
            <a:extLst>
              <a:ext uri="{FF2B5EF4-FFF2-40B4-BE49-F238E27FC236}">
                <a16:creationId xmlns:a16="http://schemas.microsoft.com/office/drawing/2014/main" id="{67550D46-DF8C-4C03-BE38-87AE5FA31AC9}"/>
              </a:ext>
            </a:extLst>
          </p:cNvPr>
          <p:cNvSpPr/>
          <p:nvPr/>
        </p:nvSpPr>
        <p:spPr>
          <a:xfrm>
            <a:off x="7077981" y="1595457"/>
            <a:ext cx="1371600" cy="1371600"/>
          </a:xfrm>
          <a:prstGeom prst="donut">
            <a:avLst>
              <a:gd name="adj" fmla="val 11327"/>
            </a:avLst>
          </a:prstGeom>
          <a:solidFill>
            <a:srgbClr val="A5C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ircle: Hollow 7">
            <a:extLst>
              <a:ext uri="{FF2B5EF4-FFF2-40B4-BE49-F238E27FC236}">
                <a16:creationId xmlns:a16="http://schemas.microsoft.com/office/drawing/2014/main" id="{C20E4F2E-7392-4E72-A426-11768A37D42E}"/>
              </a:ext>
            </a:extLst>
          </p:cNvPr>
          <p:cNvSpPr/>
          <p:nvPr/>
        </p:nvSpPr>
        <p:spPr>
          <a:xfrm>
            <a:off x="6528581" y="2501067"/>
            <a:ext cx="1600200" cy="1600200"/>
          </a:xfrm>
          <a:prstGeom prst="donut">
            <a:avLst>
              <a:gd name="adj" fmla="val 11327"/>
            </a:avLst>
          </a:prstGeom>
          <a:solidFill>
            <a:srgbClr val="067E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Circle: Hollow 8">
            <a:extLst>
              <a:ext uri="{FF2B5EF4-FFF2-40B4-BE49-F238E27FC236}">
                <a16:creationId xmlns:a16="http://schemas.microsoft.com/office/drawing/2014/main" id="{F3D29275-B3A0-4440-BAEE-4E67C17094D3}"/>
              </a:ext>
            </a:extLst>
          </p:cNvPr>
          <p:cNvSpPr/>
          <p:nvPr/>
        </p:nvSpPr>
        <p:spPr>
          <a:xfrm>
            <a:off x="5293381" y="3471738"/>
            <a:ext cx="1828800" cy="1828800"/>
          </a:xfrm>
          <a:prstGeom prst="donut">
            <a:avLst>
              <a:gd name="adj" fmla="val 9781"/>
            </a:avLst>
          </a:prstGeom>
          <a:solidFill>
            <a:srgbClr val="01AC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Circle: Hollow 9">
            <a:extLst>
              <a:ext uri="{FF2B5EF4-FFF2-40B4-BE49-F238E27FC236}">
                <a16:creationId xmlns:a16="http://schemas.microsoft.com/office/drawing/2014/main" id="{AA93D89D-5C8A-4B0B-8B81-5CFC02AB417B}"/>
              </a:ext>
            </a:extLst>
          </p:cNvPr>
          <p:cNvSpPr/>
          <p:nvPr/>
        </p:nvSpPr>
        <p:spPr>
          <a:xfrm>
            <a:off x="3752851" y="3814182"/>
            <a:ext cx="2057400" cy="2057400"/>
          </a:xfrm>
          <a:prstGeom prst="donut">
            <a:avLst>
              <a:gd name="adj" fmla="val 9781"/>
            </a:avLst>
          </a:prstGeom>
          <a:solidFill>
            <a:srgbClr val="FE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2E0DD6D-1794-4E41-8DB8-3550A7983F22}"/>
              </a:ext>
            </a:extLst>
          </p:cNvPr>
          <p:cNvSpPr txBox="1"/>
          <p:nvPr/>
        </p:nvSpPr>
        <p:spPr>
          <a:xfrm>
            <a:off x="5551946" y="442841"/>
            <a:ext cx="1026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latin typeface="Century Gothic" panose="020B0502020202020204" pitchFamily="34" charset="0"/>
              </a:rPr>
              <a:t>1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4C82AC-FE7B-472D-A8C7-06501B2FDE71}"/>
              </a:ext>
            </a:extLst>
          </p:cNvPr>
          <p:cNvSpPr txBox="1"/>
          <p:nvPr/>
        </p:nvSpPr>
        <p:spPr>
          <a:xfrm>
            <a:off x="6413949" y="1308036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2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09E434F-FB15-41D7-B9FD-38DA0406EE40}"/>
              </a:ext>
            </a:extLst>
          </p:cNvPr>
          <p:cNvSpPr txBox="1"/>
          <p:nvPr/>
        </p:nvSpPr>
        <p:spPr>
          <a:xfrm>
            <a:off x="7250310" y="2115907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3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461B49D-F192-44FA-9C09-056CDF206350}"/>
              </a:ext>
            </a:extLst>
          </p:cNvPr>
          <p:cNvSpPr txBox="1"/>
          <p:nvPr/>
        </p:nvSpPr>
        <p:spPr>
          <a:xfrm>
            <a:off x="6808308" y="3149657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4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E028CAE-642F-46B1-AD3F-3BA39290569F}"/>
              </a:ext>
            </a:extLst>
          </p:cNvPr>
          <p:cNvSpPr txBox="1"/>
          <p:nvPr/>
        </p:nvSpPr>
        <p:spPr>
          <a:xfrm>
            <a:off x="5696690" y="4172597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5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9B5C086-044E-4052-BA95-046B0522547C}"/>
              </a:ext>
            </a:extLst>
          </p:cNvPr>
          <p:cNvSpPr txBox="1"/>
          <p:nvPr/>
        </p:nvSpPr>
        <p:spPr>
          <a:xfrm>
            <a:off x="4247322" y="4733069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6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23" name="Right Bracket 22">
            <a:extLst>
              <a:ext uri="{FF2B5EF4-FFF2-40B4-BE49-F238E27FC236}">
                <a16:creationId xmlns:a16="http://schemas.microsoft.com/office/drawing/2014/main" id="{43D6519E-D2A3-4AFB-A4FA-D6302D75699E}"/>
              </a:ext>
            </a:extLst>
          </p:cNvPr>
          <p:cNvSpPr/>
          <p:nvPr/>
        </p:nvSpPr>
        <p:spPr>
          <a:xfrm>
            <a:off x="2771334" y="148244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D02387D-3B72-4CD8-B3DA-B19677DE7B01}"/>
              </a:ext>
            </a:extLst>
          </p:cNvPr>
          <p:cNvCxnSpPr>
            <a:cxnSpLocks/>
            <a:stCxn id="23" idx="2"/>
            <a:endCxn id="17" idx="1"/>
          </p:cNvCxnSpPr>
          <p:nvPr/>
        </p:nvCxnSpPr>
        <p:spPr>
          <a:xfrm>
            <a:off x="2903643" y="605444"/>
            <a:ext cx="2648303" cy="9900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13CB20F-C509-4AD0-8F1F-A228CE40462B}"/>
              </a:ext>
            </a:extLst>
          </p:cNvPr>
          <p:cNvGrpSpPr/>
          <p:nvPr/>
        </p:nvGrpSpPr>
        <p:grpSpPr>
          <a:xfrm>
            <a:off x="0" y="175274"/>
            <a:ext cx="2871267" cy="985797"/>
            <a:chOff x="0" y="533467"/>
            <a:chExt cx="2871267" cy="985797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B14530A-4BFC-4AEF-9EC6-C7710C08C0FA}"/>
                </a:ext>
              </a:extLst>
            </p:cNvPr>
            <p:cNvSpPr txBox="1"/>
            <p:nvPr/>
          </p:nvSpPr>
          <p:spPr>
            <a:xfrm>
              <a:off x="1076341" y="533467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D6D4658-030B-4D59-8D1F-A2A1F3862218}"/>
                </a:ext>
              </a:extLst>
            </p:cNvPr>
            <p:cNvSpPr txBox="1"/>
            <p:nvPr/>
          </p:nvSpPr>
          <p:spPr>
            <a:xfrm>
              <a:off x="0" y="811378"/>
              <a:ext cx="287126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تخلط المقادير الجافة ( سميد – حليب – سكر – مسحوق الخبز )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0" name="Right Bracket 29">
            <a:extLst>
              <a:ext uri="{FF2B5EF4-FFF2-40B4-BE49-F238E27FC236}">
                <a16:creationId xmlns:a16="http://schemas.microsoft.com/office/drawing/2014/main" id="{51710F54-A8D4-4025-8B26-C85010231305}"/>
              </a:ext>
            </a:extLst>
          </p:cNvPr>
          <p:cNvSpPr/>
          <p:nvPr/>
        </p:nvSpPr>
        <p:spPr>
          <a:xfrm>
            <a:off x="3671412" y="1385089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0A5E4F3-FF8A-4E53-B7E1-B2D54C991337}"/>
              </a:ext>
            </a:extLst>
          </p:cNvPr>
          <p:cNvCxnSpPr>
            <a:cxnSpLocks/>
            <a:stCxn id="30" idx="2"/>
          </p:cNvCxnSpPr>
          <p:nvPr/>
        </p:nvCxnSpPr>
        <p:spPr>
          <a:xfrm>
            <a:off x="3803721" y="1842289"/>
            <a:ext cx="2552198" cy="2616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6754331-0C67-4288-8E38-6E67A3B207E7}"/>
              </a:ext>
            </a:extLst>
          </p:cNvPr>
          <p:cNvGrpSpPr/>
          <p:nvPr/>
        </p:nvGrpSpPr>
        <p:grpSpPr>
          <a:xfrm>
            <a:off x="622245" y="1224142"/>
            <a:ext cx="3131555" cy="1089853"/>
            <a:chOff x="622245" y="1582335"/>
            <a:chExt cx="3131555" cy="10898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D26F74C-DDC5-46A1-A57C-D061052B1D2D}"/>
                </a:ext>
              </a:extLst>
            </p:cNvPr>
            <p:cNvSpPr txBox="1"/>
            <p:nvPr/>
          </p:nvSpPr>
          <p:spPr>
            <a:xfrm>
              <a:off x="1988733" y="1582335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6B31281-32FC-46DD-B824-9CA524DC209E}"/>
                </a:ext>
              </a:extLst>
            </p:cNvPr>
            <p:cNvSpPr txBox="1"/>
            <p:nvPr/>
          </p:nvSpPr>
          <p:spPr>
            <a:xfrm>
              <a:off x="622245" y="2025857"/>
              <a:ext cx="27329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latin typeface="Century Gothic" panose="020B0502020202020204" pitchFamily="34" charset="0"/>
                </a:rPr>
                <a:t>تخلط المقادير السائلة ( قشطة و زيت و ماء )</a:t>
              </a:r>
              <a:endParaRPr lang="en-US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4" name="Right Bracket 33">
            <a:extLst>
              <a:ext uri="{FF2B5EF4-FFF2-40B4-BE49-F238E27FC236}">
                <a16:creationId xmlns:a16="http://schemas.microsoft.com/office/drawing/2014/main" id="{529CAC61-9CCB-4F2A-B5CD-E8102BA70D10}"/>
              </a:ext>
            </a:extLst>
          </p:cNvPr>
          <p:cNvSpPr/>
          <p:nvPr/>
        </p:nvSpPr>
        <p:spPr>
          <a:xfrm>
            <a:off x="3172823" y="3489029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6020B2B-2128-4085-ADC9-64F8874ABE93}"/>
              </a:ext>
            </a:extLst>
          </p:cNvPr>
          <p:cNvCxnSpPr>
            <a:cxnSpLocks/>
            <a:stCxn id="34" idx="2"/>
          </p:cNvCxnSpPr>
          <p:nvPr/>
        </p:nvCxnSpPr>
        <p:spPr>
          <a:xfrm>
            <a:off x="3305132" y="3946229"/>
            <a:ext cx="76450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>
            <a:extLst>
              <a:ext uri="{FF2B5EF4-FFF2-40B4-BE49-F238E27FC236}">
                <a16:creationId xmlns:a16="http://schemas.microsoft.com/office/drawing/2014/main" id="{2F962C92-41AF-44E9-A611-71BDB42B45DC}"/>
              </a:ext>
            </a:extLst>
          </p:cNvPr>
          <p:cNvGrpSpPr/>
          <p:nvPr/>
        </p:nvGrpSpPr>
        <p:grpSpPr>
          <a:xfrm>
            <a:off x="477078" y="3301170"/>
            <a:ext cx="2638499" cy="1346960"/>
            <a:chOff x="-1127960" y="4907787"/>
            <a:chExt cx="4110546" cy="1186820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F63DDEA-C2A6-4DC4-8FB4-D0061753B89E}"/>
                </a:ext>
              </a:extLst>
            </p:cNvPr>
            <p:cNvSpPr txBox="1"/>
            <p:nvPr/>
          </p:nvSpPr>
          <p:spPr>
            <a:xfrm>
              <a:off x="1217518" y="4907787"/>
              <a:ext cx="1765068" cy="3525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3661889-CEF2-4112-90B2-1FA135A12930}"/>
                </a:ext>
              </a:extLst>
            </p:cNvPr>
            <p:cNvSpPr txBox="1"/>
            <p:nvPr/>
          </p:nvSpPr>
          <p:spPr>
            <a:xfrm>
              <a:off x="-1127960" y="5199696"/>
              <a:ext cx="3780372" cy="8949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تخبز في فرن متوسط الحرارة حتى تنضج و يحمر سطحها 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9" name="Right Bracket 38">
            <a:extLst>
              <a:ext uri="{FF2B5EF4-FFF2-40B4-BE49-F238E27FC236}">
                <a16:creationId xmlns:a16="http://schemas.microsoft.com/office/drawing/2014/main" id="{6B85BABA-98B1-4EE4-887E-3AF18E35ACDF}"/>
              </a:ext>
            </a:extLst>
          </p:cNvPr>
          <p:cNvSpPr/>
          <p:nvPr/>
        </p:nvSpPr>
        <p:spPr>
          <a:xfrm flipH="1">
            <a:off x="9069226" y="1758257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28E5E68-F813-4377-9C63-5112C9EB51E1}"/>
              </a:ext>
            </a:extLst>
          </p:cNvPr>
          <p:cNvCxnSpPr>
            <a:cxnSpLocks/>
            <a:stCxn id="39" idx="2"/>
          </p:cNvCxnSpPr>
          <p:nvPr/>
        </p:nvCxnSpPr>
        <p:spPr>
          <a:xfrm flipH="1">
            <a:off x="8445600" y="2215457"/>
            <a:ext cx="6236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F858620-C16C-45ED-9066-FE33BD3F5C44}"/>
              </a:ext>
            </a:extLst>
          </p:cNvPr>
          <p:cNvGrpSpPr/>
          <p:nvPr/>
        </p:nvGrpSpPr>
        <p:grpSpPr>
          <a:xfrm>
            <a:off x="9289940" y="1438334"/>
            <a:ext cx="2793628" cy="890003"/>
            <a:chOff x="9321438" y="1100393"/>
            <a:chExt cx="3372626" cy="89000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B345A57-4DA2-41AD-B6DA-E33B276E11CB}"/>
                </a:ext>
              </a:extLst>
            </p:cNvPr>
            <p:cNvSpPr txBox="1"/>
            <p:nvPr/>
          </p:nvSpPr>
          <p:spPr>
            <a:xfrm>
              <a:off x="9321438" y="1100393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CA1CA5D-6300-4553-B023-552D168A6237}"/>
                </a:ext>
              </a:extLst>
            </p:cNvPr>
            <p:cNvSpPr txBox="1"/>
            <p:nvPr/>
          </p:nvSpPr>
          <p:spPr>
            <a:xfrm>
              <a:off x="9478945" y="1282510"/>
              <a:ext cx="321511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تضاف المقادير الجافة إلى السائلة و تمزج جيداً 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44" name="Right Bracket 43">
            <a:extLst>
              <a:ext uri="{FF2B5EF4-FFF2-40B4-BE49-F238E27FC236}">
                <a16:creationId xmlns:a16="http://schemas.microsoft.com/office/drawing/2014/main" id="{06E3DAB2-CD9F-43FB-B015-37DA919A39DD}"/>
              </a:ext>
            </a:extLst>
          </p:cNvPr>
          <p:cNvSpPr/>
          <p:nvPr/>
        </p:nvSpPr>
        <p:spPr>
          <a:xfrm flipH="1">
            <a:off x="8743277" y="3275631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26E4A81-E4A7-42FE-B8B7-37D8177FBCF3}"/>
              </a:ext>
            </a:extLst>
          </p:cNvPr>
          <p:cNvCxnSpPr>
            <a:cxnSpLocks/>
            <a:stCxn id="44" idx="2"/>
          </p:cNvCxnSpPr>
          <p:nvPr/>
        </p:nvCxnSpPr>
        <p:spPr>
          <a:xfrm flipH="1">
            <a:off x="8119651" y="3732831"/>
            <a:ext cx="6236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>
            <a:extLst>
              <a:ext uri="{FF2B5EF4-FFF2-40B4-BE49-F238E27FC236}">
                <a16:creationId xmlns:a16="http://schemas.microsoft.com/office/drawing/2014/main" id="{23E31635-CA92-45AD-838D-B44945CC876C}"/>
              </a:ext>
            </a:extLst>
          </p:cNvPr>
          <p:cNvGrpSpPr/>
          <p:nvPr/>
        </p:nvGrpSpPr>
        <p:grpSpPr>
          <a:xfrm>
            <a:off x="8627804" y="2956783"/>
            <a:ext cx="3210668" cy="1633348"/>
            <a:chOff x="8627804" y="2956783"/>
            <a:chExt cx="3210668" cy="1633348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BFCCD40-2324-4A1E-B42C-7BD11AAAD0AF}"/>
                </a:ext>
              </a:extLst>
            </p:cNvPr>
            <p:cNvSpPr txBox="1"/>
            <p:nvPr/>
          </p:nvSpPr>
          <p:spPr>
            <a:xfrm>
              <a:off x="8973553" y="2956783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B7E3B69-C471-47BE-BCB3-9D6EA152EB4B}"/>
                </a:ext>
              </a:extLst>
            </p:cNvPr>
            <p:cNvSpPr txBox="1"/>
            <p:nvPr/>
          </p:nvSpPr>
          <p:spPr>
            <a:xfrm>
              <a:off x="8627804" y="3266692"/>
              <a:ext cx="321066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يصب ¾ العجينة في الصينية المدهونة , ثم يفرد الحشو و هي القشطة الطازجة , ثم يصب المقدار المتبقي من العجين  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48" name="Right Bracket 47">
            <a:extLst>
              <a:ext uri="{FF2B5EF4-FFF2-40B4-BE49-F238E27FC236}">
                <a16:creationId xmlns:a16="http://schemas.microsoft.com/office/drawing/2014/main" id="{34A1BB4D-19C2-4947-8490-D1DE7058CA95}"/>
              </a:ext>
            </a:extLst>
          </p:cNvPr>
          <p:cNvSpPr/>
          <p:nvPr/>
        </p:nvSpPr>
        <p:spPr>
          <a:xfrm flipH="1">
            <a:off x="7562119" y="4697332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BCC73B2-04E1-4F18-A6A3-D3CA7F546F41}"/>
              </a:ext>
            </a:extLst>
          </p:cNvPr>
          <p:cNvCxnSpPr>
            <a:cxnSpLocks/>
            <a:stCxn id="48" idx="2"/>
          </p:cNvCxnSpPr>
          <p:nvPr/>
        </p:nvCxnSpPr>
        <p:spPr>
          <a:xfrm flipH="1">
            <a:off x="6938493" y="5154532"/>
            <a:ext cx="6236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EE7A2FB-FD3A-4564-B072-5814ABEF976E}"/>
              </a:ext>
            </a:extLst>
          </p:cNvPr>
          <p:cNvGrpSpPr/>
          <p:nvPr/>
        </p:nvGrpSpPr>
        <p:grpSpPr>
          <a:xfrm>
            <a:off x="8662308" y="4842882"/>
            <a:ext cx="3407337" cy="650869"/>
            <a:chOff x="7628274" y="4840503"/>
            <a:chExt cx="3407337" cy="650869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0E3660C-96B0-4EBA-8493-96AD39CD1C68}"/>
                </a:ext>
              </a:extLst>
            </p:cNvPr>
            <p:cNvSpPr txBox="1"/>
            <p:nvPr/>
          </p:nvSpPr>
          <p:spPr>
            <a:xfrm>
              <a:off x="7628274" y="4840503"/>
              <a:ext cx="17650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1234CB10-EF2B-4754-91B6-ADE9F3833A2F}"/>
                </a:ext>
              </a:extLst>
            </p:cNvPr>
            <p:cNvSpPr txBox="1"/>
            <p:nvPr/>
          </p:nvSpPr>
          <p:spPr>
            <a:xfrm>
              <a:off x="7697283" y="5091262"/>
              <a:ext cx="33383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تزين باللوز أو الفستق 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B8A2C4C0-AFD9-43CF-9749-344B2B82534B}"/>
              </a:ext>
            </a:extLst>
          </p:cNvPr>
          <p:cNvSpPr txBox="1"/>
          <p:nvPr/>
        </p:nvSpPr>
        <p:spPr>
          <a:xfrm>
            <a:off x="6723631" y="15018"/>
            <a:ext cx="53599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40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طريقة عمل البسبوسة المحشية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2" name="Circle: Hollow 9">
            <a:extLst>
              <a:ext uri="{FF2B5EF4-FFF2-40B4-BE49-F238E27FC236}">
                <a16:creationId xmlns:a16="http://schemas.microsoft.com/office/drawing/2014/main" id="{AA93D89D-5C8A-4B0B-8B81-5CFC02AB417B}"/>
              </a:ext>
            </a:extLst>
          </p:cNvPr>
          <p:cNvSpPr/>
          <p:nvPr/>
        </p:nvSpPr>
        <p:spPr>
          <a:xfrm>
            <a:off x="2457661" y="4750566"/>
            <a:ext cx="2057400" cy="2057400"/>
          </a:xfrm>
          <a:prstGeom prst="donut">
            <a:avLst>
              <a:gd name="adj" fmla="val 9781"/>
            </a:avLst>
          </a:prstGeom>
          <a:solidFill>
            <a:srgbClr val="FE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3" name="TextBox 21">
            <a:extLst>
              <a:ext uri="{FF2B5EF4-FFF2-40B4-BE49-F238E27FC236}">
                <a16:creationId xmlns:a16="http://schemas.microsoft.com/office/drawing/2014/main" id="{29B5C086-044E-4052-BA95-046B0522547C}"/>
              </a:ext>
            </a:extLst>
          </p:cNvPr>
          <p:cNvSpPr txBox="1"/>
          <p:nvPr/>
        </p:nvSpPr>
        <p:spPr>
          <a:xfrm>
            <a:off x="3115577" y="5678861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7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74" name="Right Bracket 33">
            <a:extLst>
              <a:ext uri="{FF2B5EF4-FFF2-40B4-BE49-F238E27FC236}">
                <a16:creationId xmlns:a16="http://schemas.microsoft.com/office/drawing/2014/main" id="{529CAC61-9CCB-4F2A-B5CD-E8102BA70D10}"/>
              </a:ext>
            </a:extLst>
          </p:cNvPr>
          <p:cNvSpPr/>
          <p:nvPr/>
        </p:nvSpPr>
        <p:spPr>
          <a:xfrm>
            <a:off x="2133026" y="5130270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34">
            <a:extLst>
              <a:ext uri="{FF2B5EF4-FFF2-40B4-BE49-F238E27FC236}">
                <a16:creationId xmlns:a16="http://schemas.microsoft.com/office/drawing/2014/main" id="{96020B2B-2128-4085-ADC9-64F8874ABE93}"/>
              </a:ext>
            </a:extLst>
          </p:cNvPr>
          <p:cNvCxnSpPr>
            <a:cxnSpLocks/>
          </p:cNvCxnSpPr>
          <p:nvPr/>
        </p:nvCxnSpPr>
        <p:spPr>
          <a:xfrm flipV="1">
            <a:off x="2142100" y="5587470"/>
            <a:ext cx="382254" cy="2857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59">
            <a:extLst>
              <a:ext uri="{FF2B5EF4-FFF2-40B4-BE49-F238E27FC236}">
                <a16:creationId xmlns:a16="http://schemas.microsoft.com/office/drawing/2014/main" id="{2F962C92-41AF-44E9-A611-71BDB42B45DC}"/>
              </a:ext>
            </a:extLst>
          </p:cNvPr>
          <p:cNvGrpSpPr/>
          <p:nvPr/>
        </p:nvGrpSpPr>
        <p:grpSpPr>
          <a:xfrm>
            <a:off x="-363527" y="5181749"/>
            <a:ext cx="2821188" cy="1225632"/>
            <a:chOff x="161398" y="4907787"/>
            <a:chExt cx="2821188" cy="1225632"/>
          </a:xfrm>
        </p:grpSpPr>
        <p:sp>
          <p:nvSpPr>
            <p:cNvPr id="77" name="TextBox 36">
              <a:extLst>
                <a:ext uri="{FF2B5EF4-FFF2-40B4-BE49-F238E27FC236}">
                  <a16:creationId xmlns:a16="http://schemas.microsoft.com/office/drawing/2014/main" id="{8F63DDEA-C2A6-4DC4-8FB4-D0061753B89E}"/>
                </a:ext>
              </a:extLst>
            </p:cNvPr>
            <p:cNvSpPr txBox="1"/>
            <p:nvPr/>
          </p:nvSpPr>
          <p:spPr>
            <a:xfrm>
              <a:off x="1217519" y="4907787"/>
              <a:ext cx="1765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78" name="TextBox 37">
              <a:extLst>
                <a:ext uri="{FF2B5EF4-FFF2-40B4-BE49-F238E27FC236}">
                  <a16:creationId xmlns:a16="http://schemas.microsoft.com/office/drawing/2014/main" id="{63661889-CEF2-4112-90B2-1FA135A12930}"/>
                </a:ext>
              </a:extLst>
            </p:cNvPr>
            <p:cNvSpPr txBox="1"/>
            <p:nvPr/>
          </p:nvSpPr>
          <p:spPr>
            <a:xfrm>
              <a:off x="161398" y="5117756"/>
              <a:ext cx="273297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تسقى بالشراب السكري بعد إخراجها من الفرن وتقطع بعدما تبرد 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1773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4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" presetClass="entr" presetSubtype="2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40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41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3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9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57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2" presetClass="entr" presetSubtype="8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73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74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76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90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2" fill="hold">
                          <p:stCondLst>
                            <p:cond delay="indefinite"/>
                          </p:stCondLst>
                          <p:childTnLst>
                            <p:par>
                              <p:cTn id="10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4" presetID="2" presetClass="entr" presetSubtype="8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06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07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9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5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23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2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5" fill="hold">
                          <p:stCondLst>
                            <p:cond delay="indefinite"/>
                          </p:stCondLst>
                          <p:childTnLst>
                            <p:par>
                              <p:cTn id="1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7" presetID="2" presetClass="entr" presetSubtype="8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39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40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2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4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5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8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1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2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3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4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6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8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9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0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1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2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4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5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6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7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8" fill="hold">
                          <p:stCondLst>
                            <p:cond delay="indefinite"/>
                          </p:stCondLst>
                          <p:childTnLst>
                            <p:par>
                              <p:cTn id="1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0" presetID="2" presetClass="entr" presetSubtype="2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72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73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75" presetID="23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1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4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5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6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7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89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1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2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3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4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5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7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8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9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0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1" fill="hold">
                          <p:stCondLst>
                            <p:cond delay="indefinite"/>
                          </p:stCondLst>
                          <p:childTnLst>
                            <p:par>
                              <p:cTn id="20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3" presetID="2" presetClass="entr" presetSubtype="2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205" dur="10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206" dur="10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7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08" presetID="23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0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1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4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5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6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7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19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1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2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3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4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5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7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8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9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0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 animBg="1"/>
          <p:bldP spid="15" grpId="0" animBg="1"/>
          <p:bldP spid="14" grpId="0" animBg="1"/>
          <p:bldP spid="13" grpId="0" animBg="1"/>
          <p:bldP spid="12" grpId="0" animBg="1"/>
          <p:bldP spid="11" grpId="0" animBg="1"/>
          <p:bldP spid="5" grpId="0" animBg="1"/>
          <p:bldP spid="6" grpId="0" animBg="1"/>
          <p:bldP spid="7" grpId="0" animBg="1"/>
          <p:bldP spid="8" grpId="0" animBg="1"/>
          <p:bldP spid="9" grpId="0" animBg="1"/>
          <p:bldP spid="10" grpId="0" animBg="1"/>
          <p:bldP spid="17" grpId="0"/>
          <p:bldP spid="18" grpId="0"/>
          <p:bldP spid="19" grpId="0"/>
          <p:bldP spid="20" grpId="0"/>
          <p:bldP spid="21" grpId="0"/>
          <p:bldP spid="22" grpId="0"/>
          <p:bldP spid="23" grpId="0" animBg="1"/>
          <p:bldP spid="30" grpId="0" animBg="1"/>
          <p:bldP spid="34" grpId="0" animBg="1"/>
          <p:bldP spid="39" grpId="0" animBg="1"/>
          <p:bldP spid="44" grpId="0" animBg="1"/>
          <p:bldP spid="48" grpId="0" animBg="1"/>
          <p:bldP spid="72" grpId="0" animBg="1"/>
          <p:bldP spid="73" grpId="0"/>
          <p:bldP spid="7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4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3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9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57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4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76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90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2" fill="hold">
                          <p:stCondLst>
                            <p:cond delay="indefinite"/>
                          </p:stCondLst>
                          <p:childTnLst>
                            <p:par>
                              <p:cTn id="10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4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6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7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9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5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23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2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5" fill="hold">
                          <p:stCondLst>
                            <p:cond delay="indefinite"/>
                          </p:stCondLst>
                          <p:childTnLst>
                            <p:par>
                              <p:cTn id="1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7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9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0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2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4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5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8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1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2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3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4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6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8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9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0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1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2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4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5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6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7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8" fill="hold">
                          <p:stCondLst>
                            <p:cond delay="indefinite"/>
                          </p:stCondLst>
                          <p:childTnLst>
                            <p:par>
                              <p:cTn id="1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0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2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3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75" presetID="23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1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4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5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6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7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89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1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2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3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4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5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7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8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9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0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1" fill="hold">
                          <p:stCondLst>
                            <p:cond delay="indefinite"/>
                          </p:stCondLst>
                          <p:childTnLst>
                            <p:par>
                              <p:cTn id="20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3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5" dur="10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6" dur="10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7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08" presetID="23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0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1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4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5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6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7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19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1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2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3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4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5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7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8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9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0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 animBg="1"/>
          <p:bldP spid="15" grpId="0" animBg="1"/>
          <p:bldP spid="14" grpId="0" animBg="1"/>
          <p:bldP spid="13" grpId="0" animBg="1"/>
          <p:bldP spid="12" grpId="0" animBg="1"/>
          <p:bldP spid="11" grpId="0" animBg="1"/>
          <p:bldP spid="5" grpId="0" animBg="1"/>
          <p:bldP spid="6" grpId="0" animBg="1"/>
          <p:bldP spid="7" grpId="0" animBg="1"/>
          <p:bldP spid="8" grpId="0" animBg="1"/>
          <p:bldP spid="9" grpId="0" animBg="1"/>
          <p:bldP spid="10" grpId="0" animBg="1"/>
          <p:bldP spid="17" grpId="0"/>
          <p:bldP spid="18" grpId="0"/>
          <p:bldP spid="19" grpId="0"/>
          <p:bldP spid="20" grpId="0"/>
          <p:bldP spid="21" grpId="0"/>
          <p:bldP spid="22" grpId="0"/>
          <p:bldP spid="23" grpId="0" animBg="1"/>
          <p:bldP spid="30" grpId="0" animBg="1"/>
          <p:bldP spid="34" grpId="0" animBg="1"/>
          <p:bldP spid="39" grpId="0" animBg="1"/>
          <p:bldP spid="44" grpId="0" animBg="1"/>
          <p:bldP spid="48" grpId="0" animBg="1"/>
          <p:bldP spid="72" grpId="0" animBg="1"/>
          <p:bldP spid="73" grpId="0"/>
          <p:bldP spid="74" grpId="0" animBg="1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017478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3856383" y="457198"/>
            <a:ext cx="7838121" cy="1222155"/>
            <a:chOff x="1437352" y="652952"/>
            <a:chExt cx="4657600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2"/>
              <a:ext cx="4657600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344678" y="1188730"/>
              <a:ext cx="29397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ما أصل السميد و ما قيمته الغذائية ؟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661440" y="2116393"/>
            <a:ext cx="8282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السميد : هو إحدى منتجات القمح النقية و الذي يستعمل في عمل العجين و كذلك في صنع الحلويات و بعض الأكلات . 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2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3258" y="3426904"/>
            <a:ext cx="1884683" cy="2771046"/>
            <a:chOff x="10092985" y="2778410"/>
            <a:chExt cx="1884683" cy="2771046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2985" y="2778410"/>
              <a:ext cx="1884683" cy="2771046"/>
              <a:chOff x="395817" y="4262072"/>
              <a:chExt cx="1884683" cy="2771046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الغذاء و التغذية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724794"/>
                <a:ext cx="1875550" cy="230832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الحلويات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17408" y="3993710"/>
              <a:ext cx="1323328" cy="1102774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24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 rot="10800000">
            <a:off x="2661439" y="3933050"/>
            <a:ext cx="4024902" cy="5405942"/>
            <a:chOff x="8000374" y="-1165699"/>
            <a:chExt cx="4203330" cy="5645588"/>
          </a:xfrm>
        </p:grpSpPr>
        <p:grpSp>
          <p:nvGrpSpPr>
            <p:cNvPr id="125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8236295" y="-1165699"/>
              <a:ext cx="3967409" cy="5627751"/>
              <a:chOff x="2763889" y="-1927979"/>
              <a:chExt cx="6561791" cy="9307866"/>
            </a:xfrm>
          </p:grpSpPr>
          <p:sp>
            <p:nvSpPr>
              <p:cNvPr id="128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763889" y="2666304"/>
                <a:ext cx="6561791" cy="47135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9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812234" y="1817702"/>
                <a:ext cx="624114" cy="510276"/>
                <a:chOff x="5812234" y="1817702"/>
                <a:chExt cx="624114" cy="510276"/>
              </a:xfrm>
            </p:grpSpPr>
            <p:sp>
              <p:nvSpPr>
                <p:cNvPr id="131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solidFill>
                  <a:srgbClr val="02020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912185" y="1817702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30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rot="10800000">
                <a:off x="6080521" y="-1927979"/>
                <a:ext cx="43772" cy="3745686"/>
              </a:xfrm>
              <a:prstGeom prst="line">
                <a:avLst/>
              </a:prstGeom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26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310128" y="1883771"/>
              <a:ext cx="3819745" cy="2161526"/>
            </a:xfrm>
            <a:prstGeom prst="rect">
              <a:avLst/>
            </a:prstGeom>
          </p:spPr>
        </p:pic>
        <p:sp>
          <p:nvSpPr>
            <p:cNvPr id="127" name="TextBox 85">
              <a:extLst>
                <a:ext uri="{FF2B5EF4-FFF2-40B4-BE49-F238E27FC236}">
                  <a16:creationId xmlns:a16="http://schemas.microsoft.com/office/drawing/2014/main" id="{E998109D-DA88-493F-856A-4A8977355C16}"/>
                </a:ext>
              </a:extLst>
            </p:cNvPr>
            <p:cNvSpPr txBox="1"/>
            <p:nvPr/>
          </p:nvSpPr>
          <p:spPr>
            <a:xfrm rot="10800000">
              <a:off x="8000374" y="3933475"/>
              <a:ext cx="4203330" cy="546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/>
                <a:t>البسبوسة المحشية</a:t>
              </a:r>
            </a:p>
          </p:txBody>
        </p:sp>
      </p:grpSp>
      <p:grpSp>
        <p:nvGrpSpPr>
          <p:cNvPr id="38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3049950"/>
            <a:ext cx="1834212" cy="635091"/>
            <a:chOff x="1431941" y="2643418"/>
            <a:chExt cx="1834212" cy="635091"/>
          </a:xfrm>
        </p:grpSpPr>
        <p:sp>
          <p:nvSpPr>
            <p:cNvPr id="39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2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802835" y="3148865"/>
            <a:ext cx="81410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قيمة السميد الغذائية : يعد افضل من الدقيق العادي لأنه لم يصل في مرحلة الطحن إلى الحالة الأخيرة للدقيق الناعم فهو يحتوي على بعض من خصائص جنين القمح ذات القيمة الغذائية العالية . </a:t>
            </a:r>
          </a:p>
        </p:txBody>
      </p:sp>
      <p:grpSp>
        <p:nvGrpSpPr>
          <p:cNvPr id="43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4425621"/>
            <a:ext cx="1834212" cy="635091"/>
            <a:chOff x="1431941" y="2643418"/>
            <a:chExt cx="1834212" cy="635091"/>
          </a:xfrm>
        </p:grpSpPr>
        <p:sp>
          <p:nvSpPr>
            <p:cNvPr id="47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9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686341" y="4599711"/>
            <a:ext cx="4257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قد تدهن صينية البسبوسة بالطحينة السائلة لتحسين المذاق و القيمة الغذائية </a:t>
            </a:r>
          </a:p>
        </p:txBody>
      </p:sp>
    </p:spTree>
    <p:extLst>
      <p:ext uri="{BB962C8B-B14F-4D97-AF65-F5344CB8AC3E}">
        <p14:creationId xmlns:p14="http://schemas.microsoft.com/office/powerpoint/2010/main" val="167104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7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9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6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43" presetID="17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" presetClass="entr" presetSubtype="4" accel="22000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53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54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56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63" presetID="17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70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6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77" presetID="17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2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5" grpId="0" animBg="1"/>
          <p:bldP spid="44" grpId="0"/>
          <p:bldP spid="101" grpId="0" animBg="1"/>
          <p:bldP spid="42" grpId="0"/>
          <p:bldP spid="4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7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9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6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43" presetID="17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" presetClass="entr" presetSubtype="4" accel="22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56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63" presetID="17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70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6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77" presetID="17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2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5" grpId="0" animBg="1"/>
          <p:bldP spid="44" grpId="0"/>
          <p:bldP spid="101" grpId="0" animBg="1"/>
          <p:bldP spid="42" grpId="0"/>
          <p:bldP spid="49" grpId="0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CE2DF91-E697-4FF5-908C-018C3029BB9E}"/>
              </a:ext>
            </a:extLst>
          </p:cNvPr>
          <p:cNvSpPr/>
          <p:nvPr/>
        </p:nvSpPr>
        <p:spPr>
          <a:xfrm>
            <a:off x="2609849" y="828211"/>
            <a:ext cx="1987551" cy="1286835"/>
          </a:xfrm>
          <a:custGeom>
            <a:avLst/>
            <a:gdLst>
              <a:gd name="connsiteX0" fmla="*/ 0 w 2939144"/>
              <a:gd name="connsiteY0" fmla="*/ 1574162 h 1902942"/>
              <a:gd name="connsiteX1" fmla="*/ 0 w 2939144"/>
              <a:gd name="connsiteY1" fmla="*/ 1574163 h 1902942"/>
              <a:gd name="connsiteX2" fmla="*/ 0 w 2939144"/>
              <a:gd name="connsiteY2" fmla="*/ 1574163 h 1902942"/>
              <a:gd name="connsiteX3" fmla="*/ 1553283 w 2939144"/>
              <a:gd name="connsiteY3" fmla="*/ 0 h 1902942"/>
              <a:gd name="connsiteX4" fmla="*/ 1998596 w 2939144"/>
              <a:gd name="connsiteY4" fmla="*/ 229118 h 1902942"/>
              <a:gd name="connsiteX5" fmla="*/ 2039430 w 2939144"/>
              <a:gd name="connsiteY5" fmla="*/ 301917 h 1902942"/>
              <a:gd name="connsiteX6" fmla="*/ 2051692 w 2939144"/>
              <a:gd name="connsiteY6" fmla="*/ 295476 h 1902942"/>
              <a:gd name="connsiteX7" fmla="*/ 2260728 w 2939144"/>
              <a:gd name="connsiteY7" fmla="*/ 254638 h 1902942"/>
              <a:gd name="connsiteX8" fmla="*/ 2797757 w 2939144"/>
              <a:gd name="connsiteY8" fmla="*/ 774309 h 1902942"/>
              <a:gd name="connsiteX9" fmla="*/ 2780850 w 2939144"/>
              <a:gd name="connsiteY9" fmla="*/ 904183 h 1902942"/>
              <a:gd name="connsiteX10" fmla="*/ 2745274 w 2939144"/>
              <a:gd name="connsiteY10" fmla="*/ 991682 h 1902942"/>
              <a:gd name="connsiteX11" fmla="*/ 2798362 w 2939144"/>
              <a:gd name="connsiteY11" fmla="*/ 1021351 h 1902942"/>
              <a:gd name="connsiteX12" fmla="*/ 2939144 w 2939144"/>
              <a:gd name="connsiteY12" fmla="*/ 1293980 h 1902942"/>
              <a:gd name="connsiteX13" fmla="*/ 2845619 w 2939144"/>
              <a:gd name="connsiteY13" fmla="*/ 1526462 h 1902942"/>
              <a:gd name="connsiteX14" fmla="*/ 2813697 w 2939144"/>
              <a:gd name="connsiteY14" fmla="*/ 1553581 h 1902942"/>
              <a:gd name="connsiteX15" fmla="*/ 2815772 w 2939144"/>
              <a:gd name="connsiteY15" fmla="*/ 1574163 h 1902942"/>
              <a:gd name="connsiteX16" fmla="*/ 2815771 w 2939144"/>
              <a:gd name="connsiteY16" fmla="*/ 1574163 h 1902942"/>
              <a:gd name="connsiteX17" fmla="*/ 2486992 w 2939144"/>
              <a:gd name="connsiteY17" fmla="*/ 1902942 h 1902942"/>
              <a:gd name="connsiteX18" fmla="*/ 328779 w 2939144"/>
              <a:gd name="connsiteY18" fmla="*/ 1902941 h 1902942"/>
              <a:gd name="connsiteX19" fmla="*/ 25837 w 2939144"/>
              <a:gd name="connsiteY19" fmla="*/ 1702138 h 1902942"/>
              <a:gd name="connsiteX20" fmla="*/ 0 w 2939144"/>
              <a:gd name="connsiteY20" fmla="*/ 1574163 h 1902942"/>
              <a:gd name="connsiteX21" fmla="*/ 21683 w 2939144"/>
              <a:gd name="connsiteY21" fmla="*/ 1466763 h 1902942"/>
              <a:gd name="connsiteX22" fmla="*/ 10911 w 2939144"/>
              <a:gd name="connsiteY22" fmla="*/ 1433182 h 1902942"/>
              <a:gd name="connsiteX23" fmla="*/ 0 w 2939144"/>
              <a:gd name="connsiteY23" fmla="*/ 1328450 h 1902942"/>
              <a:gd name="connsiteX24" fmla="*/ 537029 w 2939144"/>
              <a:gd name="connsiteY24" fmla="*/ 808779 h 1902942"/>
              <a:gd name="connsiteX25" fmla="*/ 569957 w 2939144"/>
              <a:gd name="connsiteY25" fmla="*/ 811590 h 1902942"/>
              <a:gd name="connsiteX26" fmla="*/ 571984 w 2939144"/>
              <a:gd name="connsiteY26" fmla="*/ 791920 h 1902942"/>
              <a:gd name="connsiteX27" fmla="*/ 1002122 w 2939144"/>
              <a:gd name="connsiteY27" fmla="*/ 449061 h 1902942"/>
              <a:gd name="connsiteX28" fmla="*/ 1023392 w 2939144"/>
              <a:gd name="connsiteY28" fmla="*/ 451158 h 1902942"/>
              <a:gd name="connsiteX29" fmla="*/ 1027165 w 2939144"/>
              <a:gd name="connsiteY29" fmla="*/ 414939 h 1902942"/>
              <a:gd name="connsiteX30" fmla="*/ 1553283 w 2939144"/>
              <a:gd name="connsiteY30" fmla="*/ 0 h 190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39144" h="1902942">
                <a:moveTo>
                  <a:pt x="0" y="1574162"/>
                </a:moveTo>
                <a:lnTo>
                  <a:pt x="0" y="1574163"/>
                </a:lnTo>
                <a:lnTo>
                  <a:pt x="0" y="1574163"/>
                </a:lnTo>
                <a:close/>
                <a:moveTo>
                  <a:pt x="1553283" y="0"/>
                </a:moveTo>
                <a:cubicBezTo>
                  <a:pt x="1738654" y="0"/>
                  <a:pt x="1902088" y="90885"/>
                  <a:pt x="1998596" y="229118"/>
                </a:cubicBezTo>
                <a:lnTo>
                  <a:pt x="2039430" y="301917"/>
                </a:lnTo>
                <a:lnTo>
                  <a:pt x="2051692" y="295476"/>
                </a:lnTo>
                <a:cubicBezTo>
                  <a:pt x="2115942" y="269180"/>
                  <a:pt x="2186580" y="254638"/>
                  <a:pt x="2260728" y="254638"/>
                </a:cubicBezTo>
                <a:cubicBezTo>
                  <a:pt x="2557321" y="254638"/>
                  <a:pt x="2797757" y="487303"/>
                  <a:pt x="2797757" y="774309"/>
                </a:cubicBezTo>
                <a:cubicBezTo>
                  <a:pt x="2797757" y="819154"/>
                  <a:pt x="2791887" y="862672"/>
                  <a:pt x="2780850" y="904183"/>
                </a:cubicBezTo>
                <a:lnTo>
                  <a:pt x="2745274" y="991682"/>
                </a:lnTo>
                <a:lnTo>
                  <a:pt x="2798362" y="1021351"/>
                </a:lnTo>
                <a:cubicBezTo>
                  <a:pt x="2883300" y="1080435"/>
                  <a:pt x="2939144" y="1180492"/>
                  <a:pt x="2939144" y="1293980"/>
                </a:cubicBezTo>
                <a:cubicBezTo>
                  <a:pt x="2939144" y="1384770"/>
                  <a:pt x="2903404" y="1466965"/>
                  <a:pt x="2845619" y="1526462"/>
                </a:cubicBezTo>
                <a:lnTo>
                  <a:pt x="2813697" y="1553581"/>
                </a:lnTo>
                <a:lnTo>
                  <a:pt x="2815772" y="1574163"/>
                </a:lnTo>
                <a:lnTo>
                  <a:pt x="2815771" y="1574163"/>
                </a:lnTo>
                <a:cubicBezTo>
                  <a:pt x="2815771" y="1755743"/>
                  <a:pt x="2668572" y="1902942"/>
                  <a:pt x="2486992" y="1902942"/>
                </a:cubicBezTo>
                <a:lnTo>
                  <a:pt x="328779" y="1902941"/>
                </a:lnTo>
                <a:cubicBezTo>
                  <a:pt x="192594" y="1902941"/>
                  <a:pt x="75748" y="1820142"/>
                  <a:pt x="25837" y="1702138"/>
                </a:cubicBezTo>
                <a:lnTo>
                  <a:pt x="0" y="1574163"/>
                </a:lnTo>
                <a:lnTo>
                  <a:pt x="21683" y="1466763"/>
                </a:lnTo>
                <a:lnTo>
                  <a:pt x="10911" y="1433182"/>
                </a:lnTo>
                <a:cubicBezTo>
                  <a:pt x="3757" y="1399353"/>
                  <a:pt x="0" y="1364326"/>
                  <a:pt x="0" y="1328450"/>
                </a:cubicBezTo>
                <a:cubicBezTo>
                  <a:pt x="0" y="1041444"/>
                  <a:pt x="240436" y="808779"/>
                  <a:pt x="537029" y="808779"/>
                </a:cubicBezTo>
                <a:lnTo>
                  <a:pt x="569957" y="811590"/>
                </a:lnTo>
                <a:lnTo>
                  <a:pt x="571984" y="791920"/>
                </a:lnTo>
                <a:cubicBezTo>
                  <a:pt x="612925" y="596251"/>
                  <a:pt x="789948" y="449061"/>
                  <a:pt x="1002122" y="449061"/>
                </a:cubicBezTo>
                <a:lnTo>
                  <a:pt x="1023392" y="451158"/>
                </a:lnTo>
                <a:lnTo>
                  <a:pt x="1027165" y="414939"/>
                </a:lnTo>
                <a:cubicBezTo>
                  <a:pt x="1077241" y="178134"/>
                  <a:pt x="1293764" y="0"/>
                  <a:pt x="15532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4826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6640386" y="2997479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انتهى الدرس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 flipH="1">
            <a:off x="-1268360" y="0"/>
            <a:ext cx="17443331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16200000" flipH="1">
            <a:off x="13651808" y="1834275"/>
            <a:ext cx="3914741" cy="318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11 0 L -0.80938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8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0 L -0.79896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2323</TotalTime>
  <Words>266</Words>
  <Application>Microsoft Office PowerPoint</Application>
  <PresentationFormat>شاشة عريضة</PresentationFormat>
  <Paragraphs>84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Open Sans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685</cp:revision>
  <dcterms:created xsi:type="dcterms:W3CDTF">2020-10-10T04:32:51Z</dcterms:created>
  <dcterms:modified xsi:type="dcterms:W3CDTF">2021-01-24T00:43:20Z</dcterms:modified>
</cp:coreProperties>
</file>