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45" r:id="rId4"/>
    <p:sldId id="447" r:id="rId5"/>
    <p:sldId id="335" r:id="rId6"/>
    <p:sldId id="448" r:id="rId7"/>
    <p:sldId id="449" r:id="rId8"/>
    <p:sldId id="453" r:id="rId9"/>
    <p:sldId id="454" r:id="rId10"/>
    <p:sldId id="450" r:id="rId11"/>
    <p:sldId id="411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09526" y="2680769"/>
            <a:ext cx="8490131" cy="1265254"/>
            <a:chOff x="9198889" y="2670931"/>
            <a:chExt cx="8490131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50270" y="3143558"/>
              <a:ext cx="603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تَصْدِيقُ النَّبِيِّ الكريم مُحَمَّدٍ وَطَاعَتُهُ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79" y="304052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511158"/>
            <a:chOff x="538318" y="1529365"/>
            <a:chExt cx="2658769" cy="120933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1999786"/>
              <a:ext cx="1793831" cy="738913"/>
              <a:chOff x="3442572" y="5457577"/>
              <a:chExt cx="1793831" cy="7389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28512"/>
                <a:ext cx="1793831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224466" y="770426"/>
            <a:ext cx="4967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:      </a:t>
            </a:r>
            <a:r>
              <a:rPr lang="ar-SY" sz="3200" b="1" dirty="0">
                <a:latin typeface="Century Gothic" panose="020B0502020202020204" pitchFamily="34" charset="0"/>
              </a:rPr>
              <a:t>أكمل الفراغات الآتية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652980" y="2060746"/>
            <a:ext cx="8539020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كَانَ الصَّحَابَةُ رضي الله عنهم                          محبة لِلنَّبِيِّ صلى الله عليه و سلم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7224466" y="2245337"/>
            <a:ext cx="188859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أعظم الناس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652980" y="3522428"/>
            <a:ext cx="8539020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سُمِّيَ أَبُو بَكْرٍ بِالصِّدِّيقِ لِأَنَّهُ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4238172" y="3680276"/>
            <a:ext cx="506283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أول من صدق النبي صلى الله عليه و سلم</a:t>
            </a: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714171" y="5005341"/>
            <a:ext cx="9477829" cy="101808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مِنْ أَمْثِلَةِ طَاعَةِ الصَّحَابةَ رضي الله عنهم لِلنَّبِيِّ  صلى الله عليه و سلم مَوْقِفُ عَلِيٍّ بْنِ أَبِي طَالِبٍ عِنْدَمَا 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3209227" y="5576279"/>
            <a:ext cx="8244115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طلب منه النبي أن يبيت في فراشه ليلة الهجرة و يرد الأمانات إلى أهلها</a:t>
            </a:r>
          </a:p>
        </p:txBody>
      </p:sp>
    </p:spTree>
    <p:extLst>
      <p:ext uri="{BB962C8B-B14F-4D97-AF65-F5344CB8AC3E}">
        <p14:creationId xmlns:p14="http://schemas.microsoft.com/office/powerpoint/2010/main" val="67355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28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66085"/>
            <a:chOff x="538318" y="1529365"/>
            <a:chExt cx="2658769" cy="117326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6512" y="2008525"/>
              <a:ext cx="1890424" cy="694104"/>
              <a:chOff x="3478151" y="5466316"/>
              <a:chExt cx="1890424" cy="6941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8151" y="5692442"/>
                <a:ext cx="1890424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تصديق النَبِيِّ مُحَمَّدٍ صلى الله عليه و سلّم و طاعته  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942" y="1027013"/>
            <a:ext cx="6301687" cy="3936874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3033486" y="5212947"/>
            <a:ext cx="692992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أَنا أُحِبُّ </a:t>
            </a:r>
            <a:r>
              <a:rPr lang="ar-SY" sz="2800" b="1" dirty="0">
                <a:solidFill>
                  <a:srgbClr val="FFFF00"/>
                </a:solidFill>
              </a:rPr>
              <a:t>نَبيِّي مُحَمَّداً صلى الله عليه وسلم و أصدّقه و أطيعه</a:t>
            </a:r>
            <a:endParaRPr lang="ar-SY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412878"/>
            <a:chOff x="538318" y="1517926"/>
            <a:chExt cx="2658769" cy="113068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706058"/>
              <a:chOff x="3549688" y="5400344"/>
              <a:chExt cx="1717122" cy="70605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38424"/>
                <a:ext cx="171712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860884" y="100241"/>
            <a:ext cx="87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أَنا أُحِبُّ نَبيِّي مُحَمَّداً صلى الله عليه وسلم و أصدّقه و أطيعه</a:t>
            </a: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5377503" y="964810"/>
            <a:ext cx="2138086" cy="2228601"/>
            <a:chOff x="3845212" y="660738"/>
            <a:chExt cx="2138086" cy="2228601"/>
          </a:xfrm>
        </p:grpSpPr>
        <p:sp>
          <p:nvSpPr>
            <p:cNvPr id="20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4138647" y="1325299"/>
              <a:ext cx="1725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المحبَّة</a:t>
              </a:r>
              <a:endParaRPr lang="en-US" sz="36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4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6330297" y="637833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Arrow: Right 61">
            <a:extLst>
              <a:ext uri="{FF2B5EF4-FFF2-40B4-BE49-F238E27FC236}">
                <a16:creationId xmlns:a16="http://schemas.microsoft.com/office/drawing/2014/main" id="{ED5653CD-FEAF-44C4-BA4F-EFC822DCE2C6}"/>
              </a:ext>
            </a:extLst>
          </p:cNvPr>
          <p:cNvSpPr/>
          <p:nvPr/>
        </p:nvSpPr>
        <p:spPr>
          <a:xfrm rot="2967829">
            <a:off x="8089795" y="2686472"/>
            <a:ext cx="1066703" cy="876612"/>
          </a:xfrm>
          <a:custGeom>
            <a:avLst/>
            <a:gdLst>
              <a:gd name="connsiteX0" fmla="*/ 0 w 1066703"/>
              <a:gd name="connsiteY0" fmla="*/ 219153 h 876612"/>
              <a:gd name="connsiteX1" fmla="*/ 301631 w 1066703"/>
              <a:gd name="connsiteY1" fmla="*/ 219153 h 876612"/>
              <a:gd name="connsiteX2" fmla="*/ 628397 w 1066703"/>
              <a:gd name="connsiteY2" fmla="*/ 219153 h 876612"/>
              <a:gd name="connsiteX3" fmla="*/ 628397 w 1066703"/>
              <a:gd name="connsiteY3" fmla="*/ 0 h 876612"/>
              <a:gd name="connsiteX4" fmla="*/ 843167 w 1066703"/>
              <a:gd name="connsiteY4" fmla="*/ 214770 h 876612"/>
              <a:gd name="connsiteX5" fmla="*/ 1066703 w 1066703"/>
              <a:gd name="connsiteY5" fmla="*/ 438306 h 876612"/>
              <a:gd name="connsiteX6" fmla="*/ 838784 w 1066703"/>
              <a:gd name="connsiteY6" fmla="*/ 666225 h 876612"/>
              <a:gd name="connsiteX7" fmla="*/ 628397 w 1066703"/>
              <a:gd name="connsiteY7" fmla="*/ 876612 h 876612"/>
              <a:gd name="connsiteX8" fmla="*/ 628397 w 1066703"/>
              <a:gd name="connsiteY8" fmla="*/ 657459 h 876612"/>
              <a:gd name="connsiteX9" fmla="*/ 314199 w 1066703"/>
              <a:gd name="connsiteY9" fmla="*/ 657459 h 876612"/>
              <a:gd name="connsiteX10" fmla="*/ 0 w 1066703"/>
              <a:gd name="connsiteY10" fmla="*/ 657459 h 876612"/>
              <a:gd name="connsiteX11" fmla="*/ 0 w 1066703"/>
              <a:gd name="connsiteY11" fmla="*/ 219153 h 8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703" h="876612" fill="none" extrusionOk="0">
                <a:moveTo>
                  <a:pt x="0" y="219153"/>
                </a:moveTo>
                <a:cubicBezTo>
                  <a:pt x="110778" y="217920"/>
                  <a:pt x="185258" y="237736"/>
                  <a:pt x="301631" y="219153"/>
                </a:cubicBezTo>
                <a:cubicBezTo>
                  <a:pt x="418004" y="200570"/>
                  <a:pt x="516383" y="244450"/>
                  <a:pt x="628397" y="219153"/>
                </a:cubicBezTo>
                <a:cubicBezTo>
                  <a:pt x="606920" y="124528"/>
                  <a:pt x="642009" y="97117"/>
                  <a:pt x="628397" y="0"/>
                </a:cubicBezTo>
                <a:cubicBezTo>
                  <a:pt x="734442" y="93842"/>
                  <a:pt x="772961" y="191432"/>
                  <a:pt x="843167" y="214770"/>
                </a:cubicBezTo>
                <a:cubicBezTo>
                  <a:pt x="913373" y="238108"/>
                  <a:pt x="949673" y="340286"/>
                  <a:pt x="1066703" y="438306"/>
                </a:cubicBezTo>
                <a:cubicBezTo>
                  <a:pt x="985061" y="565579"/>
                  <a:pt x="910575" y="553162"/>
                  <a:pt x="838784" y="666225"/>
                </a:cubicBezTo>
                <a:cubicBezTo>
                  <a:pt x="766993" y="779288"/>
                  <a:pt x="703098" y="781854"/>
                  <a:pt x="628397" y="876612"/>
                </a:cubicBezTo>
                <a:cubicBezTo>
                  <a:pt x="603767" y="827077"/>
                  <a:pt x="638588" y="744686"/>
                  <a:pt x="628397" y="657459"/>
                </a:cubicBezTo>
                <a:cubicBezTo>
                  <a:pt x="485753" y="670659"/>
                  <a:pt x="436318" y="628132"/>
                  <a:pt x="314199" y="657459"/>
                </a:cubicBezTo>
                <a:cubicBezTo>
                  <a:pt x="192080" y="686786"/>
                  <a:pt x="148386" y="632976"/>
                  <a:pt x="0" y="657459"/>
                </a:cubicBezTo>
                <a:cubicBezTo>
                  <a:pt x="-51397" y="490670"/>
                  <a:pt x="23999" y="341792"/>
                  <a:pt x="0" y="219153"/>
                </a:cubicBezTo>
                <a:close/>
              </a:path>
              <a:path w="1066703" h="876612" stroke="0" extrusionOk="0">
                <a:moveTo>
                  <a:pt x="0" y="219153"/>
                </a:moveTo>
                <a:cubicBezTo>
                  <a:pt x="92493" y="210635"/>
                  <a:pt x="187919" y="252285"/>
                  <a:pt x="326766" y="219153"/>
                </a:cubicBezTo>
                <a:cubicBezTo>
                  <a:pt x="465613" y="186021"/>
                  <a:pt x="537751" y="253637"/>
                  <a:pt x="628397" y="219153"/>
                </a:cubicBezTo>
                <a:cubicBezTo>
                  <a:pt x="628303" y="119736"/>
                  <a:pt x="646268" y="108905"/>
                  <a:pt x="628397" y="0"/>
                </a:cubicBezTo>
                <a:cubicBezTo>
                  <a:pt x="726794" y="72402"/>
                  <a:pt x="767401" y="154876"/>
                  <a:pt x="851933" y="223536"/>
                </a:cubicBezTo>
                <a:cubicBezTo>
                  <a:pt x="936465" y="292196"/>
                  <a:pt x="979795" y="392310"/>
                  <a:pt x="1066703" y="438306"/>
                </a:cubicBezTo>
                <a:cubicBezTo>
                  <a:pt x="1040585" y="498154"/>
                  <a:pt x="952143" y="534913"/>
                  <a:pt x="856316" y="648693"/>
                </a:cubicBezTo>
                <a:cubicBezTo>
                  <a:pt x="760489" y="762473"/>
                  <a:pt x="714387" y="774448"/>
                  <a:pt x="628397" y="876612"/>
                </a:cubicBezTo>
                <a:cubicBezTo>
                  <a:pt x="615465" y="774595"/>
                  <a:pt x="645680" y="703010"/>
                  <a:pt x="628397" y="657459"/>
                </a:cubicBezTo>
                <a:cubicBezTo>
                  <a:pt x="485313" y="661692"/>
                  <a:pt x="381112" y="651527"/>
                  <a:pt x="314199" y="657459"/>
                </a:cubicBezTo>
                <a:cubicBezTo>
                  <a:pt x="247286" y="663391"/>
                  <a:pt x="112636" y="657019"/>
                  <a:pt x="0" y="657459"/>
                </a:cubicBezTo>
                <a:cubicBezTo>
                  <a:pt x="-34491" y="546161"/>
                  <a:pt x="24548" y="382777"/>
                  <a:pt x="0" y="219153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710161643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3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8457706" y="4182454"/>
            <a:ext cx="2138086" cy="2228601"/>
            <a:chOff x="6591499" y="705675"/>
            <a:chExt cx="2138086" cy="2228601"/>
          </a:xfrm>
        </p:grpSpPr>
        <p:sp>
          <p:nvSpPr>
            <p:cNvPr id="3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702666" y="1553940"/>
              <a:ext cx="1725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التصديق</a:t>
              </a:r>
              <a:endParaRPr lang="en-US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9351169" y="3855477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Arrow: Right 60">
            <a:extLst>
              <a:ext uri="{FF2B5EF4-FFF2-40B4-BE49-F238E27FC236}">
                <a16:creationId xmlns:a16="http://schemas.microsoft.com/office/drawing/2014/main" id="{95A83CAC-64B7-4CEF-9A93-24AFFACF8F6E}"/>
              </a:ext>
            </a:extLst>
          </p:cNvPr>
          <p:cNvSpPr/>
          <p:nvPr/>
        </p:nvSpPr>
        <p:spPr>
          <a:xfrm rot="11928049">
            <a:off x="6497971" y="5768151"/>
            <a:ext cx="1103356" cy="954386"/>
          </a:xfrm>
          <a:custGeom>
            <a:avLst/>
            <a:gdLst>
              <a:gd name="connsiteX0" fmla="*/ 0 w 1103356"/>
              <a:gd name="connsiteY0" fmla="*/ 238597 h 954386"/>
              <a:gd name="connsiteX1" fmla="*/ 300558 w 1103356"/>
              <a:gd name="connsiteY1" fmla="*/ 238597 h 954386"/>
              <a:gd name="connsiteX2" fmla="*/ 626163 w 1103356"/>
              <a:gd name="connsiteY2" fmla="*/ 238597 h 954386"/>
              <a:gd name="connsiteX3" fmla="*/ 626163 w 1103356"/>
              <a:gd name="connsiteY3" fmla="*/ 0 h 954386"/>
              <a:gd name="connsiteX4" fmla="*/ 859988 w 1103356"/>
              <a:gd name="connsiteY4" fmla="*/ 233825 h 954386"/>
              <a:gd name="connsiteX5" fmla="*/ 1103356 w 1103356"/>
              <a:gd name="connsiteY5" fmla="*/ 477193 h 954386"/>
              <a:gd name="connsiteX6" fmla="*/ 855216 w 1103356"/>
              <a:gd name="connsiteY6" fmla="*/ 725333 h 954386"/>
              <a:gd name="connsiteX7" fmla="*/ 626163 w 1103356"/>
              <a:gd name="connsiteY7" fmla="*/ 954386 h 954386"/>
              <a:gd name="connsiteX8" fmla="*/ 626163 w 1103356"/>
              <a:gd name="connsiteY8" fmla="*/ 715790 h 954386"/>
              <a:gd name="connsiteX9" fmla="*/ 313082 w 1103356"/>
              <a:gd name="connsiteY9" fmla="*/ 715790 h 954386"/>
              <a:gd name="connsiteX10" fmla="*/ 0 w 1103356"/>
              <a:gd name="connsiteY10" fmla="*/ 715790 h 954386"/>
              <a:gd name="connsiteX11" fmla="*/ 0 w 1103356"/>
              <a:gd name="connsiteY11" fmla="*/ 238597 h 954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3356" h="954386" fill="none" extrusionOk="0">
                <a:moveTo>
                  <a:pt x="0" y="238597"/>
                </a:moveTo>
                <a:cubicBezTo>
                  <a:pt x="106962" y="203184"/>
                  <a:pt x="225804" y="241701"/>
                  <a:pt x="300558" y="238597"/>
                </a:cubicBezTo>
                <a:cubicBezTo>
                  <a:pt x="375312" y="235493"/>
                  <a:pt x="485431" y="273565"/>
                  <a:pt x="626163" y="238597"/>
                </a:cubicBezTo>
                <a:cubicBezTo>
                  <a:pt x="605085" y="181632"/>
                  <a:pt x="646234" y="97496"/>
                  <a:pt x="626163" y="0"/>
                </a:cubicBezTo>
                <a:cubicBezTo>
                  <a:pt x="750550" y="96922"/>
                  <a:pt x="782635" y="157392"/>
                  <a:pt x="859988" y="233825"/>
                </a:cubicBezTo>
                <a:cubicBezTo>
                  <a:pt x="937341" y="310258"/>
                  <a:pt x="980514" y="398805"/>
                  <a:pt x="1103356" y="477193"/>
                </a:cubicBezTo>
                <a:cubicBezTo>
                  <a:pt x="1056065" y="530083"/>
                  <a:pt x="900813" y="670491"/>
                  <a:pt x="855216" y="725333"/>
                </a:cubicBezTo>
                <a:cubicBezTo>
                  <a:pt x="809619" y="780175"/>
                  <a:pt x="715921" y="843307"/>
                  <a:pt x="626163" y="954386"/>
                </a:cubicBezTo>
                <a:cubicBezTo>
                  <a:pt x="611305" y="857974"/>
                  <a:pt x="638263" y="812058"/>
                  <a:pt x="626163" y="715790"/>
                </a:cubicBezTo>
                <a:cubicBezTo>
                  <a:pt x="517934" y="726034"/>
                  <a:pt x="411587" y="698852"/>
                  <a:pt x="313082" y="715790"/>
                </a:cubicBezTo>
                <a:cubicBezTo>
                  <a:pt x="214577" y="732728"/>
                  <a:pt x="120895" y="705546"/>
                  <a:pt x="0" y="715790"/>
                </a:cubicBezTo>
                <a:cubicBezTo>
                  <a:pt x="-17612" y="607118"/>
                  <a:pt x="38219" y="449697"/>
                  <a:pt x="0" y="238597"/>
                </a:cubicBezTo>
                <a:close/>
              </a:path>
              <a:path w="1103356" h="954386" stroke="0" extrusionOk="0">
                <a:moveTo>
                  <a:pt x="0" y="238597"/>
                </a:moveTo>
                <a:cubicBezTo>
                  <a:pt x="139639" y="227018"/>
                  <a:pt x="247841" y="275636"/>
                  <a:pt x="325605" y="238597"/>
                </a:cubicBezTo>
                <a:cubicBezTo>
                  <a:pt x="403369" y="201558"/>
                  <a:pt x="480005" y="270651"/>
                  <a:pt x="626163" y="238597"/>
                </a:cubicBezTo>
                <a:cubicBezTo>
                  <a:pt x="606606" y="143611"/>
                  <a:pt x="629095" y="66079"/>
                  <a:pt x="626163" y="0"/>
                </a:cubicBezTo>
                <a:cubicBezTo>
                  <a:pt x="706205" y="52395"/>
                  <a:pt x="744412" y="133359"/>
                  <a:pt x="869531" y="243368"/>
                </a:cubicBezTo>
                <a:cubicBezTo>
                  <a:pt x="994650" y="353377"/>
                  <a:pt x="1007880" y="384331"/>
                  <a:pt x="1103356" y="477193"/>
                </a:cubicBezTo>
                <a:cubicBezTo>
                  <a:pt x="1045981" y="566422"/>
                  <a:pt x="895075" y="634782"/>
                  <a:pt x="874303" y="706246"/>
                </a:cubicBezTo>
                <a:cubicBezTo>
                  <a:pt x="853531" y="777710"/>
                  <a:pt x="714269" y="832150"/>
                  <a:pt x="626163" y="954386"/>
                </a:cubicBezTo>
                <a:cubicBezTo>
                  <a:pt x="609811" y="869422"/>
                  <a:pt x="626573" y="780338"/>
                  <a:pt x="626163" y="715790"/>
                </a:cubicBezTo>
                <a:cubicBezTo>
                  <a:pt x="519095" y="719592"/>
                  <a:pt x="398246" y="711269"/>
                  <a:pt x="313082" y="715790"/>
                </a:cubicBezTo>
                <a:cubicBezTo>
                  <a:pt x="227918" y="720311"/>
                  <a:pt x="138590" y="702276"/>
                  <a:pt x="0" y="715790"/>
                </a:cubicBezTo>
                <a:cubicBezTo>
                  <a:pt x="-16820" y="480607"/>
                  <a:pt x="9400" y="347196"/>
                  <a:pt x="0" y="238597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710161643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3298284" y="4360919"/>
            <a:ext cx="2250192" cy="2228601"/>
            <a:chOff x="7246169" y="3195470"/>
            <a:chExt cx="2250192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246169" y="3938090"/>
              <a:ext cx="20106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4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الطاعة</a:t>
              </a:r>
              <a:endParaRPr lang="en-US" sz="36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4303853" y="4033942"/>
            <a:ext cx="291829" cy="610054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Arrow: Right 60">
            <a:extLst>
              <a:ext uri="{FF2B5EF4-FFF2-40B4-BE49-F238E27FC236}">
                <a16:creationId xmlns:a16="http://schemas.microsoft.com/office/drawing/2014/main" id="{95A83CAC-64B7-4CEF-9A93-24AFFACF8F6E}"/>
              </a:ext>
            </a:extLst>
          </p:cNvPr>
          <p:cNvSpPr/>
          <p:nvPr/>
        </p:nvSpPr>
        <p:spPr>
          <a:xfrm rot="18584604">
            <a:off x="4213069" y="2541731"/>
            <a:ext cx="1103356" cy="954386"/>
          </a:xfrm>
          <a:custGeom>
            <a:avLst/>
            <a:gdLst>
              <a:gd name="connsiteX0" fmla="*/ 0 w 1103356"/>
              <a:gd name="connsiteY0" fmla="*/ 238597 h 954386"/>
              <a:gd name="connsiteX1" fmla="*/ 300558 w 1103356"/>
              <a:gd name="connsiteY1" fmla="*/ 238597 h 954386"/>
              <a:gd name="connsiteX2" fmla="*/ 626163 w 1103356"/>
              <a:gd name="connsiteY2" fmla="*/ 238597 h 954386"/>
              <a:gd name="connsiteX3" fmla="*/ 626163 w 1103356"/>
              <a:gd name="connsiteY3" fmla="*/ 0 h 954386"/>
              <a:gd name="connsiteX4" fmla="*/ 859988 w 1103356"/>
              <a:gd name="connsiteY4" fmla="*/ 233825 h 954386"/>
              <a:gd name="connsiteX5" fmla="*/ 1103356 w 1103356"/>
              <a:gd name="connsiteY5" fmla="*/ 477193 h 954386"/>
              <a:gd name="connsiteX6" fmla="*/ 855216 w 1103356"/>
              <a:gd name="connsiteY6" fmla="*/ 725333 h 954386"/>
              <a:gd name="connsiteX7" fmla="*/ 626163 w 1103356"/>
              <a:gd name="connsiteY7" fmla="*/ 954386 h 954386"/>
              <a:gd name="connsiteX8" fmla="*/ 626163 w 1103356"/>
              <a:gd name="connsiteY8" fmla="*/ 715790 h 954386"/>
              <a:gd name="connsiteX9" fmla="*/ 313082 w 1103356"/>
              <a:gd name="connsiteY9" fmla="*/ 715790 h 954386"/>
              <a:gd name="connsiteX10" fmla="*/ 0 w 1103356"/>
              <a:gd name="connsiteY10" fmla="*/ 715790 h 954386"/>
              <a:gd name="connsiteX11" fmla="*/ 0 w 1103356"/>
              <a:gd name="connsiteY11" fmla="*/ 238597 h 954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3356" h="954386" fill="none" extrusionOk="0">
                <a:moveTo>
                  <a:pt x="0" y="238597"/>
                </a:moveTo>
                <a:cubicBezTo>
                  <a:pt x="106962" y="203184"/>
                  <a:pt x="225804" y="241701"/>
                  <a:pt x="300558" y="238597"/>
                </a:cubicBezTo>
                <a:cubicBezTo>
                  <a:pt x="375312" y="235493"/>
                  <a:pt x="485431" y="273565"/>
                  <a:pt x="626163" y="238597"/>
                </a:cubicBezTo>
                <a:cubicBezTo>
                  <a:pt x="605085" y="181632"/>
                  <a:pt x="646234" y="97496"/>
                  <a:pt x="626163" y="0"/>
                </a:cubicBezTo>
                <a:cubicBezTo>
                  <a:pt x="750550" y="96922"/>
                  <a:pt x="782635" y="157392"/>
                  <a:pt x="859988" y="233825"/>
                </a:cubicBezTo>
                <a:cubicBezTo>
                  <a:pt x="937341" y="310258"/>
                  <a:pt x="980514" y="398805"/>
                  <a:pt x="1103356" y="477193"/>
                </a:cubicBezTo>
                <a:cubicBezTo>
                  <a:pt x="1056065" y="530083"/>
                  <a:pt x="900813" y="670491"/>
                  <a:pt x="855216" y="725333"/>
                </a:cubicBezTo>
                <a:cubicBezTo>
                  <a:pt x="809619" y="780175"/>
                  <a:pt x="715921" y="843307"/>
                  <a:pt x="626163" y="954386"/>
                </a:cubicBezTo>
                <a:cubicBezTo>
                  <a:pt x="611305" y="857974"/>
                  <a:pt x="638263" y="812058"/>
                  <a:pt x="626163" y="715790"/>
                </a:cubicBezTo>
                <a:cubicBezTo>
                  <a:pt x="517934" y="726034"/>
                  <a:pt x="411587" y="698852"/>
                  <a:pt x="313082" y="715790"/>
                </a:cubicBezTo>
                <a:cubicBezTo>
                  <a:pt x="214577" y="732728"/>
                  <a:pt x="120895" y="705546"/>
                  <a:pt x="0" y="715790"/>
                </a:cubicBezTo>
                <a:cubicBezTo>
                  <a:pt x="-17612" y="607118"/>
                  <a:pt x="38219" y="449697"/>
                  <a:pt x="0" y="238597"/>
                </a:cubicBezTo>
                <a:close/>
              </a:path>
              <a:path w="1103356" h="954386" stroke="0" extrusionOk="0">
                <a:moveTo>
                  <a:pt x="0" y="238597"/>
                </a:moveTo>
                <a:cubicBezTo>
                  <a:pt x="139639" y="227018"/>
                  <a:pt x="247841" y="275636"/>
                  <a:pt x="325605" y="238597"/>
                </a:cubicBezTo>
                <a:cubicBezTo>
                  <a:pt x="403369" y="201558"/>
                  <a:pt x="480005" y="270651"/>
                  <a:pt x="626163" y="238597"/>
                </a:cubicBezTo>
                <a:cubicBezTo>
                  <a:pt x="606606" y="143611"/>
                  <a:pt x="629095" y="66079"/>
                  <a:pt x="626163" y="0"/>
                </a:cubicBezTo>
                <a:cubicBezTo>
                  <a:pt x="706205" y="52395"/>
                  <a:pt x="744412" y="133359"/>
                  <a:pt x="869531" y="243368"/>
                </a:cubicBezTo>
                <a:cubicBezTo>
                  <a:pt x="994650" y="353377"/>
                  <a:pt x="1007880" y="384331"/>
                  <a:pt x="1103356" y="477193"/>
                </a:cubicBezTo>
                <a:cubicBezTo>
                  <a:pt x="1045981" y="566422"/>
                  <a:pt x="895075" y="634782"/>
                  <a:pt x="874303" y="706246"/>
                </a:cubicBezTo>
                <a:cubicBezTo>
                  <a:pt x="853531" y="777710"/>
                  <a:pt x="714269" y="832150"/>
                  <a:pt x="626163" y="954386"/>
                </a:cubicBezTo>
                <a:cubicBezTo>
                  <a:pt x="609811" y="869422"/>
                  <a:pt x="626573" y="780338"/>
                  <a:pt x="626163" y="715790"/>
                </a:cubicBezTo>
                <a:cubicBezTo>
                  <a:pt x="519095" y="719592"/>
                  <a:pt x="398246" y="711269"/>
                  <a:pt x="313082" y="715790"/>
                </a:cubicBezTo>
                <a:cubicBezTo>
                  <a:pt x="227918" y="720311"/>
                  <a:pt x="138590" y="702276"/>
                  <a:pt x="0" y="715790"/>
                </a:cubicBezTo>
                <a:cubicBezTo>
                  <a:pt x="-16820" y="480607"/>
                  <a:pt x="9400" y="347196"/>
                  <a:pt x="0" y="238597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710161643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2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461872"/>
            <a:chOff x="538318" y="1529365"/>
            <a:chExt cx="2658769" cy="116989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557" y="2008525"/>
              <a:ext cx="1897142" cy="690733"/>
              <a:chOff x="3436196" y="5466316"/>
              <a:chExt cx="1897142" cy="69073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196" y="5689071"/>
                <a:ext cx="189714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4887220" y="472896"/>
            <a:ext cx="4172344" cy="5958750"/>
            <a:chOff x="1162948" y="497748"/>
            <a:chExt cx="2172294" cy="5646976"/>
          </a:xfrm>
        </p:grpSpPr>
        <p:sp>
          <p:nvSpPr>
            <p:cNvPr id="20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37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1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4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24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78688" y="4871590"/>
              <a:ext cx="1919946" cy="787518"/>
              <a:chOff x="353292" y="4054653"/>
              <a:chExt cx="2219895" cy="910549"/>
            </a:xfrm>
          </p:grpSpPr>
          <p:sp>
            <p:nvSpPr>
              <p:cNvPr id="35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64088" y="4054653"/>
                <a:ext cx="2153527" cy="910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يَجِبُ تَصْدِيقُ النَّبِيِّ صلى الله عليه و سلم فِيمَا ذَكَرَهُ مِنَ الأَخبَارِ</a:t>
                </a:r>
              </a:p>
            </p:txBody>
          </p:sp>
        </p:grpSp>
        <p:sp>
          <p:nvSpPr>
            <p:cNvPr id="26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31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4977281" y="6775384"/>
            <a:ext cx="3194829" cy="24705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 animBg="1"/>
          <p:bldP spid="42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 animBg="1"/>
          <p:bldP spid="42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734AEDE-7580-44A6-ADB3-6522947C7B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F5870270-1EFB-4BB0-98E9-9415563A1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E4FC37C3-735B-4E96-8526-583867D1B0A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A1D75805-7A30-4739-A68A-235196721A5C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6E4F16B-1749-4204-9331-208729361F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19678"/>
            <a:chOff x="433987" y="1526310"/>
            <a:chExt cx="2748179" cy="141967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6356" y="2068272"/>
              <a:ext cx="1840475" cy="877716"/>
              <a:chOff x="3357995" y="5526063"/>
              <a:chExt cx="1840475" cy="8777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57995" y="5819004"/>
                <a:ext cx="1840475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451774" y="711200"/>
            <a:ext cx="4561597" cy="5790061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8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09"/>
              <a:ext cx="1994290" cy="747212"/>
              <a:chOff x="279481" y="4118417"/>
              <a:chExt cx="2305855" cy="863947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456715" y="4149831"/>
                <a:ext cx="2010895" cy="832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يَجِبُ طَاعَةُ النَّبِيِّ صلى الله عليه و سلم فِيمَا أمَرَ بهِ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679932" y="6821849"/>
            <a:ext cx="3173490" cy="27020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1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5" y="2938338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93260"/>
            <a:chOff x="433987" y="1526310"/>
            <a:chExt cx="2748179" cy="139326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46269" y="2068272"/>
              <a:ext cx="1695332" cy="851298"/>
              <a:chOff x="3457908" y="5526063"/>
              <a:chExt cx="1695332" cy="85129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7908" y="5792586"/>
                <a:ext cx="1695332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4264072" y="422566"/>
            <a:ext cx="4821871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421284" y="4577747"/>
              <a:ext cx="1601098" cy="1296340"/>
              <a:chOff x="531368" y="3726691"/>
              <a:chExt cx="1851233" cy="1498867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1066791" y="3726691"/>
                <a:ext cx="1296372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ar-SY" sz="2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531368" y="4122391"/>
                <a:ext cx="1851233" cy="1103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FFFF00"/>
                    </a:solidFill>
                    <a:latin typeface="Oswald" panose="02000503000000000000" pitchFamily="2" charset="0"/>
                  </a:rPr>
                  <a:t>يَجِبُ اجْتِنَابُ مَا نهَى عَنْهُ النَّبِيُّ صلى الله عليه و سلم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4383823" y="6859323"/>
            <a:ext cx="3314435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5" y="2938338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93260"/>
            <a:chOff x="433987" y="1526310"/>
            <a:chExt cx="2748179" cy="139326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46269" y="2068272"/>
              <a:ext cx="1695332" cy="851298"/>
              <a:chOff x="3457908" y="5526063"/>
              <a:chExt cx="1695332" cy="85129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7908" y="5792586"/>
                <a:ext cx="1695332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128">
            <a:extLst>
              <a:ext uri="{FF2B5EF4-FFF2-40B4-BE49-F238E27FC236}">
                <a16:creationId xmlns:a16="http://schemas.microsoft.com/office/drawing/2014/main" id="{DB759E43-DDCC-42E8-9AAE-F9907987AF23}"/>
              </a:ext>
            </a:extLst>
          </p:cNvPr>
          <p:cNvGrpSpPr/>
          <p:nvPr/>
        </p:nvGrpSpPr>
        <p:grpSpPr>
          <a:xfrm>
            <a:off x="4778533" y="970820"/>
            <a:ext cx="4309711" cy="5568888"/>
            <a:chOff x="7161390" y="575836"/>
            <a:chExt cx="2172294" cy="5568888"/>
          </a:xfrm>
        </p:grpSpPr>
        <p:sp>
          <p:nvSpPr>
            <p:cNvPr id="38" name="Freeform: Shape 99">
              <a:extLst>
                <a:ext uri="{FF2B5EF4-FFF2-40B4-BE49-F238E27FC236}">
                  <a16:creationId xmlns:a16="http://schemas.microsoft.com/office/drawing/2014/main" id="{376A25EA-7A19-48F8-8BA1-47E9C1BA5ACE}"/>
                </a:ext>
              </a:extLst>
            </p:cNvPr>
            <p:cNvSpPr/>
            <p:nvPr/>
          </p:nvSpPr>
          <p:spPr>
            <a:xfrm flipH="1">
              <a:off x="8195262" y="242709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27">
              <a:extLst>
                <a:ext uri="{FF2B5EF4-FFF2-40B4-BE49-F238E27FC236}">
                  <a16:creationId xmlns:a16="http://schemas.microsoft.com/office/drawing/2014/main" id="{1A68FEEC-07FB-4760-8683-DD8CCF6D2159}"/>
                </a:ext>
              </a:extLst>
            </p:cNvPr>
            <p:cNvGrpSpPr/>
            <p:nvPr/>
          </p:nvGrpSpPr>
          <p:grpSpPr>
            <a:xfrm>
              <a:off x="7361198" y="2516205"/>
              <a:ext cx="1727190" cy="3628519"/>
              <a:chOff x="5097487" y="2110153"/>
              <a:chExt cx="1997026" cy="4195397"/>
            </a:xfrm>
          </p:grpSpPr>
          <p:sp>
            <p:nvSpPr>
              <p:cNvPr id="55" name="Rectangle: Rounded Corners 28">
                <a:extLst>
                  <a:ext uri="{FF2B5EF4-FFF2-40B4-BE49-F238E27FC236}">
                    <a16:creationId xmlns:a16="http://schemas.microsoft.com/office/drawing/2014/main" id="{0E828B27-64E8-4924-B4F3-0F0490654DE5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E892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: Shape 29">
                <a:extLst>
                  <a:ext uri="{FF2B5EF4-FFF2-40B4-BE49-F238E27FC236}">
                    <a16:creationId xmlns:a16="http://schemas.microsoft.com/office/drawing/2014/main" id="{55D4EB1E-361C-4766-9B81-D3118FB2498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30">
                <a:extLst>
                  <a:ext uri="{FF2B5EF4-FFF2-40B4-BE49-F238E27FC236}">
                    <a16:creationId xmlns:a16="http://schemas.microsoft.com/office/drawing/2014/main" id="{AF046AE7-BCA1-4925-8B20-B1C82CADA77E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31">
                <a:extLst>
                  <a:ext uri="{FF2B5EF4-FFF2-40B4-BE49-F238E27FC236}">
                    <a16:creationId xmlns:a16="http://schemas.microsoft.com/office/drawing/2014/main" id="{09428D1C-7FA2-441C-A9A9-BAA16B17B780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3" name="TextBox 32">
                <a:extLst>
                  <a:ext uri="{FF2B5EF4-FFF2-40B4-BE49-F238E27FC236}">
                    <a16:creationId xmlns:a16="http://schemas.microsoft.com/office/drawing/2014/main" id="{E5BAB1FA-EDC4-466F-830F-BA78CFB71359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FE8929"/>
                    </a:solidFill>
                    <a:latin typeface="Oswald" panose="02000503000000000000" pitchFamily="2" charset="0"/>
                  </a:rPr>
                  <a:t>4</a:t>
                </a:r>
                <a:endParaRPr lang="en-US" sz="4000" b="1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0" name="Group 48">
              <a:extLst>
                <a:ext uri="{FF2B5EF4-FFF2-40B4-BE49-F238E27FC236}">
                  <a16:creationId xmlns:a16="http://schemas.microsoft.com/office/drawing/2014/main" id="{748C8F7B-CC04-4888-BC5A-F689D05ADD7E}"/>
                </a:ext>
              </a:extLst>
            </p:cNvPr>
            <p:cNvGrpSpPr/>
            <p:nvPr/>
          </p:nvGrpSpPr>
          <p:grpSpPr>
            <a:xfrm>
              <a:off x="7306085" y="5002181"/>
              <a:ext cx="1833571" cy="830997"/>
              <a:chOff x="404772" y="4206060"/>
              <a:chExt cx="2120027" cy="960825"/>
            </a:xfrm>
          </p:grpSpPr>
          <p:sp>
            <p:nvSpPr>
              <p:cNvPr id="53" name="TextBox 49">
                <a:extLst>
                  <a:ext uri="{FF2B5EF4-FFF2-40B4-BE49-F238E27FC236}">
                    <a16:creationId xmlns:a16="http://schemas.microsoft.com/office/drawing/2014/main" id="{73F3518B-1616-42F6-8138-4ED2CCCDEE6E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54" name="TextBox 50">
                <a:extLst>
                  <a:ext uri="{FF2B5EF4-FFF2-40B4-BE49-F238E27FC236}">
                    <a16:creationId xmlns:a16="http://schemas.microsoft.com/office/drawing/2014/main" id="{7EE8B689-C690-4053-9C36-52B625161093}"/>
                  </a:ext>
                </a:extLst>
              </p:cNvPr>
              <p:cNvSpPr txBox="1"/>
              <p:nvPr/>
            </p:nvSpPr>
            <p:spPr>
              <a:xfrm>
                <a:off x="404772" y="4206060"/>
                <a:ext cx="2120027" cy="96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يَجِبُ أنَ نعَبُدَ اللهَ بمِا شَرَعَهُ النَّبِيُّ محمَّد صلى الله عليه و سلم</a:t>
                </a:r>
                <a:endParaRPr lang="en-US" sz="2400" b="1" dirty="0">
                  <a:latin typeface="+mj-lt"/>
                </a:endParaRPr>
              </a:p>
            </p:txBody>
          </p:sp>
        </p:grpSp>
        <p:sp>
          <p:nvSpPr>
            <p:cNvPr id="42" name="Oval 61">
              <a:extLst>
                <a:ext uri="{FF2B5EF4-FFF2-40B4-BE49-F238E27FC236}">
                  <a16:creationId xmlns:a16="http://schemas.microsoft.com/office/drawing/2014/main" id="{B1361C6A-BCDD-446A-92DF-B62C92E751BF}"/>
                </a:ext>
              </a:extLst>
            </p:cNvPr>
            <p:cNvSpPr/>
            <p:nvPr/>
          </p:nvSpPr>
          <p:spPr>
            <a:xfrm>
              <a:off x="8137355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95">
              <a:extLst>
                <a:ext uri="{FF2B5EF4-FFF2-40B4-BE49-F238E27FC236}">
                  <a16:creationId xmlns:a16="http://schemas.microsoft.com/office/drawing/2014/main" id="{3BF76FC1-0E4B-4F2E-A2E6-0AEDEF33F34E}"/>
                </a:ext>
              </a:extLst>
            </p:cNvPr>
            <p:cNvSpPr/>
            <p:nvPr/>
          </p:nvSpPr>
          <p:spPr>
            <a:xfrm>
              <a:off x="8224793" y="243877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13">
              <a:extLst>
                <a:ext uri="{FF2B5EF4-FFF2-40B4-BE49-F238E27FC236}">
                  <a16:creationId xmlns:a16="http://schemas.microsoft.com/office/drawing/2014/main" id="{FABA147A-6ADA-4BCE-AF5D-B912793FEA2B}"/>
                </a:ext>
              </a:extLst>
            </p:cNvPr>
            <p:cNvGrpSpPr/>
            <p:nvPr/>
          </p:nvGrpSpPr>
          <p:grpSpPr>
            <a:xfrm>
              <a:off x="8222871" y="1316334"/>
              <a:ext cx="116356" cy="1153407"/>
              <a:chOff x="2784014" y="1489097"/>
              <a:chExt cx="116356" cy="1153407"/>
            </a:xfrm>
          </p:grpSpPr>
          <p:cxnSp>
            <p:nvCxnSpPr>
              <p:cNvPr id="46" name="Straight Connector 114">
                <a:extLst>
                  <a:ext uri="{FF2B5EF4-FFF2-40B4-BE49-F238E27FC236}">
                    <a16:creationId xmlns:a16="http://schemas.microsoft.com/office/drawing/2014/main" id="{9E2623D4-3002-40D7-BBCF-FCB4360392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1489097"/>
                <a:ext cx="0" cy="112935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15">
                <a:extLst>
                  <a:ext uri="{FF2B5EF4-FFF2-40B4-BE49-F238E27FC236}">
                    <a16:creationId xmlns:a16="http://schemas.microsoft.com/office/drawing/2014/main" id="{B39E57F8-864A-4C29-8A89-7FD0AA7E616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116">
                <a:extLst>
                  <a:ext uri="{FF2B5EF4-FFF2-40B4-BE49-F238E27FC236}">
                    <a16:creationId xmlns:a16="http://schemas.microsoft.com/office/drawing/2014/main" id="{F47447B0-E98F-40DF-9392-4745218588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reeform: Shape 117">
                <a:extLst>
                  <a:ext uri="{FF2B5EF4-FFF2-40B4-BE49-F238E27FC236}">
                    <a16:creationId xmlns:a16="http://schemas.microsoft.com/office/drawing/2014/main" id="{9AA92BA5-1330-474F-84F2-FAF2543BDB12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45" name="Picture 66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14B96A41-E16C-4189-85A7-816777E275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1390" y="575836"/>
              <a:ext cx="2172294" cy="945516"/>
            </a:xfrm>
            <a:prstGeom prst="rect">
              <a:avLst/>
            </a:prstGeom>
          </p:spPr>
        </p:pic>
      </p:grpSp>
      <p:sp>
        <p:nvSpPr>
          <p:cNvPr id="64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4862142" y="6914830"/>
            <a:ext cx="3985870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 animBg="1"/>
          <p:bldP spid="6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 animBg="1"/>
          <p:bldP spid="64" grpId="1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41" y="294188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2761"/>
            <a:ext cx="2786743" cy="1419119"/>
            <a:chOff x="538318" y="1524080"/>
            <a:chExt cx="2658769" cy="113567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408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1959687"/>
              <a:ext cx="1714619" cy="700072"/>
              <a:chOff x="3563328" y="5417478"/>
              <a:chExt cx="1714619" cy="70007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17478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49572"/>
                <a:ext cx="1714619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تصديق النبي الكريم وطاعته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867546" y="173608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   </a:t>
            </a:r>
            <a:r>
              <a:rPr lang="ar-SY" sz="3200" b="1" dirty="0">
                <a:latin typeface="Century Gothic" panose="020B0502020202020204" pitchFamily="34" charset="0"/>
              </a:rPr>
              <a:t>1- </a:t>
            </a:r>
            <a:r>
              <a:rPr lang="ar-SY" sz="2800" b="1" dirty="0">
                <a:latin typeface="Century Gothic" panose="020B0502020202020204" pitchFamily="34" charset="0"/>
              </a:rPr>
              <a:t>أربط </a:t>
            </a:r>
            <a:r>
              <a:rPr lang="ar-SY" sz="2400" b="1" dirty="0">
                <a:latin typeface="Century Gothic" panose="020B0502020202020204" pitchFamily="34" charset="0"/>
              </a:rPr>
              <a:t>كل عبارة في العمودِ (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>
                <a:latin typeface="Century Gothic" panose="020B0502020202020204" pitchFamily="34" charset="0"/>
              </a:rPr>
              <a:t>) بما يُناسِبُها في العمودِ (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ب</a:t>
            </a:r>
            <a:r>
              <a:rPr lang="ar-SY" sz="2400" b="1" dirty="0">
                <a:latin typeface="Century Gothic" panose="020B0502020202020204" pitchFamily="34" charset="0"/>
              </a:rPr>
              <a:t>):؟ 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299" y="2088643"/>
            <a:ext cx="3639702" cy="3211502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426" y="2113063"/>
            <a:ext cx="3397857" cy="3211502"/>
          </a:xfrm>
          <a:prstGeom prst="rect">
            <a:avLst/>
          </a:prstGeom>
        </p:spPr>
      </p:pic>
      <p:sp>
        <p:nvSpPr>
          <p:cNvPr id="24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376530">
            <a:off x="6788649" y="2746080"/>
            <a:ext cx="1633942" cy="1501008"/>
          </a:xfrm>
          <a:custGeom>
            <a:avLst/>
            <a:gdLst>
              <a:gd name="connsiteX0" fmla="*/ 1633942 w 1633942"/>
              <a:gd name="connsiteY0" fmla="*/ 44649 h 1501008"/>
              <a:gd name="connsiteX1" fmla="*/ 1071260 w 1633942"/>
              <a:gd name="connsiteY1" fmla="*/ 108665 h 1501008"/>
              <a:gd name="connsiteX2" fmla="*/ 887306 w 1633942"/>
              <a:gd name="connsiteY2" fmla="*/ 988882 h 1501008"/>
              <a:gd name="connsiteX3" fmla="*/ 248878 w 1633942"/>
              <a:gd name="connsiteY3" fmla="*/ 1276953 h 1501008"/>
              <a:gd name="connsiteX4" fmla="*/ 0 w 1633942"/>
              <a:gd name="connsiteY4" fmla="*/ 1501008 h 150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3942" h="1501008" extrusionOk="0">
                <a:moveTo>
                  <a:pt x="1633942" y="44649"/>
                </a:moveTo>
                <a:cubicBezTo>
                  <a:pt x="1418569" y="2606"/>
                  <a:pt x="1194762" y="-20256"/>
                  <a:pt x="1071260" y="108665"/>
                </a:cubicBezTo>
                <a:cubicBezTo>
                  <a:pt x="911274" y="295517"/>
                  <a:pt x="1006388" y="826767"/>
                  <a:pt x="887306" y="988882"/>
                </a:cubicBezTo>
                <a:cubicBezTo>
                  <a:pt x="741237" y="1191302"/>
                  <a:pt x="420157" y="1153212"/>
                  <a:pt x="248878" y="1276953"/>
                </a:cubicBezTo>
                <a:cubicBezTo>
                  <a:pt x="81367" y="1359794"/>
                  <a:pt x="53163" y="1444446"/>
                  <a:pt x="0" y="1501008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2091203">
            <a:off x="7131417" y="3217561"/>
            <a:ext cx="998274" cy="2136074"/>
          </a:xfrm>
          <a:custGeom>
            <a:avLst/>
            <a:gdLst>
              <a:gd name="connsiteX0" fmla="*/ 998274 w 998274"/>
              <a:gd name="connsiteY0" fmla="*/ 63541 h 2136074"/>
              <a:gd name="connsiteX1" fmla="*/ 654497 w 998274"/>
              <a:gd name="connsiteY1" fmla="*/ 154641 h 2136074"/>
              <a:gd name="connsiteX2" fmla="*/ 542109 w 998274"/>
              <a:gd name="connsiteY2" fmla="*/ 1407271 h 2136074"/>
              <a:gd name="connsiteX3" fmla="*/ 152054 w 998274"/>
              <a:gd name="connsiteY3" fmla="*/ 1817223 h 2136074"/>
              <a:gd name="connsiteX4" fmla="*/ 0 w 998274"/>
              <a:gd name="connsiteY4" fmla="*/ 2136074 h 213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274" h="2136074" extrusionOk="0">
                <a:moveTo>
                  <a:pt x="998274" y="63541"/>
                </a:moveTo>
                <a:cubicBezTo>
                  <a:pt x="885557" y="23273"/>
                  <a:pt x="730059" y="-55166"/>
                  <a:pt x="654497" y="154641"/>
                </a:cubicBezTo>
                <a:cubicBezTo>
                  <a:pt x="529998" y="418795"/>
                  <a:pt x="596881" y="1182693"/>
                  <a:pt x="542109" y="1407271"/>
                </a:cubicBezTo>
                <a:cubicBezTo>
                  <a:pt x="448481" y="1692829"/>
                  <a:pt x="264424" y="1659628"/>
                  <a:pt x="152054" y="1817223"/>
                </a:cubicBezTo>
                <a:cubicBezTo>
                  <a:pt x="54337" y="1937747"/>
                  <a:pt x="32558" y="2045566"/>
                  <a:pt x="0" y="2136074"/>
                </a:cubicBezTo>
              </a:path>
            </a:pathLst>
          </a:custGeom>
          <a:noFill/>
          <a:ln w="38100">
            <a:solidFill>
              <a:srgbClr val="9933FF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21105875" flipV="1">
            <a:off x="6713628" y="2966617"/>
            <a:ext cx="1833852" cy="1570651"/>
          </a:xfrm>
          <a:custGeom>
            <a:avLst/>
            <a:gdLst>
              <a:gd name="connsiteX0" fmla="*/ 1833852 w 1833852"/>
              <a:gd name="connsiteY0" fmla="*/ 46721 h 1570651"/>
              <a:gd name="connsiteX1" fmla="*/ 1202326 w 1833852"/>
              <a:gd name="connsiteY1" fmla="*/ 113707 h 1570651"/>
              <a:gd name="connsiteX2" fmla="*/ 995866 w 1833852"/>
              <a:gd name="connsiteY2" fmla="*/ 1034763 h 1570651"/>
              <a:gd name="connsiteX3" fmla="*/ 279327 w 1833852"/>
              <a:gd name="connsiteY3" fmla="*/ 1336201 h 1570651"/>
              <a:gd name="connsiteX4" fmla="*/ 0 w 1833852"/>
              <a:gd name="connsiteY4" fmla="*/ 1570651 h 15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852" h="1570651" extrusionOk="0">
                <a:moveTo>
                  <a:pt x="1833852" y="46721"/>
                </a:moveTo>
                <a:cubicBezTo>
                  <a:pt x="1639345" y="72863"/>
                  <a:pt x="1337818" y="95542"/>
                  <a:pt x="1202326" y="113707"/>
                </a:cubicBezTo>
                <a:cubicBezTo>
                  <a:pt x="963220" y="374695"/>
                  <a:pt x="1101718" y="932492"/>
                  <a:pt x="995866" y="1034763"/>
                </a:cubicBezTo>
                <a:cubicBezTo>
                  <a:pt x="724790" y="1351651"/>
                  <a:pt x="498651" y="1145944"/>
                  <a:pt x="279327" y="1336201"/>
                </a:cubicBezTo>
                <a:cubicBezTo>
                  <a:pt x="74467" y="1419481"/>
                  <a:pt x="61272" y="1524267"/>
                  <a:pt x="0" y="1570651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19856705" flipV="1">
            <a:off x="6966847" y="3843234"/>
            <a:ext cx="1378230" cy="1614995"/>
          </a:xfrm>
          <a:custGeom>
            <a:avLst/>
            <a:gdLst>
              <a:gd name="connsiteX0" fmla="*/ 1378230 w 1378230"/>
              <a:gd name="connsiteY0" fmla="*/ 48040 h 1614995"/>
              <a:gd name="connsiteX1" fmla="*/ 903607 w 1378230"/>
              <a:gd name="connsiteY1" fmla="*/ 116918 h 1614995"/>
              <a:gd name="connsiteX2" fmla="*/ 748442 w 1378230"/>
              <a:gd name="connsiteY2" fmla="*/ 1063978 h 1614995"/>
              <a:gd name="connsiteX3" fmla="*/ 209928 w 1378230"/>
              <a:gd name="connsiteY3" fmla="*/ 1373925 h 1614995"/>
              <a:gd name="connsiteX4" fmla="*/ 0 w 1378230"/>
              <a:gd name="connsiteY4" fmla="*/ 1614995 h 161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30" h="1614995" extrusionOk="0">
                <a:moveTo>
                  <a:pt x="1378230" y="48040"/>
                </a:moveTo>
                <a:cubicBezTo>
                  <a:pt x="1228750" y="66743"/>
                  <a:pt x="1005972" y="70405"/>
                  <a:pt x="903607" y="116918"/>
                </a:cubicBezTo>
                <a:cubicBezTo>
                  <a:pt x="724072" y="378699"/>
                  <a:pt x="835599" y="938112"/>
                  <a:pt x="748442" y="1063978"/>
                </a:cubicBezTo>
                <a:cubicBezTo>
                  <a:pt x="561539" y="1362809"/>
                  <a:pt x="392391" y="1157720"/>
                  <a:pt x="209928" y="1373925"/>
                </a:cubicBezTo>
                <a:cubicBezTo>
                  <a:pt x="44609" y="1458233"/>
                  <a:pt x="46822" y="1569802"/>
                  <a:pt x="0" y="1614995"/>
                </a:cubicBezTo>
              </a:path>
            </a:pathLst>
          </a:custGeom>
          <a:noFill/>
          <a:ln w="38100">
            <a:solidFill>
              <a:srgbClr val="00B0F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243</Words>
  <Application>Microsoft Office PowerPoint</Application>
  <PresentationFormat>شاشة عريضة</PresentationFormat>
  <Paragraphs>54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1258</cp:revision>
  <dcterms:created xsi:type="dcterms:W3CDTF">2020-10-10T04:32:51Z</dcterms:created>
  <dcterms:modified xsi:type="dcterms:W3CDTF">2021-01-28T12:46:49Z</dcterms:modified>
</cp:coreProperties>
</file>