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9" r:id="rId3"/>
    <p:sldId id="335" r:id="rId4"/>
    <p:sldId id="320" r:id="rId5"/>
    <p:sldId id="321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22" r:id="rId14"/>
    <p:sldId id="331" r:id="rId15"/>
    <p:sldId id="332" r:id="rId16"/>
    <p:sldId id="333" r:id="rId17"/>
    <p:sldId id="319" r:id="rId18"/>
    <p:sldId id="334" r:id="rId1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71" autoAdjust="0"/>
  </p:normalViewPr>
  <p:slideViewPr>
    <p:cSldViewPr snapToGrid="0">
      <p:cViewPr varScale="1">
        <p:scale>
          <a:sx n="56" d="100"/>
          <a:sy n="56" d="100"/>
        </p:scale>
        <p:origin x="102" y="15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C03F6-6E51-47EF-9883-4461AA83C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F17AA-117A-473A-80B8-2404F5E1D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A5AB3-6A67-48DA-8CF5-FD60C83A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08CF3-3C73-4A95-A4CF-47C3873B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1C3C-51CC-4F9B-A9E7-623B6210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2908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BA75-5DCE-41B4-9A02-CB0F185C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D115F-E385-4E20-A9CE-661AADF8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F48E5-592D-4D67-8AB0-42500FFA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969AA-B6D6-487A-BAD5-0F6E8BF1B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B5271-C154-497D-847F-9BD02458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5651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1B88D-2290-4AEB-8566-4266114E4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D31C6-F5CE-4EFA-AD4A-9ADE3258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4AE8-7C9A-400B-B71D-A7041179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5F634-1760-4C3F-B02F-5FEDC6B1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76A05-4BEC-4858-943E-17479D19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7530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69B4-353E-497A-BA87-61B2CE6E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610D-0B0E-47DF-9247-967B2DE2C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B98E4-023F-4CF2-8193-C2638161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5D12-4740-44EE-BE4B-1BF94799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639E4-B113-41CC-BFA8-938FE9FCC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8920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1CDB-2325-4700-A4B6-DD525741F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96163-25D7-42AA-9157-0E6773B94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FD66B-0C6D-49A1-92F6-48AA663D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E7BDD-6C53-4936-8515-25781E45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B41AB-BD14-43ED-A7F6-D673E5C0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0667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CF44-E709-4790-923E-78329931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DE7C-9ABB-43AE-BAE3-6B10E8F4F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89AE0-85DC-4929-9271-434F023DB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F430F-A047-4470-92D2-7F6CD994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BAF6-FB63-402C-BD90-5679D4B7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49C7-EF7C-4E67-AE92-72C73980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680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36B10-4CC1-4B04-ADEA-286932998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1BB16-EAEF-4CF6-9717-ACA31EEED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1050-1BB8-47BD-A7EC-A05C3F583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30B9B-7296-4CA0-B63C-CF07B731B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F9277-FF9C-4FF4-B295-42F681A3B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24BFB-247E-4078-A808-A3502734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7348DD-72F6-48AA-88D8-B4C93F1E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507DD1-A233-456A-9D4B-8AE3C41F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998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8D502-D68F-4637-B654-6E071999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1FC443-9800-42FC-AB0E-5D5EE5A96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4BF9D-8415-485C-86A4-3072567C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BA98D9-378B-4633-B124-E1498A37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891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A4331-AF49-4B67-B963-178BBAFA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B54D6-821C-4E5D-8CA3-049566EA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75FD0-101B-4D77-A283-8F0F4896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820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C2A7-A5E5-4F8B-8FBA-CCDE5CB57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0909E-1690-431E-A970-DFFC0F309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F684D-073F-465C-9DB7-A52ACB3B5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C6D6B-6CAB-4C7E-914D-04F5CA574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588C7-DA99-4194-8D0F-D9020CA0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9B81F-3236-4E0B-9F70-B0E9C142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1239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B3B4-E777-4E1B-B2C2-9356D3A4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F7CCA2-CD35-462A-95FD-31CCBD1FD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E7E9F-D422-4FB4-86E2-3F57B3ACD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E811A-37D0-4CD7-B7EF-064EBE26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BC91-E7A0-4710-A4B6-8522148D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3909C-605B-405C-BEF6-A0F677CF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9719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BB9B05-ABCD-4E31-9987-0032A201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157C8-7CC1-4478-9C25-1B322403C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E2E0F-5DA8-40F4-B789-15C8D2C14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A8FCA-EE64-430F-B77B-9D8CE8D47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10981-8BFD-4958-A738-FA75F83A0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51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الأنبياء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3269533" y="0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64786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5305" y="5761159"/>
            <a:ext cx="471640" cy="531906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611536" y="89140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موسى بن عمران 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3541223" y="4199888"/>
            <a:ext cx="6947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بحثت زوجة فرعون عن مرضعة لموسى عليه السلام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27212" y="2403505"/>
            <a:ext cx="9603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فأخذه بعض الناس ونقلوه إلى زوجة فرعون التي قررت اتخاذه ولداً لها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186233" y="5717722"/>
            <a:ext cx="109245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ولم يقبل سوى رضاعة أمه التي ردّه الله إليها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9A6FC49-A009-4653-B4D3-5BF3EB2E0A25}"/>
              </a:ext>
            </a:extLst>
          </p:cNvPr>
          <p:cNvSpPr/>
          <p:nvPr/>
        </p:nvSpPr>
        <p:spPr>
          <a:xfrm rot="5400000">
            <a:off x="783651" y="3612936"/>
            <a:ext cx="3205739" cy="3027970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C922D87-AE7E-4497-BD15-C4D7B5E34863}"/>
              </a:ext>
            </a:extLst>
          </p:cNvPr>
          <p:cNvGrpSpPr/>
          <p:nvPr/>
        </p:nvGrpSpPr>
        <p:grpSpPr>
          <a:xfrm>
            <a:off x="2209143" y="3643614"/>
            <a:ext cx="367279" cy="554655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F8DD36A-EAC0-43EE-88C4-F2E2171F87D6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10">
              <a:extLst>
                <a:ext uri="{FF2B5EF4-FFF2-40B4-BE49-F238E27FC236}">
                  <a16:creationId xmlns:a16="http://schemas.microsoft.com/office/drawing/2014/main" id="{ACAF171D-DEE7-4855-9445-BFA261FFFE6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B6C76F7-B749-4C35-858B-10F3F59D7DE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628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1" dur="200" fill="hold"/>
                                        <p:tgtEl>
                                          <p:spTgt spid="3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  <p:bldP spid="36" grpId="0" animBg="1"/>
      <p:bldP spid="3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5305" y="5761159"/>
            <a:ext cx="471640" cy="531906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611536" y="89140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معجزة موسى عليه السلام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1358750" y="4199888"/>
            <a:ext cx="91300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وفي طريقه من مدين إلى مصر وفي طور سيناء خصّه الله بالنبوة حيث كلّمه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27212" y="2403505"/>
            <a:ext cx="9603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عاش موسى عليه السلام طفولته في قصر فرعون وعندما بلغ أشدّه توجه إلى 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أرض مدين , وأقام فيها ثماني سنين ,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186233" y="5717722"/>
            <a:ext cx="109245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وأرسله لبني اسرائيل ولدعوة فرعون إلى توحيد الله , وأيده بالمعجزات .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34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5305" y="5761159"/>
            <a:ext cx="471640" cy="531906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611536" y="89140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معجزة موسى عليه السلام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41959" y="4219856"/>
            <a:ext cx="107803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عندما وصل موسى عليه السلام إلى البحر الأحمر, أمره الله بأن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يضرب بعصاه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على البحر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27212" y="2403505"/>
            <a:ext cx="9603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كذّب فرعون موسى عليه السلام و أراد قتله , فاضطّر موسى عليه السلام 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إلى الفرار من مصر ليلاً , فلحق به فرعون و جيشه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186233" y="5473006"/>
            <a:ext cx="109245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فأصبح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البحر طرقاً سار عليها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موسى وقومه حتى عبروا البحر, وكان فرعون وجنوده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خلفهم فلمّا اكتملوا في البحر عاد كما كان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فغرقوا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4FDE9CC-BF4E-4668-B2A3-9DF006AD8F37}"/>
              </a:ext>
            </a:extLst>
          </p:cNvPr>
          <p:cNvSpPr/>
          <p:nvPr/>
        </p:nvSpPr>
        <p:spPr>
          <a:xfrm rot="5400000">
            <a:off x="3306119" y="9348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B9B32F3-AC37-42E0-87ED-94B493304DDF}"/>
              </a:ext>
            </a:extLst>
          </p:cNvPr>
          <p:cNvGrpSpPr/>
          <p:nvPr/>
        </p:nvGrpSpPr>
        <p:grpSpPr>
          <a:xfrm>
            <a:off x="4346865" y="14774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A61BFE0-D41E-447E-941A-DE7B9649F70C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10">
              <a:extLst>
                <a:ext uri="{FF2B5EF4-FFF2-40B4-BE49-F238E27FC236}">
                  <a16:creationId xmlns:a16="http://schemas.microsoft.com/office/drawing/2014/main" id="{43623B9A-2081-498D-9BBB-2B0AC9C04EB7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3FB1AB77-CBDA-43DC-A60D-147BA708A645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230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1" dur="200" fill="hold"/>
                                        <p:tgtEl>
                                          <p:spTgt spid="3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  <p:bldP spid="36" grpId="0" animBg="1"/>
      <p:bldP spid="3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5305" y="5761159"/>
            <a:ext cx="471640" cy="531906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206829" y="65966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نشاط1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406107" y="3627876"/>
            <a:ext cx="103259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كانت أم موسى خائفة على طفلها عند ولادته أن يقتله</a:t>
            </a:r>
            <a:endParaRPr lang="ar-SY" sz="24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algn="r"/>
            <a:endParaRPr lang="ar-SY" sz="24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4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وهذا يدلّ على حبّ الأم                  وكان موسى عليه السلام مخلصاً لدعوة الله تعالى </a:t>
            </a:r>
            <a:r>
              <a:rPr lang="ar-SY" sz="24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151664" y="2498287"/>
            <a:ext cx="6084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أكمل الفراغات الآتية :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230840" y="5451717"/>
            <a:ext cx="110442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وكان موسى عليه السلام مخلصاً لدعوة الله تعالى وحريصاً على هداية قومه الذين هم أبناء وطنه ,</a:t>
            </a:r>
          </a:p>
          <a:p>
            <a:pPr algn="r"/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وذلك يدل على التزام أمر الله وحبّ الإنسان               , </a:t>
            </a:r>
            <a:r>
              <a:rPr lang="ar-SY" sz="24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لهذا رجع من مدين إليهم .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E9A2BEC-6CA8-4052-A036-8AF5E125E277}"/>
              </a:ext>
            </a:extLst>
          </p:cNvPr>
          <p:cNvSpPr txBox="1"/>
          <p:nvPr/>
        </p:nvSpPr>
        <p:spPr>
          <a:xfrm>
            <a:off x="4597369" y="3605661"/>
            <a:ext cx="9250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Y" sz="2400" b="1" dirty="0">
                <a:solidFill>
                  <a:srgbClr val="FF0000"/>
                </a:solidFill>
              </a:rPr>
              <a:t>فرعون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B56F6F1-96EC-4987-93F9-ACCF604C3B14}"/>
              </a:ext>
            </a:extLst>
          </p:cNvPr>
          <p:cNvSpPr txBox="1"/>
          <p:nvPr/>
        </p:nvSpPr>
        <p:spPr>
          <a:xfrm>
            <a:off x="7208624" y="4351153"/>
            <a:ext cx="9250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Y" sz="2400" b="1" dirty="0">
                <a:solidFill>
                  <a:srgbClr val="FF0000"/>
                </a:solidFill>
              </a:rPr>
              <a:t>لولدها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F5E09B9-9EA6-4431-8DA9-5BD4BD34ACCC}"/>
              </a:ext>
            </a:extLst>
          </p:cNvPr>
          <p:cNvSpPr txBox="1"/>
          <p:nvPr/>
        </p:nvSpPr>
        <p:spPr>
          <a:xfrm>
            <a:off x="5522432" y="6190381"/>
            <a:ext cx="9250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Y" sz="2400" b="1" dirty="0">
                <a:solidFill>
                  <a:srgbClr val="FF0000"/>
                </a:solidFill>
              </a:rPr>
              <a:t>لوطنه</a:t>
            </a:r>
          </a:p>
        </p:txBody>
      </p:sp>
    </p:spTree>
    <p:extLst>
      <p:ext uri="{BB962C8B-B14F-4D97-AF65-F5344CB8AC3E}">
        <p14:creationId xmlns:p14="http://schemas.microsoft.com/office/powerpoint/2010/main" val="408485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  <p:bldP spid="36" grpId="0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611536" y="89140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عيسى بن مريم عليه السلام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3752781" y="4359409"/>
            <a:ext cx="6947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ولد في مدينة </a:t>
            </a:r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بيت لحم </a:t>
            </a:r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في </a:t>
            </a:r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فلسطين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61158" y="2422353"/>
            <a:ext cx="9603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يسمى بالمسيح , ولد في مدينة </a:t>
            </a:r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بيت لحم </a:t>
            </a:r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في </a:t>
            </a:r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فلسطين</a:t>
            </a:r>
            <a:endParaRPr lang="en-US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83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117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5305" y="5761159"/>
            <a:ext cx="471640" cy="531906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514142" y="677527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معجزة ولادة عيسى عليه السلام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406107" y="3443210"/>
            <a:ext cx="103259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حيث جاء المَلَك جبريل عليه السلام إلى مريم وهي تتعبد الله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وبشّرها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بأنها ستلد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ابناً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 انه سيكون 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رسولا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ً من رسل الله و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نبياً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من أنبيائه كان حمله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معجزة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من معجزات الله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2209143" y="2129303"/>
            <a:ext cx="80219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ينسب لأمه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مريم بنت عمران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حيث نفخ الله فيها من رَوحِه فأنجبت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عيسى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من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غير أب .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567811" y="5198836"/>
            <a:ext cx="114557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 وضعت حملها عند جذع نخلة في مكان بعيد , وفجّر الله من تحتها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الماء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حتى تشرب منه وهزّت جذع النخلة فتساقط عليها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الرطب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, وقد ولد عيسى في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بيت لحم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36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5305" y="5761159"/>
            <a:ext cx="471640" cy="531906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835465" y="788534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معجزات عيسى عليه السلام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305103" y="4110703"/>
            <a:ext cx="10325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صنع أشكال طينية على هيئة طير ثم ينفخ فيها فتكون طيراً حقيقياً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وتحدث بإذن الله تعالى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2209143" y="2529478"/>
            <a:ext cx="80219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إحياء الموتى و شفاء الأبرص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وتحدث بإذن الله تعالى 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892407" y="5198836"/>
            <a:ext cx="114557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تآمر عليه الكفار من بني اسرائيل خشية أن يؤمن به الناس ويتبعوه بسبب معجزاته 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فحاولوا قتله ولكنّ الله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نجّاه منهم و رفعه إليه .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31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</a:t>
            </a:r>
            <a:r>
              <a:rPr lang="ar-SA" sz="5400" b="1" dirty="0"/>
              <a:t>حلول اون لاين </a:t>
            </a:r>
            <a:r>
              <a:rPr lang="ar-SA" sz="5400" b="1" dirty="0">
                <a:solidFill>
                  <a:srgbClr val="FF0000"/>
                </a:solidFill>
              </a:rPr>
              <a:t>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206829" y="65966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أولو العزم من الرسل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2209154" y="4019887"/>
            <a:ext cx="81016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وهم :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نوح وابراهيم و موسى وعيسى ومحمد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9" y="57268"/>
            <a:ext cx="1477108" cy="3065372"/>
            <a:chOff x="9283211" y="666793"/>
            <a:chExt cx="1477108" cy="3065372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83612" y="2031378"/>
              <a:ext cx="737909" cy="1700787"/>
              <a:chOff x="3044807" y="3453683"/>
              <a:chExt cx="737909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39935" y="4011689"/>
                <a:ext cx="17007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629442" y="4042476"/>
                <a:ext cx="13539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7980807" y="2467923"/>
            <a:ext cx="21631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قال الله تعالى: </a:t>
            </a:r>
            <a:endParaRPr lang="en-US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303" y="2428647"/>
            <a:ext cx="6299034" cy="72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806" y="4632671"/>
            <a:ext cx="3643961" cy="211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081" y="4696910"/>
            <a:ext cx="3288279" cy="201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3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117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5827060" y="9898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>
                <a:solidFill>
                  <a:schemeClr val="bg1"/>
                </a:solidFill>
              </a:rPr>
              <a:t>تجدنا  في جوجل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5305" y="5761159"/>
            <a:ext cx="471640" cy="531906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2444851" y="758148"/>
            <a:ext cx="75420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أرسل الله تعالى الأنبياء والمرسلين</a:t>
            </a:r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من أجل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83282" y="4004412"/>
            <a:ext cx="10325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إرشاد الناس والرحمة بهم .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99422" y="2326129"/>
            <a:ext cx="96439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دعوة الناس إلى عبادة الله وحده .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قال الله تعالى :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&lt; ولقد بعثنا في كلّ أمةٍ رسولاً أن اعبدوا الله واجتنبوا الطّاغوت &gt; 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230840" y="5818424"/>
            <a:ext cx="110442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قال النبي محمد صلى الله عليه وسلم :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&lt; إنما بعثت لأتمم مكارم الأخلاق &gt;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FDF4C0-DB20-46F9-B05D-C9AAEF5E55BE}"/>
              </a:ext>
            </a:extLst>
          </p:cNvPr>
          <p:cNvGrpSpPr/>
          <p:nvPr/>
        </p:nvGrpSpPr>
        <p:grpSpPr>
          <a:xfrm>
            <a:off x="3864243" y="4828205"/>
            <a:ext cx="6948294" cy="693240"/>
            <a:chOff x="3864243" y="4828205"/>
            <a:chExt cx="6948294" cy="69324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4243" y="4828205"/>
              <a:ext cx="4369513" cy="693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7E824F9-3C68-4196-8399-0CB061A0D1E8}"/>
                </a:ext>
              </a:extLst>
            </p:cNvPr>
            <p:cNvSpPr txBox="1"/>
            <p:nvPr/>
          </p:nvSpPr>
          <p:spPr>
            <a:xfrm>
              <a:off x="8326631" y="4885105"/>
              <a:ext cx="2485906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Y" sz="28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قال الله تعالى 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330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5305" y="5761159"/>
            <a:ext cx="471640" cy="531906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206829" y="65966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الأنبياء :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1084411" y="4112135"/>
            <a:ext cx="9610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  يلقب عليه السلام بأبي الأنبياء .</a:t>
            </a:r>
            <a:endParaRPr lang="en-US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875620" y="2409096"/>
            <a:ext cx="6084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ابراهيم عليه السلام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2481970" y="5825770"/>
            <a:ext cx="79272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ولد في مدينة بابل في العراق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75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5305" y="5761159"/>
            <a:ext cx="471640" cy="531906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206829" y="65966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الأنبياء :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777837" y="3954981"/>
            <a:ext cx="9610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أخذ يدعو أباه وقومه لعبادة الله وحده وترك عبادة الأصنام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875620" y="2409096"/>
            <a:ext cx="6084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ابراهيم عليه السلام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186232" y="5325276"/>
            <a:ext cx="109245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 فاستجاب له عدد قليل وغضب قومه منه بسبب تكسيره الأصنام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وألقوه في نار كبيرة إلا أن الله تعالى أنجاه ولم تحرقه وهي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معجزة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من الله تعالى له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99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5305" y="5761159"/>
            <a:ext cx="471640" cy="531906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611536" y="89140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ابراهيم عليه السلام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754411" y="4016770"/>
            <a:ext cx="97613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برفقة زوجته السيدة هاجر وابنه اسماعيل عليه السلام ولم يكن فيها ماء ولا عشب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964276" y="2409096"/>
            <a:ext cx="89962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أمر الله تعالى ابراهيم عليه السلام بالانتقال من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فلسطين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إلى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مكة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139917" y="5383502"/>
            <a:ext cx="109245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وأن يتركهما هناك لتحدث معجزة </a:t>
            </a:r>
            <a:r>
              <a:rPr lang="ar-SY" sz="24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ماء زمزم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حيث هرولت السيدة هاجر بين الصفا والمروة بحثاً عن الماء</a:t>
            </a:r>
          </a:p>
          <a:p>
            <a:pPr algn="r"/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وكان اسماعيل يبكي من شدة العطش ويضرب الأرض بقدميه فانفجرت عين زمزم تحتهما بأمر الله تعالى 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6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10783"/>
            <a:ext cx="649193" cy="732145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5305" y="5761159"/>
            <a:ext cx="471640" cy="531906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611536" y="89140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بناء الكعبة 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708450" y="3605108"/>
            <a:ext cx="97613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فبناه مع ابنه اسماعيل عليه السلام ولمّا ارتفع البنيان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قام ابراهيم عليه السلام على حجر وهو </a:t>
            </a:r>
          </a:p>
          <a:p>
            <a:pPr algn="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مقام ابراهيم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الموجود قرب الكعبة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27212" y="2326129"/>
            <a:ext cx="9603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أمر الله تعالى ابراهيم عليه السلام أن يبني في مكة أول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بيت لعبادة الله 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186232" y="5352005"/>
            <a:ext cx="109245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 دعا ابراهيم عليه السلام لمكة وما حولها :</a:t>
            </a:r>
          </a:p>
          <a:p>
            <a:pPr algn="r"/>
            <a:endParaRPr lang="ar-SY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&lt; وإذ قال ابراهيم ربّ اجعل هذا بلداً آمناً وارزق أهله الثمرات &gt; 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6C32DC1-1582-4687-B939-5143AE8BA560}"/>
              </a:ext>
            </a:extLst>
          </p:cNvPr>
          <p:cNvSpPr/>
          <p:nvPr/>
        </p:nvSpPr>
        <p:spPr>
          <a:xfrm rot="5400000">
            <a:off x="783651" y="3612936"/>
            <a:ext cx="3205739" cy="3027970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E53F7E8-CAD0-4952-B4B8-AF3E25650998}"/>
              </a:ext>
            </a:extLst>
          </p:cNvPr>
          <p:cNvGrpSpPr/>
          <p:nvPr/>
        </p:nvGrpSpPr>
        <p:grpSpPr>
          <a:xfrm>
            <a:off x="2209143" y="3643614"/>
            <a:ext cx="367279" cy="554655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CBC3413-D36F-4DC4-A39F-AE770404749C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10">
              <a:extLst>
                <a:ext uri="{FF2B5EF4-FFF2-40B4-BE49-F238E27FC236}">
                  <a16:creationId xmlns:a16="http://schemas.microsoft.com/office/drawing/2014/main" id="{B4D7DD76-9C94-4026-8956-A7EE67A7620F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FA82DD2-EBF4-4E76-A4F6-928CAC1340F7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267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1" dur="200" fill="hold"/>
                                        <p:tgtEl>
                                          <p:spTgt spid="3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  <p:bldP spid="36" grpId="0" animBg="1"/>
      <p:bldP spid="3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5305" y="5761159"/>
            <a:ext cx="471640" cy="531906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611536" y="89140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الأنبياء 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499422" y="4052932"/>
            <a:ext cx="10271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ولد في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مصر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: عندما ولد موسى عليه السلام خافت أمه أن يقتله فرعون – حاكم مصر -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547482" y="2031376"/>
              <a:ext cx="826604" cy="1700787"/>
              <a:chOff x="2808677" y="3453681"/>
              <a:chExt cx="82660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62535" y="4073253"/>
                <a:ext cx="1353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27212" y="2326129"/>
            <a:ext cx="9603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موسى بن عمران عليه السلام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ويلقب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بكليم الله 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186233" y="5717722"/>
            <a:ext cx="109245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فألقته في النهر وهو رضيع بعد أن وضعته في تابوت لحمايته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99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753</Words>
  <Application>Microsoft Office PowerPoint</Application>
  <PresentationFormat>شاشة عريضة</PresentationFormat>
  <Paragraphs>116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300</cp:revision>
  <dcterms:created xsi:type="dcterms:W3CDTF">2020-10-15T20:27:42Z</dcterms:created>
  <dcterms:modified xsi:type="dcterms:W3CDTF">2021-01-13T14:28:51Z</dcterms:modified>
</cp:coreProperties>
</file>