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7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5D22"/>
    <a:srgbClr val="CC092F"/>
    <a:srgbClr val="99FF66"/>
    <a:srgbClr val="B3D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124" autoAdjust="0"/>
    <p:restoredTop sz="94660"/>
  </p:normalViewPr>
  <p:slideViewPr>
    <p:cSldViewPr snapToGrid="0">
      <p:cViewPr>
        <p:scale>
          <a:sx n="66" d="100"/>
          <a:sy n="66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81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1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0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9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0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6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0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0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E2B86-680D-41AA-B91E-2056E46ABC8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069E1-3539-4C01-ABA8-4A1583D5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4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35318" t="15977" r="36967" b="16769"/>
          <a:stretch/>
        </p:blipFill>
        <p:spPr>
          <a:xfrm>
            <a:off x="3149600" y="435521"/>
            <a:ext cx="5413829" cy="595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983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94" y="566116"/>
            <a:ext cx="5029902" cy="4077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35D2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8" y="2800350"/>
            <a:ext cx="3669876" cy="3669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35D2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7" y="0"/>
            <a:ext cx="36766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7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1333" t="58675" r="49652" b="27685"/>
          <a:stretch/>
        </p:blipFill>
        <p:spPr>
          <a:xfrm>
            <a:off x="175877" y="2719679"/>
            <a:ext cx="3002172" cy="135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3009" t="28325" r="24377" b="36396"/>
          <a:stretch/>
        </p:blipFill>
        <p:spPr>
          <a:xfrm>
            <a:off x="5160572" y="280204"/>
            <a:ext cx="6845690" cy="2580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19240" t="35055" r="48983" b="42570"/>
          <a:stretch/>
        </p:blipFill>
        <p:spPr>
          <a:xfrm>
            <a:off x="328613" y="458006"/>
            <a:ext cx="4134686" cy="1636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9024601" y="2346552"/>
            <a:ext cx="24958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970" t="33407" r="22713" b="12369"/>
          <a:stretch/>
        </p:blipFill>
        <p:spPr>
          <a:xfrm>
            <a:off x="7185740" y="196804"/>
            <a:ext cx="4598430" cy="375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9771" t="24076" r="22219" b="46523"/>
          <a:stretch/>
        </p:blipFill>
        <p:spPr>
          <a:xfrm>
            <a:off x="1249250" y="3429000"/>
            <a:ext cx="5708017" cy="2889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8073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160"/>
          <a:stretch/>
        </p:blipFill>
        <p:spPr>
          <a:xfrm>
            <a:off x="0" y="-19319"/>
            <a:ext cx="12192000" cy="690307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50049" t="41991" r="23390" b="24370"/>
          <a:stretch/>
        </p:blipFill>
        <p:spPr>
          <a:xfrm>
            <a:off x="8832823" y="103031"/>
            <a:ext cx="3015162" cy="214698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4" y="146213"/>
            <a:ext cx="3049445" cy="21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9975" t="16329" r="40630" b="6558"/>
          <a:stretch/>
        </p:blipFill>
        <p:spPr>
          <a:xfrm>
            <a:off x="5514975" y="218134"/>
            <a:ext cx="5846203" cy="6433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1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41490" t="15976" r="22183" b="20819"/>
          <a:stretch/>
        </p:blipFill>
        <p:spPr>
          <a:xfrm>
            <a:off x="6172201" y="751695"/>
            <a:ext cx="5372100" cy="5254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0123" t="49265" r="55305" b="30924"/>
          <a:stretch/>
        </p:blipFill>
        <p:spPr>
          <a:xfrm>
            <a:off x="3137921" y="367817"/>
            <a:ext cx="2779627" cy="2124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998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410" t="20036" r="48277" b="30882"/>
          <a:stretch/>
        </p:blipFill>
        <p:spPr>
          <a:xfrm>
            <a:off x="1577312" y="230117"/>
            <a:ext cx="4464424" cy="359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52251" t="16329" r="22120" b="41237"/>
          <a:stretch/>
        </p:blipFill>
        <p:spPr>
          <a:xfrm>
            <a:off x="6322120" y="233837"/>
            <a:ext cx="3965682" cy="369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42" y="4197011"/>
            <a:ext cx="5664078" cy="239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793"/>
            <a:ext cx="3809524" cy="380952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9838140" y="3060188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064" t="33583" r="41422" b="25924"/>
          <a:stretch/>
        </p:blipFill>
        <p:spPr>
          <a:xfrm>
            <a:off x="5485002" y="437881"/>
            <a:ext cx="6260532" cy="379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4611" r="4601" b="9905"/>
          <a:stretch/>
        </p:blipFill>
        <p:spPr>
          <a:xfrm>
            <a:off x="571500" y="3314699"/>
            <a:ext cx="4257675" cy="302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4748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7003" t="23195" r="28355" b="6734"/>
          <a:stretch/>
        </p:blipFill>
        <p:spPr>
          <a:xfrm>
            <a:off x="5293215" y="1030311"/>
            <a:ext cx="5808373" cy="5125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092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909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41950" t="29181" r="28751" b="24340"/>
          <a:stretch/>
        </p:blipFill>
        <p:spPr>
          <a:xfrm>
            <a:off x="463639" y="334851"/>
            <a:ext cx="3812148" cy="3400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0960" t="23372" r="27762" b="17650"/>
          <a:stretch/>
        </p:blipFill>
        <p:spPr>
          <a:xfrm>
            <a:off x="5606073" y="334851"/>
            <a:ext cx="5916697" cy="4257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24825" t="18970" r="42511" b="64129"/>
          <a:stretch/>
        </p:blipFill>
        <p:spPr>
          <a:xfrm>
            <a:off x="5606073" y="4592526"/>
            <a:ext cx="5916697" cy="170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57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7057623" y="309092"/>
            <a:ext cx="4906850" cy="2910626"/>
          </a:xfrm>
          <a:prstGeom prst="ellipse">
            <a:avLst/>
          </a:prstGeom>
          <a:solidFill>
            <a:schemeClr val="accent2"/>
          </a:solidFill>
          <a:ln w="76200">
            <a:solidFill>
              <a:srgbClr val="B3D1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5400" dirty="0" smtClean="0"/>
              <a:t>القانونان الأول و الثاني لنيوتن في الحركة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95387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>
        <p15:prstTrans prst="curtains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6508" t="36047" r="42609" b="13601"/>
          <a:stretch/>
        </p:blipFill>
        <p:spPr>
          <a:xfrm>
            <a:off x="6351719" y="350181"/>
            <a:ext cx="5662022" cy="519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" y="3728432"/>
            <a:ext cx="4836017" cy="239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1" y="771096"/>
            <a:ext cx="2943225" cy="2566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96" y="771095"/>
            <a:ext cx="2678553" cy="2566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847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49175" t="24780" r="24396" b="6558"/>
          <a:stretch/>
        </p:blipFill>
        <p:spPr>
          <a:xfrm>
            <a:off x="7920507" y="864724"/>
            <a:ext cx="3928057" cy="5737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9076" t="27245" r="24396" b="25396"/>
          <a:stretch/>
        </p:blipFill>
        <p:spPr>
          <a:xfrm>
            <a:off x="4106827" y="1643970"/>
            <a:ext cx="3451538" cy="4958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مستدير الزوايا 3"/>
          <p:cNvSpPr/>
          <p:nvPr/>
        </p:nvSpPr>
        <p:spPr>
          <a:xfrm>
            <a:off x="9105364" y="189108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الخلاصة</a:t>
            </a:r>
            <a:endParaRPr lang="en-US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/>
          <a:srcRect l="5731" t="13419" r="4044" b="15258"/>
          <a:stretch/>
        </p:blipFill>
        <p:spPr>
          <a:xfrm>
            <a:off x="171712" y="189108"/>
            <a:ext cx="3266947" cy="1798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9" y="2339537"/>
            <a:ext cx="2889570" cy="1923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5" y="4842528"/>
            <a:ext cx="3591781" cy="1652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8"/>
          <a:srcRect l="41950" t="29181" r="28751" b="24340"/>
          <a:stretch/>
        </p:blipFill>
        <p:spPr>
          <a:xfrm>
            <a:off x="3651058" y="189108"/>
            <a:ext cx="1732884" cy="1545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4489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اختبر نفسي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698460" y="2813229"/>
            <a:ext cx="495300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bg1"/>
                </a:solidFill>
              </a:rPr>
              <a:t>لأن الاحتكاك يسبب توقف الأجسام المتحركة فيبدو السكون و كأنه الحالة الطبيعية للمادة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33400" y="2813097"/>
            <a:ext cx="5269710" cy="89535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bg1"/>
                </a:solidFill>
              </a:rPr>
              <a:t>يقوم الغشاء الخلوي بحفظ مكونات الخلية و يتحكم بمرور المواد من الخلية و إليها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6555585" y="1738651"/>
            <a:ext cx="5290266" cy="851730"/>
            <a:chOff x="6527010" y="1561449"/>
            <a:chExt cx="5290266" cy="85173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527010" y="1561449"/>
              <a:ext cx="4533900" cy="851730"/>
            </a:xfrm>
            <a:prstGeom prst="roundRect">
              <a:avLst/>
            </a:prstGeom>
            <a:solidFill>
              <a:srgbClr val="99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لماذا جعل الاحتكاك استكشاف القانون الأول لنيوتن صعبا؟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112426" y="1657350"/>
              <a:ext cx="70485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bg1"/>
                  </a:solidFill>
                </a:rPr>
                <a:t>1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533400" y="1738651"/>
            <a:ext cx="5317335" cy="900716"/>
            <a:chOff x="901305" y="1347184"/>
            <a:chExt cx="5317335" cy="900716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901305" y="1347184"/>
              <a:ext cx="4533900" cy="900716"/>
            </a:xfrm>
            <a:prstGeom prst="roundRect">
              <a:avLst/>
            </a:prstGeom>
            <a:solidFill>
              <a:srgbClr val="99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وضح كيف تعتمد قوة مقاومة الهواء لجسم متحرك على سرعته</a:t>
              </a: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5513790" y="1443085"/>
              <a:ext cx="70485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 smtClean="0">
                  <a:solidFill>
                    <a:schemeClr val="bg1"/>
                  </a:solidFill>
                </a:rPr>
                <a:t>2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0" y="3383219"/>
            <a:ext cx="3078052" cy="347478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3" b="90000" l="9705" r="89873">
                        <a14:foregroundMark x1="37553" y1="72000" x2="20675" y2="87000"/>
                        <a14:foregroundMark x1="32911" y1="56000" x2="33755" y2="46667"/>
                        <a14:foregroundMark x1="19409" y1="87667" x2="15190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17" y="0"/>
            <a:ext cx="1229889" cy="15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59964" t="31822" r="20635" b="12192"/>
          <a:stretch/>
        </p:blipFill>
        <p:spPr>
          <a:xfrm>
            <a:off x="8023538" y="399245"/>
            <a:ext cx="3232597" cy="5244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60657" t="14744" r="23902" b="28037"/>
          <a:stretch/>
        </p:blipFill>
        <p:spPr>
          <a:xfrm>
            <a:off x="1622738" y="217770"/>
            <a:ext cx="2691685" cy="5607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62" y="2459865"/>
            <a:ext cx="2088524" cy="44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0470" t="39391" r="40729" b="6559"/>
          <a:stretch/>
        </p:blipFill>
        <p:spPr>
          <a:xfrm>
            <a:off x="6413679" y="1680693"/>
            <a:ext cx="5048518" cy="395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6916" t="35028" r="57453" b="44016"/>
          <a:stretch/>
        </p:blipFill>
        <p:spPr>
          <a:xfrm>
            <a:off x="1007535" y="3657600"/>
            <a:ext cx="4851509" cy="2230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5731" t="13419" r="4044" b="15258"/>
          <a:stretch/>
        </p:blipFill>
        <p:spPr>
          <a:xfrm>
            <a:off x="1072824" y="632011"/>
            <a:ext cx="4786220" cy="2635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652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90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970" t="32350" r="23208" b="12368"/>
          <a:stretch/>
        </p:blipFill>
        <p:spPr>
          <a:xfrm>
            <a:off x="7225047" y="283335"/>
            <a:ext cx="4790941" cy="4043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2252" t="27069" r="22813" b="19586"/>
          <a:stretch/>
        </p:blipFill>
        <p:spPr>
          <a:xfrm>
            <a:off x="480744" y="2866427"/>
            <a:ext cx="6284889" cy="3431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21855" t="51364" r="41322" b="26101"/>
          <a:stretch/>
        </p:blipFill>
        <p:spPr>
          <a:xfrm>
            <a:off x="7225047" y="4649139"/>
            <a:ext cx="4790941" cy="164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9" y="283335"/>
            <a:ext cx="2919145" cy="2092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8519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23508" t="25000" r="24197" b="35294"/>
          <a:stretch/>
        </p:blipFill>
        <p:spPr>
          <a:xfrm>
            <a:off x="1184857" y="556622"/>
            <a:ext cx="5988676" cy="2556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B3D10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5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163" t="30238" r="41223" b="40889"/>
          <a:stretch/>
        </p:blipFill>
        <p:spPr>
          <a:xfrm>
            <a:off x="6593985" y="254622"/>
            <a:ext cx="4893972" cy="256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92" y="3815632"/>
            <a:ext cx="3725957" cy="253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9" y="706671"/>
            <a:ext cx="5342702" cy="355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89643" y="3815632"/>
            <a:ext cx="2353860" cy="304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0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142" t="20027" r="40828" b="9375"/>
          <a:stretch/>
        </p:blipFill>
        <p:spPr>
          <a:xfrm>
            <a:off x="6980348" y="1017431"/>
            <a:ext cx="4687911" cy="5164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11079" r="54980" b="-94"/>
          <a:stretch/>
        </p:blipFill>
        <p:spPr>
          <a:xfrm>
            <a:off x="1313645" y="386365"/>
            <a:ext cx="3734873" cy="610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01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61</Words>
  <Application>Microsoft Office PowerPoint</Application>
  <PresentationFormat>شاشة عريضة</PresentationFormat>
  <Paragraphs>10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22</cp:revision>
  <dcterms:created xsi:type="dcterms:W3CDTF">2021-01-25T00:24:29Z</dcterms:created>
  <dcterms:modified xsi:type="dcterms:W3CDTF">2021-01-26T13:15:30Z</dcterms:modified>
</cp:coreProperties>
</file>