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458" r:id="rId3"/>
    <p:sldId id="479" r:id="rId4"/>
    <p:sldId id="335" r:id="rId5"/>
    <p:sldId id="480" r:id="rId6"/>
    <p:sldId id="351" r:id="rId7"/>
    <p:sldId id="324" r:id="rId8"/>
    <p:sldId id="482" r:id="rId9"/>
    <p:sldId id="319" r:id="rId10"/>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guide id="3" orient="horz" pos="1693">
          <p15:clr>
            <a:srgbClr val="A4A3A4"/>
          </p15:clr>
        </p15:guide>
        <p15:guide id="4" pos="35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4" autoAdjust="0"/>
    <p:restoredTop sz="94660"/>
  </p:normalViewPr>
  <p:slideViewPr>
    <p:cSldViewPr snapToGrid="0">
      <p:cViewPr varScale="1">
        <p:scale>
          <a:sx n="60" d="100"/>
          <a:sy n="60" d="100"/>
        </p:scale>
        <p:origin x="102" y="1422"/>
      </p:cViewPr>
      <p:guideLst>
        <p:guide orient="horz" pos="2183"/>
        <p:guide pos="3863"/>
        <p:guide orient="horz" pos="1693"/>
        <p:guide pos="35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3EFD-F5C3-4596-A6BE-F013D50D6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AF468507-E48F-4DFA-A829-9E6850D48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4817824D-4963-4AEF-8845-A701F8977851}"/>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5" name="Footer Placeholder 4">
            <a:extLst>
              <a:ext uri="{FF2B5EF4-FFF2-40B4-BE49-F238E27FC236}">
                <a16:creationId xmlns:a16="http://schemas.microsoft.com/office/drawing/2014/main" id="{2D41B5A5-C580-4BAD-AC31-F7A349DB6A98}"/>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60BBE145-E0FE-4869-BAF5-293267447AA8}"/>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134177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142B-EB09-40AC-9C1C-70743FB2DB34}"/>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1FEA1A42-6E36-4F8A-9BCD-E5822A637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12035B9-E8D9-446C-8B0C-E620EEF00883}"/>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5" name="Footer Placeholder 4">
            <a:extLst>
              <a:ext uri="{FF2B5EF4-FFF2-40B4-BE49-F238E27FC236}">
                <a16:creationId xmlns:a16="http://schemas.microsoft.com/office/drawing/2014/main" id="{9A16E3D1-50C0-4730-B528-A8C498A14BE4}"/>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B01073B-158B-4AE9-AC92-1749BAAD031E}"/>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271339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CA734-14EF-4383-A502-FEEE5AB73E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8058EF1C-264D-4088-B5C0-E9BA4DD77E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818DE1C0-E5B4-4EFD-8F40-86BB2BF5527D}"/>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5" name="Footer Placeholder 4">
            <a:extLst>
              <a:ext uri="{FF2B5EF4-FFF2-40B4-BE49-F238E27FC236}">
                <a16:creationId xmlns:a16="http://schemas.microsoft.com/office/drawing/2014/main" id="{E7EAE23B-BEDB-44BD-881B-6810A51166E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10AC8A00-691D-4222-9E4C-27AD8ED9AAD3}"/>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391802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268D-5087-4782-83A0-7BDCE442AD61}"/>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1708DDF0-95F6-4C2C-A69B-084351F854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06B8CA33-BB33-4277-B612-C9E1D05C29AF}"/>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5" name="Footer Placeholder 4">
            <a:extLst>
              <a:ext uri="{FF2B5EF4-FFF2-40B4-BE49-F238E27FC236}">
                <a16:creationId xmlns:a16="http://schemas.microsoft.com/office/drawing/2014/main" id="{DD62F7DA-877C-4013-8071-00B9B560F0C8}"/>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76B75940-3DE1-408F-A3A8-F3079DA51D7B}"/>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116514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15D6-DABE-4EC1-8EF8-3F28AB657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C88B973C-3DE2-4442-9F61-6A3A0A83B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31303-8694-4202-AE62-13D8BF19AC1B}"/>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5" name="Footer Placeholder 4">
            <a:extLst>
              <a:ext uri="{FF2B5EF4-FFF2-40B4-BE49-F238E27FC236}">
                <a16:creationId xmlns:a16="http://schemas.microsoft.com/office/drawing/2014/main" id="{54B5A991-FED7-4761-9FDA-4EBFAFD0AD6B}"/>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B1CE27E-CAB6-4676-A299-F8F0CCE7689C}"/>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5128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406D-B68F-4492-B411-544EA1CBB032}"/>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14E685C1-6582-4548-93B0-CF389488E2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CEF7209E-CA2B-4E0C-9F58-D23832130D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B4576C25-EB1A-493E-925A-54DD261A4478}"/>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6" name="Footer Placeholder 5">
            <a:extLst>
              <a:ext uri="{FF2B5EF4-FFF2-40B4-BE49-F238E27FC236}">
                <a16:creationId xmlns:a16="http://schemas.microsoft.com/office/drawing/2014/main" id="{21F1A648-573E-4D1C-9B37-0DD38B2DE11D}"/>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9EF7FD76-E72B-4103-8C08-909F8FBD5126}"/>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424283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E9F3-0B73-451E-B1FD-E57763CA2CDE}"/>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51B3FAC8-02A7-41C1-9E47-10A3D4A77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9AC79-7E73-4D20-9646-DD236F0F19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94C11032-0B34-41CF-82A2-9AAD8DAFA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1945D-B03E-426C-B2EB-660A2A4AF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799AB5B1-37E9-452C-A859-82C73F48C90F}"/>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8" name="Footer Placeholder 7">
            <a:extLst>
              <a:ext uri="{FF2B5EF4-FFF2-40B4-BE49-F238E27FC236}">
                <a16:creationId xmlns:a16="http://schemas.microsoft.com/office/drawing/2014/main" id="{5081A46B-C692-42B8-B5F4-F6A2F41B4312}"/>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5A570D41-E0D1-4D60-AA1B-C4505C1CA12B}"/>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315949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61EA-BB4F-4812-AB3B-6DC8D6552FD8}"/>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C9AE787D-937F-45D7-9F0A-676E91284499}"/>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4" name="Footer Placeholder 3">
            <a:extLst>
              <a:ext uri="{FF2B5EF4-FFF2-40B4-BE49-F238E27FC236}">
                <a16:creationId xmlns:a16="http://schemas.microsoft.com/office/drawing/2014/main" id="{74537004-576D-4A7C-BC07-BA35536E32A6}"/>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B18AD639-5ABD-4DF9-93B0-B163F3997B7C}"/>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127402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F1BB8-A163-4517-B61E-339E9D08BCD8}"/>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3" name="Footer Placeholder 2">
            <a:extLst>
              <a:ext uri="{FF2B5EF4-FFF2-40B4-BE49-F238E27FC236}">
                <a16:creationId xmlns:a16="http://schemas.microsoft.com/office/drawing/2014/main" id="{09DAE9B0-8279-4D95-A8E5-FF1861DCB314}"/>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C575CDE-48B3-4C4B-9133-0DEBA82C6D69}"/>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18749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0E49-9673-4926-A845-7934D29D2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F76EE9FC-96EA-426D-AECE-D5ACC8AD1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4FD3148F-7D9E-4DC2-983C-2DF4EBEF9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02337-E20A-44D7-A4A2-B3288160D2E0}"/>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6" name="Footer Placeholder 5">
            <a:extLst>
              <a:ext uri="{FF2B5EF4-FFF2-40B4-BE49-F238E27FC236}">
                <a16:creationId xmlns:a16="http://schemas.microsoft.com/office/drawing/2014/main" id="{7D49D80C-F2AF-4541-B72F-72163887AD65}"/>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284AF57B-78A1-4C8D-95D2-21E26FC40D41}"/>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71766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91A2-4774-4E31-AFD1-81C095387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ABCFEBE6-1F40-49F1-A26B-A1D2783FF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937DDD43-DD00-49D2-8755-6B6C04FE9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31415-AD63-4380-B0A5-449277CCEAE0}"/>
              </a:ext>
            </a:extLst>
          </p:cNvPr>
          <p:cNvSpPr>
            <a:spLocks noGrp="1"/>
          </p:cNvSpPr>
          <p:nvPr>
            <p:ph type="dt" sz="half" idx="10"/>
          </p:nvPr>
        </p:nvSpPr>
        <p:spPr/>
        <p:txBody>
          <a:bodyPr/>
          <a:lstStyle/>
          <a:p>
            <a:fld id="{28F4A506-A0B2-4DE1-B069-A8C9CB89B5D1}" type="datetimeFigureOut">
              <a:rPr lang="ar-SY" smtClean="0"/>
              <a:t>11/06/1442</a:t>
            </a:fld>
            <a:endParaRPr lang="ar-SY"/>
          </a:p>
        </p:txBody>
      </p:sp>
      <p:sp>
        <p:nvSpPr>
          <p:cNvPr id="6" name="Footer Placeholder 5">
            <a:extLst>
              <a:ext uri="{FF2B5EF4-FFF2-40B4-BE49-F238E27FC236}">
                <a16:creationId xmlns:a16="http://schemas.microsoft.com/office/drawing/2014/main" id="{2EB7B878-3C64-4AD3-B496-BCCE1B05915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921A505B-7E14-40DC-8215-424EE71AAF8C}"/>
              </a:ext>
            </a:extLst>
          </p:cNvPr>
          <p:cNvSpPr>
            <a:spLocks noGrp="1"/>
          </p:cNvSpPr>
          <p:nvPr>
            <p:ph type="sldNum" sz="quarter" idx="12"/>
          </p:nvPr>
        </p:nvSpPr>
        <p:spPr/>
        <p:txBody>
          <a:bodyPr/>
          <a:lstStyle/>
          <a:p>
            <a:fld id="{FBE56113-F40E-4E10-AEB9-94A51125845C}" type="slidenum">
              <a:rPr lang="ar-SY" smtClean="0"/>
              <a:t>‹#›</a:t>
            </a:fld>
            <a:endParaRPr lang="ar-SY"/>
          </a:p>
        </p:txBody>
      </p:sp>
    </p:spTree>
    <p:extLst>
      <p:ext uri="{BB962C8B-B14F-4D97-AF65-F5344CB8AC3E}">
        <p14:creationId xmlns:p14="http://schemas.microsoft.com/office/powerpoint/2010/main" val="419381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EDDA3-59C3-47C3-A9FC-BDF8CA8C95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3CA632CC-E3B5-4518-BA05-A11A2C020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4684713C-4252-4E02-8094-3312FC7AB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4A506-A0B2-4DE1-B069-A8C9CB89B5D1}" type="datetimeFigureOut">
              <a:rPr lang="ar-SY" smtClean="0"/>
              <a:t>11/06/1442</a:t>
            </a:fld>
            <a:endParaRPr lang="ar-SY"/>
          </a:p>
        </p:txBody>
      </p:sp>
      <p:sp>
        <p:nvSpPr>
          <p:cNvPr id="5" name="Footer Placeholder 4">
            <a:extLst>
              <a:ext uri="{FF2B5EF4-FFF2-40B4-BE49-F238E27FC236}">
                <a16:creationId xmlns:a16="http://schemas.microsoft.com/office/drawing/2014/main" id="{C69C7B0F-1CEF-46C7-A7CA-EB23C98DB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2367A0E8-86E0-4785-A23D-63C27EBC3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56113-F40E-4E10-AEB9-94A51125845C}" type="slidenum">
              <a:rPr lang="ar-SY" smtClean="0"/>
              <a:t>‹#›</a:t>
            </a:fld>
            <a:endParaRPr lang="ar-SY"/>
          </a:p>
        </p:txBody>
      </p:sp>
    </p:spTree>
    <p:extLst>
      <p:ext uri="{BB962C8B-B14F-4D97-AF65-F5344CB8AC3E}">
        <p14:creationId xmlns:p14="http://schemas.microsoft.com/office/powerpoint/2010/main" val="142405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5465809-8E1D-47F5-AED0-D223A0BEEBFC}"/>
              </a:ext>
            </a:extLst>
          </p:cNvPr>
          <p:cNvSpPr txBox="1"/>
          <p:nvPr/>
        </p:nvSpPr>
        <p:spPr>
          <a:xfrm>
            <a:off x="1745342" y="3013501"/>
            <a:ext cx="5704115" cy="830997"/>
          </a:xfrm>
          <a:prstGeom prst="rect">
            <a:avLst/>
          </a:prstGeom>
          <a:noFill/>
        </p:spPr>
        <p:txBody>
          <a:bodyPr wrap="square" rtlCol="0">
            <a:spAutoFit/>
          </a:bodyPr>
          <a:lstStyle/>
          <a:p>
            <a:r>
              <a:rPr lang="ar-SY" sz="4800" b="1" dirty="0">
                <a:latin typeface="Oswald" panose="02000503000000000000" pitchFamily="2" charset="0"/>
              </a:rPr>
              <a:t>الحلويات</a:t>
            </a:r>
          </a:p>
        </p:txBody>
      </p:sp>
      <p:sp>
        <p:nvSpPr>
          <p:cNvPr id="15" name="Freeform: Shape 14">
            <a:extLst>
              <a:ext uri="{FF2B5EF4-FFF2-40B4-BE49-F238E27FC236}">
                <a16:creationId xmlns:a16="http://schemas.microsoft.com/office/drawing/2014/main" id="{BB54C2F6-58DD-47C6-A986-E7C46732739F}"/>
              </a:ext>
            </a:extLst>
          </p:cNvPr>
          <p:cNvSpPr/>
          <p:nvPr/>
        </p:nvSpPr>
        <p:spPr>
          <a:xfrm>
            <a:off x="-3517183" y="0"/>
            <a:ext cx="18731066" cy="6858000"/>
          </a:xfrm>
          <a:custGeom>
            <a:avLst/>
            <a:gdLst>
              <a:gd name="connsiteX0" fmla="*/ 38190 w 18731066"/>
              <a:gd name="connsiteY0" fmla="*/ 0 h 6858000"/>
              <a:gd name="connsiteX1" fmla="*/ 18731066 w 18731066"/>
              <a:gd name="connsiteY1" fmla="*/ 0 h 6858000"/>
              <a:gd name="connsiteX2" fmla="*/ 18731066 w 18731066"/>
              <a:gd name="connsiteY2" fmla="*/ 6858000 h 6858000"/>
              <a:gd name="connsiteX3" fmla="*/ 0 w 18731066"/>
              <a:gd name="connsiteY3" fmla="*/ 6858000 h 6858000"/>
              <a:gd name="connsiteX4" fmla="*/ 1264651 w 18731066"/>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1066" h="6858000">
                <a:moveTo>
                  <a:pt x="38190" y="0"/>
                </a:moveTo>
                <a:lnTo>
                  <a:pt x="18731066" y="0"/>
                </a:lnTo>
                <a:lnTo>
                  <a:pt x="18731066" y="6858000"/>
                </a:lnTo>
                <a:lnTo>
                  <a:pt x="0" y="6858000"/>
                </a:lnTo>
                <a:lnTo>
                  <a:pt x="1264651" y="3429000"/>
                </a:lnTo>
                <a:close/>
              </a:path>
            </a:pathLst>
          </a:custGeom>
          <a:solidFill>
            <a:srgbClr val="B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airplane, plane&#10;&#10;Description automatically generated">
            <a:extLst>
              <a:ext uri="{FF2B5EF4-FFF2-40B4-BE49-F238E27FC236}">
                <a16:creationId xmlns:a16="http://schemas.microsoft.com/office/drawing/2014/main" id="{F7CC3B0F-DFEA-48A2-8212-17A441820582}"/>
              </a:ext>
            </a:extLst>
          </p:cNvPr>
          <p:cNvPicPr>
            <a:picLocks noChangeAspect="1"/>
          </p:cNvPicPr>
          <p:nvPr/>
        </p:nvPicPr>
        <p:blipFill rotWithShape="1">
          <a:blip r:embed="rId2">
            <a:extLst>
              <a:ext uri="{28A0092B-C50C-407E-A947-70E740481C1C}">
                <a14:useLocalDpi xmlns:a14="http://schemas.microsoft.com/office/drawing/2010/main" val="0"/>
              </a:ext>
            </a:extLst>
          </a:blip>
          <a:srcRect l="7471" t="21375" r="6873" b="22751"/>
          <a:stretch/>
        </p:blipFill>
        <p:spPr>
          <a:xfrm rot="5400000">
            <a:off x="-4412436" y="1622197"/>
            <a:ext cx="3914741" cy="3613607"/>
          </a:xfrm>
          <a:prstGeom prst="rect">
            <a:avLst/>
          </a:prstGeom>
        </p:spPr>
      </p:pic>
    </p:spTree>
    <p:extLst>
      <p:ext uri="{BB962C8B-B14F-4D97-AF65-F5344CB8AC3E}">
        <p14:creationId xmlns:p14="http://schemas.microsoft.com/office/powerpoint/2010/main" val="1372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4.16667E-7 0 L 0.87253 0 " pathEditMode="relative" rAng="0" ptsTypes="AA">
                                      <p:cBhvr>
                                        <p:cTn id="6" dur="3000" fill="hold"/>
                                        <p:tgtEl>
                                          <p:spTgt spid="13"/>
                                        </p:tgtEl>
                                        <p:attrNameLst>
                                          <p:attrName>ppt_x</p:attrName>
                                          <p:attrName>ppt_y</p:attrName>
                                        </p:attrNameLst>
                                      </p:cBhvr>
                                      <p:rCtr x="43620" y="0"/>
                                    </p:animMotion>
                                  </p:childTnLst>
                                </p:cTn>
                              </p:par>
                              <p:par>
                                <p:cTn id="7" presetID="63" presetClass="path" presetSubtype="0" fill="hold" grpId="0" nodeType="withEffect">
                                  <p:stCondLst>
                                    <p:cond delay="0"/>
                                  </p:stCondLst>
                                  <p:childTnLst>
                                    <p:animMotion origin="layout" path="M 5.55112E-17 0 L 0.87253 0 " pathEditMode="relative" rAng="0" ptsTypes="AA">
                                      <p:cBhvr>
                                        <p:cTn id="8" dur="3000" fill="hold"/>
                                        <p:tgtEl>
                                          <p:spTgt spid="15"/>
                                        </p:tgtEl>
                                        <p:attrNameLst>
                                          <p:attrName>ppt_x</p:attrName>
                                          <p:attrName>ppt_y</p:attrName>
                                        </p:attrNameLst>
                                      </p:cBhvr>
                                      <p:rCtr x="436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5C692312-CB72-4554-BD99-5638BF260D72}"/>
              </a:ext>
            </a:extLst>
          </p:cNvPr>
          <p:cNvSpPr/>
          <p:nvPr/>
        </p:nvSpPr>
        <p:spPr>
          <a:xfrm flipH="1">
            <a:off x="9761993" y="-662698"/>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40" name="Group 39">
            <a:extLst>
              <a:ext uri="{FF2B5EF4-FFF2-40B4-BE49-F238E27FC236}">
                <a16:creationId xmlns:a16="http://schemas.microsoft.com/office/drawing/2014/main" id="{0EE27B9B-135D-46E7-8D29-76F63964805F}"/>
              </a:ext>
            </a:extLst>
          </p:cNvPr>
          <p:cNvGrpSpPr/>
          <p:nvPr/>
        </p:nvGrpSpPr>
        <p:grpSpPr>
          <a:xfrm flipH="1" flipV="1">
            <a:off x="9860292" y="1250046"/>
            <a:ext cx="1834212" cy="635091"/>
            <a:chOff x="1431941" y="2643418"/>
            <a:chExt cx="1834212" cy="635091"/>
          </a:xfrm>
        </p:grpSpPr>
        <p:sp>
          <p:nvSpPr>
            <p:cNvPr id="45" name="Freeform: Shape 44">
              <a:extLst>
                <a:ext uri="{FF2B5EF4-FFF2-40B4-BE49-F238E27FC236}">
                  <a16:creationId xmlns:a16="http://schemas.microsoft.com/office/drawing/2014/main" id="{F3D3204C-8CD0-4A1A-8BB3-F5EB10DEC6EA}"/>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EBBC880-8E9B-423F-901A-7E0D2A11A6F6}"/>
                </a:ext>
              </a:extLst>
            </p:cNvPr>
            <p:cNvSpPr txBox="1"/>
            <p:nvPr/>
          </p:nvSpPr>
          <p:spPr>
            <a:xfrm rot="10800000">
              <a:off x="1615267" y="2671223"/>
              <a:ext cx="1650886" cy="338554"/>
            </a:xfrm>
            <a:prstGeom prst="rect">
              <a:avLst/>
            </a:prstGeom>
            <a:noFill/>
          </p:spPr>
          <p:txBody>
            <a:bodyPr wrap="square" rtlCol="0">
              <a:spAutoFit/>
            </a:bodyPr>
            <a:lstStyle/>
            <a:p>
              <a:pPr algn="r"/>
              <a:r>
                <a:rPr lang="ar-SY"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1" name="Group 70">
            <a:extLst>
              <a:ext uri="{FF2B5EF4-FFF2-40B4-BE49-F238E27FC236}">
                <a16:creationId xmlns:a16="http://schemas.microsoft.com/office/drawing/2014/main" id="{504B00CE-67B4-4E92-AA8E-94C31F000B4E}"/>
              </a:ext>
            </a:extLst>
          </p:cNvPr>
          <p:cNvGrpSpPr/>
          <p:nvPr/>
        </p:nvGrpSpPr>
        <p:grpSpPr>
          <a:xfrm flipH="1">
            <a:off x="6132513" y="0"/>
            <a:ext cx="5561991" cy="1222155"/>
            <a:chOff x="1437352" y="652952"/>
            <a:chExt cx="5561991" cy="1222155"/>
          </a:xfrm>
        </p:grpSpPr>
        <p:sp>
          <p:nvSpPr>
            <p:cNvPr id="72" name="Freeform: Shape 71">
              <a:extLst>
                <a:ext uri="{FF2B5EF4-FFF2-40B4-BE49-F238E27FC236}">
                  <a16:creationId xmlns:a16="http://schemas.microsoft.com/office/drawing/2014/main" id="{9103566D-BFCF-4A08-9E21-87532AC26A22}"/>
                </a:ext>
              </a:extLst>
            </p:cNvPr>
            <p:cNvSpPr/>
            <p:nvPr/>
          </p:nvSpPr>
          <p:spPr>
            <a:xfrm flipV="1">
              <a:off x="1437352" y="652952"/>
              <a:ext cx="4657600" cy="1222155"/>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66CC"/>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A86BEFCE-54B4-41A3-9A38-451AADFE5FFA}"/>
                </a:ext>
              </a:extLst>
            </p:cNvPr>
            <p:cNvSpPr txBox="1"/>
            <p:nvPr/>
          </p:nvSpPr>
          <p:spPr>
            <a:xfrm>
              <a:off x="2792905" y="1240528"/>
              <a:ext cx="4206438" cy="584775"/>
            </a:xfrm>
            <a:prstGeom prst="rect">
              <a:avLst/>
            </a:prstGeom>
            <a:noFill/>
          </p:spPr>
          <p:txBody>
            <a:bodyPr wrap="square" rtlCol="0">
              <a:spAutoFit/>
            </a:bodyPr>
            <a:lstStyle/>
            <a:p>
              <a:pPr algn="r"/>
              <a:r>
                <a:rPr lang="ar-SY"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الحلويات </a:t>
              </a:r>
            </a:p>
          </p:txBody>
        </p:sp>
      </p:grpSp>
      <p:sp>
        <p:nvSpPr>
          <p:cNvPr id="44" name="TextBox 43">
            <a:extLst>
              <a:ext uri="{FF2B5EF4-FFF2-40B4-BE49-F238E27FC236}">
                <a16:creationId xmlns:a16="http://schemas.microsoft.com/office/drawing/2014/main" id="{9CE11713-D24E-4D14-A0B0-1C58AE85D6E1}"/>
              </a:ext>
            </a:extLst>
          </p:cNvPr>
          <p:cNvSpPr txBox="1"/>
          <p:nvPr/>
        </p:nvSpPr>
        <p:spPr>
          <a:xfrm>
            <a:off x="2268221" y="1298640"/>
            <a:ext cx="8798981" cy="954107"/>
          </a:xfrm>
          <a:prstGeom prst="rect">
            <a:avLst/>
          </a:prstGeom>
          <a:noFill/>
        </p:spPr>
        <p:txBody>
          <a:bodyPr wrap="square" rtlCol="0">
            <a:spAutoFit/>
          </a:bodyPr>
          <a:lstStyle/>
          <a:p>
            <a:pPr algn="r"/>
            <a:r>
              <a:rPr lang="ar-SY" sz="2800" b="1" dirty="0">
                <a:latin typeface="Open Sans" panose="020B0606030504020204" pitchFamily="34" charset="0"/>
                <a:ea typeface="Open Sans" panose="020B0606030504020204" pitchFamily="34" charset="0"/>
              </a:rPr>
              <a:t>الحلوى من الأصناف المفضلة عند الكبار والصغار و وقد ظهرت أنواع عديدة منها , وتنوعت المواد المستعملة في صناعتها و كذلك طرق عملها .</a:t>
            </a:r>
          </a:p>
        </p:txBody>
      </p:sp>
      <p:grpSp>
        <p:nvGrpSpPr>
          <p:cNvPr id="84" name="Group 83">
            <a:extLst>
              <a:ext uri="{FF2B5EF4-FFF2-40B4-BE49-F238E27FC236}">
                <a16:creationId xmlns:a16="http://schemas.microsoft.com/office/drawing/2014/main" id="{6098F4B3-B7D6-4A73-8484-4FEC0E09DDA7}"/>
              </a:ext>
            </a:extLst>
          </p:cNvPr>
          <p:cNvGrpSpPr/>
          <p:nvPr/>
        </p:nvGrpSpPr>
        <p:grpSpPr>
          <a:xfrm>
            <a:off x="360173" y="1236627"/>
            <a:ext cx="2244499" cy="2434510"/>
            <a:chOff x="7624954" y="1603531"/>
            <a:chExt cx="2244499" cy="2434510"/>
          </a:xfrm>
        </p:grpSpPr>
        <p:grpSp>
          <p:nvGrpSpPr>
            <p:cNvPr id="85" name="Group 84">
              <a:extLst>
                <a:ext uri="{FF2B5EF4-FFF2-40B4-BE49-F238E27FC236}">
                  <a16:creationId xmlns:a16="http://schemas.microsoft.com/office/drawing/2014/main" id="{6F690667-A7FA-4642-9AD9-B9773E6F9956}"/>
                </a:ext>
              </a:extLst>
            </p:cNvPr>
            <p:cNvGrpSpPr/>
            <p:nvPr/>
          </p:nvGrpSpPr>
          <p:grpSpPr>
            <a:xfrm>
              <a:off x="7624954" y="1603531"/>
              <a:ext cx="2244499" cy="2434510"/>
              <a:chOff x="2728686" y="1944914"/>
              <a:chExt cx="3055724" cy="3314410"/>
            </a:xfrm>
          </p:grpSpPr>
          <p:sp>
            <p:nvSpPr>
              <p:cNvPr id="88" name="Rectangle 87">
                <a:extLst>
                  <a:ext uri="{FF2B5EF4-FFF2-40B4-BE49-F238E27FC236}">
                    <a16:creationId xmlns:a16="http://schemas.microsoft.com/office/drawing/2014/main" id="{D9A3158B-7369-4430-B3AC-5B8FB0EDE4AC}"/>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Top Corners One Rounded and One Snipped 88">
                <a:extLst>
                  <a:ext uri="{FF2B5EF4-FFF2-40B4-BE49-F238E27FC236}">
                    <a16:creationId xmlns:a16="http://schemas.microsoft.com/office/drawing/2014/main" id="{DC9B8622-CE4F-4E2D-BA3D-6B80105896CD}"/>
                  </a:ext>
                </a:extLst>
              </p:cNvPr>
              <p:cNvSpPr/>
              <p:nvPr/>
            </p:nvSpPr>
            <p:spPr>
              <a:xfrm rot="10800000">
                <a:off x="2728686" y="1944914"/>
                <a:ext cx="2496457" cy="2641600"/>
              </a:xfrm>
              <a:prstGeom prst="snipRoundRect">
                <a:avLst>
                  <a:gd name="adj1" fmla="val 29018"/>
                  <a:gd name="adj2" fmla="val 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Triangle 19">
                <a:extLst>
                  <a:ext uri="{FF2B5EF4-FFF2-40B4-BE49-F238E27FC236}">
                    <a16:creationId xmlns:a16="http://schemas.microsoft.com/office/drawing/2014/main" id="{B37FAF8B-95AD-468A-B0D9-898C251C94D0}"/>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D200D2"/>
                  </a:gs>
                  <a:gs pos="0">
                    <a:srgbClr val="D200D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EAB85919-08BD-4D27-ADF8-8D18496E2287}"/>
                </a:ext>
              </a:extLst>
            </p:cNvPr>
            <p:cNvSpPr txBox="1"/>
            <p:nvPr/>
          </p:nvSpPr>
          <p:spPr>
            <a:xfrm>
              <a:off x="8189077" y="1880622"/>
              <a:ext cx="837089" cy="830997"/>
            </a:xfrm>
            <a:prstGeom prst="rect">
              <a:avLst/>
            </a:prstGeom>
            <a:noFill/>
          </p:spPr>
          <p:txBody>
            <a:bodyPr wrap="none" rtlCol="0">
              <a:spAutoFit/>
            </a:bodyPr>
            <a:lstStyle/>
            <a:p>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2</a:t>
              </a:r>
              <a:endParaRPr lang="en-US" sz="2400" b="1" dirty="0">
                <a:latin typeface="Century Gothic" panose="020B0502020202020204" pitchFamily="34" charset="0"/>
              </a:endParaRPr>
            </a:p>
          </p:txBody>
        </p:sp>
        <p:pic>
          <p:nvPicPr>
            <p:cNvPr id="87" name="Graphic 86" descr="Target Audience">
              <a:extLst>
                <a:ext uri="{FF2B5EF4-FFF2-40B4-BE49-F238E27FC236}">
                  <a16:creationId xmlns:a16="http://schemas.microsoft.com/office/drawing/2014/main" id="{F326872E-0B97-46B9-A053-463709F38B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3065" y="2472838"/>
              <a:ext cx="914400" cy="914400"/>
            </a:xfrm>
            <a:prstGeom prst="rect">
              <a:avLst/>
            </a:prstGeom>
          </p:spPr>
        </p:pic>
      </p:grpSp>
      <p:grpSp>
        <p:nvGrpSpPr>
          <p:cNvPr id="91" name="Group 90">
            <a:extLst>
              <a:ext uri="{FF2B5EF4-FFF2-40B4-BE49-F238E27FC236}">
                <a16:creationId xmlns:a16="http://schemas.microsoft.com/office/drawing/2014/main" id="{1B3E349D-D673-4B40-9FE9-DD770EF4693F}"/>
              </a:ext>
            </a:extLst>
          </p:cNvPr>
          <p:cNvGrpSpPr/>
          <p:nvPr/>
        </p:nvGrpSpPr>
        <p:grpSpPr>
          <a:xfrm>
            <a:off x="1122126" y="687830"/>
            <a:ext cx="389900" cy="815066"/>
            <a:chOff x="3976914" y="1402541"/>
            <a:chExt cx="421209" cy="782522"/>
          </a:xfrm>
          <a:effectLst>
            <a:outerShdw blurRad="76200" dir="18900000" sy="23000" kx="-1200000" algn="bl" rotWithShape="0">
              <a:prstClr val="black">
                <a:alpha val="20000"/>
              </a:prstClr>
            </a:outerShdw>
          </a:effectLst>
        </p:grpSpPr>
        <p:sp>
          <p:nvSpPr>
            <p:cNvPr id="92" name="Rectangle 91">
              <a:extLst>
                <a:ext uri="{FF2B5EF4-FFF2-40B4-BE49-F238E27FC236}">
                  <a16:creationId xmlns:a16="http://schemas.microsoft.com/office/drawing/2014/main" id="{EB18B6A8-229C-43DE-8B79-651AAC473128}"/>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25B68D2-7356-4241-A1B4-757E2F64B6E2}"/>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0">
              <a:extLst>
                <a:ext uri="{FF2B5EF4-FFF2-40B4-BE49-F238E27FC236}">
                  <a16:creationId xmlns:a16="http://schemas.microsoft.com/office/drawing/2014/main" id="{D92845BC-0010-4F72-BB92-BA1BC121C3EB}"/>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1F59FA1-8246-40F6-8AD0-5AA69708E17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52E85176-389E-4B4D-923C-CE512A16B1A4}"/>
              </a:ext>
            </a:extLst>
          </p:cNvPr>
          <p:cNvGrpSpPr/>
          <p:nvPr/>
        </p:nvGrpSpPr>
        <p:grpSpPr>
          <a:xfrm>
            <a:off x="173258" y="3426904"/>
            <a:ext cx="1884683" cy="2771046"/>
            <a:chOff x="10092985" y="2778410"/>
            <a:chExt cx="1884683" cy="2771046"/>
          </a:xfrm>
        </p:grpSpPr>
        <p:grpSp>
          <p:nvGrpSpPr>
            <p:cNvPr id="97" name="Group 96">
              <a:extLst>
                <a:ext uri="{FF2B5EF4-FFF2-40B4-BE49-F238E27FC236}">
                  <a16:creationId xmlns:a16="http://schemas.microsoft.com/office/drawing/2014/main" id="{FFABE728-AA6D-4315-AA2D-D60DFE4733A8}"/>
                </a:ext>
              </a:extLst>
            </p:cNvPr>
            <p:cNvGrpSpPr/>
            <p:nvPr/>
          </p:nvGrpSpPr>
          <p:grpSpPr>
            <a:xfrm rot="21371849">
              <a:off x="10092985" y="2778410"/>
              <a:ext cx="1884683" cy="2771046"/>
              <a:chOff x="395817" y="4262072"/>
              <a:chExt cx="1884683" cy="2771046"/>
            </a:xfrm>
            <a:solidFill>
              <a:schemeClr val="bg1"/>
            </a:solidFill>
            <a:effectLst>
              <a:outerShdw blurRad="317500" dist="88900" dir="2700000" algn="tl" rotWithShape="0">
                <a:prstClr val="black">
                  <a:alpha val="40000"/>
                </a:prstClr>
              </a:outerShdw>
            </a:effectLst>
          </p:grpSpPr>
          <p:sp>
            <p:nvSpPr>
              <p:cNvPr id="99" name="TextBox 98">
                <a:extLst>
                  <a:ext uri="{FF2B5EF4-FFF2-40B4-BE49-F238E27FC236}">
                    <a16:creationId xmlns:a16="http://schemas.microsoft.com/office/drawing/2014/main" id="{445B731D-C3A5-466B-B4EE-5AC8F146B9D0}"/>
                  </a:ext>
                </a:extLst>
              </p:cNvPr>
              <p:cNvSpPr txBox="1"/>
              <p:nvPr/>
            </p:nvSpPr>
            <p:spPr>
              <a:xfrm>
                <a:off x="395817" y="4262072"/>
                <a:ext cx="1884145" cy="461665"/>
              </a:xfrm>
              <a:prstGeom prst="rect">
                <a:avLst/>
              </a:prstGeom>
              <a:grpFill/>
            </p:spPr>
            <p:txBody>
              <a:bodyPr wrap="square" rtlCol="0">
                <a:spAutoFit/>
              </a:bodyPr>
              <a:lstStyle/>
              <a:p>
                <a:pPr algn="r"/>
                <a:r>
                  <a:rPr lang="ar-SY" sz="2400" b="1" dirty="0">
                    <a:solidFill>
                      <a:srgbClr val="FF0000"/>
                    </a:solidFill>
                    <a:latin typeface="Century Gothic" panose="020B0502020202020204" pitchFamily="34" charset="0"/>
                  </a:rPr>
                  <a:t>الغذاء و التغذية</a:t>
                </a:r>
                <a:endParaRPr lang="en-US" b="1" dirty="0">
                  <a:solidFill>
                    <a:srgbClr val="FF0000"/>
                  </a:solidFill>
                  <a:latin typeface="Century Gothic" panose="020B0502020202020204" pitchFamily="34" charset="0"/>
                </a:endParaRPr>
              </a:p>
            </p:txBody>
          </p:sp>
          <p:sp>
            <p:nvSpPr>
              <p:cNvPr id="100" name="TextBox 99">
                <a:extLst>
                  <a:ext uri="{FF2B5EF4-FFF2-40B4-BE49-F238E27FC236}">
                    <a16:creationId xmlns:a16="http://schemas.microsoft.com/office/drawing/2014/main" id="{FC3E2EFD-0FA8-49F1-917E-03CE3DC778F7}"/>
                  </a:ext>
                </a:extLst>
              </p:cNvPr>
              <p:cNvSpPr txBox="1"/>
              <p:nvPr/>
            </p:nvSpPr>
            <p:spPr>
              <a:xfrm>
                <a:off x="404950" y="4724794"/>
                <a:ext cx="1875550" cy="2308324"/>
              </a:xfrm>
              <a:prstGeom prst="rect">
                <a:avLst/>
              </a:prstGeom>
              <a:grpFill/>
            </p:spPr>
            <p:txBody>
              <a:bodyPr wrap="square" rtlCol="0">
                <a:spAutoFit/>
              </a:bodyPr>
              <a:lstStyle/>
              <a:p>
                <a:pPr algn="r"/>
                <a:r>
                  <a:rPr lang="ar-SY" sz="2400" b="1" dirty="0">
                    <a:latin typeface="Century Gothic" panose="020B0502020202020204" pitchFamily="34" charset="0"/>
                  </a:rPr>
                  <a:t>الحلويات</a:t>
                </a: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p:txBody>
          </p:sp>
        </p:grpSp>
        <p:pic>
          <p:nvPicPr>
            <p:cNvPr id="98" name="Picture 97">
              <a:extLst>
                <a:ext uri="{FF2B5EF4-FFF2-40B4-BE49-F238E27FC236}">
                  <a16:creationId xmlns:a16="http://schemas.microsoft.com/office/drawing/2014/main" id="{34A5120C-961D-4534-95B8-DE8695C9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2809">
              <a:off x="10417408" y="3993710"/>
              <a:ext cx="1323328" cy="1102774"/>
            </a:xfrm>
            <a:prstGeom prst="rect">
              <a:avLst/>
            </a:prstGeom>
          </p:spPr>
        </p:pic>
      </p:grpSp>
      <p:sp>
        <p:nvSpPr>
          <p:cNvPr id="101" name="Rectangle 21">
            <a:extLst>
              <a:ext uri="{FF2B5EF4-FFF2-40B4-BE49-F238E27FC236}">
                <a16:creationId xmlns:a16="http://schemas.microsoft.com/office/drawing/2014/main" id="{B3E6E669-4CFC-49FD-AA83-B875ABB26CF5}"/>
              </a:ext>
            </a:extLst>
          </p:cNvPr>
          <p:cNvSpPr/>
          <p:nvPr/>
        </p:nvSpPr>
        <p:spPr>
          <a:xfrm rot="15142371">
            <a:off x="801468" y="3143655"/>
            <a:ext cx="881230" cy="40770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reeform: Shape 120">
            <a:extLst>
              <a:ext uri="{FF2B5EF4-FFF2-40B4-BE49-F238E27FC236}">
                <a16:creationId xmlns:a16="http://schemas.microsoft.com/office/drawing/2014/main" id="{196DCC71-1055-4CB3-AEF6-B6B6C5DA2117}"/>
              </a:ext>
            </a:extLst>
          </p:cNvPr>
          <p:cNvSpPr/>
          <p:nvPr/>
        </p:nvSpPr>
        <p:spPr>
          <a:xfrm rot="5400000">
            <a:off x="2083673" y="4599856"/>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reeform: Shape 121">
            <a:extLst>
              <a:ext uri="{FF2B5EF4-FFF2-40B4-BE49-F238E27FC236}">
                <a16:creationId xmlns:a16="http://schemas.microsoft.com/office/drawing/2014/main" id="{C4F0B4D0-EAC6-4A49-A73D-C4F26CBF3B01}"/>
              </a:ext>
            </a:extLst>
          </p:cNvPr>
          <p:cNvSpPr/>
          <p:nvPr/>
        </p:nvSpPr>
        <p:spPr>
          <a:xfrm rot="5400000">
            <a:off x="4367794" y="4352215"/>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6"/>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Freeform: Shape 122">
            <a:extLst>
              <a:ext uri="{FF2B5EF4-FFF2-40B4-BE49-F238E27FC236}">
                <a16:creationId xmlns:a16="http://schemas.microsoft.com/office/drawing/2014/main" id="{AE3A85D8-E3ED-47EC-A7E8-2D9CAC4E3DBD}"/>
              </a:ext>
            </a:extLst>
          </p:cNvPr>
          <p:cNvSpPr/>
          <p:nvPr/>
        </p:nvSpPr>
        <p:spPr>
          <a:xfrm rot="5400000">
            <a:off x="3016666" y="2663851"/>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7"/>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Freeform: Shape 123">
            <a:extLst>
              <a:ext uri="{FF2B5EF4-FFF2-40B4-BE49-F238E27FC236}">
                <a16:creationId xmlns:a16="http://schemas.microsoft.com/office/drawing/2014/main" id="{30216820-4769-411F-A4B3-9F27A8D84A5E}"/>
              </a:ext>
            </a:extLst>
          </p:cNvPr>
          <p:cNvSpPr/>
          <p:nvPr/>
        </p:nvSpPr>
        <p:spPr>
          <a:xfrm rot="5400000">
            <a:off x="5349432" y="2483448"/>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8"/>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27">
            <a:extLst>
              <a:ext uri="{FF2B5EF4-FFF2-40B4-BE49-F238E27FC236}">
                <a16:creationId xmlns:a16="http://schemas.microsoft.com/office/drawing/2014/main" id="{8965866D-BD3B-4590-946A-EA451603369F}"/>
              </a:ext>
            </a:extLst>
          </p:cNvPr>
          <p:cNvGrpSpPr/>
          <p:nvPr/>
        </p:nvGrpSpPr>
        <p:grpSpPr>
          <a:xfrm>
            <a:off x="4057413" y="2720539"/>
            <a:ext cx="229544" cy="346651"/>
            <a:chOff x="3976914" y="1402541"/>
            <a:chExt cx="421209" cy="565307"/>
          </a:xfrm>
          <a:effectLst>
            <a:outerShdw blurRad="76200" dir="18900000" sy="23000" kx="-1200000" algn="bl" rotWithShape="0">
              <a:prstClr val="black">
                <a:alpha val="20000"/>
              </a:prstClr>
            </a:outerShdw>
          </a:effectLst>
        </p:grpSpPr>
        <p:sp>
          <p:nvSpPr>
            <p:cNvPr id="47" name="Oval 28">
              <a:extLst>
                <a:ext uri="{FF2B5EF4-FFF2-40B4-BE49-F238E27FC236}">
                  <a16:creationId xmlns:a16="http://schemas.microsoft.com/office/drawing/2014/main" id="{304B4300-DA13-464F-B487-56AA634218EC}"/>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10">
              <a:extLst>
                <a:ext uri="{FF2B5EF4-FFF2-40B4-BE49-F238E27FC236}">
                  <a16:creationId xmlns:a16="http://schemas.microsoft.com/office/drawing/2014/main" id="{4BB9BE94-ADB0-4182-8FE5-52BE0E14BCF7}"/>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0">
              <a:extLst>
                <a:ext uri="{FF2B5EF4-FFF2-40B4-BE49-F238E27FC236}">
                  <a16:creationId xmlns:a16="http://schemas.microsoft.com/office/drawing/2014/main" id="{5AA49F82-6E75-4692-997D-1102B43D363D}"/>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1">
            <a:extLst>
              <a:ext uri="{FF2B5EF4-FFF2-40B4-BE49-F238E27FC236}">
                <a16:creationId xmlns:a16="http://schemas.microsoft.com/office/drawing/2014/main" id="{33C34908-88EA-4435-BA8A-C0B169069BF5}"/>
              </a:ext>
            </a:extLst>
          </p:cNvPr>
          <p:cNvGrpSpPr/>
          <p:nvPr/>
        </p:nvGrpSpPr>
        <p:grpSpPr>
          <a:xfrm>
            <a:off x="6384208" y="2494559"/>
            <a:ext cx="229544" cy="346651"/>
            <a:chOff x="3976914" y="1402541"/>
            <a:chExt cx="421209" cy="565307"/>
          </a:xfrm>
          <a:effectLst>
            <a:outerShdw blurRad="76200" dir="18900000" sy="23000" kx="-1200000" algn="bl" rotWithShape="0">
              <a:prstClr val="black">
                <a:alpha val="20000"/>
              </a:prstClr>
            </a:outerShdw>
          </a:effectLst>
        </p:grpSpPr>
        <p:sp>
          <p:nvSpPr>
            <p:cNvPr id="51" name="Oval 32">
              <a:extLst>
                <a:ext uri="{FF2B5EF4-FFF2-40B4-BE49-F238E27FC236}">
                  <a16:creationId xmlns:a16="http://schemas.microsoft.com/office/drawing/2014/main" id="{88FFEDBB-FF6F-4238-944D-D7E97E7CB9B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10">
              <a:extLst>
                <a:ext uri="{FF2B5EF4-FFF2-40B4-BE49-F238E27FC236}">
                  <a16:creationId xmlns:a16="http://schemas.microsoft.com/office/drawing/2014/main" id="{77F40057-B483-492E-BFB4-8E557CD4533C}"/>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35">
              <a:extLst>
                <a:ext uri="{FF2B5EF4-FFF2-40B4-BE49-F238E27FC236}">
                  <a16:creationId xmlns:a16="http://schemas.microsoft.com/office/drawing/2014/main" id="{CF0DE259-88C7-4D5A-9F7E-07B3DF97DFE7}"/>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6">
            <a:extLst>
              <a:ext uri="{FF2B5EF4-FFF2-40B4-BE49-F238E27FC236}">
                <a16:creationId xmlns:a16="http://schemas.microsoft.com/office/drawing/2014/main" id="{DE1A9D55-9E83-4698-815F-20E570624691}"/>
              </a:ext>
            </a:extLst>
          </p:cNvPr>
          <p:cNvGrpSpPr/>
          <p:nvPr/>
        </p:nvGrpSpPr>
        <p:grpSpPr>
          <a:xfrm>
            <a:off x="5414751" y="4419737"/>
            <a:ext cx="229544" cy="346651"/>
            <a:chOff x="3976914" y="1402541"/>
            <a:chExt cx="421209" cy="565307"/>
          </a:xfrm>
          <a:effectLst>
            <a:outerShdw blurRad="76200" dir="18900000" sy="23000" kx="-1200000" algn="bl" rotWithShape="0">
              <a:prstClr val="black">
                <a:alpha val="20000"/>
              </a:prstClr>
            </a:outerShdw>
          </a:effectLst>
        </p:grpSpPr>
        <p:sp>
          <p:nvSpPr>
            <p:cNvPr id="55" name="Oval 37">
              <a:extLst>
                <a:ext uri="{FF2B5EF4-FFF2-40B4-BE49-F238E27FC236}">
                  <a16:creationId xmlns:a16="http://schemas.microsoft.com/office/drawing/2014/main" id="{146EB6C4-85AC-4562-8670-452A2DD4B2E3}"/>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10">
              <a:extLst>
                <a:ext uri="{FF2B5EF4-FFF2-40B4-BE49-F238E27FC236}">
                  <a16:creationId xmlns:a16="http://schemas.microsoft.com/office/drawing/2014/main" id="{C42B3581-6116-4F55-BA1C-9E1CFB3CBC4D}"/>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39">
              <a:extLst>
                <a:ext uri="{FF2B5EF4-FFF2-40B4-BE49-F238E27FC236}">
                  <a16:creationId xmlns:a16="http://schemas.microsoft.com/office/drawing/2014/main" id="{B36EDCD0-2296-48C2-8BED-8A058CCAD01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40">
            <a:extLst>
              <a:ext uri="{FF2B5EF4-FFF2-40B4-BE49-F238E27FC236}">
                <a16:creationId xmlns:a16="http://schemas.microsoft.com/office/drawing/2014/main" id="{98DDEF2A-A08C-4D50-A2B3-E6A49C3A8177}"/>
              </a:ext>
            </a:extLst>
          </p:cNvPr>
          <p:cNvGrpSpPr/>
          <p:nvPr/>
        </p:nvGrpSpPr>
        <p:grpSpPr>
          <a:xfrm>
            <a:off x="3178890" y="4574735"/>
            <a:ext cx="229544" cy="413960"/>
            <a:chOff x="3976914" y="1292776"/>
            <a:chExt cx="421209" cy="675072"/>
          </a:xfrm>
          <a:effectLst>
            <a:outerShdw blurRad="76200" dir="18900000" sy="23000" kx="-1200000" algn="bl" rotWithShape="0">
              <a:prstClr val="black">
                <a:alpha val="20000"/>
              </a:prstClr>
            </a:outerShdw>
          </a:effectLst>
        </p:grpSpPr>
        <p:sp>
          <p:nvSpPr>
            <p:cNvPr id="59" name="Oval 41">
              <a:extLst>
                <a:ext uri="{FF2B5EF4-FFF2-40B4-BE49-F238E27FC236}">
                  <a16:creationId xmlns:a16="http://schemas.microsoft.com/office/drawing/2014/main" id="{90FB2A0D-A7C4-4236-9521-EEC65CC77A6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10">
              <a:extLst>
                <a:ext uri="{FF2B5EF4-FFF2-40B4-BE49-F238E27FC236}">
                  <a16:creationId xmlns:a16="http://schemas.microsoft.com/office/drawing/2014/main" id="{98614D6B-6D21-4633-B763-06DEDC10FD6B}"/>
                </a:ext>
              </a:extLst>
            </p:cNvPr>
            <p:cNvSpPr/>
            <p:nvPr/>
          </p:nvSpPr>
          <p:spPr>
            <a:xfrm rot="1060331">
              <a:off x="4130540" y="1292776"/>
              <a:ext cx="197639"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3">
              <a:extLst>
                <a:ext uri="{FF2B5EF4-FFF2-40B4-BE49-F238E27FC236}">
                  <a16:creationId xmlns:a16="http://schemas.microsoft.com/office/drawing/2014/main" id="{6749242A-016F-430F-94A1-163BF4C4787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Shape 120">
            <a:extLst>
              <a:ext uri="{FF2B5EF4-FFF2-40B4-BE49-F238E27FC236}">
                <a16:creationId xmlns:a16="http://schemas.microsoft.com/office/drawing/2014/main" id="{196DCC71-1055-4CB3-AEF6-B6B6C5DA2117}"/>
              </a:ext>
            </a:extLst>
          </p:cNvPr>
          <p:cNvSpPr/>
          <p:nvPr/>
        </p:nvSpPr>
        <p:spPr>
          <a:xfrm rot="5400000">
            <a:off x="6585564" y="4337147"/>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9"/>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Freeform: Shape 121">
            <a:extLst>
              <a:ext uri="{FF2B5EF4-FFF2-40B4-BE49-F238E27FC236}">
                <a16:creationId xmlns:a16="http://schemas.microsoft.com/office/drawing/2014/main" id="{C4F0B4D0-EAC6-4A49-A73D-C4F26CBF3B01}"/>
              </a:ext>
            </a:extLst>
          </p:cNvPr>
          <p:cNvSpPr/>
          <p:nvPr/>
        </p:nvSpPr>
        <p:spPr>
          <a:xfrm rot="5400000">
            <a:off x="8865349" y="4359443"/>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10"/>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reeform: Shape 122">
            <a:extLst>
              <a:ext uri="{FF2B5EF4-FFF2-40B4-BE49-F238E27FC236}">
                <a16:creationId xmlns:a16="http://schemas.microsoft.com/office/drawing/2014/main" id="{AE3A85D8-E3ED-47EC-A7E8-2D9CAC4E3DBD}"/>
              </a:ext>
            </a:extLst>
          </p:cNvPr>
          <p:cNvSpPr/>
          <p:nvPr/>
        </p:nvSpPr>
        <p:spPr>
          <a:xfrm rot="5400000">
            <a:off x="7699344" y="251943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11"/>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6" name="Group 27">
            <a:extLst>
              <a:ext uri="{FF2B5EF4-FFF2-40B4-BE49-F238E27FC236}">
                <a16:creationId xmlns:a16="http://schemas.microsoft.com/office/drawing/2014/main" id="{8965866D-BD3B-4590-946A-EA451603369F}"/>
              </a:ext>
            </a:extLst>
          </p:cNvPr>
          <p:cNvGrpSpPr/>
          <p:nvPr/>
        </p:nvGrpSpPr>
        <p:grpSpPr>
          <a:xfrm>
            <a:off x="8740090" y="2573369"/>
            <a:ext cx="229544" cy="346651"/>
            <a:chOff x="3976914" y="1402541"/>
            <a:chExt cx="421209" cy="565307"/>
          </a:xfrm>
          <a:effectLst>
            <a:outerShdw blurRad="76200" dir="18900000" sy="23000" kx="-1200000" algn="bl" rotWithShape="0">
              <a:prstClr val="black">
                <a:alpha val="20000"/>
              </a:prstClr>
            </a:outerShdw>
          </a:effectLst>
        </p:grpSpPr>
        <p:sp>
          <p:nvSpPr>
            <p:cNvPr id="67" name="Oval 28">
              <a:extLst>
                <a:ext uri="{FF2B5EF4-FFF2-40B4-BE49-F238E27FC236}">
                  <a16:creationId xmlns:a16="http://schemas.microsoft.com/office/drawing/2014/main" id="{304B4300-DA13-464F-B487-56AA634218EC}"/>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0">
              <a:extLst>
                <a:ext uri="{FF2B5EF4-FFF2-40B4-BE49-F238E27FC236}">
                  <a16:creationId xmlns:a16="http://schemas.microsoft.com/office/drawing/2014/main" id="{4BB9BE94-ADB0-4182-8FE5-52BE0E14BCF7}"/>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0">
              <a:extLst>
                <a:ext uri="{FF2B5EF4-FFF2-40B4-BE49-F238E27FC236}">
                  <a16:creationId xmlns:a16="http://schemas.microsoft.com/office/drawing/2014/main" id="{5AA49F82-6E75-4692-997D-1102B43D363D}"/>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6">
            <a:extLst>
              <a:ext uri="{FF2B5EF4-FFF2-40B4-BE49-F238E27FC236}">
                <a16:creationId xmlns:a16="http://schemas.microsoft.com/office/drawing/2014/main" id="{DE1A9D55-9E83-4698-815F-20E570624691}"/>
              </a:ext>
            </a:extLst>
          </p:cNvPr>
          <p:cNvGrpSpPr/>
          <p:nvPr/>
        </p:nvGrpSpPr>
        <p:grpSpPr>
          <a:xfrm>
            <a:off x="9889386" y="4411480"/>
            <a:ext cx="229544" cy="346651"/>
            <a:chOff x="3976914" y="1402541"/>
            <a:chExt cx="421209" cy="565307"/>
          </a:xfrm>
          <a:effectLst>
            <a:outerShdw blurRad="76200" dir="18900000" sy="23000" kx="-1200000" algn="bl" rotWithShape="0">
              <a:prstClr val="black">
                <a:alpha val="20000"/>
              </a:prstClr>
            </a:outerShdw>
          </a:effectLst>
        </p:grpSpPr>
        <p:sp>
          <p:nvSpPr>
            <p:cNvPr id="78" name="Oval 37">
              <a:extLst>
                <a:ext uri="{FF2B5EF4-FFF2-40B4-BE49-F238E27FC236}">
                  <a16:creationId xmlns:a16="http://schemas.microsoft.com/office/drawing/2014/main" id="{146EB6C4-85AC-4562-8670-452A2DD4B2E3}"/>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10">
              <a:extLst>
                <a:ext uri="{FF2B5EF4-FFF2-40B4-BE49-F238E27FC236}">
                  <a16:creationId xmlns:a16="http://schemas.microsoft.com/office/drawing/2014/main" id="{C42B3581-6116-4F55-BA1C-9E1CFB3CBC4D}"/>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39">
              <a:extLst>
                <a:ext uri="{FF2B5EF4-FFF2-40B4-BE49-F238E27FC236}">
                  <a16:creationId xmlns:a16="http://schemas.microsoft.com/office/drawing/2014/main" id="{B36EDCD0-2296-48C2-8BED-8A058CCAD01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0">
            <a:extLst>
              <a:ext uri="{FF2B5EF4-FFF2-40B4-BE49-F238E27FC236}">
                <a16:creationId xmlns:a16="http://schemas.microsoft.com/office/drawing/2014/main" id="{98DDEF2A-A08C-4D50-A2B3-E6A49C3A8177}"/>
              </a:ext>
            </a:extLst>
          </p:cNvPr>
          <p:cNvGrpSpPr/>
          <p:nvPr/>
        </p:nvGrpSpPr>
        <p:grpSpPr>
          <a:xfrm>
            <a:off x="7645018" y="4328798"/>
            <a:ext cx="229544" cy="413960"/>
            <a:chOff x="3976914" y="1292776"/>
            <a:chExt cx="421209" cy="675072"/>
          </a:xfrm>
          <a:effectLst>
            <a:outerShdw blurRad="76200" dir="18900000" sy="23000" kx="-1200000" algn="bl" rotWithShape="0">
              <a:prstClr val="black">
                <a:alpha val="20000"/>
              </a:prstClr>
            </a:outerShdw>
          </a:effectLst>
        </p:grpSpPr>
        <p:sp>
          <p:nvSpPr>
            <p:cNvPr id="82" name="Oval 41">
              <a:extLst>
                <a:ext uri="{FF2B5EF4-FFF2-40B4-BE49-F238E27FC236}">
                  <a16:creationId xmlns:a16="http://schemas.microsoft.com/office/drawing/2014/main" id="{90FB2A0D-A7C4-4236-9521-EEC65CC77A6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10">
              <a:extLst>
                <a:ext uri="{FF2B5EF4-FFF2-40B4-BE49-F238E27FC236}">
                  <a16:creationId xmlns:a16="http://schemas.microsoft.com/office/drawing/2014/main" id="{98614D6B-6D21-4633-B763-06DEDC10FD6B}"/>
                </a:ext>
              </a:extLst>
            </p:cNvPr>
            <p:cNvSpPr/>
            <p:nvPr/>
          </p:nvSpPr>
          <p:spPr>
            <a:xfrm rot="1060331">
              <a:off x="4130540" y="1292776"/>
              <a:ext cx="197639"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43">
              <a:extLst>
                <a:ext uri="{FF2B5EF4-FFF2-40B4-BE49-F238E27FC236}">
                  <a16:creationId xmlns:a16="http://schemas.microsoft.com/office/drawing/2014/main" id="{6749242A-016F-430F-94A1-163BF4C4787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83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strVal val="4*#ppt_w"/>
                                          </p:val>
                                        </p:tav>
                                        <p:tav tm="100000">
                                          <p:val>
                                            <p:strVal val="#ppt_w"/>
                                          </p:val>
                                        </p:tav>
                                      </p:tavLst>
                                    </p:anim>
                                    <p:anim calcmode="lin" valueType="num">
                                      <p:cBhvr>
                                        <p:cTn id="13" dur="500" fill="hold"/>
                                        <p:tgtEl>
                                          <p:spTgt spid="91"/>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500"/>
                            </p:stCondLst>
                            <p:childTnLst>
                              <p:par>
                                <p:cTn id="29" presetID="17" presetClass="entr" presetSubtype="2"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ppt_x</p:attrName>
                                        </p:attrNameLst>
                                      </p:cBhvr>
                                      <p:tavLst>
                                        <p:tav tm="0">
                                          <p:val>
                                            <p:strVal val="#ppt_x+#ppt_w/2"/>
                                          </p:val>
                                        </p:tav>
                                        <p:tav tm="100000">
                                          <p:val>
                                            <p:strVal val="#ppt_x"/>
                                          </p:val>
                                        </p:tav>
                                      </p:tavLst>
                                    </p:anim>
                                    <p:anim calcmode="lin" valueType="num">
                                      <p:cBhvr>
                                        <p:cTn id="32" dur="500" fill="hold"/>
                                        <p:tgtEl>
                                          <p:spTgt spid="71"/>
                                        </p:tgtEl>
                                        <p:attrNameLst>
                                          <p:attrName>ppt_y</p:attrName>
                                        </p:attrNameLst>
                                      </p:cBhvr>
                                      <p:tavLst>
                                        <p:tav tm="0">
                                          <p:val>
                                            <p:strVal val="#ppt_y"/>
                                          </p:val>
                                        </p:tav>
                                        <p:tav tm="100000">
                                          <p:val>
                                            <p:strVal val="#ppt_y"/>
                                          </p:val>
                                        </p:tav>
                                      </p:tavLst>
                                    </p:anim>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17" presetClass="entr" presetSubtype="2"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ppt_x</p:attrName>
                                        </p:attrNameLst>
                                      </p:cBhvr>
                                      <p:tavLst>
                                        <p:tav tm="0">
                                          <p:val>
                                            <p:strVal val="#ppt_x+#ppt_w/2"/>
                                          </p:val>
                                        </p:tav>
                                        <p:tav tm="100000">
                                          <p:val>
                                            <p:strVal val="#ppt_x"/>
                                          </p:val>
                                        </p:tav>
                                      </p:tavLst>
                                    </p:anim>
                                    <p:anim calcmode="lin" valueType="num">
                                      <p:cBhvr>
                                        <p:cTn id="39" dur="500" fill="hold"/>
                                        <p:tgtEl>
                                          <p:spTgt spid="40"/>
                                        </p:tgtEl>
                                        <p:attrNameLst>
                                          <p:attrName>ppt_y</p:attrName>
                                        </p:attrNameLst>
                                      </p:cBhvr>
                                      <p:tavLst>
                                        <p:tav tm="0">
                                          <p:val>
                                            <p:strVal val="#ppt_y"/>
                                          </p:val>
                                        </p:tav>
                                        <p:tav tm="100000">
                                          <p:val>
                                            <p:strVal val="#ppt_y"/>
                                          </p:val>
                                        </p:tav>
                                      </p:tavLst>
                                    </p:anim>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1500"/>
                            </p:stCondLst>
                            <p:childTnLst>
                              <p:par>
                                <p:cTn id="43" presetID="17" presetClass="entr" presetSubtype="4"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
                                          </p:val>
                                        </p:tav>
                                        <p:tav tm="100000">
                                          <p:val>
                                            <p:strVal val="#ppt_x"/>
                                          </p:val>
                                        </p:tav>
                                      </p:tavLst>
                                    </p:anim>
                                    <p:anim calcmode="lin" valueType="num">
                                      <p:cBhvr>
                                        <p:cTn id="46" dur="500" fill="hold"/>
                                        <p:tgtEl>
                                          <p:spTgt spid="44"/>
                                        </p:tgtEl>
                                        <p:attrNameLst>
                                          <p:attrName>ppt_y</p:attrName>
                                        </p:attrNameLst>
                                      </p:cBhvr>
                                      <p:tavLst>
                                        <p:tav tm="0">
                                          <p:val>
                                            <p:strVal val="#ppt_y+#ppt_h/2"/>
                                          </p:val>
                                        </p:tav>
                                        <p:tav tm="100000">
                                          <p:val>
                                            <p:strVal val="#ppt_y"/>
                                          </p:val>
                                        </p:tav>
                                      </p:tavLst>
                                    </p:anim>
                                    <p:anim calcmode="lin" valueType="num">
                                      <p:cBhvr>
                                        <p:cTn id="47" dur="500" fill="hold"/>
                                        <p:tgtEl>
                                          <p:spTgt spid="44"/>
                                        </p:tgtEl>
                                        <p:attrNameLst>
                                          <p:attrName>ppt_w</p:attrName>
                                        </p:attrNameLst>
                                      </p:cBhvr>
                                      <p:tavLst>
                                        <p:tav tm="0">
                                          <p:val>
                                            <p:strVal val="#ppt_w"/>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32"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strVal val="4*#ppt_w"/>
                                          </p:val>
                                        </p:tav>
                                        <p:tav tm="100000">
                                          <p:val>
                                            <p:strVal val="#ppt_w"/>
                                          </p:val>
                                        </p:tav>
                                      </p:tavLst>
                                    </p:anim>
                                    <p:anim calcmode="lin" valueType="num">
                                      <p:cBhvr>
                                        <p:cTn id="54" dur="500" fill="hold"/>
                                        <p:tgtEl>
                                          <p:spTgt spid="58"/>
                                        </p:tgtEl>
                                        <p:attrNameLst>
                                          <p:attrName>ppt_h</p:attrName>
                                        </p:attrNameLst>
                                      </p:cBhvr>
                                      <p:tavLst>
                                        <p:tav tm="0">
                                          <p:val>
                                            <p:strVal val="4*#ppt_h"/>
                                          </p:val>
                                        </p:tav>
                                        <p:tav tm="100000">
                                          <p:val>
                                            <p:strVal val="#ppt_h"/>
                                          </p:val>
                                        </p:tav>
                                      </p:tavLst>
                                    </p:anim>
                                  </p:childTnLst>
                                </p:cTn>
                              </p:par>
                            </p:childTnLst>
                          </p:cTn>
                        </p:par>
                        <p:par>
                          <p:cTn id="55" fill="hold">
                            <p:stCondLst>
                              <p:cond delay="500"/>
                            </p:stCondLst>
                            <p:childTnLst>
                              <p:par>
                                <p:cTn id="56" presetID="23" presetClass="entr" presetSubtype="16"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childTnLst>
                                </p:cTn>
                              </p:par>
                              <p:par>
                                <p:cTn id="60" presetID="6" presetClass="emph" presetSubtype="0" autoRev="1" fill="hold" grpId="1" nodeType="withEffect">
                                  <p:stCondLst>
                                    <p:cond delay="150"/>
                                  </p:stCondLst>
                                  <p:childTnLst>
                                    <p:animScale>
                                      <p:cBhvr>
                                        <p:cTn id="61" dur="200" fill="hold"/>
                                        <p:tgtEl>
                                          <p:spTgt spid="38"/>
                                        </p:tgtEl>
                                      </p:cBhvr>
                                      <p:by x="200000" y="200000"/>
                                    </p:animScale>
                                  </p:childTnLst>
                                </p:cTn>
                              </p:par>
                            </p:childTnLst>
                          </p:cTn>
                        </p:par>
                      </p:childTnLst>
                    </p:cTn>
                  </p:par>
                  <p:par>
                    <p:cTn id="62" fill="hold">
                      <p:stCondLst>
                        <p:cond delay="indefinite"/>
                      </p:stCondLst>
                      <p:childTnLst>
                        <p:par>
                          <p:cTn id="63" fill="hold">
                            <p:stCondLst>
                              <p:cond delay="0"/>
                            </p:stCondLst>
                            <p:childTnLst>
                              <p:par>
                                <p:cTn id="64" presetID="23" presetClass="entr" presetSubtype="32" fill="hold" nodeType="click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p:cTn id="66" dur="500" fill="hold"/>
                                        <p:tgtEl>
                                          <p:spTgt spid="54"/>
                                        </p:tgtEl>
                                        <p:attrNameLst>
                                          <p:attrName>ppt_w</p:attrName>
                                        </p:attrNameLst>
                                      </p:cBhvr>
                                      <p:tavLst>
                                        <p:tav tm="0">
                                          <p:val>
                                            <p:strVal val="4*#ppt_w"/>
                                          </p:val>
                                        </p:tav>
                                        <p:tav tm="100000">
                                          <p:val>
                                            <p:strVal val="#ppt_w"/>
                                          </p:val>
                                        </p:tav>
                                      </p:tavLst>
                                    </p:anim>
                                    <p:anim calcmode="lin" valueType="num">
                                      <p:cBhvr>
                                        <p:cTn id="67" dur="500" fill="hold"/>
                                        <p:tgtEl>
                                          <p:spTgt spid="54"/>
                                        </p:tgtEl>
                                        <p:attrNameLst>
                                          <p:attrName>ppt_h</p:attrName>
                                        </p:attrNameLst>
                                      </p:cBhvr>
                                      <p:tavLst>
                                        <p:tav tm="0">
                                          <p:val>
                                            <p:strVal val="4*#ppt_h"/>
                                          </p:val>
                                        </p:tav>
                                        <p:tav tm="100000">
                                          <p:val>
                                            <p:strVal val="#ppt_h"/>
                                          </p:val>
                                        </p:tav>
                                      </p:tavLst>
                                    </p:anim>
                                  </p:childTnLst>
                                </p:cTn>
                              </p:par>
                            </p:childTnLst>
                          </p:cTn>
                        </p:par>
                        <p:par>
                          <p:cTn id="68" fill="hold">
                            <p:stCondLst>
                              <p:cond delay="500"/>
                            </p:stCondLst>
                            <p:childTnLst>
                              <p:par>
                                <p:cTn id="69" presetID="23" presetClass="entr" presetSubtype="1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childTnLst>
                                </p:cTn>
                              </p:par>
                              <p:par>
                                <p:cTn id="73" presetID="6" presetClass="emph" presetSubtype="0" autoRev="1" fill="hold" grpId="1" nodeType="withEffect">
                                  <p:stCondLst>
                                    <p:cond delay="150"/>
                                  </p:stCondLst>
                                  <p:childTnLst>
                                    <p:animScale>
                                      <p:cBhvr>
                                        <p:cTn id="74" dur="200" fill="hold"/>
                                        <p:tgtEl>
                                          <p:spTgt spid="39"/>
                                        </p:tgtEl>
                                      </p:cBhvr>
                                      <p:by x="200000" y="200000"/>
                                    </p:animScale>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strVal val="4*#ppt_w"/>
                                          </p:val>
                                        </p:tav>
                                        <p:tav tm="100000">
                                          <p:val>
                                            <p:strVal val="#ppt_w"/>
                                          </p:val>
                                        </p:tav>
                                      </p:tavLst>
                                    </p:anim>
                                    <p:anim calcmode="lin" valueType="num">
                                      <p:cBhvr>
                                        <p:cTn id="80" dur="500" fill="hold"/>
                                        <p:tgtEl>
                                          <p:spTgt spid="43"/>
                                        </p:tgtEl>
                                        <p:attrNameLst>
                                          <p:attrName>ppt_h</p:attrName>
                                        </p:attrNameLst>
                                      </p:cBhvr>
                                      <p:tavLst>
                                        <p:tav tm="0">
                                          <p:val>
                                            <p:strVal val="4*#ppt_h"/>
                                          </p:val>
                                        </p:tav>
                                        <p:tav tm="100000">
                                          <p:val>
                                            <p:strVal val="#ppt_h"/>
                                          </p:val>
                                        </p:tav>
                                      </p:tavLst>
                                    </p:anim>
                                  </p:childTnLst>
                                </p:cTn>
                              </p:par>
                            </p:childTnLst>
                          </p:cTn>
                        </p:par>
                        <p:par>
                          <p:cTn id="81" fill="hold">
                            <p:stCondLst>
                              <p:cond delay="500"/>
                            </p:stCondLst>
                            <p:childTnLst>
                              <p:par>
                                <p:cTn id="82" presetID="23" presetClass="entr" presetSubtype="16"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childTnLst>
                                </p:cTn>
                              </p:par>
                              <p:par>
                                <p:cTn id="86" presetID="6" presetClass="emph" presetSubtype="0" autoRev="1" fill="hold" grpId="1" nodeType="withEffect">
                                  <p:stCondLst>
                                    <p:cond delay="150"/>
                                  </p:stCondLst>
                                  <p:childTnLst>
                                    <p:animScale>
                                      <p:cBhvr>
                                        <p:cTn id="87" dur="200" fill="hold"/>
                                        <p:tgtEl>
                                          <p:spTgt spid="41"/>
                                        </p:tgtEl>
                                      </p:cBhvr>
                                      <p:by x="200000" y="200000"/>
                                    </p:animScale>
                                  </p:childTnLst>
                                </p:cTn>
                              </p:par>
                            </p:childTnLst>
                          </p:cTn>
                        </p:par>
                      </p:childTnLst>
                    </p:cTn>
                  </p:par>
                  <p:par>
                    <p:cTn id="88" fill="hold">
                      <p:stCondLst>
                        <p:cond delay="indefinite"/>
                      </p:stCondLst>
                      <p:childTnLst>
                        <p:par>
                          <p:cTn id="89" fill="hold">
                            <p:stCondLst>
                              <p:cond delay="0"/>
                            </p:stCondLst>
                            <p:childTnLst>
                              <p:par>
                                <p:cTn id="90" presetID="23" presetClass="entr" presetSubtype="32"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strVal val="4*#ppt_w"/>
                                          </p:val>
                                        </p:tav>
                                        <p:tav tm="100000">
                                          <p:val>
                                            <p:strVal val="#ppt_w"/>
                                          </p:val>
                                        </p:tav>
                                      </p:tavLst>
                                    </p:anim>
                                    <p:anim calcmode="lin" valueType="num">
                                      <p:cBhvr>
                                        <p:cTn id="93" dur="500" fill="hold"/>
                                        <p:tgtEl>
                                          <p:spTgt spid="50"/>
                                        </p:tgtEl>
                                        <p:attrNameLst>
                                          <p:attrName>ppt_h</p:attrName>
                                        </p:attrNameLst>
                                      </p:cBhvr>
                                      <p:tavLst>
                                        <p:tav tm="0">
                                          <p:val>
                                            <p:strVal val="4*#ppt_h"/>
                                          </p:val>
                                        </p:tav>
                                        <p:tav tm="100000">
                                          <p:val>
                                            <p:strVal val="#ppt_h"/>
                                          </p:val>
                                        </p:tav>
                                      </p:tavLst>
                                    </p:anim>
                                  </p:childTnLst>
                                </p:cTn>
                              </p:par>
                            </p:childTnLst>
                          </p:cTn>
                        </p:par>
                        <p:par>
                          <p:cTn id="94" fill="hold">
                            <p:stCondLst>
                              <p:cond delay="500"/>
                            </p:stCondLst>
                            <p:childTnLst>
                              <p:par>
                                <p:cTn id="95" presetID="23" presetClass="entr" presetSubtype="16"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500" fill="hold"/>
                                        <p:tgtEl>
                                          <p:spTgt spid="42"/>
                                        </p:tgtEl>
                                        <p:attrNameLst>
                                          <p:attrName>ppt_w</p:attrName>
                                        </p:attrNameLst>
                                      </p:cBhvr>
                                      <p:tavLst>
                                        <p:tav tm="0">
                                          <p:val>
                                            <p:fltVal val="0"/>
                                          </p:val>
                                        </p:tav>
                                        <p:tav tm="100000">
                                          <p:val>
                                            <p:strVal val="#ppt_w"/>
                                          </p:val>
                                        </p:tav>
                                      </p:tavLst>
                                    </p:anim>
                                    <p:anim calcmode="lin" valueType="num">
                                      <p:cBhvr>
                                        <p:cTn id="98" dur="500" fill="hold"/>
                                        <p:tgtEl>
                                          <p:spTgt spid="42"/>
                                        </p:tgtEl>
                                        <p:attrNameLst>
                                          <p:attrName>ppt_h</p:attrName>
                                        </p:attrNameLst>
                                      </p:cBhvr>
                                      <p:tavLst>
                                        <p:tav tm="0">
                                          <p:val>
                                            <p:fltVal val="0"/>
                                          </p:val>
                                        </p:tav>
                                        <p:tav tm="100000">
                                          <p:val>
                                            <p:strVal val="#ppt_h"/>
                                          </p:val>
                                        </p:tav>
                                      </p:tavLst>
                                    </p:anim>
                                  </p:childTnLst>
                                </p:cTn>
                              </p:par>
                              <p:par>
                                <p:cTn id="99" presetID="6" presetClass="emph" presetSubtype="0" autoRev="1" fill="hold" grpId="1" nodeType="withEffect">
                                  <p:stCondLst>
                                    <p:cond delay="150"/>
                                  </p:stCondLst>
                                  <p:childTnLst>
                                    <p:animScale>
                                      <p:cBhvr>
                                        <p:cTn id="100" dur="200" fill="hold"/>
                                        <p:tgtEl>
                                          <p:spTgt spid="42"/>
                                        </p:tgtEl>
                                      </p:cBhvr>
                                      <p:by x="200000" y="200000"/>
                                    </p:animScale>
                                  </p:childTnLst>
                                </p:cTn>
                              </p:par>
                            </p:childTnLst>
                          </p:cTn>
                        </p:par>
                      </p:childTnLst>
                    </p:cTn>
                  </p:par>
                  <p:par>
                    <p:cTn id="101" fill="hold">
                      <p:stCondLst>
                        <p:cond delay="indefinite"/>
                      </p:stCondLst>
                      <p:childTnLst>
                        <p:par>
                          <p:cTn id="102" fill="hold">
                            <p:stCondLst>
                              <p:cond delay="0"/>
                            </p:stCondLst>
                            <p:childTnLst>
                              <p:par>
                                <p:cTn id="103" presetID="23" presetClass="entr" presetSubtype="32" fill="hold" nodeType="clickEffect">
                                  <p:stCondLst>
                                    <p:cond delay="0"/>
                                  </p:stCondLst>
                                  <p:childTnLst>
                                    <p:set>
                                      <p:cBhvr>
                                        <p:cTn id="104" dur="1" fill="hold">
                                          <p:stCondLst>
                                            <p:cond delay="0"/>
                                          </p:stCondLst>
                                        </p:cTn>
                                        <p:tgtEl>
                                          <p:spTgt spid="81"/>
                                        </p:tgtEl>
                                        <p:attrNameLst>
                                          <p:attrName>style.visibility</p:attrName>
                                        </p:attrNameLst>
                                      </p:cBhvr>
                                      <p:to>
                                        <p:strVal val="visible"/>
                                      </p:to>
                                    </p:set>
                                    <p:anim calcmode="lin" valueType="num">
                                      <p:cBhvr>
                                        <p:cTn id="105" dur="500" fill="hold"/>
                                        <p:tgtEl>
                                          <p:spTgt spid="81"/>
                                        </p:tgtEl>
                                        <p:attrNameLst>
                                          <p:attrName>ppt_w</p:attrName>
                                        </p:attrNameLst>
                                      </p:cBhvr>
                                      <p:tavLst>
                                        <p:tav tm="0">
                                          <p:val>
                                            <p:strVal val="4*#ppt_w"/>
                                          </p:val>
                                        </p:tav>
                                        <p:tav tm="100000">
                                          <p:val>
                                            <p:strVal val="#ppt_w"/>
                                          </p:val>
                                        </p:tav>
                                      </p:tavLst>
                                    </p:anim>
                                    <p:anim calcmode="lin" valueType="num">
                                      <p:cBhvr>
                                        <p:cTn id="106" dur="500" fill="hold"/>
                                        <p:tgtEl>
                                          <p:spTgt spid="81"/>
                                        </p:tgtEl>
                                        <p:attrNameLst>
                                          <p:attrName>ppt_h</p:attrName>
                                        </p:attrNameLst>
                                      </p:cBhvr>
                                      <p:tavLst>
                                        <p:tav tm="0">
                                          <p:val>
                                            <p:strVal val="4*#ppt_h"/>
                                          </p:val>
                                        </p:tav>
                                        <p:tav tm="100000">
                                          <p:val>
                                            <p:strVal val="#ppt_h"/>
                                          </p:val>
                                        </p:tav>
                                      </p:tavLst>
                                    </p:anim>
                                  </p:childTnLst>
                                </p:cTn>
                              </p:par>
                            </p:childTnLst>
                          </p:cTn>
                        </p:par>
                        <p:par>
                          <p:cTn id="107" fill="hold">
                            <p:stCondLst>
                              <p:cond delay="500"/>
                            </p:stCondLst>
                            <p:childTnLst>
                              <p:par>
                                <p:cTn id="108" presetID="23" presetClass="entr" presetSubtype="16" fill="hold" grpId="0" nodeType="afterEffect">
                                  <p:stCondLst>
                                    <p:cond delay="0"/>
                                  </p:stCondLst>
                                  <p:childTnLst>
                                    <p:set>
                                      <p:cBhvr>
                                        <p:cTn id="109" dur="1" fill="hold">
                                          <p:stCondLst>
                                            <p:cond delay="0"/>
                                          </p:stCondLst>
                                        </p:cTn>
                                        <p:tgtEl>
                                          <p:spTgt spid="62"/>
                                        </p:tgtEl>
                                        <p:attrNameLst>
                                          <p:attrName>style.visibility</p:attrName>
                                        </p:attrNameLst>
                                      </p:cBhvr>
                                      <p:to>
                                        <p:strVal val="visible"/>
                                      </p:to>
                                    </p:set>
                                    <p:anim calcmode="lin" valueType="num">
                                      <p:cBhvr>
                                        <p:cTn id="110" dur="500" fill="hold"/>
                                        <p:tgtEl>
                                          <p:spTgt spid="62"/>
                                        </p:tgtEl>
                                        <p:attrNameLst>
                                          <p:attrName>ppt_w</p:attrName>
                                        </p:attrNameLst>
                                      </p:cBhvr>
                                      <p:tavLst>
                                        <p:tav tm="0">
                                          <p:val>
                                            <p:fltVal val="0"/>
                                          </p:val>
                                        </p:tav>
                                        <p:tav tm="100000">
                                          <p:val>
                                            <p:strVal val="#ppt_w"/>
                                          </p:val>
                                        </p:tav>
                                      </p:tavLst>
                                    </p:anim>
                                    <p:anim calcmode="lin" valueType="num">
                                      <p:cBhvr>
                                        <p:cTn id="111" dur="500" fill="hold"/>
                                        <p:tgtEl>
                                          <p:spTgt spid="62"/>
                                        </p:tgtEl>
                                        <p:attrNameLst>
                                          <p:attrName>ppt_h</p:attrName>
                                        </p:attrNameLst>
                                      </p:cBhvr>
                                      <p:tavLst>
                                        <p:tav tm="0">
                                          <p:val>
                                            <p:fltVal val="0"/>
                                          </p:val>
                                        </p:tav>
                                        <p:tav tm="100000">
                                          <p:val>
                                            <p:strVal val="#ppt_h"/>
                                          </p:val>
                                        </p:tav>
                                      </p:tavLst>
                                    </p:anim>
                                  </p:childTnLst>
                                </p:cTn>
                              </p:par>
                              <p:par>
                                <p:cTn id="112" presetID="6" presetClass="emph" presetSubtype="0" autoRev="1" fill="hold" grpId="1" nodeType="withEffect">
                                  <p:stCondLst>
                                    <p:cond delay="150"/>
                                  </p:stCondLst>
                                  <p:childTnLst>
                                    <p:animScale>
                                      <p:cBhvr>
                                        <p:cTn id="113" dur="200" fill="hold"/>
                                        <p:tgtEl>
                                          <p:spTgt spid="62"/>
                                        </p:tgtEl>
                                      </p:cBhvr>
                                      <p:by x="200000" y="200000"/>
                                    </p:animScale>
                                  </p:childTnLst>
                                </p:cTn>
                              </p:par>
                            </p:childTnLst>
                          </p:cTn>
                        </p:par>
                      </p:childTnLst>
                    </p:cTn>
                  </p:par>
                  <p:par>
                    <p:cTn id="114" fill="hold">
                      <p:stCondLst>
                        <p:cond delay="indefinite"/>
                      </p:stCondLst>
                      <p:childTnLst>
                        <p:par>
                          <p:cTn id="115" fill="hold">
                            <p:stCondLst>
                              <p:cond delay="0"/>
                            </p:stCondLst>
                            <p:childTnLst>
                              <p:par>
                                <p:cTn id="116" presetID="23" presetClass="entr" presetSubtype="32" fill="hold" nodeType="clickEffect">
                                  <p:stCondLst>
                                    <p:cond delay="0"/>
                                  </p:stCondLst>
                                  <p:childTnLst>
                                    <p:set>
                                      <p:cBhvr>
                                        <p:cTn id="117" dur="1" fill="hold">
                                          <p:stCondLst>
                                            <p:cond delay="0"/>
                                          </p:stCondLst>
                                        </p:cTn>
                                        <p:tgtEl>
                                          <p:spTgt spid="77"/>
                                        </p:tgtEl>
                                        <p:attrNameLst>
                                          <p:attrName>style.visibility</p:attrName>
                                        </p:attrNameLst>
                                      </p:cBhvr>
                                      <p:to>
                                        <p:strVal val="visible"/>
                                      </p:to>
                                    </p:set>
                                    <p:anim calcmode="lin" valueType="num">
                                      <p:cBhvr>
                                        <p:cTn id="118" dur="500" fill="hold"/>
                                        <p:tgtEl>
                                          <p:spTgt spid="77"/>
                                        </p:tgtEl>
                                        <p:attrNameLst>
                                          <p:attrName>ppt_w</p:attrName>
                                        </p:attrNameLst>
                                      </p:cBhvr>
                                      <p:tavLst>
                                        <p:tav tm="0">
                                          <p:val>
                                            <p:strVal val="4*#ppt_w"/>
                                          </p:val>
                                        </p:tav>
                                        <p:tav tm="100000">
                                          <p:val>
                                            <p:strVal val="#ppt_w"/>
                                          </p:val>
                                        </p:tav>
                                      </p:tavLst>
                                    </p:anim>
                                    <p:anim calcmode="lin" valueType="num">
                                      <p:cBhvr>
                                        <p:cTn id="119" dur="500" fill="hold"/>
                                        <p:tgtEl>
                                          <p:spTgt spid="77"/>
                                        </p:tgtEl>
                                        <p:attrNameLst>
                                          <p:attrName>ppt_h</p:attrName>
                                        </p:attrNameLst>
                                      </p:cBhvr>
                                      <p:tavLst>
                                        <p:tav tm="0">
                                          <p:val>
                                            <p:strVal val="4*#ppt_h"/>
                                          </p:val>
                                        </p:tav>
                                        <p:tav tm="100000">
                                          <p:val>
                                            <p:strVal val="#ppt_h"/>
                                          </p:val>
                                        </p:tav>
                                      </p:tavLst>
                                    </p:anim>
                                  </p:childTnLst>
                                </p:cTn>
                              </p:par>
                            </p:childTnLst>
                          </p:cTn>
                        </p:par>
                        <p:par>
                          <p:cTn id="120" fill="hold">
                            <p:stCondLst>
                              <p:cond delay="500"/>
                            </p:stCondLst>
                            <p:childTnLst>
                              <p:par>
                                <p:cTn id="121" presetID="23" presetClass="entr" presetSubtype="16"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 calcmode="lin" valueType="num">
                                      <p:cBhvr>
                                        <p:cTn id="123" dur="500" fill="hold"/>
                                        <p:tgtEl>
                                          <p:spTgt spid="63"/>
                                        </p:tgtEl>
                                        <p:attrNameLst>
                                          <p:attrName>ppt_w</p:attrName>
                                        </p:attrNameLst>
                                      </p:cBhvr>
                                      <p:tavLst>
                                        <p:tav tm="0">
                                          <p:val>
                                            <p:fltVal val="0"/>
                                          </p:val>
                                        </p:tav>
                                        <p:tav tm="100000">
                                          <p:val>
                                            <p:strVal val="#ppt_w"/>
                                          </p:val>
                                        </p:tav>
                                      </p:tavLst>
                                    </p:anim>
                                    <p:anim calcmode="lin" valueType="num">
                                      <p:cBhvr>
                                        <p:cTn id="124" dur="500" fill="hold"/>
                                        <p:tgtEl>
                                          <p:spTgt spid="63"/>
                                        </p:tgtEl>
                                        <p:attrNameLst>
                                          <p:attrName>ppt_h</p:attrName>
                                        </p:attrNameLst>
                                      </p:cBhvr>
                                      <p:tavLst>
                                        <p:tav tm="0">
                                          <p:val>
                                            <p:fltVal val="0"/>
                                          </p:val>
                                        </p:tav>
                                        <p:tav tm="100000">
                                          <p:val>
                                            <p:strVal val="#ppt_h"/>
                                          </p:val>
                                        </p:tav>
                                      </p:tavLst>
                                    </p:anim>
                                  </p:childTnLst>
                                </p:cTn>
                              </p:par>
                              <p:par>
                                <p:cTn id="125" presetID="6" presetClass="emph" presetSubtype="0" autoRev="1" fill="hold" grpId="1" nodeType="withEffect">
                                  <p:stCondLst>
                                    <p:cond delay="150"/>
                                  </p:stCondLst>
                                  <p:childTnLst>
                                    <p:animScale>
                                      <p:cBhvr>
                                        <p:cTn id="126" dur="200" fill="hold"/>
                                        <p:tgtEl>
                                          <p:spTgt spid="63"/>
                                        </p:tgtEl>
                                      </p:cBhvr>
                                      <p:by x="200000" y="200000"/>
                                    </p:animScale>
                                  </p:childTnLst>
                                </p:cTn>
                              </p:par>
                            </p:childTnLst>
                          </p:cTn>
                        </p:par>
                      </p:childTnLst>
                    </p:cTn>
                  </p:par>
                  <p:par>
                    <p:cTn id="127" fill="hold">
                      <p:stCondLst>
                        <p:cond delay="indefinite"/>
                      </p:stCondLst>
                      <p:childTnLst>
                        <p:par>
                          <p:cTn id="128" fill="hold">
                            <p:stCondLst>
                              <p:cond delay="0"/>
                            </p:stCondLst>
                            <p:childTnLst>
                              <p:par>
                                <p:cTn id="129" presetID="23" presetClass="entr" presetSubtype="32" fill="hold" nodeType="clickEffect">
                                  <p:stCondLst>
                                    <p:cond delay="0"/>
                                  </p:stCondLst>
                                  <p:childTnLst>
                                    <p:set>
                                      <p:cBhvr>
                                        <p:cTn id="130" dur="1" fill="hold">
                                          <p:stCondLst>
                                            <p:cond delay="0"/>
                                          </p:stCondLst>
                                        </p:cTn>
                                        <p:tgtEl>
                                          <p:spTgt spid="66"/>
                                        </p:tgtEl>
                                        <p:attrNameLst>
                                          <p:attrName>style.visibility</p:attrName>
                                        </p:attrNameLst>
                                      </p:cBhvr>
                                      <p:to>
                                        <p:strVal val="visible"/>
                                      </p:to>
                                    </p:set>
                                    <p:anim calcmode="lin" valueType="num">
                                      <p:cBhvr>
                                        <p:cTn id="131" dur="500" fill="hold"/>
                                        <p:tgtEl>
                                          <p:spTgt spid="66"/>
                                        </p:tgtEl>
                                        <p:attrNameLst>
                                          <p:attrName>ppt_w</p:attrName>
                                        </p:attrNameLst>
                                      </p:cBhvr>
                                      <p:tavLst>
                                        <p:tav tm="0">
                                          <p:val>
                                            <p:strVal val="4*#ppt_w"/>
                                          </p:val>
                                        </p:tav>
                                        <p:tav tm="100000">
                                          <p:val>
                                            <p:strVal val="#ppt_w"/>
                                          </p:val>
                                        </p:tav>
                                      </p:tavLst>
                                    </p:anim>
                                    <p:anim calcmode="lin" valueType="num">
                                      <p:cBhvr>
                                        <p:cTn id="132" dur="500" fill="hold"/>
                                        <p:tgtEl>
                                          <p:spTgt spid="66"/>
                                        </p:tgtEl>
                                        <p:attrNameLst>
                                          <p:attrName>ppt_h</p:attrName>
                                        </p:attrNameLst>
                                      </p:cBhvr>
                                      <p:tavLst>
                                        <p:tav tm="0">
                                          <p:val>
                                            <p:strVal val="4*#ppt_h"/>
                                          </p:val>
                                        </p:tav>
                                        <p:tav tm="100000">
                                          <p:val>
                                            <p:strVal val="#ppt_h"/>
                                          </p:val>
                                        </p:tav>
                                      </p:tavLst>
                                    </p:anim>
                                  </p:childTnLst>
                                </p:cTn>
                              </p:par>
                            </p:childTnLst>
                          </p:cTn>
                        </p:par>
                        <p:par>
                          <p:cTn id="133" fill="hold">
                            <p:stCondLst>
                              <p:cond delay="500"/>
                            </p:stCondLst>
                            <p:childTnLst>
                              <p:par>
                                <p:cTn id="134" presetID="23" presetClass="entr" presetSubtype="16"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500" fill="hold"/>
                                        <p:tgtEl>
                                          <p:spTgt spid="64"/>
                                        </p:tgtEl>
                                        <p:attrNameLst>
                                          <p:attrName>ppt_w</p:attrName>
                                        </p:attrNameLst>
                                      </p:cBhvr>
                                      <p:tavLst>
                                        <p:tav tm="0">
                                          <p:val>
                                            <p:fltVal val="0"/>
                                          </p:val>
                                        </p:tav>
                                        <p:tav tm="100000">
                                          <p:val>
                                            <p:strVal val="#ppt_w"/>
                                          </p:val>
                                        </p:tav>
                                      </p:tavLst>
                                    </p:anim>
                                    <p:anim calcmode="lin" valueType="num">
                                      <p:cBhvr>
                                        <p:cTn id="137" dur="500" fill="hold"/>
                                        <p:tgtEl>
                                          <p:spTgt spid="64"/>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50"/>
                                  </p:stCondLst>
                                  <p:childTnLst>
                                    <p:animScale>
                                      <p:cBhvr>
                                        <p:cTn id="139" dur="200" fill="hold"/>
                                        <p:tgtEl>
                                          <p:spTgt spid="64"/>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p:bldP spid="101" grpId="0" animBg="1"/>
      <p:bldP spid="38" grpId="0" animBg="1"/>
      <p:bldP spid="38" grpId="1" animBg="1"/>
      <p:bldP spid="39" grpId="0" animBg="1"/>
      <p:bldP spid="39" grpId="1" animBg="1"/>
      <p:bldP spid="41" grpId="0" animBg="1"/>
      <p:bldP spid="41" grpId="1" animBg="1"/>
      <p:bldP spid="42" grpId="0" animBg="1"/>
      <p:bldP spid="42" grpId="1" animBg="1"/>
      <p:bldP spid="62" grpId="0" animBg="1"/>
      <p:bldP spid="62" grpId="1" animBg="1"/>
      <p:bldP spid="63" grpId="0" animBg="1"/>
      <p:bldP spid="63" grpId="1" animBg="1"/>
      <p:bldP spid="64" grpId="0" animBg="1"/>
      <p:bldP spid="6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5C692312-CB72-4554-BD99-5638BF260D72}"/>
              </a:ext>
            </a:extLst>
          </p:cNvPr>
          <p:cNvSpPr/>
          <p:nvPr/>
        </p:nvSpPr>
        <p:spPr>
          <a:xfrm flipH="1">
            <a:off x="9761993" y="-662698"/>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40" name="Group 39">
            <a:extLst>
              <a:ext uri="{FF2B5EF4-FFF2-40B4-BE49-F238E27FC236}">
                <a16:creationId xmlns:a16="http://schemas.microsoft.com/office/drawing/2014/main" id="{0EE27B9B-135D-46E7-8D29-76F63964805F}"/>
              </a:ext>
            </a:extLst>
          </p:cNvPr>
          <p:cNvGrpSpPr/>
          <p:nvPr/>
        </p:nvGrpSpPr>
        <p:grpSpPr>
          <a:xfrm flipH="1" flipV="1">
            <a:off x="9860292" y="1250046"/>
            <a:ext cx="1834212" cy="635091"/>
            <a:chOff x="1431941" y="2643418"/>
            <a:chExt cx="1834212" cy="635091"/>
          </a:xfrm>
        </p:grpSpPr>
        <p:sp>
          <p:nvSpPr>
            <p:cNvPr id="45" name="Freeform: Shape 44">
              <a:extLst>
                <a:ext uri="{FF2B5EF4-FFF2-40B4-BE49-F238E27FC236}">
                  <a16:creationId xmlns:a16="http://schemas.microsoft.com/office/drawing/2014/main" id="{F3D3204C-8CD0-4A1A-8BB3-F5EB10DEC6EA}"/>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EBBC880-8E9B-423F-901A-7E0D2A11A6F6}"/>
                </a:ext>
              </a:extLst>
            </p:cNvPr>
            <p:cNvSpPr txBox="1"/>
            <p:nvPr/>
          </p:nvSpPr>
          <p:spPr>
            <a:xfrm rot="10800000">
              <a:off x="1615267" y="2671223"/>
              <a:ext cx="1650886" cy="338554"/>
            </a:xfrm>
            <a:prstGeom prst="rect">
              <a:avLst/>
            </a:prstGeom>
            <a:noFill/>
          </p:spPr>
          <p:txBody>
            <a:bodyPr wrap="square" rtlCol="0">
              <a:spAutoFit/>
            </a:bodyPr>
            <a:lstStyle/>
            <a:p>
              <a:pPr algn="r"/>
              <a:r>
                <a:rPr lang="ar-SY"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1" name="Group 70">
            <a:extLst>
              <a:ext uri="{FF2B5EF4-FFF2-40B4-BE49-F238E27FC236}">
                <a16:creationId xmlns:a16="http://schemas.microsoft.com/office/drawing/2014/main" id="{504B00CE-67B4-4E92-AA8E-94C31F000B4E}"/>
              </a:ext>
            </a:extLst>
          </p:cNvPr>
          <p:cNvGrpSpPr/>
          <p:nvPr/>
        </p:nvGrpSpPr>
        <p:grpSpPr>
          <a:xfrm flipH="1">
            <a:off x="3776869" y="-2"/>
            <a:ext cx="7917634" cy="1222155"/>
            <a:chOff x="1437353" y="652950"/>
            <a:chExt cx="7917634" cy="1222155"/>
          </a:xfrm>
        </p:grpSpPr>
        <p:sp>
          <p:nvSpPr>
            <p:cNvPr id="72" name="Freeform: Shape 71">
              <a:extLst>
                <a:ext uri="{FF2B5EF4-FFF2-40B4-BE49-F238E27FC236}">
                  <a16:creationId xmlns:a16="http://schemas.microsoft.com/office/drawing/2014/main" id="{9103566D-BFCF-4A08-9E21-87532AC26A22}"/>
                </a:ext>
              </a:extLst>
            </p:cNvPr>
            <p:cNvSpPr/>
            <p:nvPr/>
          </p:nvSpPr>
          <p:spPr>
            <a:xfrm flipV="1">
              <a:off x="1437353" y="652950"/>
              <a:ext cx="7522319" cy="1222155"/>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66CC"/>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A86BEFCE-54B4-41A3-9A38-451AADFE5FFA}"/>
                </a:ext>
              </a:extLst>
            </p:cNvPr>
            <p:cNvSpPr txBox="1"/>
            <p:nvPr/>
          </p:nvSpPr>
          <p:spPr>
            <a:xfrm>
              <a:off x="1728452" y="1240528"/>
              <a:ext cx="7626535" cy="584775"/>
            </a:xfrm>
            <a:prstGeom prst="rect">
              <a:avLst/>
            </a:prstGeom>
            <a:noFill/>
          </p:spPr>
          <p:txBody>
            <a:bodyPr wrap="square" rtlCol="0">
              <a:spAutoFit/>
            </a:bodyPr>
            <a:lstStyle/>
            <a:p>
              <a:pPr algn="r"/>
              <a:r>
                <a:rPr lang="ar-SY"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ما أسماء الحلويات المعروضة في هذه الصورة ؟ </a:t>
              </a:r>
            </a:p>
          </p:txBody>
        </p:sp>
      </p:grpSp>
      <p:sp>
        <p:nvSpPr>
          <p:cNvPr id="44" name="TextBox 43">
            <a:extLst>
              <a:ext uri="{FF2B5EF4-FFF2-40B4-BE49-F238E27FC236}">
                <a16:creationId xmlns:a16="http://schemas.microsoft.com/office/drawing/2014/main" id="{9CE11713-D24E-4D14-A0B0-1C58AE85D6E1}"/>
              </a:ext>
            </a:extLst>
          </p:cNvPr>
          <p:cNvSpPr txBox="1"/>
          <p:nvPr/>
        </p:nvSpPr>
        <p:spPr>
          <a:xfrm>
            <a:off x="3158661" y="1353665"/>
            <a:ext cx="7700524" cy="830997"/>
          </a:xfrm>
          <a:prstGeom prst="rect">
            <a:avLst/>
          </a:prstGeom>
          <a:noFill/>
        </p:spPr>
        <p:txBody>
          <a:bodyPr wrap="square" rtlCol="0">
            <a:spAutoFit/>
          </a:bodyPr>
          <a:lstStyle/>
          <a:p>
            <a:pPr algn="r"/>
            <a:r>
              <a:rPr lang="ar-SY" sz="2400" b="1" dirty="0">
                <a:latin typeface="Open Sans" panose="020B0606030504020204" pitchFamily="34" charset="0"/>
                <a:ea typeface="Open Sans" panose="020B0606030504020204" pitchFamily="34" charset="0"/>
              </a:rPr>
              <a:t>تشيزكيك بالشيوكولاته - كنافة بالكريمة -عوامات ( زلابية ) – جيلي الفراولة – بيتيفور – كنافة بالمكسرات .</a:t>
            </a:r>
          </a:p>
        </p:txBody>
      </p:sp>
      <p:grpSp>
        <p:nvGrpSpPr>
          <p:cNvPr id="84" name="Group 83">
            <a:extLst>
              <a:ext uri="{FF2B5EF4-FFF2-40B4-BE49-F238E27FC236}">
                <a16:creationId xmlns:a16="http://schemas.microsoft.com/office/drawing/2014/main" id="{6098F4B3-B7D6-4A73-8484-4FEC0E09DDA7}"/>
              </a:ext>
            </a:extLst>
          </p:cNvPr>
          <p:cNvGrpSpPr/>
          <p:nvPr/>
        </p:nvGrpSpPr>
        <p:grpSpPr>
          <a:xfrm>
            <a:off x="360173" y="1236627"/>
            <a:ext cx="2244499" cy="2434510"/>
            <a:chOff x="7624954" y="1603531"/>
            <a:chExt cx="2244499" cy="2434510"/>
          </a:xfrm>
        </p:grpSpPr>
        <p:grpSp>
          <p:nvGrpSpPr>
            <p:cNvPr id="85" name="Group 84">
              <a:extLst>
                <a:ext uri="{FF2B5EF4-FFF2-40B4-BE49-F238E27FC236}">
                  <a16:creationId xmlns:a16="http://schemas.microsoft.com/office/drawing/2014/main" id="{6F690667-A7FA-4642-9AD9-B9773E6F9956}"/>
                </a:ext>
              </a:extLst>
            </p:cNvPr>
            <p:cNvGrpSpPr/>
            <p:nvPr/>
          </p:nvGrpSpPr>
          <p:grpSpPr>
            <a:xfrm>
              <a:off x="7624954" y="1603531"/>
              <a:ext cx="2244499" cy="2434510"/>
              <a:chOff x="2728686" y="1944914"/>
              <a:chExt cx="3055724" cy="3314410"/>
            </a:xfrm>
          </p:grpSpPr>
          <p:sp>
            <p:nvSpPr>
              <p:cNvPr id="88" name="Rectangle 87">
                <a:extLst>
                  <a:ext uri="{FF2B5EF4-FFF2-40B4-BE49-F238E27FC236}">
                    <a16:creationId xmlns:a16="http://schemas.microsoft.com/office/drawing/2014/main" id="{D9A3158B-7369-4430-B3AC-5B8FB0EDE4AC}"/>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Top Corners One Rounded and One Snipped 88">
                <a:extLst>
                  <a:ext uri="{FF2B5EF4-FFF2-40B4-BE49-F238E27FC236}">
                    <a16:creationId xmlns:a16="http://schemas.microsoft.com/office/drawing/2014/main" id="{DC9B8622-CE4F-4E2D-BA3D-6B80105896CD}"/>
                  </a:ext>
                </a:extLst>
              </p:cNvPr>
              <p:cNvSpPr/>
              <p:nvPr/>
            </p:nvSpPr>
            <p:spPr>
              <a:xfrm rot="10800000">
                <a:off x="2728686" y="1944914"/>
                <a:ext cx="2496457" cy="2641600"/>
              </a:xfrm>
              <a:prstGeom prst="snipRoundRect">
                <a:avLst>
                  <a:gd name="adj1" fmla="val 29018"/>
                  <a:gd name="adj2" fmla="val 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Triangle 19">
                <a:extLst>
                  <a:ext uri="{FF2B5EF4-FFF2-40B4-BE49-F238E27FC236}">
                    <a16:creationId xmlns:a16="http://schemas.microsoft.com/office/drawing/2014/main" id="{B37FAF8B-95AD-468A-B0D9-898C251C94D0}"/>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D200D2"/>
                  </a:gs>
                  <a:gs pos="0">
                    <a:srgbClr val="D200D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EAB85919-08BD-4D27-ADF8-8D18496E2287}"/>
                </a:ext>
              </a:extLst>
            </p:cNvPr>
            <p:cNvSpPr txBox="1"/>
            <p:nvPr/>
          </p:nvSpPr>
          <p:spPr>
            <a:xfrm>
              <a:off x="8189077" y="1880622"/>
              <a:ext cx="837089" cy="830997"/>
            </a:xfrm>
            <a:prstGeom prst="rect">
              <a:avLst/>
            </a:prstGeom>
            <a:noFill/>
          </p:spPr>
          <p:txBody>
            <a:bodyPr wrap="none" rtlCol="0">
              <a:spAutoFit/>
            </a:bodyPr>
            <a:lstStyle/>
            <a:p>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2</a:t>
              </a:r>
              <a:endParaRPr lang="en-US" sz="2400" b="1" dirty="0">
                <a:latin typeface="Century Gothic" panose="020B0502020202020204" pitchFamily="34" charset="0"/>
              </a:endParaRPr>
            </a:p>
          </p:txBody>
        </p:sp>
        <p:pic>
          <p:nvPicPr>
            <p:cNvPr id="87" name="Graphic 86" descr="Target Audience">
              <a:extLst>
                <a:ext uri="{FF2B5EF4-FFF2-40B4-BE49-F238E27FC236}">
                  <a16:creationId xmlns:a16="http://schemas.microsoft.com/office/drawing/2014/main" id="{F326872E-0B97-46B9-A053-463709F38B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3065" y="2472838"/>
              <a:ext cx="914400" cy="914400"/>
            </a:xfrm>
            <a:prstGeom prst="rect">
              <a:avLst/>
            </a:prstGeom>
          </p:spPr>
        </p:pic>
      </p:grpSp>
      <p:grpSp>
        <p:nvGrpSpPr>
          <p:cNvPr id="91" name="Group 90">
            <a:extLst>
              <a:ext uri="{FF2B5EF4-FFF2-40B4-BE49-F238E27FC236}">
                <a16:creationId xmlns:a16="http://schemas.microsoft.com/office/drawing/2014/main" id="{1B3E349D-D673-4B40-9FE9-DD770EF4693F}"/>
              </a:ext>
            </a:extLst>
          </p:cNvPr>
          <p:cNvGrpSpPr/>
          <p:nvPr/>
        </p:nvGrpSpPr>
        <p:grpSpPr>
          <a:xfrm>
            <a:off x="1122126" y="687830"/>
            <a:ext cx="389900" cy="815066"/>
            <a:chOff x="3976914" y="1402541"/>
            <a:chExt cx="421209" cy="782522"/>
          </a:xfrm>
          <a:effectLst>
            <a:outerShdw blurRad="76200" dir="18900000" sy="23000" kx="-1200000" algn="bl" rotWithShape="0">
              <a:prstClr val="black">
                <a:alpha val="20000"/>
              </a:prstClr>
            </a:outerShdw>
          </a:effectLst>
        </p:grpSpPr>
        <p:sp>
          <p:nvSpPr>
            <p:cNvPr id="92" name="Rectangle 91">
              <a:extLst>
                <a:ext uri="{FF2B5EF4-FFF2-40B4-BE49-F238E27FC236}">
                  <a16:creationId xmlns:a16="http://schemas.microsoft.com/office/drawing/2014/main" id="{EB18B6A8-229C-43DE-8B79-651AAC473128}"/>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25B68D2-7356-4241-A1B4-757E2F64B6E2}"/>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0">
              <a:extLst>
                <a:ext uri="{FF2B5EF4-FFF2-40B4-BE49-F238E27FC236}">
                  <a16:creationId xmlns:a16="http://schemas.microsoft.com/office/drawing/2014/main" id="{D92845BC-0010-4F72-BB92-BA1BC121C3EB}"/>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1F59FA1-8246-40F6-8AD0-5AA69708E17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52E85176-389E-4B4D-923C-CE512A16B1A4}"/>
              </a:ext>
            </a:extLst>
          </p:cNvPr>
          <p:cNvGrpSpPr/>
          <p:nvPr/>
        </p:nvGrpSpPr>
        <p:grpSpPr>
          <a:xfrm>
            <a:off x="173258" y="3426904"/>
            <a:ext cx="1884683" cy="2771046"/>
            <a:chOff x="10092985" y="2778410"/>
            <a:chExt cx="1884683" cy="2771046"/>
          </a:xfrm>
        </p:grpSpPr>
        <p:grpSp>
          <p:nvGrpSpPr>
            <p:cNvPr id="97" name="Group 96">
              <a:extLst>
                <a:ext uri="{FF2B5EF4-FFF2-40B4-BE49-F238E27FC236}">
                  <a16:creationId xmlns:a16="http://schemas.microsoft.com/office/drawing/2014/main" id="{FFABE728-AA6D-4315-AA2D-D60DFE4733A8}"/>
                </a:ext>
              </a:extLst>
            </p:cNvPr>
            <p:cNvGrpSpPr/>
            <p:nvPr/>
          </p:nvGrpSpPr>
          <p:grpSpPr>
            <a:xfrm rot="21371849">
              <a:off x="10092985" y="2778410"/>
              <a:ext cx="1884683" cy="2771046"/>
              <a:chOff x="395817" y="4262072"/>
              <a:chExt cx="1884683" cy="2771046"/>
            </a:xfrm>
            <a:solidFill>
              <a:schemeClr val="bg1"/>
            </a:solidFill>
            <a:effectLst>
              <a:outerShdw blurRad="317500" dist="88900" dir="2700000" algn="tl" rotWithShape="0">
                <a:prstClr val="black">
                  <a:alpha val="40000"/>
                </a:prstClr>
              </a:outerShdw>
            </a:effectLst>
          </p:grpSpPr>
          <p:sp>
            <p:nvSpPr>
              <p:cNvPr id="99" name="TextBox 98">
                <a:extLst>
                  <a:ext uri="{FF2B5EF4-FFF2-40B4-BE49-F238E27FC236}">
                    <a16:creationId xmlns:a16="http://schemas.microsoft.com/office/drawing/2014/main" id="{445B731D-C3A5-466B-B4EE-5AC8F146B9D0}"/>
                  </a:ext>
                </a:extLst>
              </p:cNvPr>
              <p:cNvSpPr txBox="1"/>
              <p:nvPr/>
            </p:nvSpPr>
            <p:spPr>
              <a:xfrm>
                <a:off x="395817" y="4262072"/>
                <a:ext cx="1884145" cy="461665"/>
              </a:xfrm>
              <a:prstGeom prst="rect">
                <a:avLst/>
              </a:prstGeom>
              <a:grpFill/>
            </p:spPr>
            <p:txBody>
              <a:bodyPr wrap="square" rtlCol="0">
                <a:spAutoFit/>
              </a:bodyPr>
              <a:lstStyle/>
              <a:p>
                <a:pPr algn="r"/>
                <a:r>
                  <a:rPr lang="ar-SY" sz="2400" b="1" dirty="0">
                    <a:solidFill>
                      <a:srgbClr val="FF0000"/>
                    </a:solidFill>
                    <a:latin typeface="Century Gothic" panose="020B0502020202020204" pitchFamily="34" charset="0"/>
                  </a:rPr>
                  <a:t>الغذاء و التغذية</a:t>
                </a:r>
                <a:endParaRPr lang="en-US" b="1" dirty="0">
                  <a:solidFill>
                    <a:srgbClr val="FF0000"/>
                  </a:solidFill>
                  <a:latin typeface="Century Gothic" panose="020B0502020202020204" pitchFamily="34" charset="0"/>
                </a:endParaRPr>
              </a:p>
            </p:txBody>
          </p:sp>
          <p:sp>
            <p:nvSpPr>
              <p:cNvPr id="100" name="TextBox 99">
                <a:extLst>
                  <a:ext uri="{FF2B5EF4-FFF2-40B4-BE49-F238E27FC236}">
                    <a16:creationId xmlns:a16="http://schemas.microsoft.com/office/drawing/2014/main" id="{FC3E2EFD-0FA8-49F1-917E-03CE3DC778F7}"/>
                  </a:ext>
                </a:extLst>
              </p:cNvPr>
              <p:cNvSpPr txBox="1"/>
              <p:nvPr/>
            </p:nvSpPr>
            <p:spPr>
              <a:xfrm>
                <a:off x="404950" y="4724794"/>
                <a:ext cx="1875550" cy="2308324"/>
              </a:xfrm>
              <a:prstGeom prst="rect">
                <a:avLst/>
              </a:prstGeom>
              <a:grpFill/>
            </p:spPr>
            <p:txBody>
              <a:bodyPr wrap="square" rtlCol="0">
                <a:spAutoFit/>
              </a:bodyPr>
              <a:lstStyle/>
              <a:p>
                <a:pPr algn="r"/>
                <a:r>
                  <a:rPr lang="ar-SY" sz="2400" b="1" dirty="0">
                    <a:latin typeface="Century Gothic" panose="020B0502020202020204" pitchFamily="34" charset="0"/>
                  </a:rPr>
                  <a:t>الحلويات</a:t>
                </a: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p:txBody>
          </p:sp>
        </p:grpSp>
        <p:pic>
          <p:nvPicPr>
            <p:cNvPr id="98" name="Picture 97">
              <a:extLst>
                <a:ext uri="{FF2B5EF4-FFF2-40B4-BE49-F238E27FC236}">
                  <a16:creationId xmlns:a16="http://schemas.microsoft.com/office/drawing/2014/main" id="{34A5120C-961D-4534-95B8-DE8695C9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2809">
              <a:off x="10417408" y="3993710"/>
              <a:ext cx="1323328" cy="1102774"/>
            </a:xfrm>
            <a:prstGeom prst="rect">
              <a:avLst/>
            </a:prstGeom>
          </p:spPr>
        </p:pic>
      </p:grpSp>
      <p:sp>
        <p:nvSpPr>
          <p:cNvPr id="101" name="Rectangle 21">
            <a:extLst>
              <a:ext uri="{FF2B5EF4-FFF2-40B4-BE49-F238E27FC236}">
                <a16:creationId xmlns:a16="http://schemas.microsoft.com/office/drawing/2014/main" id="{B3E6E669-4CFC-49FD-AA83-B875ABB26CF5}"/>
              </a:ext>
            </a:extLst>
          </p:cNvPr>
          <p:cNvSpPr/>
          <p:nvPr/>
        </p:nvSpPr>
        <p:spPr>
          <a:xfrm rot="15142371">
            <a:off x="801468" y="3143655"/>
            <a:ext cx="881230" cy="40770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reeform: Shape 120">
            <a:extLst>
              <a:ext uri="{FF2B5EF4-FFF2-40B4-BE49-F238E27FC236}">
                <a16:creationId xmlns:a16="http://schemas.microsoft.com/office/drawing/2014/main" id="{196DCC71-1055-4CB3-AEF6-B6B6C5DA2117}"/>
              </a:ext>
            </a:extLst>
          </p:cNvPr>
          <p:cNvSpPr/>
          <p:nvPr/>
        </p:nvSpPr>
        <p:spPr>
          <a:xfrm rot="5400000">
            <a:off x="2473969" y="4599857"/>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reeform: Shape 121">
            <a:extLst>
              <a:ext uri="{FF2B5EF4-FFF2-40B4-BE49-F238E27FC236}">
                <a16:creationId xmlns:a16="http://schemas.microsoft.com/office/drawing/2014/main" id="{C4F0B4D0-EAC6-4A49-A73D-C4F26CBF3B01}"/>
              </a:ext>
            </a:extLst>
          </p:cNvPr>
          <p:cNvSpPr/>
          <p:nvPr/>
        </p:nvSpPr>
        <p:spPr>
          <a:xfrm rot="5400000">
            <a:off x="4909360" y="4512642"/>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6"/>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Freeform: Shape 122">
            <a:extLst>
              <a:ext uri="{FF2B5EF4-FFF2-40B4-BE49-F238E27FC236}">
                <a16:creationId xmlns:a16="http://schemas.microsoft.com/office/drawing/2014/main" id="{AE3A85D8-E3ED-47EC-A7E8-2D9CAC4E3DBD}"/>
              </a:ext>
            </a:extLst>
          </p:cNvPr>
          <p:cNvSpPr/>
          <p:nvPr/>
        </p:nvSpPr>
        <p:spPr>
          <a:xfrm rot="5400000">
            <a:off x="3406962" y="2663852"/>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7"/>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dirty="0"/>
              <a:t>11</a:t>
            </a:r>
            <a:endParaRPr lang="en-IN" dirty="0"/>
          </a:p>
        </p:txBody>
      </p:sp>
      <p:sp>
        <p:nvSpPr>
          <p:cNvPr id="42" name="Freeform: Shape 123">
            <a:extLst>
              <a:ext uri="{FF2B5EF4-FFF2-40B4-BE49-F238E27FC236}">
                <a16:creationId xmlns:a16="http://schemas.microsoft.com/office/drawing/2014/main" id="{30216820-4769-411F-A4B3-9F27A8D84A5E}"/>
              </a:ext>
            </a:extLst>
          </p:cNvPr>
          <p:cNvSpPr/>
          <p:nvPr/>
        </p:nvSpPr>
        <p:spPr>
          <a:xfrm rot="5400000">
            <a:off x="6055671" y="2497963"/>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8"/>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27">
            <a:extLst>
              <a:ext uri="{FF2B5EF4-FFF2-40B4-BE49-F238E27FC236}">
                <a16:creationId xmlns:a16="http://schemas.microsoft.com/office/drawing/2014/main" id="{8965866D-BD3B-4590-946A-EA451603369F}"/>
              </a:ext>
            </a:extLst>
          </p:cNvPr>
          <p:cNvGrpSpPr/>
          <p:nvPr/>
        </p:nvGrpSpPr>
        <p:grpSpPr>
          <a:xfrm>
            <a:off x="4447709" y="2720540"/>
            <a:ext cx="229544" cy="346651"/>
            <a:chOff x="3976914" y="1402541"/>
            <a:chExt cx="421209" cy="565307"/>
          </a:xfrm>
          <a:effectLst>
            <a:outerShdw blurRad="76200" dir="18900000" sy="23000" kx="-1200000" algn="bl" rotWithShape="0">
              <a:prstClr val="black">
                <a:alpha val="20000"/>
              </a:prstClr>
            </a:outerShdw>
          </a:effectLst>
        </p:grpSpPr>
        <p:sp>
          <p:nvSpPr>
            <p:cNvPr id="47" name="Oval 28">
              <a:extLst>
                <a:ext uri="{FF2B5EF4-FFF2-40B4-BE49-F238E27FC236}">
                  <a16:creationId xmlns:a16="http://schemas.microsoft.com/office/drawing/2014/main" id="{304B4300-DA13-464F-B487-56AA634218EC}"/>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10">
              <a:extLst>
                <a:ext uri="{FF2B5EF4-FFF2-40B4-BE49-F238E27FC236}">
                  <a16:creationId xmlns:a16="http://schemas.microsoft.com/office/drawing/2014/main" id="{4BB9BE94-ADB0-4182-8FE5-52BE0E14BCF7}"/>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0">
              <a:extLst>
                <a:ext uri="{FF2B5EF4-FFF2-40B4-BE49-F238E27FC236}">
                  <a16:creationId xmlns:a16="http://schemas.microsoft.com/office/drawing/2014/main" id="{5AA49F82-6E75-4692-997D-1102B43D363D}"/>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1">
            <a:extLst>
              <a:ext uri="{FF2B5EF4-FFF2-40B4-BE49-F238E27FC236}">
                <a16:creationId xmlns:a16="http://schemas.microsoft.com/office/drawing/2014/main" id="{33C34908-88EA-4435-BA8A-C0B169069BF5}"/>
              </a:ext>
            </a:extLst>
          </p:cNvPr>
          <p:cNvGrpSpPr/>
          <p:nvPr/>
        </p:nvGrpSpPr>
        <p:grpSpPr>
          <a:xfrm>
            <a:off x="7090447" y="2587422"/>
            <a:ext cx="229544" cy="346651"/>
            <a:chOff x="3976914" y="1402541"/>
            <a:chExt cx="421209" cy="565307"/>
          </a:xfrm>
          <a:effectLst>
            <a:outerShdw blurRad="76200" dir="18900000" sy="23000" kx="-1200000" algn="bl" rotWithShape="0">
              <a:prstClr val="black">
                <a:alpha val="20000"/>
              </a:prstClr>
            </a:outerShdw>
          </a:effectLst>
        </p:grpSpPr>
        <p:sp>
          <p:nvSpPr>
            <p:cNvPr id="51" name="Oval 32">
              <a:extLst>
                <a:ext uri="{FF2B5EF4-FFF2-40B4-BE49-F238E27FC236}">
                  <a16:creationId xmlns:a16="http://schemas.microsoft.com/office/drawing/2014/main" id="{88FFEDBB-FF6F-4238-944D-D7E97E7CB9B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10">
              <a:extLst>
                <a:ext uri="{FF2B5EF4-FFF2-40B4-BE49-F238E27FC236}">
                  <a16:creationId xmlns:a16="http://schemas.microsoft.com/office/drawing/2014/main" id="{77F40057-B483-492E-BFB4-8E557CD4533C}"/>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35">
              <a:extLst>
                <a:ext uri="{FF2B5EF4-FFF2-40B4-BE49-F238E27FC236}">
                  <a16:creationId xmlns:a16="http://schemas.microsoft.com/office/drawing/2014/main" id="{CF0DE259-88C7-4D5A-9F7E-07B3DF97DFE7}"/>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6">
            <a:extLst>
              <a:ext uri="{FF2B5EF4-FFF2-40B4-BE49-F238E27FC236}">
                <a16:creationId xmlns:a16="http://schemas.microsoft.com/office/drawing/2014/main" id="{DE1A9D55-9E83-4698-815F-20E570624691}"/>
              </a:ext>
            </a:extLst>
          </p:cNvPr>
          <p:cNvGrpSpPr/>
          <p:nvPr/>
        </p:nvGrpSpPr>
        <p:grpSpPr>
          <a:xfrm>
            <a:off x="5971924" y="4535779"/>
            <a:ext cx="229544" cy="346651"/>
            <a:chOff x="3976914" y="1402541"/>
            <a:chExt cx="421209" cy="565307"/>
          </a:xfrm>
          <a:effectLst>
            <a:outerShdw blurRad="76200" dir="18900000" sy="23000" kx="-1200000" algn="bl" rotWithShape="0">
              <a:prstClr val="black">
                <a:alpha val="20000"/>
              </a:prstClr>
            </a:outerShdw>
          </a:effectLst>
        </p:grpSpPr>
        <p:sp>
          <p:nvSpPr>
            <p:cNvPr id="55" name="Oval 37">
              <a:extLst>
                <a:ext uri="{FF2B5EF4-FFF2-40B4-BE49-F238E27FC236}">
                  <a16:creationId xmlns:a16="http://schemas.microsoft.com/office/drawing/2014/main" id="{146EB6C4-85AC-4562-8670-452A2DD4B2E3}"/>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10">
              <a:extLst>
                <a:ext uri="{FF2B5EF4-FFF2-40B4-BE49-F238E27FC236}">
                  <a16:creationId xmlns:a16="http://schemas.microsoft.com/office/drawing/2014/main" id="{C42B3581-6116-4F55-BA1C-9E1CFB3CBC4D}"/>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39">
              <a:extLst>
                <a:ext uri="{FF2B5EF4-FFF2-40B4-BE49-F238E27FC236}">
                  <a16:creationId xmlns:a16="http://schemas.microsoft.com/office/drawing/2014/main" id="{B36EDCD0-2296-48C2-8BED-8A058CCAD01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40">
            <a:extLst>
              <a:ext uri="{FF2B5EF4-FFF2-40B4-BE49-F238E27FC236}">
                <a16:creationId xmlns:a16="http://schemas.microsoft.com/office/drawing/2014/main" id="{98DDEF2A-A08C-4D50-A2B3-E6A49C3A8177}"/>
              </a:ext>
            </a:extLst>
          </p:cNvPr>
          <p:cNvGrpSpPr/>
          <p:nvPr/>
        </p:nvGrpSpPr>
        <p:grpSpPr>
          <a:xfrm>
            <a:off x="3491322" y="4574736"/>
            <a:ext cx="229544" cy="413960"/>
            <a:chOff x="3976914" y="1292776"/>
            <a:chExt cx="421209" cy="675072"/>
          </a:xfrm>
          <a:effectLst>
            <a:outerShdw blurRad="76200" dir="18900000" sy="23000" kx="-1200000" algn="bl" rotWithShape="0">
              <a:prstClr val="black">
                <a:alpha val="20000"/>
              </a:prstClr>
            </a:outerShdw>
          </a:effectLst>
        </p:grpSpPr>
        <p:sp>
          <p:nvSpPr>
            <p:cNvPr id="59" name="Oval 41">
              <a:extLst>
                <a:ext uri="{FF2B5EF4-FFF2-40B4-BE49-F238E27FC236}">
                  <a16:creationId xmlns:a16="http://schemas.microsoft.com/office/drawing/2014/main" id="{90FB2A0D-A7C4-4236-9521-EEC65CC77A6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10">
              <a:extLst>
                <a:ext uri="{FF2B5EF4-FFF2-40B4-BE49-F238E27FC236}">
                  <a16:creationId xmlns:a16="http://schemas.microsoft.com/office/drawing/2014/main" id="{98614D6B-6D21-4633-B763-06DEDC10FD6B}"/>
                </a:ext>
              </a:extLst>
            </p:cNvPr>
            <p:cNvSpPr/>
            <p:nvPr/>
          </p:nvSpPr>
          <p:spPr>
            <a:xfrm rot="1060331">
              <a:off x="4130540" y="1292776"/>
              <a:ext cx="197639"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43">
              <a:extLst>
                <a:ext uri="{FF2B5EF4-FFF2-40B4-BE49-F238E27FC236}">
                  <a16:creationId xmlns:a16="http://schemas.microsoft.com/office/drawing/2014/main" id="{6749242A-016F-430F-94A1-163BF4C4787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121">
            <a:extLst>
              <a:ext uri="{FF2B5EF4-FFF2-40B4-BE49-F238E27FC236}">
                <a16:creationId xmlns:a16="http://schemas.microsoft.com/office/drawing/2014/main" id="{C4F0B4D0-EAC6-4A49-A73D-C4F26CBF3B01}"/>
              </a:ext>
            </a:extLst>
          </p:cNvPr>
          <p:cNvSpPr/>
          <p:nvPr/>
        </p:nvSpPr>
        <p:spPr>
          <a:xfrm rot="5400000">
            <a:off x="7346325" y="4425713"/>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9"/>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reeform: Shape 122">
            <a:extLst>
              <a:ext uri="{FF2B5EF4-FFF2-40B4-BE49-F238E27FC236}">
                <a16:creationId xmlns:a16="http://schemas.microsoft.com/office/drawing/2014/main" id="{AE3A85D8-E3ED-47EC-A7E8-2D9CAC4E3DBD}"/>
              </a:ext>
            </a:extLst>
          </p:cNvPr>
          <p:cNvSpPr/>
          <p:nvPr/>
        </p:nvSpPr>
        <p:spPr>
          <a:xfrm rot="5400000">
            <a:off x="8606474" y="2493226"/>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10"/>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6" name="Group 27">
            <a:extLst>
              <a:ext uri="{FF2B5EF4-FFF2-40B4-BE49-F238E27FC236}">
                <a16:creationId xmlns:a16="http://schemas.microsoft.com/office/drawing/2014/main" id="{8965866D-BD3B-4590-946A-EA451603369F}"/>
              </a:ext>
            </a:extLst>
          </p:cNvPr>
          <p:cNvGrpSpPr/>
          <p:nvPr/>
        </p:nvGrpSpPr>
        <p:grpSpPr>
          <a:xfrm>
            <a:off x="9647220" y="2547165"/>
            <a:ext cx="229544" cy="346651"/>
            <a:chOff x="3976914" y="1402541"/>
            <a:chExt cx="421209" cy="565307"/>
          </a:xfrm>
          <a:effectLst>
            <a:outerShdw blurRad="76200" dir="18900000" sy="23000" kx="-1200000" algn="bl" rotWithShape="0">
              <a:prstClr val="black">
                <a:alpha val="20000"/>
              </a:prstClr>
            </a:outerShdw>
          </a:effectLst>
        </p:grpSpPr>
        <p:sp>
          <p:nvSpPr>
            <p:cNvPr id="67" name="Oval 28">
              <a:extLst>
                <a:ext uri="{FF2B5EF4-FFF2-40B4-BE49-F238E27FC236}">
                  <a16:creationId xmlns:a16="http://schemas.microsoft.com/office/drawing/2014/main" id="{304B4300-DA13-464F-B487-56AA634218EC}"/>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0">
              <a:extLst>
                <a:ext uri="{FF2B5EF4-FFF2-40B4-BE49-F238E27FC236}">
                  <a16:creationId xmlns:a16="http://schemas.microsoft.com/office/drawing/2014/main" id="{4BB9BE94-ADB0-4182-8FE5-52BE0E14BCF7}"/>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0">
              <a:extLst>
                <a:ext uri="{FF2B5EF4-FFF2-40B4-BE49-F238E27FC236}">
                  <a16:creationId xmlns:a16="http://schemas.microsoft.com/office/drawing/2014/main" id="{5AA49F82-6E75-4692-997D-1102B43D363D}"/>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6">
            <a:extLst>
              <a:ext uri="{FF2B5EF4-FFF2-40B4-BE49-F238E27FC236}">
                <a16:creationId xmlns:a16="http://schemas.microsoft.com/office/drawing/2014/main" id="{DE1A9D55-9E83-4698-815F-20E570624691}"/>
              </a:ext>
            </a:extLst>
          </p:cNvPr>
          <p:cNvGrpSpPr/>
          <p:nvPr/>
        </p:nvGrpSpPr>
        <p:grpSpPr>
          <a:xfrm>
            <a:off x="8370362" y="4477750"/>
            <a:ext cx="229544" cy="346651"/>
            <a:chOff x="3976914" y="1402541"/>
            <a:chExt cx="421209" cy="565307"/>
          </a:xfrm>
          <a:effectLst>
            <a:outerShdw blurRad="76200" dir="18900000" sy="23000" kx="-1200000" algn="bl" rotWithShape="0">
              <a:prstClr val="black">
                <a:alpha val="20000"/>
              </a:prstClr>
            </a:outerShdw>
          </a:effectLst>
        </p:grpSpPr>
        <p:sp>
          <p:nvSpPr>
            <p:cNvPr id="78" name="Oval 37">
              <a:extLst>
                <a:ext uri="{FF2B5EF4-FFF2-40B4-BE49-F238E27FC236}">
                  <a16:creationId xmlns:a16="http://schemas.microsoft.com/office/drawing/2014/main" id="{146EB6C4-85AC-4562-8670-452A2DD4B2E3}"/>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10">
              <a:extLst>
                <a:ext uri="{FF2B5EF4-FFF2-40B4-BE49-F238E27FC236}">
                  <a16:creationId xmlns:a16="http://schemas.microsoft.com/office/drawing/2014/main" id="{C42B3581-6116-4F55-BA1C-9E1CFB3CBC4D}"/>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39">
              <a:extLst>
                <a:ext uri="{FF2B5EF4-FFF2-40B4-BE49-F238E27FC236}">
                  <a16:creationId xmlns:a16="http://schemas.microsoft.com/office/drawing/2014/main" id="{B36EDCD0-2296-48C2-8BED-8A058CCAD01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72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strVal val="4*#ppt_w"/>
                                          </p:val>
                                        </p:tav>
                                        <p:tav tm="100000">
                                          <p:val>
                                            <p:strVal val="#ppt_w"/>
                                          </p:val>
                                        </p:tav>
                                      </p:tavLst>
                                    </p:anim>
                                    <p:anim calcmode="lin" valueType="num">
                                      <p:cBhvr>
                                        <p:cTn id="13" dur="500" fill="hold"/>
                                        <p:tgtEl>
                                          <p:spTgt spid="91"/>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500"/>
                            </p:stCondLst>
                            <p:childTnLst>
                              <p:par>
                                <p:cTn id="29" presetID="17" presetClass="entr" presetSubtype="2"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ppt_x</p:attrName>
                                        </p:attrNameLst>
                                      </p:cBhvr>
                                      <p:tavLst>
                                        <p:tav tm="0">
                                          <p:val>
                                            <p:strVal val="#ppt_x+#ppt_w/2"/>
                                          </p:val>
                                        </p:tav>
                                        <p:tav tm="100000">
                                          <p:val>
                                            <p:strVal val="#ppt_x"/>
                                          </p:val>
                                        </p:tav>
                                      </p:tavLst>
                                    </p:anim>
                                    <p:anim calcmode="lin" valueType="num">
                                      <p:cBhvr>
                                        <p:cTn id="32" dur="500" fill="hold"/>
                                        <p:tgtEl>
                                          <p:spTgt spid="71"/>
                                        </p:tgtEl>
                                        <p:attrNameLst>
                                          <p:attrName>ppt_y</p:attrName>
                                        </p:attrNameLst>
                                      </p:cBhvr>
                                      <p:tavLst>
                                        <p:tav tm="0">
                                          <p:val>
                                            <p:strVal val="#ppt_y"/>
                                          </p:val>
                                        </p:tav>
                                        <p:tav tm="100000">
                                          <p:val>
                                            <p:strVal val="#ppt_y"/>
                                          </p:val>
                                        </p:tav>
                                      </p:tavLst>
                                    </p:anim>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17" presetClass="entr" presetSubtype="2"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ppt_x</p:attrName>
                                        </p:attrNameLst>
                                      </p:cBhvr>
                                      <p:tavLst>
                                        <p:tav tm="0">
                                          <p:val>
                                            <p:strVal val="#ppt_x+#ppt_w/2"/>
                                          </p:val>
                                        </p:tav>
                                        <p:tav tm="100000">
                                          <p:val>
                                            <p:strVal val="#ppt_x"/>
                                          </p:val>
                                        </p:tav>
                                      </p:tavLst>
                                    </p:anim>
                                    <p:anim calcmode="lin" valueType="num">
                                      <p:cBhvr>
                                        <p:cTn id="39" dur="500" fill="hold"/>
                                        <p:tgtEl>
                                          <p:spTgt spid="40"/>
                                        </p:tgtEl>
                                        <p:attrNameLst>
                                          <p:attrName>ppt_y</p:attrName>
                                        </p:attrNameLst>
                                      </p:cBhvr>
                                      <p:tavLst>
                                        <p:tav tm="0">
                                          <p:val>
                                            <p:strVal val="#ppt_y"/>
                                          </p:val>
                                        </p:tav>
                                        <p:tav tm="100000">
                                          <p:val>
                                            <p:strVal val="#ppt_y"/>
                                          </p:val>
                                        </p:tav>
                                      </p:tavLst>
                                    </p:anim>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1500"/>
                            </p:stCondLst>
                            <p:childTnLst>
                              <p:par>
                                <p:cTn id="43" presetID="17" presetClass="entr" presetSubtype="4"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
                                          </p:val>
                                        </p:tav>
                                        <p:tav tm="100000">
                                          <p:val>
                                            <p:strVal val="#ppt_x"/>
                                          </p:val>
                                        </p:tav>
                                      </p:tavLst>
                                    </p:anim>
                                    <p:anim calcmode="lin" valueType="num">
                                      <p:cBhvr>
                                        <p:cTn id="46" dur="500" fill="hold"/>
                                        <p:tgtEl>
                                          <p:spTgt spid="44"/>
                                        </p:tgtEl>
                                        <p:attrNameLst>
                                          <p:attrName>ppt_y</p:attrName>
                                        </p:attrNameLst>
                                      </p:cBhvr>
                                      <p:tavLst>
                                        <p:tav tm="0">
                                          <p:val>
                                            <p:strVal val="#ppt_y+#ppt_h/2"/>
                                          </p:val>
                                        </p:tav>
                                        <p:tav tm="100000">
                                          <p:val>
                                            <p:strVal val="#ppt_y"/>
                                          </p:val>
                                        </p:tav>
                                      </p:tavLst>
                                    </p:anim>
                                    <p:anim calcmode="lin" valueType="num">
                                      <p:cBhvr>
                                        <p:cTn id="47" dur="500" fill="hold"/>
                                        <p:tgtEl>
                                          <p:spTgt spid="44"/>
                                        </p:tgtEl>
                                        <p:attrNameLst>
                                          <p:attrName>ppt_w</p:attrName>
                                        </p:attrNameLst>
                                      </p:cBhvr>
                                      <p:tavLst>
                                        <p:tav tm="0">
                                          <p:val>
                                            <p:strVal val="#ppt_w"/>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32"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strVal val="4*#ppt_w"/>
                                          </p:val>
                                        </p:tav>
                                        <p:tav tm="100000">
                                          <p:val>
                                            <p:strVal val="#ppt_w"/>
                                          </p:val>
                                        </p:tav>
                                      </p:tavLst>
                                    </p:anim>
                                    <p:anim calcmode="lin" valueType="num">
                                      <p:cBhvr>
                                        <p:cTn id="54" dur="500" fill="hold"/>
                                        <p:tgtEl>
                                          <p:spTgt spid="58"/>
                                        </p:tgtEl>
                                        <p:attrNameLst>
                                          <p:attrName>ppt_h</p:attrName>
                                        </p:attrNameLst>
                                      </p:cBhvr>
                                      <p:tavLst>
                                        <p:tav tm="0">
                                          <p:val>
                                            <p:strVal val="4*#ppt_h"/>
                                          </p:val>
                                        </p:tav>
                                        <p:tav tm="100000">
                                          <p:val>
                                            <p:strVal val="#ppt_h"/>
                                          </p:val>
                                        </p:tav>
                                      </p:tavLst>
                                    </p:anim>
                                  </p:childTnLst>
                                </p:cTn>
                              </p:par>
                            </p:childTnLst>
                          </p:cTn>
                        </p:par>
                        <p:par>
                          <p:cTn id="55" fill="hold">
                            <p:stCondLst>
                              <p:cond delay="500"/>
                            </p:stCondLst>
                            <p:childTnLst>
                              <p:par>
                                <p:cTn id="56" presetID="23" presetClass="entr" presetSubtype="16"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childTnLst>
                                </p:cTn>
                              </p:par>
                              <p:par>
                                <p:cTn id="60" presetID="6" presetClass="emph" presetSubtype="0" autoRev="1" fill="hold" grpId="1" nodeType="withEffect">
                                  <p:stCondLst>
                                    <p:cond delay="150"/>
                                  </p:stCondLst>
                                  <p:childTnLst>
                                    <p:animScale>
                                      <p:cBhvr>
                                        <p:cTn id="61" dur="200" fill="hold"/>
                                        <p:tgtEl>
                                          <p:spTgt spid="38"/>
                                        </p:tgtEl>
                                      </p:cBhvr>
                                      <p:by x="200000" y="200000"/>
                                    </p:animScale>
                                  </p:childTnLst>
                                </p:cTn>
                              </p:par>
                            </p:childTnLst>
                          </p:cTn>
                        </p:par>
                      </p:childTnLst>
                    </p:cTn>
                  </p:par>
                  <p:par>
                    <p:cTn id="62" fill="hold">
                      <p:stCondLst>
                        <p:cond delay="indefinite"/>
                      </p:stCondLst>
                      <p:childTnLst>
                        <p:par>
                          <p:cTn id="63" fill="hold">
                            <p:stCondLst>
                              <p:cond delay="0"/>
                            </p:stCondLst>
                            <p:childTnLst>
                              <p:par>
                                <p:cTn id="64" presetID="23" presetClass="entr" presetSubtype="32" fill="hold" nodeType="click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p:cTn id="66" dur="500" fill="hold"/>
                                        <p:tgtEl>
                                          <p:spTgt spid="54"/>
                                        </p:tgtEl>
                                        <p:attrNameLst>
                                          <p:attrName>ppt_w</p:attrName>
                                        </p:attrNameLst>
                                      </p:cBhvr>
                                      <p:tavLst>
                                        <p:tav tm="0">
                                          <p:val>
                                            <p:strVal val="4*#ppt_w"/>
                                          </p:val>
                                        </p:tav>
                                        <p:tav tm="100000">
                                          <p:val>
                                            <p:strVal val="#ppt_w"/>
                                          </p:val>
                                        </p:tav>
                                      </p:tavLst>
                                    </p:anim>
                                    <p:anim calcmode="lin" valueType="num">
                                      <p:cBhvr>
                                        <p:cTn id="67" dur="500" fill="hold"/>
                                        <p:tgtEl>
                                          <p:spTgt spid="54"/>
                                        </p:tgtEl>
                                        <p:attrNameLst>
                                          <p:attrName>ppt_h</p:attrName>
                                        </p:attrNameLst>
                                      </p:cBhvr>
                                      <p:tavLst>
                                        <p:tav tm="0">
                                          <p:val>
                                            <p:strVal val="4*#ppt_h"/>
                                          </p:val>
                                        </p:tav>
                                        <p:tav tm="100000">
                                          <p:val>
                                            <p:strVal val="#ppt_h"/>
                                          </p:val>
                                        </p:tav>
                                      </p:tavLst>
                                    </p:anim>
                                  </p:childTnLst>
                                </p:cTn>
                              </p:par>
                            </p:childTnLst>
                          </p:cTn>
                        </p:par>
                        <p:par>
                          <p:cTn id="68" fill="hold">
                            <p:stCondLst>
                              <p:cond delay="500"/>
                            </p:stCondLst>
                            <p:childTnLst>
                              <p:par>
                                <p:cTn id="69" presetID="23" presetClass="entr" presetSubtype="1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childTnLst>
                                </p:cTn>
                              </p:par>
                              <p:par>
                                <p:cTn id="73" presetID="6" presetClass="emph" presetSubtype="0" autoRev="1" fill="hold" grpId="1" nodeType="withEffect">
                                  <p:stCondLst>
                                    <p:cond delay="150"/>
                                  </p:stCondLst>
                                  <p:childTnLst>
                                    <p:animScale>
                                      <p:cBhvr>
                                        <p:cTn id="74" dur="200" fill="hold"/>
                                        <p:tgtEl>
                                          <p:spTgt spid="39"/>
                                        </p:tgtEl>
                                      </p:cBhvr>
                                      <p:by x="200000" y="200000"/>
                                    </p:animScale>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strVal val="4*#ppt_w"/>
                                          </p:val>
                                        </p:tav>
                                        <p:tav tm="100000">
                                          <p:val>
                                            <p:strVal val="#ppt_w"/>
                                          </p:val>
                                        </p:tav>
                                      </p:tavLst>
                                    </p:anim>
                                    <p:anim calcmode="lin" valueType="num">
                                      <p:cBhvr>
                                        <p:cTn id="80" dur="500" fill="hold"/>
                                        <p:tgtEl>
                                          <p:spTgt spid="43"/>
                                        </p:tgtEl>
                                        <p:attrNameLst>
                                          <p:attrName>ppt_h</p:attrName>
                                        </p:attrNameLst>
                                      </p:cBhvr>
                                      <p:tavLst>
                                        <p:tav tm="0">
                                          <p:val>
                                            <p:strVal val="4*#ppt_h"/>
                                          </p:val>
                                        </p:tav>
                                        <p:tav tm="100000">
                                          <p:val>
                                            <p:strVal val="#ppt_h"/>
                                          </p:val>
                                        </p:tav>
                                      </p:tavLst>
                                    </p:anim>
                                  </p:childTnLst>
                                </p:cTn>
                              </p:par>
                            </p:childTnLst>
                          </p:cTn>
                        </p:par>
                        <p:par>
                          <p:cTn id="81" fill="hold">
                            <p:stCondLst>
                              <p:cond delay="500"/>
                            </p:stCondLst>
                            <p:childTnLst>
                              <p:par>
                                <p:cTn id="82" presetID="23" presetClass="entr" presetSubtype="16"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childTnLst>
                                </p:cTn>
                              </p:par>
                              <p:par>
                                <p:cTn id="86" presetID="6" presetClass="emph" presetSubtype="0" autoRev="1" fill="hold" grpId="1" nodeType="withEffect">
                                  <p:stCondLst>
                                    <p:cond delay="150"/>
                                  </p:stCondLst>
                                  <p:childTnLst>
                                    <p:animScale>
                                      <p:cBhvr>
                                        <p:cTn id="87" dur="200" fill="hold"/>
                                        <p:tgtEl>
                                          <p:spTgt spid="41"/>
                                        </p:tgtEl>
                                      </p:cBhvr>
                                      <p:by x="200000" y="200000"/>
                                    </p:animScale>
                                  </p:childTnLst>
                                </p:cTn>
                              </p:par>
                            </p:childTnLst>
                          </p:cTn>
                        </p:par>
                      </p:childTnLst>
                    </p:cTn>
                  </p:par>
                  <p:par>
                    <p:cTn id="88" fill="hold">
                      <p:stCondLst>
                        <p:cond delay="indefinite"/>
                      </p:stCondLst>
                      <p:childTnLst>
                        <p:par>
                          <p:cTn id="89" fill="hold">
                            <p:stCondLst>
                              <p:cond delay="0"/>
                            </p:stCondLst>
                            <p:childTnLst>
                              <p:par>
                                <p:cTn id="90" presetID="23" presetClass="entr" presetSubtype="32"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strVal val="4*#ppt_w"/>
                                          </p:val>
                                        </p:tav>
                                        <p:tav tm="100000">
                                          <p:val>
                                            <p:strVal val="#ppt_w"/>
                                          </p:val>
                                        </p:tav>
                                      </p:tavLst>
                                    </p:anim>
                                    <p:anim calcmode="lin" valueType="num">
                                      <p:cBhvr>
                                        <p:cTn id="93" dur="500" fill="hold"/>
                                        <p:tgtEl>
                                          <p:spTgt spid="50"/>
                                        </p:tgtEl>
                                        <p:attrNameLst>
                                          <p:attrName>ppt_h</p:attrName>
                                        </p:attrNameLst>
                                      </p:cBhvr>
                                      <p:tavLst>
                                        <p:tav tm="0">
                                          <p:val>
                                            <p:strVal val="4*#ppt_h"/>
                                          </p:val>
                                        </p:tav>
                                        <p:tav tm="100000">
                                          <p:val>
                                            <p:strVal val="#ppt_h"/>
                                          </p:val>
                                        </p:tav>
                                      </p:tavLst>
                                    </p:anim>
                                  </p:childTnLst>
                                </p:cTn>
                              </p:par>
                            </p:childTnLst>
                          </p:cTn>
                        </p:par>
                        <p:par>
                          <p:cTn id="94" fill="hold">
                            <p:stCondLst>
                              <p:cond delay="500"/>
                            </p:stCondLst>
                            <p:childTnLst>
                              <p:par>
                                <p:cTn id="95" presetID="23" presetClass="entr" presetSubtype="16"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500" fill="hold"/>
                                        <p:tgtEl>
                                          <p:spTgt spid="42"/>
                                        </p:tgtEl>
                                        <p:attrNameLst>
                                          <p:attrName>ppt_w</p:attrName>
                                        </p:attrNameLst>
                                      </p:cBhvr>
                                      <p:tavLst>
                                        <p:tav tm="0">
                                          <p:val>
                                            <p:fltVal val="0"/>
                                          </p:val>
                                        </p:tav>
                                        <p:tav tm="100000">
                                          <p:val>
                                            <p:strVal val="#ppt_w"/>
                                          </p:val>
                                        </p:tav>
                                      </p:tavLst>
                                    </p:anim>
                                    <p:anim calcmode="lin" valueType="num">
                                      <p:cBhvr>
                                        <p:cTn id="98" dur="500" fill="hold"/>
                                        <p:tgtEl>
                                          <p:spTgt spid="42"/>
                                        </p:tgtEl>
                                        <p:attrNameLst>
                                          <p:attrName>ppt_h</p:attrName>
                                        </p:attrNameLst>
                                      </p:cBhvr>
                                      <p:tavLst>
                                        <p:tav tm="0">
                                          <p:val>
                                            <p:fltVal val="0"/>
                                          </p:val>
                                        </p:tav>
                                        <p:tav tm="100000">
                                          <p:val>
                                            <p:strVal val="#ppt_h"/>
                                          </p:val>
                                        </p:tav>
                                      </p:tavLst>
                                    </p:anim>
                                  </p:childTnLst>
                                </p:cTn>
                              </p:par>
                              <p:par>
                                <p:cTn id="99" presetID="6" presetClass="emph" presetSubtype="0" autoRev="1" fill="hold" grpId="1" nodeType="withEffect">
                                  <p:stCondLst>
                                    <p:cond delay="150"/>
                                  </p:stCondLst>
                                  <p:childTnLst>
                                    <p:animScale>
                                      <p:cBhvr>
                                        <p:cTn id="100" dur="200" fill="hold"/>
                                        <p:tgtEl>
                                          <p:spTgt spid="42"/>
                                        </p:tgtEl>
                                      </p:cBhvr>
                                      <p:by x="200000" y="200000"/>
                                    </p:animScale>
                                  </p:childTnLst>
                                </p:cTn>
                              </p:par>
                            </p:childTnLst>
                          </p:cTn>
                        </p:par>
                      </p:childTnLst>
                    </p:cTn>
                  </p:par>
                  <p:par>
                    <p:cTn id="101" fill="hold">
                      <p:stCondLst>
                        <p:cond delay="indefinite"/>
                      </p:stCondLst>
                      <p:childTnLst>
                        <p:par>
                          <p:cTn id="102" fill="hold">
                            <p:stCondLst>
                              <p:cond delay="0"/>
                            </p:stCondLst>
                            <p:childTnLst>
                              <p:par>
                                <p:cTn id="103" presetID="23" presetClass="entr" presetSubtype="32" fill="hold" nodeType="clickEffect">
                                  <p:stCondLst>
                                    <p:cond delay="0"/>
                                  </p:stCondLst>
                                  <p:childTnLst>
                                    <p:set>
                                      <p:cBhvr>
                                        <p:cTn id="104" dur="1" fill="hold">
                                          <p:stCondLst>
                                            <p:cond delay="0"/>
                                          </p:stCondLst>
                                        </p:cTn>
                                        <p:tgtEl>
                                          <p:spTgt spid="77"/>
                                        </p:tgtEl>
                                        <p:attrNameLst>
                                          <p:attrName>style.visibility</p:attrName>
                                        </p:attrNameLst>
                                      </p:cBhvr>
                                      <p:to>
                                        <p:strVal val="visible"/>
                                      </p:to>
                                    </p:set>
                                    <p:anim calcmode="lin" valueType="num">
                                      <p:cBhvr>
                                        <p:cTn id="105" dur="500" fill="hold"/>
                                        <p:tgtEl>
                                          <p:spTgt spid="77"/>
                                        </p:tgtEl>
                                        <p:attrNameLst>
                                          <p:attrName>ppt_w</p:attrName>
                                        </p:attrNameLst>
                                      </p:cBhvr>
                                      <p:tavLst>
                                        <p:tav tm="0">
                                          <p:val>
                                            <p:strVal val="4*#ppt_w"/>
                                          </p:val>
                                        </p:tav>
                                        <p:tav tm="100000">
                                          <p:val>
                                            <p:strVal val="#ppt_w"/>
                                          </p:val>
                                        </p:tav>
                                      </p:tavLst>
                                    </p:anim>
                                    <p:anim calcmode="lin" valueType="num">
                                      <p:cBhvr>
                                        <p:cTn id="106" dur="500" fill="hold"/>
                                        <p:tgtEl>
                                          <p:spTgt spid="77"/>
                                        </p:tgtEl>
                                        <p:attrNameLst>
                                          <p:attrName>ppt_h</p:attrName>
                                        </p:attrNameLst>
                                      </p:cBhvr>
                                      <p:tavLst>
                                        <p:tav tm="0">
                                          <p:val>
                                            <p:strVal val="4*#ppt_h"/>
                                          </p:val>
                                        </p:tav>
                                        <p:tav tm="100000">
                                          <p:val>
                                            <p:strVal val="#ppt_h"/>
                                          </p:val>
                                        </p:tav>
                                      </p:tavLst>
                                    </p:anim>
                                  </p:childTnLst>
                                </p:cTn>
                              </p:par>
                            </p:childTnLst>
                          </p:cTn>
                        </p:par>
                        <p:par>
                          <p:cTn id="107" fill="hold">
                            <p:stCondLst>
                              <p:cond delay="500"/>
                            </p:stCondLst>
                            <p:childTnLst>
                              <p:par>
                                <p:cTn id="108" presetID="23" presetClass="entr" presetSubtype="16"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p:cTn id="110" dur="500" fill="hold"/>
                                        <p:tgtEl>
                                          <p:spTgt spid="63"/>
                                        </p:tgtEl>
                                        <p:attrNameLst>
                                          <p:attrName>ppt_w</p:attrName>
                                        </p:attrNameLst>
                                      </p:cBhvr>
                                      <p:tavLst>
                                        <p:tav tm="0">
                                          <p:val>
                                            <p:fltVal val="0"/>
                                          </p:val>
                                        </p:tav>
                                        <p:tav tm="100000">
                                          <p:val>
                                            <p:strVal val="#ppt_w"/>
                                          </p:val>
                                        </p:tav>
                                      </p:tavLst>
                                    </p:anim>
                                    <p:anim calcmode="lin" valueType="num">
                                      <p:cBhvr>
                                        <p:cTn id="111" dur="500" fill="hold"/>
                                        <p:tgtEl>
                                          <p:spTgt spid="63"/>
                                        </p:tgtEl>
                                        <p:attrNameLst>
                                          <p:attrName>ppt_h</p:attrName>
                                        </p:attrNameLst>
                                      </p:cBhvr>
                                      <p:tavLst>
                                        <p:tav tm="0">
                                          <p:val>
                                            <p:fltVal val="0"/>
                                          </p:val>
                                        </p:tav>
                                        <p:tav tm="100000">
                                          <p:val>
                                            <p:strVal val="#ppt_h"/>
                                          </p:val>
                                        </p:tav>
                                      </p:tavLst>
                                    </p:anim>
                                  </p:childTnLst>
                                </p:cTn>
                              </p:par>
                              <p:par>
                                <p:cTn id="112" presetID="6" presetClass="emph" presetSubtype="0" autoRev="1" fill="hold" grpId="1" nodeType="withEffect">
                                  <p:stCondLst>
                                    <p:cond delay="150"/>
                                  </p:stCondLst>
                                  <p:childTnLst>
                                    <p:animScale>
                                      <p:cBhvr>
                                        <p:cTn id="113" dur="200" fill="hold"/>
                                        <p:tgtEl>
                                          <p:spTgt spid="63"/>
                                        </p:tgtEl>
                                      </p:cBhvr>
                                      <p:by x="200000" y="200000"/>
                                    </p:animScale>
                                  </p:childTnLst>
                                </p:cTn>
                              </p:par>
                            </p:childTnLst>
                          </p:cTn>
                        </p:par>
                      </p:childTnLst>
                    </p:cTn>
                  </p:par>
                  <p:par>
                    <p:cTn id="114" fill="hold">
                      <p:stCondLst>
                        <p:cond delay="indefinite"/>
                      </p:stCondLst>
                      <p:childTnLst>
                        <p:par>
                          <p:cTn id="115" fill="hold">
                            <p:stCondLst>
                              <p:cond delay="0"/>
                            </p:stCondLst>
                            <p:childTnLst>
                              <p:par>
                                <p:cTn id="116" presetID="23" presetClass="entr" presetSubtype="32" fill="hold" nodeType="clickEffect">
                                  <p:stCondLst>
                                    <p:cond delay="0"/>
                                  </p:stCondLst>
                                  <p:childTnLst>
                                    <p:set>
                                      <p:cBhvr>
                                        <p:cTn id="117" dur="1" fill="hold">
                                          <p:stCondLst>
                                            <p:cond delay="0"/>
                                          </p:stCondLst>
                                        </p:cTn>
                                        <p:tgtEl>
                                          <p:spTgt spid="66"/>
                                        </p:tgtEl>
                                        <p:attrNameLst>
                                          <p:attrName>style.visibility</p:attrName>
                                        </p:attrNameLst>
                                      </p:cBhvr>
                                      <p:to>
                                        <p:strVal val="visible"/>
                                      </p:to>
                                    </p:set>
                                    <p:anim calcmode="lin" valueType="num">
                                      <p:cBhvr>
                                        <p:cTn id="118" dur="500" fill="hold"/>
                                        <p:tgtEl>
                                          <p:spTgt spid="66"/>
                                        </p:tgtEl>
                                        <p:attrNameLst>
                                          <p:attrName>ppt_w</p:attrName>
                                        </p:attrNameLst>
                                      </p:cBhvr>
                                      <p:tavLst>
                                        <p:tav tm="0">
                                          <p:val>
                                            <p:strVal val="4*#ppt_w"/>
                                          </p:val>
                                        </p:tav>
                                        <p:tav tm="100000">
                                          <p:val>
                                            <p:strVal val="#ppt_w"/>
                                          </p:val>
                                        </p:tav>
                                      </p:tavLst>
                                    </p:anim>
                                    <p:anim calcmode="lin" valueType="num">
                                      <p:cBhvr>
                                        <p:cTn id="119" dur="500" fill="hold"/>
                                        <p:tgtEl>
                                          <p:spTgt spid="66"/>
                                        </p:tgtEl>
                                        <p:attrNameLst>
                                          <p:attrName>ppt_h</p:attrName>
                                        </p:attrNameLst>
                                      </p:cBhvr>
                                      <p:tavLst>
                                        <p:tav tm="0">
                                          <p:val>
                                            <p:strVal val="4*#ppt_h"/>
                                          </p:val>
                                        </p:tav>
                                        <p:tav tm="100000">
                                          <p:val>
                                            <p:strVal val="#ppt_h"/>
                                          </p:val>
                                        </p:tav>
                                      </p:tavLst>
                                    </p:anim>
                                  </p:childTnLst>
                                </p:cTn>
                              </p:par>
                            </p:childTnLst>
                          </p:cTn>
                        </p:par>
                        <p:par>
                          <p:cTn id="120" fill="hold">
                            <p:stCondLst>
                              <p:cond delay="500"/>
                            </p:stCondLst>
                            <p:childTnLst>
                              <p:par>
                                <p:cTn id="121" presetID="23" presetClass="entr" presetSubtype="16" fill="hold" grpId="0" nodeType="afterEffect">
                                  <p:stCondLst>
                                    <p:cond delay="0"/>
                                  </p:stCondLst>
                                  <p:childTnLst>
                                    <p:set>
                                      <p:cBhvr>
                                        <p:cTn id="122" dur="1" fill="hold">
                                          <p:stCondLst>
                                            <p:cond delay="0"/>
                                          </p:stCondLst>
                                        </p:cTn>
                                        <p:tgtEl>
                                          <p:spTgt spid="64"/>
                                        </p:tgtEl>
                                        <p:attrNameLst>
                                          <p:attrName>style.visibility</p:attrName>
                                        </p:attrNameLst>
                                      </p:cBhvr>
                                      <p:to>
                                        <p:strVal val="visible"/>
                                      </p:to>
                                    </p:set>
                                    <p:anim calcmode="lin" valueType="num">
                                      <p:cBhvr>
                                        <p:cTn id="123" dur="500" fill="hold"/>
                                        <p:tgtEl>
                                          <p:spTgt spid="64"/>
                                        </p:tgtEl>
                                        <p:attrNameLst>
                                          <p:attrName>ppt_w</p:attrName>
                                        </p:attrNameLst>
                                      </p:cBhvr>
                                      <p:tavLst>
                                        <p:tav tm="0">
                                          <p:val>
                                            <p:fltVal val="0"/>
                                          </p:val>
                                        </p:tav>
                                        <p:tav tm="100000">
                                          <p:val>
                                            <p:strVal val="#ppt_w"/>
                                          </p:val>
                                        </p:tav>
                                      </p:tavLst>
                                    </p:anim>
                                    <p:anim calcmode="lin" valueType="num">
                                      <p:cBhvr>
                                        <p:cTn id="124" dur="500" fill="hold"/>
                                        <p:tgtEl>
                                          <p:spTgt spid="64"/>
                                        </p:tgtEl>
                                        <p:attrNameLst>
                                          <p:attrName>ppt_h</p:attrName>
                                        </p:attrNameLst>
                                      </p:cBhvr>
                                      <p:tavLst>
                                        <p:tav tm="0">
                                          <p:val>
                                            <p:fltVal val="0"/>
                                          </p:val>
                                        </p:tav>
                                        <p:tav tm="100000">
                                          <p:val>
                                            <p:strVal val="#ppt_h"/>
                                          </p:val>
                                        </p:tav>
                                      </p:tavLst>
                                    </p:anim>
                                  </p:childTnLst>
                                </p:cTn>
                              </p:par>
                              <p:par>
                                <p:cTn id="125" presetID="6" presetClass="emph" presetSubtype="0" autoRev="1" fill="hold" grpId="1" nodeType="withEffect">
                                  <p:stCondLst>
                                    <p:cond delay="150"/>
                                  </p:stCondLst>
                                  <p:childTnLst>
                                    <p:animScale>
                                      <p:cBhvr>
                                        <p:cTn id="126" dur="200" fill="hold"/>
                                        <p:tgtEl>
                                          <p:spTgt spid="64"/>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p:bldP spid="101" grpId="0" animBg="1"/>
      <p:bldP spid="38" grpId="0" animBg="1"/>
      <p:bldP spid="38" grpId="1" animBg="1"/>
      <p:bldP spid="39" grpId="0" animBg="1"/>
      <p:bldP spid="39" grpId="1" animBg="1"/>
      <p:bldP spid="41" grpId="0" animBg="1"/>
      <p:bldP spid="41" grpId="1" animBg="1"/>
      <p:bldP spid="42" grpId="0" animBg="1"/>
      <p:bldP spid="42" grpId="1" animBg="1"/>
      <p:bldP spid="63" grpId="0" animBg="1"/>
      <p:bldP spid="63" grpId="1" animBg="1"/>
      <p:bldP spid="64" grpId="0" animBg="1"/>
      <p:bldP spid="6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04001922-DC56-43A5-AE29-1501090C10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8BA6794C-434A-4AE1-9C43-CD0726AC3B3B}"/>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D73BEDF5-E613-47B1-A1DE-00405EB83841}"/>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EEB3AA6C-F2A3-4098-899E-C45A05650473}"/>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C41E16BC-230A-4CC4-A647-D1830BC23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5C692312-CB72-4554-BD99-5638BF260D72}"/>
              </a:ext>
            </a:extLst>
          </p:cNvPr>
          <p:cNvSpPr/>
          <p:nvPr/>
        </p:nvSpPr>
        <p:spPr>
          <a:xfrm flipH="1">
            <a:off x="9761993" y="-662698"/>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40" name="Group 39">
            <a:extLst>
              <a:ext uri="{FF2B5EF4-FFF2-40B4-BE49-F238E27FC236}">
                <a16:creationId xmlns:a16="http://schemas.microsoft.com/office/drawing/2014/main" id="{0EE27B9B-135D-46E7-8D29-76F63964805F}"/>
              </a:ext>
            </a:extLst>
          </p:cNvPr>
          <p:cNvGrpSpPr/>
          <p:nvPr/>
        </p:nvGrpSpPr>
        <p:grpSpPr>
          <a:xfrm flipH="1" flipV="1">
            <a:off x="9860292" y="1250046"/>
            <a:ext cx="1834212" cy="635091"/>
            <a:chOff x="1431941" y="2643418"/>
            <a:chExt cx="1834212" cy="635091"/>
          </a:xfrm>
        </p:grpSpPr>
        <p:sp>
          <p:nvSpPr>
            <p:cNvPr id="45" name="Freeform: Shape 44">
              <a:extLst>
                <a:ext uri="{FF2B5EF4-FFF2-40B4-BE49-F238E27FC236}">
                  <a16:creationId xmlns:a16="http://schemas.microsoft.com/office/drawing/2014/main" id="{F3D3204C-8CD0-4A1A-8BB3-F5EB10DEC6EA}"/>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EBBC880-8E9B-423F-901A-7E0D2A11A6F6}"/>
                </a:ext>
              </a:extLst>
            </p:cNvPr>
            <p:cNvSpPr txBox="1"/>
            <p:nvPr/>
          </p:nvSpPr>
          <p:spPr>
            <a:xfrm rot="10800000">
              <a:off x="1615267" y="2671223"/>
              <a:ext cx="1650886" cy="338554"/>
            </a:xfrm>
            <a:prstGeom prst="rect">
              <a:avLst/>
            </a:prstGeom>
            <a:noFill/>
          </p:spPr>
          <p:txBody>
            <a:bodyPr wrap="square" rtlCol="0">
              <a:spAutoFit/>
            </a:bodyPr>
            <a:lstStyle/>
            <a:p>
              <a:pPr algn="r"/>
              <a:r>
                <a:rPr lang="ar-SY"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ب</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1" name="Group 70">
            <a:extLst>
              <a:ext uri="{FF2B5EF4-FFF2-40B4-BE49-F238E27FC236}">
                <a16:creationId xmlns:a16="http://schemas.microsoft.com/office/drawing/2014/main" id="{504B00CE-67B4-4E92-AA8E-94C31F000B4E}"/>
              </a:ext>
            </a:extLst>
          </p:cNvPr>
          <p:cNvGrpSpPr/>
          <p:nvPr/>
        </p:nvGrpSpPr>
        <p:grpSpPr>
          <a:xfrm flipH="1">
            <a:off x="3776870" y="-92546"/>
            <a:ext cx="7917634" cy="1222155"/>
            <a:chOff x="1437353" y="652950"/>
            <a:chExt cx="7917634" cy="1222155"/>
          </a:xfrm>
        </p:grpSpPr>
        <p:sp>
          <p:nvSpPr>
            <p:cNvPr id="72" name="Freeform: Shape 71">
              <a:extLst>
                <a:ext uri="{FF2B5EF4-FFF2-40B4-BE49-F238E27FC236}">
                  <a16:creationId xmlns:a16="http://schemas.microsoft.com/office/drawing/2014/main" id="{9103566D-BFCF-4A08-9E21-87532AC26A22}"/>
                </a:ext>
              </a:extLst>
            </p:cNvPr>
            <p:cNvSpPr/>
            <p:nvPr/>
          </p:nvSpPr>
          <p:spPr>
            <a:xfrm flipV="1">
              <a:off x="1437353" y="652950"/>
              <a:ext cx="7522319" cy="1222155"/>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66CC"/>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A86BEFCE-54B4-41A3-9A38-451AADFE5FFA}"/>
                </a:ext>
              </a:extLst>
            </p:cNvPr>
            <p:cNvSpPr txBox="1"/>
            <p:nvPr/>
          </p:nvSpPr>
          <p:spPr>
            <a:xfrm>
              <a:off x="1728452" y="1240528"/>
              <a:ext cx="7626535" cy="584775"/>
            </a:xfrm>
            <a:prstGeom prst="rect">
              <a:avLst/>
            </a:prstGeom>
            <a:noFill/>
          </p:spPr>
          <p:txBody>
            <a:bodyPr wrap="square" rtlCol="0">
              <a:spAutoFit/>
            </a:bodyPr>
            <a:lstStyle/>
            <a:p>
              <a:pPr algn="r"/>
              <a:r>
                <a:rPr lang="ar-SY"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ما أسماء الحلويات المعروضة في هذه الصورة ؟ </a:t>
              </a:r>
            </a:p>
          </p:txBody>
        </p:sp>
      </p:grpSp>
      <p:sp>
        <p:nvSpPr>
          <p:cNvPr id="44" name="TextBox 43">
            <a:extLst>
              <a:ext uri="{FF2B5EF4-FFF2-40B4-BE49-F238E27FC236}">
                <a16:creationId xmlns:a16="http://schemas.microsoft.com/office/drawing/2014/main" id="{9CE11713-D24E-4D14-A0B0-1C58AE85D6E1}"/>
              </a:ext>
            </a:extLst>
          </p:cNvPr>
          <p:cNvSpPr txBox="1"/>
          <p:nvPr/>
        </p:nvSpPr>
        <p:spPr>
          <a:xfrm>
            <a:off x="2384378" y="1236627"/>
            <a:ext cx="8798981" cy="830997"/>
          </a:xfrm>
          <a:prstGeom prst="rect">
            <a:avLst/>
          </a:prstGeom>
          <a:noFill/>
        </p:spPr>
        <p:txBody>
          <a:bodyPr wrap="square" rtlCol="0">
            <a:spAutoFit/>
          </a:bodyPr>
          <a:lstStyle/>
          <a:p>
            <a:pPr algn="r"/>
            <a:r>
              <a:rPr lang="ar-SY" sz="2400" b="1" dirty="0">
                <a:latin typeface="Open Sans" panose="020B0606030504020204" pitchFamily="34" charset="0"/>
                <a:ea typeface="Open Sans" panose="020B0606030504020204" pitchFamily="34" charset="0"/>
              </a:rPr>
              <a:t>تشيزكيك بالفراولة – أهرامات الشيوكولاته البنية و البيضاء – آيس كريم – كعكة الشيوكولاته – كريم كراميل .</a:t>
            </a:r>
          </a:p>
        </p:txBody>
      </p:sp>
      <p:grpSp>
        <p:nvGrpSpPr>
          <p:cNvPr id="84" name="Group 83">
            <a:extLst>
              <a:ext uri="{FF2B5EF4-FFF2-40B4-BE49-F238E27FC236}">
                <a16:creationId xmlns:a16="http://schemas.microsoft.com/office/drawing/2014/main" id="{6098F4B3-B7D6-4A73-8484-4FEC0E09DDA7}"/>
              </a:ext>
            </a:extLst>
          </p:cNvPr>
          <p:cNvGrpSpPr/>
          <p:nvPr/>
        </p:nvGrpSpPr>
        <p:grpSpPr>
          <a:xfrm>
            <a:off x="360173" y="1236627"/>
            <a:ext cx="2244499" cy="2434510"/>
            <a:chOff x="7624954" y="1603531"/>
            <a:chExt cx="2244499" cy="2434510"/>
          </a:xfrm>
        </p:grpSpPr>
        <p:grpSp>
          <p:nvGrpSpPr>
            <p:cNvPr id="85" name="Group 84">
              <a:extLst>
                <a:ext uri="{FF2B5EF4-FFF2-40B4-BE49-F238E27FC236}">
                  <a16:creationId xmlns:a16="http://schemas.microsoft.com/office/drawing/2014/main" id="{6F690667-A7FA-4642-9AD9-B9773E6F9956}"/>
                </a:ext>
              </a:extLst>
            </p:cNvPr>
            <p:cNvGrpSpPr/>
            <p:nvPr/>
          </p:nvGrpSpPr>
          <p:grpSpPr>
            <a:xfrm>
              <a:off x="7624954" y="1603531"/>
              <a:ext cx="2244499" cy="2434510"/>
              <a:chOff x="2728686" y="1944914"/>
              <a:chExt cx="3055724" cy="3314410"/>
            </a:xfrm>
          </p:grpSpPr>
          <p:sp>
            <p:nvSpPr>
              <p:cNvPr id="88" name="Rectangle 87">
                <a:extLst>
                  <a:ext uri="{FF2B5EF4-FFF2-40B4-BE49-F238E27FC236}">
                    <a16:creationId xmlns:a16="http://schemas.microsoft.com/office/drawing/2014/main" id="{D9A3158B-7369-4430-B3AC-5B8FB0EDE4AC}"/>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Top Corners One Rounded and One Snipped 88">
                <a:extLst>
                  <a:ext uri="{FF2B5EF4-FFF2-40B4-BE49-F238E27FC236}">
                    <a16:creationId xmlns:a16="http://schemas.microsoft.com/office/drawing/2014/main" id="{DC9B8622-CE4F-4E2D-BA3D-6B80105896CD}"/>
                  </a:ext>
                </a:extLst>
              </p:cNvPr>
              <p:cNvSpPr/>
              <p:nvPr/>
            </p:nvSpPr>
            <p:spPr>
              <a:xfrm rot="10800000">
                <a:off x="2728686" y="1944914"/>
                <a:ext cx="2496457" cy="2641600"/>
              </a:xfrm>
              <a:prstGeom prst="snipRoundRect">
                <a:avLst>
                  <a:gd name="adj1" fmla="val 29018"/>
                  <a:gd name="adj2" fmla="val 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Triangle 19">
                <a:extLst>
                  <a:ext uri="{FF2B5EF4-FFF2-40B4-BE49-F238E27FC236}">
                    <a16:creationId xmlns:a16="http://schemas.microsoft.com/office/drawing/2014/main" id="{B37FAF8B-95AD-468A-B0D9-898C251C94D0}"/>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D200D2"/>
                  </a:gs>
                  <a:gs pos="0">
                    <a:srgbClr val="D200D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EAB85919-08BD-4D27-ADF8-8D18496E2287}"/>
                </a:ext>
              </a:extLst>
            </p:cNvPr>
            <p:cNvSpPr txBox="1"/>
            <p:nvPr/>
          </p:nvSpPr>
          <p:spPr>
            <a:xfrm>
              <a:off x="8189077" y="1880622"/>
              <a:ext cx="837089" cy="830997"/>
            </a:xfrm>
            <a:prstGeom prst="rect">
              <a:avLst/>
            </a:prstGeom>
            <a:noFill/>
          </p:spPr>
          <p:txBody>
            <a:bodyPr wrap="none" rtlCol="0">
              <a:spAutoFit/>
            </a:bodyPr>
            <a:lstStyle/>
            <a:p>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2</a:t>
              </a:r>
              <a:endParaRPr lang="en-US" sz="2400" b="1" dirty="0">
                <a:latin typeface="Century Gothic" panose="020B0502020202020204" pitchFamily="34" charset="0"/>
              </a:endParaRPr>
            </a:p>
          </p:txBody>
        </p:sp>
        <p:pic>
          <p:nvPicPr>
            <p:cNvPr id="87" name="Graphic 86" descr="Target Audience">
              <a:extLst>
                <a:ext uri="{FF2B5EF4-FFF2-40B4-BE49-F238E27FC236}">
                  <a16:creationId xmlns:a16="http://schemas.microsoft.com/office/drawing/2014/main" id="{F326872E-0B97-46B9-A053-463709F38B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3065" y="2472838"/>
              <a:ext cx="914400" cy="914400"/>
            </a:xfrm>
            <a:prstGeom prst="rect">
              <a:avLst/>
            </a:prstGeom>
          </p:spPr>
        </p:pic>
      </p:grpSp>
      <p:grpSp>
        <p:nvGrpSpPr>
          <p:cNvPr id="91" name="Group 90">
            <a:extLst>
              <a:ext uri="{FF2B5EF4-FFF2-40B4-BE49-F238E27FC236}">
                <a16:creationId xmlns:a16="http://schemas.microsoft.com/office/drawing/2014/main" id="{1B3E349D-D673-4B40-9FE9-DD770EF4693F}"/>
              </a:ext>
            </a:extLst>
          </p:cNvPr>
          <p:cNvGrpSpPr/>
          <p:nvPr/>
        </p:nvGrpSpPr>
        <p:grpSpPr>
          <a:xfrm>
            <a:off x="1122126" y="687830"/>
            <a:ext cx="389900" cy="815066"/>
            <a:chOff x="3976914" y="1402541"/>
            <a:chExt cx="421209" cy="782522"/>
          </a:xfrm>
          <a:effectLst>
            <a:outerShdw blurRad="76200" dir="18900000" sy="23000" kx="-1200000" algn="bl" rotWithShape="0">
              <a:prstClr val="black">
                <a:alpha val="20000"/>
              </a:prstClr>
            </a:outerShdw>
          </a:effectLst>
        </p:grpSpPr>
        <p:sp>
          <p:nvSpPr>
            <p:cNvPr id="92" name="Rectangle 91">
              <a:extLst>
                <a:ext uri="{FF2B5EF4-FFF2-40B4-BE49-F238E27FC236}">
                  <a16:creationId xmlns:a16="http://schemas.microsoft.com/office/drawing/2014/main" id="{EB18B6A8-229C-43DE-8B79-651AAC473128}"/>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25B68D2-7356-4241-A1B4-757E2F64B6E2}"/>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0">
              <a:extLst>
                <a:ext uri="{FF2B5EF4-FFF2-40B4-BE49-F238E27FC236}">
                  <a16:creationId xmlns:a16="http://schemas.microsoft.com/office/drawing/2014/main" id="{D92845BC-0010-4F72-BB92-BA1BC121C3EB}"/>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1F59FA1-8246-40F6-8AD0-5AA69708E17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52E85176-389E-4B4D-923C-CE512A16B1A4}"/>
              </a:ext>
            </a:extLst>
          </p:cNvPr>
          <p:cNvGrpSpPr/>
          <p:nvPr/>
        </p:nvGrpSpPr>
        <p:grpSpPr>
          <a:xfrm>
            <a:off x="173258" y="3426904"/>
            <a:ext cx="1884683" cy="2771046"/>
            <a:chOff x="10092985" y="2778410"/>
            <a:chExt cx="1884683" cy="2771046"/>
          </a:xfrm>
        </p:grpSpPr>
        <p:grpSp>
          <p:nvGrpSpPr>
            <p:cNvPr id="97" name="Group 96">
              <a:extLst>
                <a:ext uri="{FF2B5EF4-FFF2-40B4-BE49-F238E27FC236}">
                  <a16:creationId xmlns:a16="http://schemas.microsoft.com/office/drawing/2014/main" id="{FFABE728-AA6D-4315-AA2D-D60DFE4733A8}"/>
                </a:ext>
              </a:extLst>
            </p:cNvPr>
            <p:cNvGrpSpPr/>
            <p:nvPr/>
          </p:nvGrpSpPr>
          <p:grpSpPr>
            <a:xfrm rot="21371849">
              <a:off x="10092985" y="2778410"/>
              <a:ext cx="1884683" cy="2771046"/>
              <a:chOff x="395817" y="4262072"/>
              <a:chExt cx="1884683" cy="2771046"/>
            </a:xfrm>
            <a:solidFill>
              <a:schemeClr val="bg1"/>
            </a:solidFill>
            <a:effectLst>
              <a:outerShdw blurRad="317500" dist="88900" dir="2700000" algn="tl" rotWithShape="0">
                <a:prstClr val="black">
                  <a:alpha val="40000"/>
                </a:prstClr>
              </a:outerShdw>
            </a:effectLst>
          </p:grpSpPr>
          <p:sp>
            <p:nvSpPr>
              <p:cNvPr id="99" name="TextBox 98">
                <a:extLst>
                  <a:ext uri="{FF2B5EF4-FFF2-40B4-BE49-F238E27FC236}">
                    <a16:creationId xmlns:a16="http://schemas.microsoft.com/office/drawing/2014/main" id="{445B731D-C3A5-466B-B4EE-5AC8F146B9D0}"/>
                  </a:ext>
                </a:extLst>
              </p:cNvPr>
              <p:cNvSpPr txBox="1"/>
              <p:nvPr/>
            </p:nvSpPr>
            <p:spPr>
              <a:xfrm>
                <a:off x="395817" y="4262072"/>
                <a:ext cx="1884145" cy="461665"/>
              </a:xfrm>
              <a:prstGeom prst="rect">
                <a:avLst/>
              </a:prstGeom>
              <a:grpFill/>
            </p:spPr>
            <p:txBody>
              <a:bodyPr wrap="square" rtlCol="0">
                <a:spAutoFit/>
              </a:bodyPr>
              <a:lstStyle/>
              <a:p>
                <a:pPr algn="r"/>
                <a:r>
                  <a:rPr lang="ar-SY" sz="2400" b="1" dirty="0">
                    <a:solidFill>
                      <a:srgbClr val="FF0000"/>
                    </a:solidFill>
                    <a:latin typeface="Century Gothic" panose="020B0502020202020204" pitchFamily="34" charset="0"/>
                  </a:rPr>
                  <a:t>الغذاء و التغذية</a:t>
                </a:r>
                <a:endParaRPr lang="en-US" b="1" dirty="0">
                  <a:solidFill>
                    <a:srgbClr val="FF0000"/>
                  </a:solidFill>
                  <a:latin typeface="Century Gothic" panose="020B0502020202020204" pitchFamily="34" charset="0"/>
                </a:endParaRPr>
              </a:p>
            </p:txBody>
          </p:sp>
          <p:sp>
            <p:nvSpPr>
              <p:cNvPr id="100" name="TextBox 99">
                <a:extLst>
                  <a:ext uri="{FF2B5EF4-FFF2-40B4-BE49-F238E27FC236}">
                    <a16:creationId xmlns:a16="http://schemas.microsoft.com/office/drawing/2014/main" id="{FC3E2EFD-0FA8-49F1-917E-03CE3DC778F7}"/>
                  </a:ext>
                </a:extLst>
              </p:cNvPr>
              <p:cNvSpPr txBox="1"/>
              <p:nvPr/>
            </p:nvSpPr>
            <p:spPr>
              <a:xfrm>
                <a:off x="404950" y="4724794"/>
                <a:ext cx="1875550" cy="2308324"/>
              </a:xfrm>
              <a:prstGeom prst="rect">
                <a:avLst/>
              </a:prstGeom>
              <a:grpFill/>
            </p:spPr>
            <p:txBody>
              <a:bodyPr wrap="square" rtlCol="0">
                <a:spAutoFit/>
              </a:bodyPr>
              <a:lstStyle/>
              <a:p>
                <a:pPr algn="r"/>
                <a:r>
                  <a:rPr lang="ar-SY" sz="2400" b="1" dirty="0">
                    <a:latin typeface="Century Gothic" panose="020B0502020202020204" pitchFamily="34" charset="0"/>
                  </a:rPr>
                  <a:t>الحلويات</a:t>
                </a: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p:txBody>
          </p:sp>
        </p:grpSp>
        <p:pic>
          <p:nvPicPr>
            <p:cNvPr id="98" name="Picture 97">
              <a:extLst>
                <a:ext uri="{FF2B5EF4-FFF2-40B4-BE49-F238E27FC236}">
                  <a16:creationId xmlns:a16="http://schemas.microsoft.com/office/drawing/2014/main" id="{34A5120C-961D-4534-95B8-DE8695C9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2809">
              <a:off x="10417408" y="3993710"/>
              <a:ext cx="1323328" cy="1102774"/>
            </a:xfrm>
            <a:prstGeom prst="rect">
              <a:avLst/>
            </a:prstGeom>
          </p:spPr>
        </p:pic>
      </p:grpSp>
      <p:sp>
        <p:nvSpPr>
          <p:cNvPr id="101" name="Rectangle 21">
            <a:extLst>
              <a:ext uri="{FF2B5EF4-FFF2-40B4-BE49-F238E27FC236}">
                <a16:creationId xmlns:a16="http://schemas.microsoft.com/office/drawing/2014/main" id="{B3E6E669-4CFC-49FD-AA83-B875ABB26CF5}"/>
              </a:ext>
            </a:extLst>
          </p:cNvPr>
          <p:cNvSpPr/>
          <p:nvPr/>
        </p:nvSpPr>
        <p:spPr>
          <a:xfrm rot="15142371">
            <a:off x="801468" y="3143655"/>
            <a:ext cx="881230" cy="40770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reeform: Shape 123">
            <a:extLst>
              <a:ext uri="{FF2B5EF4-FFF2-40B4-BE49-F238E27FC236}">
                <a16:creationId xmlns:a16="http://schemas.microsoft.com/office/drawing/2014/main" id="{30216820-4769-411F-A4B3-9F27A8D84A5E}"/>
              </a:ext>
            </a:extLst>
          </p:cNvPr>
          <p:cNvSpPr/>
          <p:nvPr/>
        </p:nvSpPr>
        <p:spPr>
          <a:xfrm rot="5400000">
            <a:off x="4536910" y="2483449"/>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4"/>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0" name="Group 31">
            <a:extLst>
              <a:ext uri="{FF2B5EF4-FFF2-40B4-BE49-F238E27FC236}">
                <a16:creationId xmlns:a16="http://schemas.microsoft.com/office/drawing/2014/main" id="{33C34908-88EA-4435-BA8A-C0B169069BF5}"/>
              </a:ext>
            </a:extLst>
          </p:cNvPr>
          <p:cNvGrpSpPr/>
          <p:nvPr/>
        </p:nvGrpSpPr>
        <p:grpSpPr>
          <a:xfrm>
            <a:off x="5571686" y="2514312"/>
            <a:ext cx="229544" cy="346651"/>
            <a:chOff x="3976914" y="1402541"/>
            <a:chExt cx="421209" cy="565307"/>
          </a:xfrm>
          <a:effectLst>
            <a:outerShdw blurRad="76200" dir="18900000" sy="23000" kx="-1200000" algn="bl" rotWithShape="0">
              <a:prstClr val="black">
                <a:alpha val="20000"/>
              </a:prstClr>
            </a:outerShdw>
          </a:effectLst>
        </p:grpSpPr>
        <p:sp>
          <p:nvSpPr>
            <p:cNvPr id="51" name="Oval 32">
              <a:extLst>
                <a:ext uri="{FF2B5EF4-FFF2-40B4-BE49-F238E27FC236}">
                  <a16:creationId xmlns:a16="http://schemas.microsoft.com/office/drawing/2014/main" id="{88FFEDBB-FF6F-4238-944D-D7E97E7CB9B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10">
              <a:extLst>
                <a:ext uri="{FF2B5EF4-FFF2-40B4-BE49-F238E27FC236}">
                  <a16:creationId xmlns:a16="http://schemas.microsoft.com/office/drawing/2014/main" id="{77F40057-B483-492E-BFB4-8E557CD4533C}"/>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35">
              <a:extLst>
                <a:ext uri="{FF2B5EF4-FFF2-40B4-BE49-F238E27FC236}">
                  <a16:creationId xmlns:a16="http://schemas.microsoft.com/office/drawing/2014/main" id="{CF0DE259-88C7-4D5A-9F7E-07B3DF97DFE7}"/>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Shape 120">
            <a:extLst>
              <a:ext uri="{FF2B5EF4-FFF2-40B4-BE49-F238E27FC236}">
                <a16:creationId xmlns:a16="http://schemas.microsoft.com/office/drawing/2014/main" id="{196DCC71-1055-4CB3-AEF6-B6B6C5DA2117}"/>
              </a:ext>
            </a:extLst>
          </p:cNvPr>
          <p:cNvSpPr/>
          <p:nvPr/>
        </p:nvSpPr>
        <p:spPr>
          <a:xfrm rot="5400000">
            <a:off x="5110474" y="4696030"/>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3" name="Freeform: Shape 121">
            <a:extLst>
              <a:ext uri="{FF2B5EF4-FFF2-40B4-BE49-F238E27FC236}">
                <a16:creationId xmlns:a16="http://schemas.microsoft.com/office/drawing/2014/main" id="{C4F0B4D0-EAC6-4A49-A73D-C4F26CBF3B01}"/>
              </a:ext>
            </a:extLst>
          </p:cNvPr>
          <p:cNvSpPr/>
          <p:nvPr/>
        </p:nvSpPr>
        <p:spPr>
          <a:xfrm rot="5400000">
            <a:off x="8733867" y="4455523"/>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6"/>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reeform: Shape 122">
            <a:extLst>
              <a:ext uri="{FF2B5EF4-FFF2-40B4-BE49-F238E27FC236}">
                <a16:creationId xmlns:a16="http://schemas.microsoft.com/office/drawing/2014/main" id="{AE3A85D8-E3ED-47EC-A7E8-2D9CAC4E3DBD}"/>
              </a:ext>
            </a:extLst>
          </p:cNvPr>
          <p:cNvSpPr/>
          <p:nvPr/>
        </p:nvSpPr>
        <p:spPr>
          <a:xfrm rot="5400000">
            <a:off x="6886822" y="2989194"/>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7"/>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6" name="Group 27">
            <a:extLst>
              <a:ext uri="{FF2B5EF4-FFF2-40B4-BE49-F238E27FC236}">
                <a16:creationId xmlns:a16="http://schemas.microsoft.com/office/drawing/2014/main" id="{8965866D-BD3B-4590-946A-EA451603369F}"/>
              </a:ext>
            </a:extLst>
          </p:cNvPr>
          <p:cNvGrpSpPr/>
          <p:nvPr/>
        </p:nvGrpSpPr>
        <p:grpSpPr>
          <a:xfrm>
            <a:off x="7927568" y="3020334"/>
            <a:ext cx="229544" cy="346651"/>
            <a:chOff x="3976914" y="1402541"/>
            <a:chExt cx="421209" cy="565307"/>
          </a:xfrm>
          <a:effectLst>
            <a:outerShdw blurRad="76200" dir="18900000" sy="23000" kx="-1200000" algn="bl" rotWithShape="0">
              <a:prstClr val="black">
                <a:alpha val="20000"/>
              </a:prstClr>
            </a:outerShdw>
          </a:effectLst>
        </p:grpSpPr>
        <p:sp>
          <p:nvSpPr>
            <p:cNvPr id="67" name="Oval 28">
              <a:extLst>
                <a:ext uri="{FF2B5EF4-FFF2-40B4-BE49-F238E27FC236}">
                  <a16:creationId xmlns:a16="http://schemas.microsoft.com/office/drawing/2014/main" id="{304B4300-DA13-464F-B487-56AA634218EC}"/>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0">
              <a:extLst>
                <a:ext uri="{FF2B5EF4-FFF2-40B4-BE49-F238E27FC236}">
                  <a16:creationId xmlns:a16="http://schemas.microsoft.com/office/drawing/2014/main" id="{4BB9BE94-ADB0-4182-8FE5-52BE0E14BCF7}"/>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0">
              <a:extLst>
                <a:ext uri="{FF2B5EF4-FFF2-40B4-BE49-F238E27FC236}">
                  <a16:creationId xmlns:a16="http://schemas.microsoft.com/office/drawing/2014/main" id="{5AA49F82-6E75-4692-997D-1102B43D363D}"/>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6">
            <a:extLst>
              <a:ext uri="{FF2B5EF4-FFF2-40B4-BE49-F238E27FC236}">
                <a16:creationId xmlns:a16="http://schemas.microsoft.com/office/drawing/2014/main" id="{DE1A9D55-9E83-4698-815F-20E570624691}"/>
              </a:ext>
            </a:extLst>
          </p:cNvPr>
          <p:cNvGrpSpPr/>
          <p:nvPr/>
        </p:nvGrpSpPr>
        <p:grpSpPr>
          <a:xfrm>
            <a:off x="9757904" y="4507560"/>
            <a:ext cx="229544" cy="346651"/>
            <a:chOff x="3976914" y="1402541"/>
            <a:chExt cx="421209" cy="565307"/>
          </a:xfrm>
          <a:effectLst>
            <a:outerShdw blurRad="76200" dir="18900000" sy="23000" kx="-1200000" algn="bl" rotWithShape="0">
              <a:prstClr val="black">
                <a:alpha val="20000"/>
              </a:prstClr>
            </a:outerShdw>
          </a:effectLst>
        </p:grpSpPr>
        <p:sp>
          <p:nvSpPr>
            <p:cNvPr id="78" name="Oval 37">
              <a:extLst>
                <a:ext uri="{FF2B5EF4-FFF2-40B4-BE49-F238E27FC236}">
                  <a16:creationId xmlns:a16="http://schemas.microsoft.com/office/drawing/2014/main" id="{146EB6C4-85AC-4562-8670-452A2DD4B2E3}"/>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10">
              <a:extLst>
                <a:ext uri="{FF2B5EF4-FFF2-40B4-BE49-F238E27FC236}">
                  <a16:creationId xmlns:a16="http://schemas.microsoft.com/office/drawing/2014/main" id="{C42B3581-6116-4F55-BA1C-9E1CFB3CBC4D}"/>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39">
              <a:extLst>
                <a:ext uri="{FF2B5EF4-FFF2-40B4-BE49-F238E27FC236}">
                  <a16:creationId xmlns:a16="http://schemas.microsoft.com/office/drawing/2014/main" id="{B36EDCD0-2296-48C2-8BED-8A058CCAD01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0">
            <a:extLst>
              <a:ext uri="{FF2B5EF4-FFF2-40B4-BE49-F238E27FC236}">
                <a16:creationId xmlns:a16="http://schemas.microsoft.com/office/drawing/2014/main" id="{98DDEF2A-A08C-4D50-A2B3-E6A49C3A8177}"/>
              </a:ext>
            </a:extLst>
          </p:cNvPr>
          <p:cNvGrpSpPr/>
          <p:nvPr/>
        </p:nvGrpSpPr>
        <p:grpSpPr>
          <a:xfrm>
            <a:off x="6169928" y="4687681"/>
            <a:ext cx="229544" cy="413960"/>
            <a:chOff x="3976914" y="1292776"/>
            <a:chExt cx="421209" cy="675072"/>
          </a:xfrm>
          <a:effectLst>
            <a:outerShdw blurRad="76200" dir="18900000" sy="23000" kx="-1200000" algn="bl" rotWithShape="0">
              <a:prstClr val="black">
                <a:alpha val="20000"/>
              </a:prstClr>
            </a:outerShdw>
          </a:effectLst>
        </p:grpSpPr>
        <p:sp>
          <p:nvSpPr>
            <p:cNvPr id="82" name="Oval 41">
              <a:extLst>
                <a:ext uri="{FF2B5EF4-FFF2-40B4-BE49-F238E27FC236}">
                  <a16:creationId xmlns:a16="http://schemas.microsoft.com/office/drawing/2014/main" id="{90FB2A0D-A7C4-4236-9521-EEC65CC77A6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10">
              <a:extLst>
                <a:ext uri="{FF2B5EF4-FFF2-40B4-BE49-F238E27FC236}">
                  <a16:creationId xmlns:a16="http://schemas.microsoft.com/office/drawing/2014/main" id="{98614D6B-6D21-4633-B763-06DEDC10FD6B}"/>
                </a:ext>
              </a:extLst>
            </p:cNvPr>
            <p:cNvSpPr/>
            <p:nvPr/>
          </p:nvSpPr>
          <p:spPr>
            <a:xfrm rot="1060331">
              <a:off x="4130540" y="1292776"/>
              <a:ext cx="197639"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43">
              <a:extLst>
                <a:ext uri="{FF2B5EF4-FFF2-40B4-BE49-F238E27FC236}">
                  <a16:creationId xmlns:a16="http://schemas.microsoft.com/office/drawing/2014/main" id="{6749242A-016F-430F-94A1-163BF4C4787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93">
            <a:extLst>
              <a:ext uri="{FF2B5EF4-FFF2-40B4-BE49-F238E27FC236}">
                <a16:creationId xmlns:a16="http://schemas.microsoft.com/office/drawing/2014/main" id="{C4BE3281-99B8-49DB-832E-F9C6D2F81724}"/>
              </a:ext>
            </a:extLst>
          </p:cNvPr>
          <p:cNvSpPr/>
          <p:nvPr/>
        </p:nvSpPr>
        <p:spPr>
          <a:xfrm rot="5400000">
            <a:off x="2433531" y="4455523"/>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8"/>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0" name="Group 45">
            <a:extLst>
              <a:ext uri="{FF2B5EF4-FFF2-40B4-BE49-F238E27FC236}">
                <a16:creationId xmlns:a16="http://schemas.microsoft.com/office/drawing/2014/main" id="{2F861723-29B0-4CB0-8797-6372774C4379}"/>
              </a:ext>
            </a:extLst>
          </p:cNvPr>
          <p:cNvGrpSpPr/>
          <p:nvPr/>
        </p:nvGrpSpPr>
        <p:grpSpPr>
          <a:xfrm>
            <a:off x="3441233" y="4495556"/>
            <a:ext cx="229544" cy="346651"/>
            <a:chOff x="3976914" y="1402541"/>
            <a:chExt cx="421209" cy="565307"/>
          </a:xfrm>
          <a:effectLst>
            <a:outerShdw blurRad="76200" dir="18900000" sy="23000" kx="-1200000" algn="bl" rotWithShape="0">
              <a:prstClr val="black">
                <a:alpha val="20000"/>
              </a:prstClr>
            </a:outerShdw>
          </a:effectLst>
        </p:grpSpPr>
        <p:sp>
          <p:nvSpPr>
            <p:cNvPr id="74" name="Oval 50">
              <a:extLst>
                <a:ext uri="{FF2B5EF4-FFF2-40B4-BE49-F238E27FC236}">
                  <a16:creationId xmlns:a16="http://schemas.microsoft.com/office/drawing/2014/main" id="{927AD625-947A-47F6-91F9-C5CF73C361A5}"/>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10">
              <a:extLst>
                <a:ext uri="{FF2B5EF4-FFF2-40B4-BE49-F238E27FC236}">
                  <a16:creationId xmlns:a16="http://schemas.microsoft.com/office/drawing/2014/main" id="{ECFB92B8-0415-48AA-ABDA-AE496DAFFBA9}"/>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52">
              <a:extLst>
                <a:ext uri="{FF2B5EF4-FFF2-40B4-BE49-F238E27FC236}">
                  <a16:creationId xmlns:a16="http://schemas.microsoft.com/office/drawing/2014/main" id="{387BFB41-42F8-4ADD-A53D-D53842CFCE8B}"/>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Freeform: Shape 120">
            <a:extLst>
              <a:ext uri="{FF2B5EF4-FFF2-40B4-BE49-F238E27FC236}">
                <a16:creationId xmlns:a16="http://schemas.microsoft.com/office/drawing/2014/main" id="{196DCC71-1055-4CB3-AEF6-B6B6C5DA2117}"/>
              </a:ext>
            </a:extLst>
          </p:cNvPr>
          <p:cNvSpPr/>
          <p:nvPr/>
        </p:nvSpPr>
        <p:spPr>
          <a:xfrm rot="5400000">
            <a:off x="2179656" y="2018118"/>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9"/>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05" name="Group 40">
            <a:extLst>
              <a:ext uri="{FF2B5EF4-FFF2-40B4-BE49-F238E27FC236}">
                <a16:creationId xmlns:a16="http://schemas.microsoft.com/office/drawing/2014/main" id="{98DDEF2A-A08C-4D50-A2B3-E6A49C3A8177}"/>
              </a:ext>
            </a:extLst>
          </p:cNvPr>
          <p:cNvGrpSpPr/>
          <p:nvPr/>
        </p:nvGrpSpPr>
        <p:grpSpPr>
          <a:xfrm>
            <a:off x="3244889" y="1910455"/>
            <a:ext cx="229544" cy="413960"/>
            <a:chOff x="3976914" y="1292776"/>
            <a:chExt cx="421209" cy="675072"/>
          </a:xfrm>
          <a:effectLst>
            <a:outerShdw blurRad="76200" dir="18900000" sy="23000" kx="-1200000" algn="bl" rotWithShape="0">
              <a:prstClr val="black">
                <a:alpha val="20000"/>
              </a:prstClr>
            </a:outerShdw>
          </a:effectLst>
        </p:grpSpPr>
        <p:sp>
          <p:nvSpPr>
            <p:cNvPr id="106" name="Oval 41">
              <a:extLst>
                <a:ext uri="{FF2B5EF4-FFF2-40B4-BE49-F238E27FC236}">
                  <a16:creationId xmlns:a16="http://schemas.microsoft.com/office/drawing/2014/main" id="{90FB2A0D-A7C4-4236-9521-EEC65CC77A6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
              <a:extLst>
                <a:ext uri="{FF2B5EF4-FFF2-40B4-BE49-F238E27FC236}">
                  <a16:creationId xmlns:a16="http://schemas.microsoft.com/office/drawing/2014/main" id="{98614D6B-6D21-4633-B763-06DEDC10FD6B}"/>
                </a:ext>
              </a:extLst>
            </p:cNvPr>
            <p:cNvSpPr/>
            <p:nvPr/>
          </p:nvSpPr>
          <p:spPr>
            <a:xfrm rot="1060331">
              <a:off x="4130540" y="1292776"/>
              <a:ext cx="197639"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43">
              <a:extLst>
                <a:ext uri="{FF2B5EF4-FFF2-40B4-BE49-F238E27FC236}">
                  <a16:creationId xmlns:a16="http://schemas.microsoft.com/office/drawing/2014/main" id="{6749242A-016F-430F-94A1-163BF4C4787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9">
            <a:extLst>
              <a:ext uri="{FF2B5EF4-FFF2-40B4-BE49-F238E27FC236}">
                <a16:creationId xmlns:a16="http://schemas.microsoft.com/office/drawing/2014/main" id="{0EE27B9B-135D-46E7-8D29-76F63964805F}"/>
              </a:ext>
            </a:extLst>
          </p:cNvPr>
          <p:cNvGrpSpPr/>
          <p:nvPr/>
        </p:nvGrpSpPr>
        <p:grpSpPr>
          <a:xfrm flipH="1" flipV="1">
            <a:off x="9853576" y="2062978"/>
            <a:ext cx="1834212" cy="635091"/>
            <a:chOff x="1431941" y="2643418"/>
            <a:chExt cx="1834212" cy="635091"/>
          </a:xfrm>
        </p:grpSpPr>
        <p:sp>
          <p:nvSpPr>
            <p:cNvPr id="59" name="Freeform: Shape 44">
              <a:extLst>
                <a:ext uri="{FF2B5EF4-FFF2-40B4-BE49-F238E27FC236}">
                  <a16:creationId xmlns:a16="http://schemas.microsoft.com/office/drawing/2014/main" id="{F3D3204C-8CD0-4A1A-8BB3-F5EB10DEC6EA}"/>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5">
              <a:extLst>
                <a:ext uri="{FF2B5EF4-FFF2-40B4-BE49-F238E27FC236}">
                  <a16:creationId xmlns:a16="http://schemas.microsoft.com/office/drawing/2014/main" id="{FEBBC880-8E9B-423F-901A-7E0D2A11A6F6}"/>
                </a:ext>
              </a:extLst>
            </p:cNvPr>
            <p:cNvSpPr txBox="1"/>
            <p:nvPr/>
          </p:nvSpPr>
          <p:spPr>
            <a:xfrm rot="10800000">
              <a:off x="1615267" y="2671223"/>
              <a:ext cx="1650886" cy="338554"/>
            </a:xfrm>
            <a:prstGeom prst="rect">
              <a:avLst/>
            </a:prstGeom>
            <a:noFill/>
          </p:spPr>
          <p:txBody>
            <a:bodyPr wrap="square" rtlCol="0">
              <a:spAutoFit/>
            </a:bodyPr>
            <a:lstStyle/>
            <a:p>
              <a:pPr algn="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1" name="TextBox 43">
            <a:extLst>
              <a:ext uri="{FF2B5EF4-FFF2-40B4-BE49-F238E27FC236}">
                <a16:creationId xmlns:a16="http://schemas.microsoft.com/office/drawing/2014/main" id="{9CE11713-D24E-4D14-A0B0-1C58AE85D6E1}"/>
              </a:ext>
            </a:extLst>
          </p:cNvPr>
          <p:cNvSpPr txBox="1"/>
          <p:nvPr/>
        </p:nvSpPr>
        <p:spPr>
          <a:xfrm>
            <a:off x="6416140" y="2177161"/>
            <a:ext cx="4399491" cy="830997"/>
          </a:xfrm>
          <a:prstGeom prst="rect">
            <a:avLst/>
          </a:prstGeom>
          <a:noFill/>
        </p:spPr>
        <p:txBody>
          <a:bodyPr wrap="square" rtlCol="0">
            <a:spAutoFit/>
          </a:bodyPr>
          <a:lstStyle/>
          <a:p>
            <a:pPr algn="r"/>
            <a:r>
              <a:rPr lang="ar-SY" sz="2400" b="1" dirty="0">
                <a:latin typeface="Open Sans" panose="020B0606030504020204" pitchFamily="34" charset="0"/>
                <a:ea typeface="Open Sans" panose="020B0606030504020204" pitchFamily="34" charset="0"/>
              </a:rPr>
              <a:t>متى نتناول هذه الحلويات ؟ </a:t>
            </a:r>
          </a:p>
          <a:p>
            <a:pPr algn="r"/>
            <a:r>
              <a:rPr lang="ar-SY" sz="2400" b="1" dirty="0">
                <a:latin typeface="Open Sans" panose="020B0606030504020204" pitchFamily="34" charset="0"/>
                <a:ea typeface="Open Sans" panose="020B0606030504020204" pitchFamily="34" charset="0"/>
              </a:rPr>
              <a:t>نتناولها بعد الوجبات الرئيسية للتحلية .</a:t>
            </a:r>
          </a:p>
        </p:txBody>
      </p:sp>
    </p:spTree>
    <p:extLst>
      <p:ext uri="{BB962C8B-B14F-4D97-AF65-F5344CB8AC3E}">
        <p14:creationId xmlns:p14="http://schemas.microsoft.com/office/powerpoint/2010/main" val="4433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strVal val="4*#ppt_w"/>
                                          </p:val>
                                        </p:tav>
                                        <p:tav tm="100000">
                                          <p:val>
                                            <p:strVal val="#ppt_w"/>
                                          </p:val>
                                        </p:tav>
                                      </p:tavLst>
                                    </p:anim>
                                    <p:anim calcmode="lin" valueType="num">
                                      <p:cBhvr>
                                        <p:cTn id="13" dur="500" fill="hold"/>
                                        <p:tgtEl>
                                          <p:spTgt spid="91"/>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500"/>
                            </p:stCondLst>
                            <p:childTnLst>
                              <p:par>
                                <p:cTn id="29" presetID="17" presetClass="entr" presetSubtype="2"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ppt_x</p:attrName>
                                        </p:attrNameLst>
                                      </p:cBhvr>
                                      <p:tavLst>
                                        <p:tav tm="0">
                                          <p:val>
                                            <p:strVal val="#ppt_x+#ppt_w/2"/>
                                          </p:val>
                                        </p:tav>
                                        <p:tav tm="100000">
                                          <p:val>
                                            <p:strVal val="#ppt_x"/>
                                          </p:val>
                                        </p:tav>
                                      </p:tavLst>
                                    </p:anim>
                                    <p:anim calcmode="lin" valueType="num">
                                      <p:cBhvr>
                                        <p:cTn id="32" dur="500" fill="hold"/>
                                        <p:tgtEl>
                                          <p:spTgt spid="71"/>
                                        </p:tgtEl>
                                        <p:attrNameLst>
                                          <p:attrName>ppt_y</p:attrName>
                                        </p:attrNameLst>
                                      </p:cBhvr>
                                      <p:tavLst>
                                        <p:tav tm="0">
                                          <p:val>
                                            <p:strVal val="#ppt_y"/>
                                          </p:val>
                                        </p:tav>
                                        <p:tav tm="100000">
                                          <p:val>
                                            <p:strVal val="#ppt_y"/>
                                          </p:val>
                                        </p:tav>
                                      </p:tavLst>
                                    </p:anim>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17" presetClass="entr" presetSubtype="2"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ppt_x</p:attrName>
                                        </p:attrNameLst>
                                      </p:cBhvr>
                                      <p:tavLst>
                                        <p:tav tm="0">
                                          <p:val>
                                            <p:strVal val="#ppt_x+#ppt_w/2"/>
                                          </p:val>
                                        </p:tav>
                                        <p:tav tm="100000">
                                          <p:val>
                                            <p:strVal val="#ppt_x"/>
                                          </p:val>
                                        </p:tav>
                                      </p:tavLst>
                                    </p:anim>
                                    <p:anim calcmode="lin" valueType="num">
                                      <p:cBhvr>
                                        <p:cTn id="39" dur="500" fill="hold"/>
                                        <p:tgtEl>
                                          <p:spTgt spid="40"/>
                                        </p:tgtEl>
                                        <p:attrNameLst>
                                          <p:attrName>ppt_y</p:attrName>
                                        </p:attrNameLst>
                                      </p:cBhvr>
                                      <p:tavLst>
                                        <p:tav tm="0">
                                          <p:val>
                                            <p:strVal val="#ppt_y"/>
                                          </p:val>
                                        </p:tav>
                                        <p:tav tm="100000">
                                          <p:val>
                                            <p:strVal val="#ppt_y"/>
                                          </p:val>
                                        </p:tav>
                                      </p:tavLst>
                                    </p:anim>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1500"/>
                            </p:stCondLst>
                            <p:childTnLst>
                              <p:par>
                                <p:cTn id="43" presetID="17" presetClass="entr" presetSubtype="4"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
                                          </p:val>
                                        </p:tav>
                                        <p:tav tm="100000">
                                          <p:val>
                                            <p:strVal val="#ppt_x"/>
                                          </p:val>
                                        </p:tav>
                                      </p:tavLst>
                                    </p:anim>
                                    <p:anim calcmode="lin" valueType="num">
                                      <p:cBhvr>
                                        <p:cTn id="46" dur="500" fill="hold"/>
                                        <p:tgtEl>
                                          <p:spTgt spid="44"/>
                                        </p:tgtEl>
                                        <p:attrNameLst>
                                          <p:attrName>ppt_y</p:attrName>
                                        </p:attrNameLst>
                                      </p:cBhvr>
                                      <p:tavLst>
                                        <p:tav tm="0">
                                          <p:val>
                                            <p:strVal val="#ppt_y+#ppt_h/2"/>
                                          </p:val>
                                        </p:tav>
                                        <p:tav tm="100000">
                                          <p:val>
                                            <p:strVal val="#ppt_y"/>
                                          </p:val>
                                        </p:tav>
                                      </p:tavLst>
                                    </p:anim>
                                    <p:anim calcmode="lin" valueType="num">
                                      <p:cBhvr>
                                        <p:cTn id="47" dur="500" fill="hold"/>
                                        <p:tgtEl>
                                          <p:spTgt spid="44"/>
                                        </p:tgtEl>
                                        <p:attrNameLst>
                                          <p:attrName>ppt_w</p:attrName>
                                        </p:attrNameLst>
                                      </p:cBhvr>
                                      <p:tavLst>
                                        <p:tav tm="0">
                                          <p:val>
                                            <p:strVal val="#ppt_w"/>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32"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strVal val="4*#ppt_w"/>
                                          </p:val>
                                        </p:tav>
                                        <p:tav tm="100000">
                                          <p:val>
                                            <p:strVal val="#ppt_w"/>
                                          </p:val>
                                        </p:tav>
                                      </p:tavLst>
                                    </p:anim>
                                    <p:anim calcmode="lin" valueType="num">
                                      <p:cBhvr>
                                        <p:cTn id="54" dur="500" fill="hold"/>
                                        <p:tgtEl>
                                          <p:spTgt spid="50"/>
                                        </p:tgtEl>
                                        <p:attrNameLst>
                                          <p:attrName>ppt_h</p:attrName>
                                        </p:attrNameLst>
                                      </p:cBhvr>
                                      <p:tavLst>
                                        <p:tav tm="0">
                                          <p:val>
                                            <p:strVal val="4*#ppt_h"/>
                                          </p:val>
                                        </p:tav>
                                        <p:tav tm="100000">
                                          <p:val>
                                            <p:strVal val="#ppt_h"/>
                                          </p:val>
                                        </p:tav>
                                      </p:tavLst>
                                    </p:anim>
                                  </p:childTnLst>
                                </p:cTn>
                              </p:par>
                            </p:childTnLst>
                          </p:cTn>
                        </p:par>
                        <p:par>
                          <p:cTn id="55" fill="hold">
                            <p:stCondLst>
                              <p:cond delay="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par>
                                <p:cTn id="60" presetID="6" presetClass="emph" presetSubtype="0" autoRev="1" fill="hold" grpId="1" nodeType="withEffect">
                                  <p:stCondLst>
                                    <p:cond delay="150"/>
                                  </p:stCondLst>
                                  <p:childTnLst>
                                    <p:animScale>
                                      <p:cBhvr>
                                        <p:cTn id="61" dur="200" fill="hold"/>
                                        <p:tgtEl>
                                          <p:spTgt spid="42"/>
                                        </p:tgtEl>
                                      </p:cBhvr>
                                      <p:by x="200000" y="200000"/>
                                    </p:animScale>
                                  </p:childTnLst>
                                </p:cTn>
                              </p:par>
                            </p:childTnLst>
                          </p:cTn>
                        </p:par>
                      </p:childTnLst>
                    </p:cTn>
                  </p:par>
                  <p:par>
                    <p:cTn id="62" fill="hold">
                      <p:stCondLst>
                        <p:cond delay="indefinite"/>
                      </p:stCondLst>
                      <p:childTnLst>
                        <p:par>
                          <p:cTn id="63" fill="hold">
                            <p:stCondLst>
                              <p:cond delay="0"/>
                            </p:stCondLst>
                            <p:childTnLst>
                              <p:par>
                                <p:cTn id="64" presetID="23" presetClass="entr" presetSubtype="32" fill="hold" nodeType="clickEffect">
                                  <p:stCondLst>
                                    <p:cond delay="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strVal val="4*#ppt_w"/>
                                          </p:val>
                                        </p:tav>
                                        <p:tav tm="100000">
                                          <p:val>
                                            <p:strVal val="#ppt_w"/>
                                          </p:val>
                                        </p:tav>
                                      </p:tavLst>
                                    </p:anim>
                                    <p:anim calcmode="lin" valueType="num">
                                      <p:cBhvr>
                                        <p:cTn id="67" dur="500" fill="hold"/>
                                        <p:tgtEl>
                                          <p:spTgt spid="81"/>
                                        </p:tgtEl>
                                        <p:attrNameLst>
                                          <p:attrName>ppt_h</p:attrName>
                                        </p:attrNameLst>
                                      </p:cBhvr>
                                      <p:tavLst>
                                        <p:tav tm="0">
                                          <p:val>
                                            <p:strVal val="4*#ppt_h"/>
                                          </p:val>
                                        </p:tav>
                                        <p:tav tm="100000">
                                          <p:val>
                                            <p:strVal val="#ppt_h"/>
                                          </p:val>
                                        </p:tav>
                                      </p:tavLst>
                                    </p:anim>
                                  </p:childTnLst>
                                </p:cTn>
                              </p:par>
                            </p:childTnLst>
                          </p:cTn>
                        </p:par>
                        <p:par>
                          <p:cTn id="68" fill="hold">
                            <p:stCondLst>
                              <p:cond delay="500"/>
                            </p:stCondLst>
                            <p:childTnLst>
                              <p:par>
                                <p:cTn id="69" presetID="2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childTnLst>
                                </p:cTn>
                              </p:par>
                              <p:par>
                                <p:cTn id="73" presetID="6" presetClass="emph" presetSubtype="0" autoRev="1" fill="hold" grpId="1" nodeType="withEffect">
                                  <p:stCondLst>
                                    <p:cond delay="150"/>
                                  </p:stCondLst>
                                  <p:childTnLst>
                                    <p:animScale>
                                      <p:cBhvr>
                                        <p:cTn id="74" dur="200" fill="hold"/>
                                        <p:tgtEl>
                                          <p:spTgt spid="62"/>
                                        </p:tgtEl>
                                      </p:cBhvr>
                                      <p:by x="200000" y="200000"/>
                                    </p:animScale>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nodeType="click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strVal val="4*#ppt_w"/>
                                          </p:val>
                                        </p:tav>
                                        <p:tav tm="100000">
                                          <p:val>
                                            <p:strVal val="#ppt_w"/>
                                          </p:val>
                                        </p:tav>
                                      </p:tavLst>
                                    </p:anim>
                                    <p:anim calcmode="lin" valueType="num">
                                      <p:cBhvr>
                                        <p:cTn id="80" dur="500" fill="hold"/>
                                        <p:tgtEl>
                                          <p:spTgt spid="77"/>
                                        </p:tgtEl>
                                        <p:attrNameLst>
                                          <p:attrName>ppt_h</p:attrName>
                                        </p:attrNameLst>
                                      </p:cBhvr>
                                      <p:tavLst>
                                        <p:tav tm="0">
                                          <p:val>
                                            <p:strVal val="4*#ppt_h"/>
                                          </p:val>
                                        </p:tav>
                                        <p:tav tm="100000">
                                          <p:val>
                                            <p:strVal val="#ppt_h"/>
                                          </p:val>
                                        </p:tav>
                                      </p:tavLst>
                                    </p:anim>
                                  </p:childTnLst>
                                </p:cTn>
                              </p:par>
                            </p:childTnLst>
                          </p:cTn>
                        </p:par>
                        <p:par>
                          <p:cTn id="81" fill="hold">
                            <p:stCondLst>
                              <p:cond delay="500"/>
                            </p:stCondLst>
                            <p:childTnLst>
                              <p:par>
                                <p:cTn id="82" presetID="23" presetClass="entr" presetSubtype="16" fill="hold" grpId="0" nodeType="after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childTnLst>
                                </p:cTn>
                              </p:par>
                              <p:par>
                                <p:cTn id="86" presetID="6" presetClass="emph" presetSubtype="0" autoRev="1" fill="hold" grpId="1" nodeType="withEffect">
                                  <p:stCondLst>
                                    <p:cond delay="150"/>
                                  </p:stCondLst>
                                  <p:childTnLst>
                                    <p:animScale>
                                      <p:cBhvr>
                                        <p:cTn id="87" dur="200" fill="hold"/>
                                        <p:tgtEl>
                                          <p:spTgt spid="63"/>
                                        </p:tgtEl>
                                      </p:cBhvr>
                                      <p:by x="200000" y="200000"/>
                                    </p:animScale>
                                  </p:childTnLst>
                                </p:cTn>
                              </p:par>
                            </p:childTnLst>
                          </p:cTn>
                        </p:par>
                      </p:childTnLst>
                    </p:cTn>
                  </p:par>
                  <p:par>
                    <p:cTn id="88" fill="hold">
                      <p:stCondLst>
                        <p:cond delay="indefinite"/>
                      </p:stCondLst>
                      <p:childTnLst>
                        <p:par>
                          <p:cTn id="89" fill="hold">
                            <p:stCondLst>
                              <p:cond delay="0"/>
                            </p:stCondLst>
                            <p:childTnLst>
                              <p:par>
                                <p:cTn id="90" presetID="23" presetClass="entr" presetSubtype="32" fill="hold" nodeType="click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strVal val="4*#ppt_w"/>
                                          </p:val>
                                        </p:tav>
                                        <p:tav tm="100000">
                                          <p:val>
                                            <p:strVal val="#ppt_w"/>
                                          </p:val>
                                        </p:tav>
                                      </p:tavLst>
                                    </p:anim>
                                    <p:anim calcmode="lin" valueType="num">
                                      <p:cBhvr>
                                        <p:cTn id="93" dur="500" fill="hold"/>
                                        <p:tgtEl>
                                          <p:spTgt spid="66"/>
                                        </p:tgtEl>
                                        <p:attrNameLst>
                                          <p:attrName>ppt_h</p:attrName>
                                        </p:attrNameLst>
                                      </p:cBhvr>
                                      <p:tavLst>
                                        <p:tav tm="0">
                                          <p:val>
                                            <p:strVal val="4*#ppt_h"/>
                                          </p:val>
                                        </p:tav>
                                        <p:tav tm="100000">
                                          <p:val>
                                            <p:strVal val="#ppt_h"/>
                                          </p:val>
                                        </p:tav>
                                      </p:tavLst>
                                    </p:anim>
                                  </p:childTnLst>
                                </p:cTn>
                              </p:par>
                            </p:childTnLst>
                          </p:cTn>
                        </p:par>
                        <p:par>
                          <p:cTn id="94" fill="hold">
                            <p:stCondLst>
                              <p:cond delay="500"/>
                            </p:stCondLst>
                            <p:childTnLst>
                              <p:par>
                                <p:cTn id="95" presetID="23" presetClass="entr" presetSubtype="16"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childTnLst>
                                </p:cTn>
                              </p:par>
                              <p:par>
                                <p:cTn id="99" presetID="6" presetClass="emph" presetSubtype="0" autoRev="1" fill="hold" grpId="1" nodeType="withEffect">
                                  <p:stCondLst>
                                    <p:cond delay="150"/>
                                  </p:stCondLst>
                                  <p:childTnLst>
                                    <p:animScale>
                                      <p:cBhvr>
                                        <p:cTn id="100" dur="200" fill="hold"/>
                                        <p:tgtEl>
                                          <p:spTgt spid="64"/>
                                        </p:tgtEl>
                                      </p:cBhvr>
                                      <p:by x="200000" y="200000"/>
                                    </p:animScale>
                                  </p:childTnLst>
                                </p:cTn>
                              </p:par>
                            </p:childTnLst>
                          </p:cTn>
                        </p:par>
                      </p:childTnLst>
                    </p:cTn>
                  </p:par>
                  <p:par>
                    <p:cTn id="101" fill="hold">
                      <p:stCondLst>
                        <p:cond delay="indefinite"/>
                      </p:stCondLst>
                      <p:childTnLst>
                        <p:par>
                          <p:cTn id="102" fill="hold">
                            <p:stCondLst>
                              <p:cond delay="0"/>
                            </p:stCondLst>
                            <p:childTnLst>
                              <p:par>
                                <p:cTn id="103" presetID="23" presetClass="entr" presetSubtype="32" fill="hold" nodeType="click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p:cTn id="105" dur="500" fill="hold"/>
                                        <p:tgtEl>
                                          <p:spTgt spid="70"/>
                                        </p:tgtEl>
                                        <p:attrNameLst>
                                          <p:attrName>ppt_w</p:attrName>
                                        </p:attrNameLst>
                                      </p:cBhvr>
                                      <p:tavLst>
                                        <p:tav tm="0">
                                          <p:val>
                                            <p:strVal val="4*#ppt_w"/>
                                          </p:val>
                                        </p:tav>
                                        <p:tav tm="100000">
                                          <p:val>
                                            <p:strVal val="#ppt_w"/>
                                          </p:val>
                                        </p:tav>
                                      </p:tavLst>
                                    </p:anim>
                                    <p:anim calcmode="lin" valueType="num">
                                      <p:cBhvr>
                                        <p:cTn id="106" dur="500" fill="hold"/>
                                        <p:tgtEl>
                                          <p:spTgt spid="70"/>
                                        </p:tgtEl>
                                        <p:attrNameLst>
                                          <p:attrName>ppt_h</p:attrName>
                                        </p:attrNameLst>
                                      </p:cBhvr>
                                      <p:tavLst>
                                        <p:tav tm="0">
                                          <p:val>
                                            <p:strVal val="4*#ppt_h"/>
                                          </p:val>
                                        </p:tav>
                                        <p:tav tm="100000">
                                          <p:val>
                                            <p:strVal val="#ppt_h"/>
                                          </p:val>
                                        </p:tav>
                                      </p:tavLst>
                                    </p:anim>
                                  </p:childTnLst>
                                </p:cTn>
                              </p:par>
                            </p:childTnLst>
                          </p:cTn>
                        </p:par>
                        <p:par>
                          <p:cTn id="107" fill="hold">
                            <p:stCondLst>
                              <p:cond delay="500"/>
                            </p:stCondLst>
                            <p:childTnLst>
                              <p:par>
                                <p:cTn id="108" presetID="23" presetClass="entr" presetSubtype="16" fill="hold" grpId="0" nodeType="afterEffect">
                                  <p:stCondLst>
                                    <p:cond delay="0"/>
                                  </p:stCondLst>
                                  <p:childTnLst>
                                    <p:set>
                                      <p:cBhvr>
                                        <p:cTn id="109" dur="1" fill="hold">
                                          <p:stCondLst>
                                            <p:cond delay="0"/>
                                          </p:stCondLst>
                                        </p:cTn>
                                        <p:tgtEl>
                                          <p:spTgt spid="65"/>
                                        </p:tgtEl>
                                        <p:attrNameLst>
                                          <p:attrName>style.visibility</p:attrName>
                                        </p:attrNameLst>
                                      </p:cBhvr>
                                      <p:to>
                                        <p:strVal val="visible"/>
                                      </p:to>
                                    </p:set>
                                    <p:anim calcmode="lin" valueType="num">
                                      <p:cBhvr>
                                        <p:cTn id="110" dur="500" fill="hold"/>
                                        <p:tgtEl>
                                          <p:spTgt spid="65"/>
                                        </p:tgtEl>
                                        <p:attrNameLst>
                                          <p:attrName>ppt_w</p:attrName>
                                        </p:attrNameLst>
                                      </p:cBhvr>
                                      <p:tavLst>
                                        <p:tav tm="0">
                                          <p:val>
                                            <p:fltVal val="0"/>
                                          </p:val>
                                        </p:tav>
                                        <p:tav tm="100000">
                                          <p:val>
                                            <p:strVal val="#ppt_w"/>
                                          </p:val>
                                        </p:tav>
                                      </p:tavLst>
                                    </p:anim>
                                    <p:anim calcmode="lin" valueType="num">
                                      <p:cBhvr>
                                        <p:cTn id="111" dur="500" fill="hold"/>
                                        <p:tgtEl>
                                          <p:spTgt spid="65"/>
                                        </p:tgtEl>
                                        <p:attrNameLst>
                                          <p:attrName>ppt_h</p:attrName>
                                        </p:attrNameLst>
                                      </p:cBhvr>
                                      <p:tavLst>
                                        <p:tav tm="0">
                                          <p:val>
                                            <p:fltVal val="0"/>
                                          </p:val>
                                        </p:tav>
                                        <p:tav tm="100000">
                                          <p:val>
                                            <p:strVal val="#ppt_h"/>
                                          </p:val>
                                        </p:tav>
                                      </p:tavLst>
                                    </p:anim>
                                  </p:childTnLst>
                                </p:cTn>
                              </p:par>
                              <p:par>
                                <p:cTn id="112" presetID="6" presetClass="emph" presetSubtype="0" autoRev="1" fill="hold" grpId="1" nodeType="withEffect">
                                  <p:stCondLst>
                                    <p:cond delay="150"/>
                                  </p:stCondLst>
                                  <p:childTnLst>
                                    <p:animScale>
                                      <p:cBhvr>
                                        <p:cTn id="113" dur="200" fill="hold"/>
                                        <p:tgtEl>
                                          <p:spTgt spid="65"/>
                                        </p:tgtEl>
                                      </p:cBhvr>
                                      <p:by x="200000" y="200000"/>
                                    </p:animScale>
                                  </p:childTnLst>
                                </p:cTn>
                              </p:par>
                            </p:childTnLst>
                          </p:cTn>
                        </p:par>
                      </p:childTnLst>
                    </p:cTn>
                  </p:par>
                  <p:par>
                    <p:cTn id="114" fill="hold">
                      <p:stCondLst>
                        <p:cond delay="indefinite"/>
                      </p:stCondLst>
                      <p:childTnLst>
                        <p:par>
                          <p:cTn id="115" fill="hold">
                            <p:stCondLst>
                              <p:cond delay="0"/>
                            </p:stCondLst>
                            <p:childTnLst>
                              <p:par>
                                <p:cTn id="116" presetID="23" presetClass="entr" presetSubtype="32" fill="hold" nodeType="clickEffect">
                                  <p:stCondLst>
                                    <p:cond delay="0"/>
                                  </p:stCondLst>
                                  <p:childTnLst>
                                    <p:set>
                                      <p:cBhvr>
                                        <p:cTn id="117" dur="1" fill="hold">
                                          <p:stCondLst>
                                            <p:cond delay="0"/>
                                          </p:stCondLst>
                                        </p:cTn>
                                        <p:tgtEl>
                                          <p:spTgt spid="105"/>
                                        </p:tgtEl>
                                        <p:attrNameLst>
                                          <p:attrName>style.visibility</p:attrName>
                                        </p:attrNameLst>
                                      </p:cBhvr>
                                      <p:to>
                                        <p:strVal val="visible"/>
                                      </p:to>
                                    </p:set>
                                    <p:anim calcmode="lin" valueType="num">
                                      <p:cBhvr>
                                        <p:cTn id="118" dur="500" fill="hold"/>
                                        <p:tgtEl>
                                          <p:spTgt spid="105"/>
                                        </p:tgtEl>
                                        <p:attrNameLst>
                                          <p:attrName>ppt_w</p:attrName>
                                        </p:attrNameLst>
                                      </p:cBhvr>
                                      <p:tavLst>
                                        <p:tav tm="0">
                                          <p:val>
                                            <p:strVal val="4*#ppt_w"/>
                                          </p:val>
                                        </p:tav>
                                        <p:tav tm="100000">
                                          <p:val>
                                            <p:strVal val="#ppt_w"/>
                                          </p:val>
                                        </p:tav>
                                      </p:tavLst>
                                    </p:anim>
                                    <p:anim calcmode="lin" valueType="num">
                                      <p:cBhvr>
                                        <p:cTn id="119" dur="500" fill="hold"/>
                                        <p:tgtEl>
                                          <p:spTgt spid="105"/>
                                        </p:tgtEl>
                                        <p:attrNameLst>
                                          <p:attrName>ppt_h</p:attrName>
                                        </p:attrNameLst>
                                      </p:cBhvr>
                                      <p:tavLst>
                                        <p:tav tm="0">
                                          <p:val>
                                            <p:strVal val="4*#ppt_h"/>
                                          </p:val>
                                        </p:tav>
                                        <p:tav tm="100000">
                                          <p:val>
                                            <p:strVal val="#ppt_h"/>
                                          </p:val>
                                        </p:tav>
                                      </p:tavLst>
                                    </p:anim>
                                  </p:childTnLst>
                                </p:cTn>
                              </p:par>
                            </p:childTnLst>
                          </p:cTn>
                        </p:par>
                        <p:par>
                          <p:cTn id="120" fill="hold">
                            <p:stCondLst>
                              <p:cond delay="500"/>
                            </p:stCondLst>
                            <p:childTnLst>
                              <p:par>
                                <p:cTn id="121" presetID="23" presetClass="entr" presetSubtype="16" fill="hold" grpId="0" nodeType="afterEffect">
                                  <p:stCondLst>
                                    <p:cond delay="0"/>
                                  </p:stCondLst>
                                  <p:childTnLst>
                                    <p:set>
                                      <p:cBhvr>
                                        <p:cTn id="122" dur="1" fill="hold">
                                          <p:stCondLst>
                                            <p:cond delay="0"/>
                                          </p:stCondLst>
                                        </p:cTn>
                                        <p:tgtEl>
                                          <p:spTgt spid="104"/>
                                        </p:tgtEl>
                                        <p:attrNameLst>
                                          <p:attrName>style.visibility</p:attrName>
                                        </p:attrNameLst>
                                      </p:cBhvr>
                                      <p:to>
                                        <p:strVal val="visible"/>
                                      </p:to>
                                    </p:set>
                                    <p:anim calcmode="lin" valueType="num">
                                      <p:cBhvr>
                                        <p:cTn id="123" dur="500" fill="hold"/>
                                        <p:tgtEl>
                                          <p:spTgt spid="104"/>
                                        </p:tgtEl>
                                        <p:attrNameLst>
                                          <p:attrName>ppt_w</p:attrName>
                                        </p:attrNameLst>
                                      </p:cBhvr>
                                      <p:tavLst>
                                        <p:tav tm="0">
                                          <p:val>
                                            <p:fltVal val="0"/>
                                          </p:val>
                                        </p:tav>
                                        <p:tav tm="100000">
                                          <p:val>
                                            <p:strVal val="#ppt_w"/>
                                          </p:val>
                                        </p:tav>
                                      </p:tavLst>
                                    </p:anim>
                                    <p:anim calcmode="lin" valueType="num">
                                      <p:cBhvr>
                                        <p:cTn id="124" dur="500" fill="hold"/>
                                        <p:tgtEl>
                                          <p:spTgt spid="104"/>
                                        </p:tgtEl>
                                        <p:attrNameLst>
                                          <p:attrName>ppt_h</p:attrName>
                                        </p:attrNameLst>
                                      </p:cBhvr>
                                      <p:tavLst>
                                        <p:tav tm="0">
                                          <p:val>
                                            <p:fltVal val="0"/>
                                          </p:val>
                                        </p:tav>
                                        <p:tav tm="100000">
                                          <p:val>
                                            <p:strVal val="#ppt_h"/>
                                          </p:val>
                                        </p:tav>
                                      </p:tavLst>
                                    </p:anim>
                                  </p:childTnLst>
                                </p:cTn>
                              </p:par>
                              <p:par>
                                <p:cTn id="125" presetID="6" presetClass="emph" presetSubtype="0" autoRev="1" fill="hold" grpId="1" nodeType="withEffect">
                                  <p:stCondLst>
                                    <p:cond delay="150"/>
                                  </p:stCondLst>
                                  <p:childTnLst>
                                    <p:animScale>
                                      <p:cBhvr>
                                        <p:cTn id="126" dur="200" fill="hold"/>
                                        <p:tgtEl>
                                          <p:spTgt spid="104"/>
                                        </p:tgtEl>
                                      </p:cBhvr>
                                      <p:by x="200000" y="200000"/>
                                    </p:animScale>
                                  </p:childTnLst>
                                </p:cTn>
                              </p:par>
                            </p:childTnLst>
                          </p:cTn>
                        </p:par>
                        <p:par>
                          <p:cTn id="127" fill="hold">
                            <p:stCondLst>
                              <p:cond delay="1050"/>
                            </p:stCondLst>
                            <p:childTnLst>
                              <p:par>
                                <p:cTn id="128" presetID="17" presetClass="entr" presetSubtype="2" fill="hold" nodeType="after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p:cTn id="130" dur="500" fill="hold"/>
                                        <p:tgtEl>
                                          <p:spTgt spid="58"/>
                                        </p:tgtEl>
                                        <p:attrNameLst>
                                          <p:attrName>ppt_x</p:attrName>
                                        </p:attrNameLst>
                                      </p:cBhvr>
                                      <p:tavLst>
                                        <p:tav tm="0">
                                          <p:val>
                                            <p:strVal val="#ppt_x+#ppt_w/2"/>
                                          </p:val>
                                        </p:tav>
                                        <p:tav tm="100000">
                                          <p:val>
                                            <p:strVal val="#ppt_x"/>
                                          </p:val>
                                        </p:tav>
                                      </p:tavLst>
                                    </p:anim>
                                    <p:anim calcmode="lin" valueType="num">
                                      <p:cBhvr>
                                        <p:cTn id="131" dur="500" fill="hold"/>
                                        <p:tgtEl>
                                          <p:spTgt spid="58"/>
                                        </p:tgtEl>
                                        <p:attrNameLst>
                                          <p:attrName>ppt_y</p:attrName>
                                        </p:attrNameLst>
                                      </p:cBhvr>
                                      <p:tavLst>
                                        <p:tav tm="0">
                                          <p:val>
                                            <p:strVal val="#ppt_y"/>
                                          </p:val>
                                        </p:tav>
                                        <p:tav tm="100000">
                                          <p:val>
                                            <p:strVal val="#ppt_y"/>
                                          </p:val>
                                        </p:tav>
                                      </p:tavLst>
                                    </p:anim>
                                    <p:anim calcmode="lin" valueType="num">
                                      <p:cBhvr>
                                        <p:cTn id="132" dur="500" fill="hold"/>
                                        <p:tgtEl>
                                          <p:spTgt spid="58"/>
                                        </p:tgtEl>
                                        <p:attrNameLst>
                                          <p:attrName>ppt_w</p:attrName>
                                        </p:attrNameLst>
                                      </p:cBhvr>
                                      <p:tavLst>
                                        <p:tav tm="0">
                                          <p:val>
                                            <p:fltVal val="0"/>
                                          </p:val>
                                        </p:tav>
                                        <p:tav tm="100000">
                                          <p:val>
                                            <p:strVal val="#ppt_w"/>
                                          </p:val>
                                        </p:tav>
                                      </p:tavLst>
                                    </p:anim>
                                    <p:anim calcmode="lin" valueType="num">
                                      <p:cBhvr>
                                        <p:cTn id="133" dur="500" fill="hold"/>
                                        <p:tgtEl>
                                          <p:spTgt spid="58"/>
                                        </p:tgtEl>
                                        <p:attrNameLst>
                                          <p:attrName>ppt_h</p:attrName>
                                        </p:attrNameLst>
                                      </p:cBhvr>
                                      <p:tavLst>
                                        <p:tav tm="0">
                                          <p:val>
                                            <p:strVal val="#ppt_h"/>
                                          </p:val>
                                        </p:tav>
                                        <p:tav tm="100000">
                                          <p:val>
                                            <p:strVal val="#ppt_h"/>
                                          </p:val>
                                        </p:tav>
                                      </p:tavLst>
                                    </p:anim>
                                  </p:childTnLst>
                                </p:cTn>
                              </p:par>
                            </p:childTnLst>
                          </p:cTn>
                        </p:par>
                        <p:par>
                          <p:cTn id="134" fill="hold">
                            <p:stCondLst>
                              <p:cond delay="1550"/>
                            </p:stCondLst>
                            <p:childTnLst>
                              <p:par>
                                <p:cTn id="135" presetID="17" presetClass="entr" presetSubtype="4"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ppt_x</p:attrName>
                                        </p:attrNameLst>
                                      </p:cBhvr>
                                      <p:tavLst>
                                        <p:tav tm="0">
                                          <p:val>
                                            <p:strVal val="#ppt_x"/>
                                          </p:val>
                                        </p:tav>
                                        <p:tav tm="100000">
                                          <p:val>
                                            <p:strVal val="#ppt_x"/>
                                          </p:val>
                                        </p:tav>
                                      </p:tavLst>
                                    </p:anim>
                                    <p:anim calcmode="lin" valueType="num">
                                      <p:cBhvr>
                                        <p:cTn id="138" dur="500" fill="hold"/>
                                        <p:tgtEl>
                                          <p:spTgt spid="61"/>
                                        </p:tgtEl>
                                        <p:attrNameLst>
                                          <p:attrName>ppt_y</p:attrName>
                                        </p:attrNameLst>
                                      </p:cBhvr>
                                      <p:tavLst>
                                        <p:tav tm="0">
                                          <p:val>
                                            <p:strVal val="#ppt_y+#ppt_h/2"/>
                                          </p:val>
                                        </p:tav>
                                        <p:tav tm="100000">
                                          <p:val>
                                            <p:strVal val="#ppt_y"/>
                                          </p:val>
                                        </p:tav>
                                      </p:tavLst>
                                    </p:anim>
                                    <p:anim calcmode="lin" valueType="num">
                                      <p:cBhvr>
                                        <p:cTn id="139" dur="500" fill="hold"/>
                                        <p:tgtEl>
                                          <p:spTgt spid="61"/>
                                        </p:tgtEl>
                                        <p:attrNameLst>
                                          <p:attrName>ppt_w</p:attrName>
                                        </p:attrNameLst>
                                      </p:cBhvr>
                                      <p:tavLst>
                                        <p:tav tm="0">
                                          <p:val>
                                            <p:strVal val="#ppt_w"/>
                                          </p:val>
                                        </p:tav>
                                        <p:tav tm="100000">
                                          <p:val>
                                            <p:strVal val="#ppt_w"/>
                                          </p:val>
                                        </p:tav>
                                      </p:tavLst>
                                    </p:anim>
                                    <p:anim calcmode="lin" valueType="num">
                                      <p:cBhvr>
                                        <p:cTn id="140"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p:bldP spid="101" grpId="0" animBg="1"/>
      <p:bldP spid="42" grpId="0" animBg="1"/>
      <p:bldP spid="42" grpId="1" animBg="1"/>
      <p:bldP spid="62" grpId="0" animBg="1"/>
      <p:bldP spid="62" grpId="1" animBg="1"/>
      <p:bldP spid="63" grpId="0" animBg="1"/>
      <p:bldP spid="63" grpId="1" animBg="1"/>
      <p:bldP spid="64" grpId="0" animBg="1"/>
      <p:bldP spid="64" grpId="1" animBg="1"/>
      <p:bldP spid="65" grpId="0" animBg="1"/>
      <p:bldP spid="65" grpId="1" animBg="1"/>
      <p:bldP spid="104" grpId="0" animBg="1"/>
      <p:bldP spid="104" grpId="1"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ربع نص 21"/>
          <p:cNvSpPr txBox="1"/>
          <p:nvPr/>
        </p:nvSpPr>
        <p:spPr>
          <a:xfrm>
            <a:off x="1832152" y="0"/>
            <a:ext cx="8901593" cy="523220"/>
          </a:xfrm>
          <a:prstGeom prst="rect">
            <a:avLst/>
          </a:prstGeom>
          <a:solidFill>
            <a:schemeClr val="bg1">
              <a:lumMod val="75000"/>
            </a:schemeClr>
          </a:solidFill>
        </p:spPr>
        <p:txBody>
          <a:bodyPr wrap="square" rtlCol="1">
            <a:spAutoFit/>
          </a:bodyPr>
          <a:lstStyle/>
          <a:p>
            <a:pPr algn="ctr"/>
            <a:r>
              <a:rPr lang="ar-SY" sz="2800" b="1" dirty="0">
                <a:solidFill>
                  <a:srgbClr val="002060"/>
                </a:solidFill>
              </a:rPr>
              <a:t>انواع الحلويات </a:t>
            </a:r>
          </a:p>
        </p:txBody>
      </p:sp>
      <p:sp>
        <p:nvSpPr>
          <p:cNvPr id="64" name="Freeform: Shape 63">
            <a:extLst>
              <a:ext uri="{FF2B5EF4-FFF2-40B4-BE49-F238E27FC236}">
                <a16:creationId xmlns:a16="http://schemas.microsoft.com/office/drawing/2014/main" id="{6B81ABCC-58E5-4E8F-8975-8475AC3E8B06}"/>
              </a:ext>
            </a:extLst>
          </p:cNvPr>
          <p:cNvSpPr/>
          <p:nvPr/>
        </p:nvSpPr>
        <p:spPr>
          <a:xfrm flipH="1">
            <a:off x="9761993" y="-662698"/>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36" name="Group 35">
            <a:extLst>
              <a:ext uri="{FF2B5EF4-FFF2-40B4-BE49-F238E27FC236}">
                <a16:creationId xmlns:a16="http://schemas.microsoft.com/office/drawing/2014/main" id="{507825BE-B598-48D4-B860-5291B584E1C0}"/>
              </a:ext>
            </a:extLst>
          </p:cNvPr>
          <p:cNvGrpSpPr/>
          <p:nvPr/>
        </p:nvGrpSpPr>
        <p:grpSpPr>
          <a:xfrm flipH="1">
            <a:off x="5068956" y="2025756"/>
            <a:ext cx="6616783" cy="957330"/>
            <a:chOff x="1437355" y="1240014"/>
            <a:chExt cx="6273655" cy="635091"/>
          </a:xfrm>
        </p:grpSpPr>
        <p:sp>
          <p:nvSpPr>
            <p:cNvPr id="37" name="Freeform: Shape 36">
              <a:extLst>
                <a:ext uri="{FF2B5EF4-FFF2-40B4-BE49-F238E27FC236}">
                  <a16:creationId xmlns:a16="http://schemas.microsoft.com/office/drawing/2014/main" id="{8B9FB5EE-0A81-4789-96DC-FE28FAC08ADA}"/>
                </a:ext>
              </a:extLst>
            </p:cNvPr>
            <p:cNvSpPr/>
            <p:nvPr/>
          </p:nvSpPr>
          <p:spPr>
            <a:xfrm flipV="1">
              <a:off x="1437355" y="1240014"/>
              <a:ext cx="4501997"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66CC"/>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2BA1E19-C31D-402C-8DAC-056E384EA18B}"/>
                </a:ext>
              </a:extLst>
            </p:cNvPr>
            <p:cNvSpPr txBox="1"/>
            <p:nvPr/>
          </p:nvSpPr>
          <p:spPr>
            <a:xfrm>
              <a:off x="1906369" y="1557560"/>
              <a:ext cx="5804641" cy="306268"/>
            </a:xfrm>
            <a:prstGeom prst="rect">
              <a:avLst/>
            </a:prstGeom>
            <a:noFill/>
          </p:spPr>
          <p:txBody>
            <a:bodyPr wrap="square" rtlCol="0">
              <a:spAutoFit/>
            </a:bodyPr>
            <a:lstStyle/>
            <a:p>
              <a:pPr algn="r"/>
              <a:r>
                <a:rPr lang="ar-SY"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أطباق الحلوى الشرقية , مثل : ( الكنافة )</a:t>
              </a:r>
            </a:p>
          </p:txBody>
        </p:sp>
      </p:grpSp>
      <p:grpSp>
        <p:nvGrpSpPr>
          <p:cNvPr id="41" name="Group 40">
            <a:extLst>
              <a:ext uri="{FF2B5EF4-FFF2-40B4-BE49-F238E27FC236}">
                <a16:creationId xmlns:a16="http://schemas.microsoft.com/office/drawing/2014/main" id="{1B76B69A-30F2-4EE5-A833-660C299DFB7D}"/>
              </a:ext>
            </a:extLst>
          </p:cNvPr>
          <p:cNvGrpSpPr/>
          <p:nvPr/>
        </p:nvGrpSpPr>
        <p:grpSpPr>
          <a:xfrm flipH="1">
            <a:off x="5367129" y="3000865"/>
            <a:ext cx="6318610" cy="916690"/>
            <a:chOff x="1437355" y="2358628"/>
            <a:chExt cx="5630552" cy="583217"/>
          </a:xfrm>
        </p:grpSpPr>
        <p:sp>
          <p:nvSpPr>
            <p:cNvPr id="42" name="Freeform: Shape 41">
              <a:extLst>
                <a:ext uri="{FF2B5EF4-FFF2-40B4-BE49-F238E27FC236}">
                  <a16:creationId xmlns:a16="http://schemas.microsoft.com/office/drawing/2014/main" id="{FB1E7B28-4736-420A-B2C0-0DAEFA178252}"/>
                </a:ext>
              </a:extLst>
            </p:cNvPr>
            <p:cNvSpPr/>
            <p:nvPr/>
          </p:nvSpPr>
          <p:spPr>
            <a:xfrm flipV="1">
              <a:off x="1437355" y="2358628"/>
              <a:ext cx="5471129" cy="5789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613F5E-B99C-4523-9C9A-C9098A37AFD0}"/>
                </a:ext>
              </a:extLst>
            </p:cNvPr>
            <p:cNvSpPr txBox="1"/>
            <p:nvPr/>
          </p:nvSpPr>
          <p:spPr>
            <a:xfrm>
              <a:off x="1811920" y="2648124"/>
              <a:ext cx="5255987" cy="293721"/>
            </a:xfrm>
            <a:prstGeom prst="rect">
              <a:avLst/>
            </a:prstGeom>
            <a:noFill/>
          </p:spPr>
          <p:txBody>
            <a:bodyPr wrap="square" rtlCol="0">
              <a:spAutoFit/>
            </a:bodyPr>
            <a:lstStyle/>
            <a:p>
              <a:pPr algn="r"/>
              <a:r>
                <a:rPr lang="ar-SY" sz="2400" b="1" dirty="0">
                  <a:latin typeface="Open Sans" panose="020B0606030504020204" pitchFamily="34" charset="0"/>
                  <a:ea typeface="Open Sans" panose="020B0606030504020204" pitchFamily="34" charset="0"/>
                  <a:cs typeface="Open Sans" panose="020B0606030504020204" pitchFamily="34" charset="0"/>
                </a:rPr>
                <a:t>أطباق الحلوى الغربية مثل : كعك الجبن ( التشيز كيك )</a:t>
              </a:r>
            </a:p>
          </p:txBody>
        </p:sp>
      </p:grpSp>
      <p:grpSp>
        <p:nvGrpSpPr>
          <p:cNvPr id="18" name="Group 17">
            <a:extLst>
              <a:ext uri="{FF2B5EF4-FFF2-40B4-BE49-F238E27FC236}">
                <a16:creationId xmlns:a16="http://schemas.microsoft.com/office/drawing/2014/main" id="{7E7D1139-5C39-4664-87EA-542A8D07DB04}"/>
              </a:ext>
            </a:extLst>
          </p:cNvPr>
          <p:cNvGrpSpPr/>
          <p:nvPr/>
        </p:nvGrpSpPr>
        <p:grpSpPr>
          <a:xfrm flipH="1">
            <a:off x="6738727" y="4152327"/>
            <a:ext cx="4935554" cy="853150"/>
            <a:chOff x="789852" y="3438753"/>
            <a:chExt cx="4935554" cy="853150"/>
          </a:xfrm>
        </p:grpSpPr>
        <p:sp>
          <p:nvSpPr>
            <p:cNvPr id="47" name="Freeform: Shape 46">
              <a:extLst>
                <a:ext uri="{FF2B5EF4-FFF2-40B4-BE49-F238E27FC236}">
                  <a16:creationId xmlns:a16="http://schemas.microsoft.com/office/drawing/2014/main" id="{1CD4D379-A2C3-4EAE-80D1-38E1E05CE602}"/>
                </a:ext>
              </a:extLst>
            </p:cNvPr>
            <p:cNvSpPr/>
            <p:nvPr/>
          </p:nvSpPr>
          <p:spPr>
            <a:xfrm flipV="1">
              <a:off x="789852" y="3438753"/>
              <a:ext cx="4935553" cy="819536"/>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0066"/>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9E362EA-DBD9-46D8-B87B-84A34292C9F8}"/>
                </a:ext>
              </a:extLst>
            </p:cNvPr>
            <p:cNvSpPr txBox="1"/>
            <p:nvPr/>
          </p:nvSpPr>
          <p:spPr>
            <a:xfrm>
              <a:off x="1273059" y="3830238"/>
              <a:ext cx="4452347" cy="461665"/>
            </a:xfrm>
            <a:prstGeom prst="rect">
              <a:avLst/>
            </a:prstGeom>
            <a:noFill/>
          </p:spPr>
          <p:txBody>
            <a:bodyPr wrap="square" rtlCol="0">
              <a:spAutoFit/>
            </a:bodyPr>
            <a:lstStyle/>
            <a:p>
              <a:pPr algn="r"/>
              <a:r>
                <a:rPr lang="ar-SY" sz="2400" b="1" dirty="0">
                  <a:latin typeface="Open Sans" panose="020B0606030504020204" pitchFamily="34" charset="0"/>
                  <a:ea typeface="Open Sans" panose="020B0606030504020204" pitchFamily="34" charset="0"/>
                  <a:cs typeface="Open Sans" panose="020B0606030504020204" pitchFamily="34" charset="0"/>
                </a:rPr>
                <a:t>المثلجات والمرطبات , مثل ( الآيس كريم )</a:t>
              </a:r>
            </a:p>
          </p:txBody>
        </p:sp>
      </p:grpSp>
      <p:grpSp>
        <p:nvGrpSpPr>
          <p:cNvPr id="84" name="Group 83">
            <a:extLst>
              <a:ext uri="{FF2B5EF4-FFF2-40B4-BE49-F238E27FC236}">
                <a16:creationId xmlns:a16="http://schemas.microsoft.com/office/drawing/2014/main" id="{7654D1B5-6A97-43D5-95C1-5D76FAD828C1}"/>
              </a:ext>
            </a:extLst>
          </p:cNvPr>
          <p:cNvGrpSpPr/>
          <p:nvPr/>
        </p:nvGrpSpPr>
        <p:grpSpPr>
          <a:xfrm flipH="1">
            <a:off x="6937513" y="1143286"/>
            <a:ext cx="4736769" cy="966529"/>
            <a:chOff x="1437353" y="1240016"/>
            <a:chExt cx="4633289" cy="641195"/>
          </a:xfrm>
        </p:grpSpPr>
        <p:sp>
          <p:nvSpPr>
            <p:cNvPr id="85" name="Freeform: Shape 84">
              <a:extLst>
                <a:ext uri="{FF2B5EF4-FFF2-40B4-BE49-F238E27FC236}">
                  <a16:creationId xmlns:a16="http://schemas.microsoft.com/office/drawing/2014/main" id="{02C5BF4B-BEB3-4557-AD07-E6BEACEF175F}"/>
                </a:ext>
              </a:extLst>
            </p:cNvPr>
            <p:cNvSpPr/>
            <p:nvPr/>
          </p:nvSpPr>
          <p:spPr>
            <a:xfrm flipV="1">
              <a:off x="1437353" y="1240016"/>
              <a:ext cx="4633289" cy="641195"/>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00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D5782EB-D32D-48DB-A2F9-13DE2917C55E}"/>
                </a:ext>
              </a:extLst>
            </p:cNvPr>
            <p:cNvSpPr txBox="1"/>
            <p:nvPr/>
          </p:nvSpPr>
          <p:spPr>
            <a:xfrm>
              <a:off x="1837298" y="1560614"/>
              <a:ext cx="4233344" cy="306268"/>
            </a:xfrm>
            <a:prstGeom prst="rect">
              <a:avLst/>
            </a:prstGeom>
            <a:noFill/>
          </p:spPr>
          <p:txBody>
            <a:bodyPr wrap="square" rtlCol="0">
              <a:spAutoFit/>
            </a:bodyPr>
            <a:lstStyle/>
            <a:p>
              <a:pPr algn="r"/>
              <a:r>
                <a:rPr lang="ar-SY"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أطباق الحلوى الشعبية مثل : ( القشد )</a:t>
              </a:r>
            </a:p>
          </p:txBody>
        </p:sp>
      </p:grpSp>
      <p:sp>
        <p:nvSpPr>
          <p:cNvPr id="39" name="TextBox 38">
            <a:extLst>
              <a:ext uri="{FF2B5EF4-FFF2-40B4-BE49-F238E27FC236}">
                <a16:creationId xmlns:a16="http://schemas.microsoft.com/office/drawing/2014/main" id="{C905DA6A-0C58-4900-BD36-1A19C99A8B5E}"/>
              </a:ext>
            </a:extLst>
          </p:cNvPr>
          <p:cNvSpPr txBox="1"/>
          <p:nvPr/>
        </p:nvSpPr>
        <p:spPr>
          <a:xfrm>
            <a:off x="11047210" y="933138"/>
            <a:ext cx="667730" cy="646331"/>
          </a:xfrm>
          <a:prstGeom prst="rect">
            <a:avLst/>
          </a:prstGeom>
          <a:noFill/>
        </p:spPr>
        <p:txBody>
          <a:bodyPr wrap="square" rtlCol="0">
            <a:spAutoFit/>
          </a:bodyPr>
          <a:lstStyle/>
          <a:p>
            <a:pPr algn="ctr"/>
            <a:r>
              <a:rPr lang="ar-SY"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134E3D08-9833-47D6-AEC8-93C4E363CADC}"/>
              </a:ext>
            </a:extLst>
          </p:cNvPr>
          <p:cNvSpPr txBox="1"/>
          <p:nvPr/>
        </p:nvSpPr>
        <p:spPr>
          <a:xfrm>
            <a:off x="11067392" y="1853910"/>
            <a:ext cx="667730" cy="646331"/>
          </a:xfrm>
          <a:prstGeom prst="rect">
            <a:avLst/>
          </a:prstGeom>
          <a:noFill/>
        </p:spPr>
        <p:txBody>
          <a:bodyPr wrap="square" rtlCol="0">
            <a:spAutoFit/>
          </a:bodyPr>
          <a:lstStyle/>
          <a:p>
            <a:pPr algn="ctr"/>
            <a:r>
              <a:rPr lang="ar-SY"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6751CB1A-C2CF-4120-8C92-D5291F61523A}"/>
              </a:ext>
            </a:extLst>
          </p:cNvPr>
          <p:cNvSpPr txBox="1"/>
          <p:nvPr/>
        </p:nvSpPr>
        <p:spPr>
          <a:xfrm>
            <a:off x="11178074" y="2783084"/>
            <a:ext cx="595199" cy="646331"/>
          </a:xfrm>
          <a:prstGeom prst="rect">
            <a:avLst/>
          </a:prstGeom>
          <a:noFill/>
        </p:spPr>
        <p:txBody>
          <a:bodyPr wrap="square" rtlCol="0">
            <a:spAutoFit/>
          </a:bodyPr>
          <a:lstStyle/>
          <a:p>
            <a:pPr algn="ctr"/>
            <a:r>
              <a:rPr lang="ar-SY"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1" name="TextBox 80">
            <a:extLst>
              <a:ext uri="{FF2B5EF4-FFF2-40B4-BE49-F238E27FC236}">
                <a16:creationId xmlns:a16="http://schemas.microsoft.com/office/drawing/2014/main" id="{EB890414-956B-41C8-B3F7-68D9220D5411}"/>
              </a:ext>
            </a:extLst>
          </p:cNvPr>
          <p:cNvSpPr txBox="1"/>
          <p:nvPr/>
        </p:nvSpPr>
        <p:spPr>
          <a:xfrm>
            <a:off x="11038176" y="3910915"/>
            <a:ext cx="685798" cy="646331"/>
          </a:xfrm>
          <a:prstGeom prst="rect">
            <a:avLst/>
          </a:prstGeom>
          <a:noFill/>
        </p:spPr>
        <p:txBody>
          <a:bodyPr wrap="square" rtlCol="0">
            <a:spAutoFit/>
          </a:bodyPr>
          <a:lstStyle/>
          <a:p>
            <a:pPr algn="ctr"/>
            <a:r>
              <a:rPr lang="ar-SY"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1" name="Group 75">
            <a:extLst>
              <a:ext uri="{FF2B5EF4-FFF2-40B4-BE49-F238E27FC236}">
                <a16:creationId xmlns:a16="http://schemas.microsoft.com/office/drawing/2014/main" id="{86C3A1BC-22C7-4E05-8053-6CD20116ED18}"/>
              </a:ext>
            </a:extLst>
          </p:cNvPr>
          <p:cNvGrpSpPr/>
          <p:nvPr/>
        </p:nvGrpSpPr>
        <p:grpSpPr>
          <a:xfrm>
            <a:off x="360173" y="1236627"/>
            <a:ext cx="2244499" cy="2434510"/>
            <a:chOff x="7624954" y="1603531"/>
            <a:chExt cx="2244499" cy="2434510"/>
          </a:xfrm>
        </p:grpSpPr>
        <p:grpSp>
          <p:nvGrpSpPr>
            <p:cNvPr id="52" name="Group 76">
              <a:extLst>
                <a:ext uri="{FF2B5EF4-FFF2-40B4-BE49-F238E27FC236}">
                  <a16:creationId xmlns:a16="http://schemas.microsoft.com/office/drawing/2014/main" id="{9E3EC349-6356-4E77-8D64-56ED783897EE}"/>
                </a:ext>
              </a:extLst>
            </p:cNvPr>
            <p:cNvGrpSpPr/>
            <p:nvPr/>
          </p:nvGrpSpPr>
          <p:grpSpPr>
            <a:xfrm>
              <a:off x="7624954" y="1603531"/>
              <a:ext cx="2244499" cy="2434510"/>
              <a:chOff x="2728686" y="1944914"/>
              <a:chExt cx="3055724" cy="3314410"/>
            </a:xfrm>
          </p:grpSpPr>
          <p:sp>
            <p:nvSpPr>
              <p:cNvPr id="55" name="Rectangle 82">
                <a:extLst>
                  <a:ext uri="{FF2B5EF4-FFF2-40B4-BE49-F238E27FC236}">
                    <a16:creationId xmlns:a16="http://schemas.microsoft.com/office/drawing/2014/main" id="{46AD006E-258D-4FE1-AE8A-06A75D2F3891}"/>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Top Corners One Rounded and One Snipped 86">
                <a:extLst>
                  <a:ext uri="{FF2B5EF4-FFF2-40B4-BE49-F238E27FC236}">
                    <a16:creationId xmlns:a16="http://schemas.microsoft.com/office/drawing/2014/main" id="{E9C462E2-5C5D-4658-B566-878B20431D2B}"/>
                  </a:ext>
                </a:extLst>
              </p:cNvPr>
              <p:cNvSpPr/>
              <p:nvPr/>
            </p:nvSpPr>
            <p:spPr>
              <a:xfrm rot="10800000">
                <a:off x="2728686" y="1944914"/>
                <a:ext cx="2496457" cy="2641600"/>
              </a:xfrm>
              <a:prstGeom prst="snipRoundRect">
                <a:avLst>
                  <a:gd name="adj1" fmla="val 29018"/>
                  <a:gd name="adj2" fmla="val 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19">
                <a:extLst>
                  <a:ext uri="{FF2B5EF4-FFF2-40B4-BE49-F238E27FC236}">
                    <a16:creationId xmlns:a16="http://schemas.microsoft.com/office/drawing/2014/main" id="{F8BEE01A-8D9B-4BF1-BBE8-8176A441F09C}"/>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D200D2"/>
                  </a:gs>
                  <a:gs pos="0">
                    <a:srgbClr val="D200D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77">
              <a:extLst>
                <a:ext uri="{FF2B5EF4-FFF2-40B4-BE49-F238E27FC236}">
                  <a16:creationId xmlns:a16="http://schemas.microsoft.com/office/drawing/2014/main" id="{F7B2F933-BEBE-4033-84FE-6D11B68854D9}"/>
                </a:ext>
              </a:extLst>
            </p:cNvPr>
            <p:cNvSpPr txBox="1"/>
            <p:nvPr/>
          </p:nvSpPr>
          <p:spPr>
            <a:xfrm>
              <a:off x="8189077" y="1880622"/>
              <a:ext cx="728084" cy="707886"/>
            </a:xfrm>
            <a:prstGeom prst="rect">
              <a:avLst/>
            </a:prstGeom>
            <a:noFill/>
          </p:spPr>
          <p:txBody>
            <a:bodyPr wrap="none" rtlCol="0">
              <a:spAutoFit/>
            </a:bodyPr>
            <a:lstStyle/>
            <a:p>
              <a:r>
                <a:rPr lang="ar-SY" sz="2000" b="1" dirty="0">
                  <a:latin typeface="Century Gothic" panose="020B0502020202020204" pitchFamily="34" charset="0"/>
                </a:rPr>
                <a:t>الوحدة</a:t>
              </a:r>
            </a:p>
            <a:p>
              <a:pPr algn="ctr"/>
              <a:r>
                <a:rPr lang="ar-SY" sz="2000" b="1" dirty="0">
                  <a:latin typeface="Century Gothic" panose="020B0502020202020204" pitchFamily="34" charset="0"/>
                </a:rPr>
                <a:t>1</a:t>
              </a:r>
              <a:endParaRPr lang="en-US" sz="2000" b="1" dirty="0">
                <a:latin typeface="Century Gothic" panose="020B0502020202020204" pitchFamily="34" charset="0"/>
              </a:endParaRPr>
            </a:p>
          </p:txBody>
        </p:sp>
        <p:pic>
          <p:nvPicPr>
            <p:cNvPr id="54" name="Graphic 81" descr="Target Audience">
              <a:extLst>
                <a:ext uri="{FF2B5EF4-FFF2-40B4-BE49-F238E27FC236}">
                  <a16:creationId xmlns:a16="http://schemas.microsoft.com/office/drawing/2014/main" id="{EAB5FD17-4415-41C1-B408-236D920305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3065" y="2472838"/>
              <a:ext cx="914400" cy="914400"/>
            </a:xfrm>
            <a:prstGeom prst="rect">
              <a:avLst/>
            </a:prstGeom>
          </p:spPr>
        </p:pic>
      </p:grpSp>
      <p:grpSp>
        <p:nvGrpSpPr>
          <p:cNvPr id="58" name="Group 88">
            <a:extLst>
              <a:ext uri="{FF2B5EF4-FFF2-40B4-BE49-F238E27FC236}">
                <a16:creationId xmlns:a16="http://schemas.microsoft.com/office/drawing/2014/main" id="{A2BD7906-7C9E-4B7D-BAB5-7A740AF206C7}"/>
              </a:ext>
            </a:extLst>
          </p:cNvPr>
          <p:cNvGrpSpPr/>
          <p:nvPr/>
        </p:nvGrpSpPr>
        <p:grpSpPr>
          <a:xfrm>
            <a:off x="1122126" y="687830"/>
            <a:ext cx="389900" cy="815066"/>
            <a:chOff x="3976914" y="1402541"/>
            <a:chExt cx="421209" cy="782522"/>
          </a:xfrm>
          <a:effectLst>
            <a:outerShdw blurRad="76200" dir="18900000" sy="23000" kx="-1200000" algn="bl" rotWithShape="0">
              <a:prstClr val="black">
                <a:alpha val="20000"/>
              </a:prstClr>
            </a:outerShdw>
          </a:effectLst>
        </p:grpSpPr>
        <p:sp>
          <p:nvSpPr>
            <p:cNvPr id="59" name="Rectangle 89">
              <a:extLst>
                <a:ext uri="{FF2B5EF4-FFF2-40B4-BE49-F238E27FC236}">
                  <a16:creationId xmlns:a16="http://schemas.microsoft.com/office/drawing/2014/main" id="{67914D80-3EC4-42B8-A104-94A063581A22}"/>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90">
              <a:extLst>
                <a:ext uri="{FF2B5EF4-FFF2-40B4-BE49-F238E27FC236}">
                  <a16:creationId xmlns:a16="http://schemas.microsoft.com/office/drawing/2014/main" id="{E1E14DD7-04DF-457C-9010-A760ED7157D5}"/>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10">
              <a:extLst>
                <a:ext uri="{FF2B5EF4-FFF2-40B4-BE49-F238E27FC236}">
                  <a16:creationId xmlns:a16="http://schemas.microsoft.com/office/drawing/2014/main" id="{0E4E97F3-00FB-490E-A6A4-BFBD4D733AD5}"/>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92">
              <a:extLst>
                <a:ext uri="{FF2B5EF4-FFF2-40B4-BE49-F238E27FC236}">
                  <a16:creationId xmlns:a16="http://schemas.microsoft.com/office/drawing/2014/main" id="{A4F76317-D0C4-468F-A895-22A0308E556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93">
            <a:extLst>
              <a:ext uri="{FF2B5EF4-FFF2-40B4-BE49-F238E27FC236}">
                <a16:creationId xmlns:a16="http://schemas.microsoft.com/office/drawing/2014/main" id="{73AD7334-97F6-427D-AE9B-EB43A98E62E7}"/>
              </a:ext>
            </a:extLst>
          </p:cNvPr>
          <p:cNvGrpSpPr/>
          <p:nvPr/>
        </p:nvGrpSpPr>
        <p:grpSpPr>
          <a:xfrm>
            <a:off x="166122" y="3427154"/>
            <a:ext cx="1887683" cy="2662356"/>
            <a:chOff x="10085849" y="2778660"/>
            <a:chExt cx="1887683" cy="2662356"/>
          </a:xfrm>
        </p:grpSpPr>
        <p:grpSp>
          <p:nvGrpSpPr>
            <p:cNvPr id="65" name="Group 94">
              <a:extLst>
                <a:ext uri="{FF2B5EF4-FFF2-40B4-BE49-F238E27FC236}">
                  <a16:creationId xmlns:a16="http://schemas.microsoft.com/office/drawing/2014/main" id="{4DBF25B0-B2C1-4AA9-879F-A0C5BF611FCB}"/>
                </a:ext>
              </a:extLst>
            </p:cNvPr>
            <p:cNvGrpSpPr/>
            <p:nvPr/>
          </p:nvGrpSpPr>
          <p:grpSpPr>
            <a:xfrm rot="21371849">
              <a:off x="10085849" y="2778660"/>
              <a:ext cx="1887683" cy="2662356"/>
              <a:chOff x="392279" y="4262071"/>
              <a:chExt cx="1887683" cy="2662356"/>
            </a:xfrm>
            <a:solidFill>
              <a:schemeClr val="bg1"/>
            </a:solidFill>
            <a:effectLst>
              <a:outerShdw blurRad="317500" dist="88900" dir="2700000" algn="tl" rotWithShape="0">
                <a:prstClr val="black">
                  <a:alpha val="40000"/>
                </a:prstClr>
              </a:outerShdw>
            </a:effectLst>
          </p:grpSpPr>
          <p:sp>
            <p:nvSpPr>
              <p:cNvPr id="67" name="TextBox 96">
                <a:extLst>
                  <a:ext uri="{FF2B5EF4-FFF2-40B4-BE49-F238E27FC236}">
                    <a16:creationId xmlns:a16="http://schemas.microsoft.com/office/drawing/2014/main" id="{5E6EC60B-1678-4D80-A59D-7FC135635957}"/>
                  </a:ext>
                </a:extLst>
              </p:cNvPr>
              <p:cNvSpPr txBox="1"/>
              <p:nvPr/>
            </p:nvSpPr>
            <p:spPr>
              <a:xfrm>
                <a:off x="395817" y="4262071"/>
                <a:ext cx="1884145" cy="461665"/>
              </a:xfrm>
              <a:prstGeom prst="rect">
                <a:avLst/>
              </a:prstGeom>
              <a:grpFill/>
            </p:spPr>
            <p:txBody>
              <a:bodyPr wrap="square" rtlCol="0">
                <a:spAutoFit/>
              </a:bodyPr>
              <a:lstStyle/>
              <a:p>
                <a:pPr algn="r"/>
                <a:r>
                  <a:rPr lang="ar-SY" sz="2400" b="1" dirty="0">
                    <a:solidFill>
                      <a:srgbClr val="FF0000"/>
                    </a:solidFill>
                    <a:latin typeface="Century Gothic" panose="020B0502020202020204" pitchFamily="34" charset="0"/>
                  </a:rPr>
                  <a:t>الغذاء و التغذية</a:t>
                </a:r>
                <a:endParaRPr lang="en-US" sz="2400" b="1" dirty="0">
                  <a:solidFill>
                    <a:srgbClr val="FF0000"/>
                  </a:solidFill>
                  <a:latin typeface="Century Gothic" panose="020B0502020202020204" pitchFamily="34" charset="0"/>
                </a:endParaRPr>
              </a:p>
            </p:txBody>
          </p:sp>
          <p:sp>
            <p:nvSpPr>
              <p:cNvPr id="79" name="TextBox 97">
                <a:extLst>
                  <a:ext uri="{FF2B5EF4-FFF2-40B4-BE49-F238E27FC236}">
                    <a16:creationId xmlns:a16="http://schemas.microsoft.com/office/drawing/2014/main" id="{E043C8BA-8786-4890-8AAF-FAA4E49C4E4B}"/>
                  </a:ext>
                </a:extLst>
              </p:cNvPr>
              <p:cNvSpPr txBox="1"/>
              <p:nvPr/>
            </p:nvSpPr>
            <p:spPr>
              <a:xfrm>
                <a:off x="392279" y="4616103"/>
                <a:ext cx="1871561" cy="2308324"/>
              </a:xfrm>
              <a:prstGeom prst="rect">
                <a:avLst/>
              </a:prstGeom>
              <a:grpFill/>
            </p:spPr>
            <p:txBody>
              <a:bodyPr wrap="square" rtlCol="0">
                <a:spAutoFit/>
              </a:bodyPr>
              <a:lstStyle/>
              <a:p>
                <a:pPr algn="r"/>
                <a:r>
                  <a:rPr lang="ar-SY" sz="2400" b="1" dirty="0">
                    <a:latin typeface="Century Gothic" panose="020B0502020202020204" pitchFamily="34" charset="0"/>
                  </a:rPr>
                  <a:t>الحلويات</a:t>
                </a: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p:txBody>
          </p:sp>
        </p:grpSp>
        <p:pic>
          <p:nvPicPr>
            <p:cNvPr id="66" name="Picture 95">
              <a:extLst>
                <a:ext uri="{FF2B5EF4-FFF2-40B4-BE49-F238E27FC236}">
                  <a16:creationId xmlns:a16="http://schemas.microsoft.com/office/drawing/2014/main" id="{052E5237-5E60-4012-B364-6F7BCD4AE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2809">
              <a:off x="10313330" y="3788585"/>
              <a:ext cx="1457043" cy="1214203"/>
            </a:xfrm>
            <a:prstGeom prst="rect">
              <a:avLst/>
            </a:prstGeom>
          </p:spPr>
        </p:pic>
      </p:grpSp>
      <p:sp>
        <p:nvSpPr>
          <p:cNvPr id="80" name="Rectangle 21">
            <a:extLst>
              <a:ext uri="{FF2B5EF4-FFF2-40B4-BE49-F238E27FC236}">
                <a16:creationId xmlns:a16="http://schemas.microsoft.com/office/drawing/2014/main" id="{CAC068A8-FBB2-42F5-8ED2-DEE1B72D305E}"/>
              </a:ext>
            </a:extLst>
          </p:cNvPr>
          <p:cNvSpPr/>
          <p:nvPr/>
        </p:nvSpPr>
        <p:spPr>
          <a:xfrm rot="15142371">
            <a:off x="801468" y="3143655"/>
            <a:ext cx="881230" cy="40770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239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up)">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ppt_x</p:attrName>
                                        </p:attrNameLst>
                                      </p:cBhvr>
                                      <p:tavLst>
                                        <p:tav tm="0">
                                          <p:val>
                                            <p:strVal val="#ppt_x+#ppt_w/2"/>
                                          </p:val>
                                        </p:tav>
                                        <p:tav tm="100000">
                                          <p:val>
                                            <p:strVal val="#ppt_x"/>
                                          </p:val>
                                        </p:tav>
                                      </p:tavLst>
                                    </p:anim>
                                    <p:anim calcmode="lin" valueType="num">
                                      <p:cBhvr>
                                        <p:cTn id="26" dur="500" fill="hold"/>
                                        <p:tgtEl>
                                          <p:spTgt spid="84"/>
                                        </p:tgtEl>
                                        <p:attrNameLst>
                                          <p:attrName>ppt_y</p:attrName>
                                        </p:attrNameLst>
                                      </p:cBhvr>
                                      <p:tavLst>
                                        <p:tav tm="0">
                                          <p:val>
                                            <p:strVal val="#ppt_y"/>
                                          </p:val>
                                        </p:tav>
                                        <p:tav tm="100000">
                                          <p:val>
                                            <p:strVal val="#ppt_y"/>
                                          </p:val>
                                        </p:tav>
                                      </p:tavLst>
                                    </p:anim>
                                    <p:anim calcmode="lin" valueType="num">
                                      <p:cBhvr>
                                        <p:cTn id="27" dur="500" fill="hold"/>
                                        <p:tgtEl>
                                          <p:spTgt spid="84"/>
                                        </p:tgtEl>
                                        <p:attrNameLst>
                                          <p:attrName>ppt_w</p:attrName>
                                        </p:attrNameLst>
                                      </p:cBhvr>
                                      <p:tavLst>
                                        <p:tav tm="0">
                                          <p:val>
                                            <p:fltVal val="0"/>
                                          </p:val>
                                        </p:tav>
                                        <p:tav tm="100000">
                                          <p:val>
                                            <p:strVal val="#ppt_w"/>
                                          </p:val>
                                        </p:tav>
                                      </p:tavLst>
                                    </p:anim>
                                    <p:anim calcmode="lin" valueType="num">
                                      <p:cBhvr>
                                        <p:cTn id="28" dur="500" fill="hold"/>
                                        <p:tgtEl>
                                          <p:spTgt spid="8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childTnLst>
                          </p:cTn>
                        </p:par>
                        <p:par>
                          <p:cTn id="36" fill="hold">
                            <p:stCondLst>
                              <p:cond delay="500"/>
                            </p:stCondLst>
                            <p:childTnLst>
                              <p:par>
                                <p:cTn id="37" presetID="17" presetClass="entr" presetSubtype="2"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ppt_x</p:attrName>
                                        </p:attrNameLst>
                                      </p:cBhvr>
                                      <p:tavLst>
                                        <p:tav tm="0">
                                          <p:val>
                                            <p:strVal val="#ppt_x+#ppt_w/2"/>
                                          </p:val>
                                        </p:tav>
                                        <p:tav tm="100000">
                                          <p:val>
                                            <p:strVal val="#ppt_x"/>
                                          </p:val>
                                        </p:tav>
                                      </p:tavLst>
                                    </p:anim>
                                    <p:anim calcmode="lin" valueType="num">
                                      <p:cBhvr>
                                        <p:cTn id="40" dur="500" fill="hold"/>
                                        <p:tgtEl>
                                          <p:spTgt spid="36"/>
                                        </p:tgtEl>
                                        <p:attrNameLst>
                                          <p:attrName>ppt_y</p:attrName>
                                        </p:attrNameLst>
                                      </p:cBhvr>
                                      <p:tavLst>
                                        <p:tav tm="0">
                                          <p:val>
                                            <p:strVal val="#ppt_y"/>
                                          </p:val>
                                        </p:tav>
                                        <p:tav tm="100000">
                                          <p:val>
                                            <p:strVal val="#ppt_y"/>
                                          </p:val>
                                        </p:tav>
                                      </p:tavLst>
                                    </p:anim>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500"/>
                            </p:stCondLst>
                            <p:childTnLst>
                              <p:par>
                                <p:cTn id="51" presetID="17" presetClass="entr" presetSubtype="2"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ppt_x</p:attrName>
                                        </p:attrNameLst>
                                      </p:cBhvr>
                                      <p:tavLst>
                                        <p:tav tm="0">
                                          <p:val>
                                            <p:strVal val="#ppt_x+#ppt_w/2"/>
                                          </p:val>
                                        </p:tav>
                                        <p:tav tm="100000">
                                          <p:val>
                                            <p:strVal val="#ppt_x"/>
                                          </p:val>
                                        </p:tav>
                                      </p:tavLst>
                                    </p:anim>
                                    <p:anim calcmode="lin" valueType="num">
                                      <p:cBhvr>
                                        <p:cTn id="54" dur="500" fill="hold"/>
                                        <p:tgtEl>
                                          <p:spTgt spid="41"/>
                                        </p:tgtEl>
                                        <p:attrNameLst>
                                          <p:attrName>ppt_y</p:attrName>
                                        </p:attrNameLst>
                                      </p:cBhvr>
                                      <p:tavLst>
                                        <p:tav tm="0">
                                          <p:val>
                                            <p:strVal val="#ppt_y"/>
                                          </p:val>
                                        </p:tav>
                                        <p:tav tm="100000">
                                          <p:val>
                                            <p:strVal val="#ppt_y"/>
                                          </p:val>
                                        </p:tav>
                                      </p:tavLst>
                                    </p:anim>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par>
                          <p:cTn id="64" fill="hold">
                            <p:stCondLst>
                              <p:cond delay="500"/>
                            </p:stCondLst>
                            <p:childTnLst>
                              <p:par>
                                <p:cTn id="65" presetID="17" presetClass="entr" presetSubtype="2"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ppt_x</p:attrName>
                                        </p:attrNameLst>
                                      </p:cBhvr>
                                      <p:tavLst>
                                        <p:tav tm="0">
                                          <p:val>
                                            <p:strVal val="#ppt_x+#ppt_w/2"/>
                                          </p:val>
                                        </p:tav>
                                        <p:tav tm="100000">
                                          <p:val>
                                            <p:strVal val="#ppt_x"/>
                                          </p:val>
                                        </p:tav>
                                      </p:tavLst>
                                    </p:anim>
                                    <p:anim calcmode="lin" valueType="num">
                                      <p:cBhvr>
                                        <p:cTn id="68" dur="500" fill="hold"/>
                                        <p:tgtEl>
                                          <p:spTgt spid="18"/>
                                        </p:tgtEl>
                                        <p:attrNameLst>
                                          <p:attrName>ppt_y</p:attrName>
                                        </p:attrNameLst>
                                      </p:cBhvr>
                                      <p:tavLst>
                                        <p:tav tm="0">
                                          <p:val>
                                            <p:strVal val="#ppt_y"/>
                                          </p:val>
                                        </p:tav>
                                        <p:tav tm="100000">
                                          <p:val>
                                            <p:strVal val="#ppt_y"/>
                                          </p:val>
                                        </p:tav>
                                      </p:tavLst>
                                    </p:anim>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fill="hold"/>
                                        <p:tgtEl>
                                          <p:spTgt spid="51"/>
                                        </p:tgtEl>
                                        <p:attrNameLst>
                                          <p:attrName>ppt_x</p:attrName>
                                        </p:attrNameLst>
                                      </p:cBhvr>
                                      <p:tavLst>
                                        <p:tav tm="0">
                                          <p:val>
                                            <p:strVal val="0-#ppt_w/2"/>
                                          </p:val>
                                        </p:tav>
                                        <p:tav tm="100000">
                                          <p:val>
                                            <p:strVal val="#ppt_x"/>
                                          </p:val>
                                        </p:tav>
                                      </p:tavLst>
                                    </p:anim>
                                    <p:anim calcmode="lin" valueType="num">
                                      <p:cBhvr additive="base">
                                        <p:cTn id="76" dur="500" fill="hold"/>
                                        <p:tgtEl>
                                          <p:spTgt spid="51"/>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3" presetClass="entr" presetSubtype="32" fill="hold"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strVal val="4*#ppt_w"/>
                                          </p:val>
                                        </p:tav>
                                        <p:tav tm="100000">
                                          <p:val>
                                            <p:strVal val="#ppt_w"/>
                                          </p:val>
                                        </p:tav>
                                      </p:tavLst>
                                    </p:anim>
                                    <p:anim calcmode="lin" valueType="num">
                                      <p:cBhvr>
                                        <p:cTn id="81" dur="500" fill="hold"/>
                                        <p:tgtEl>
                                          <p:spTgt spid="58"/>
                                        </p:tgtEl>
                                        <p:attrNameLst>
                                          <p:attrName>ppt_h</p:attrName>
                                        </p:attrNameLst>
                                      </p:cBhvr>
                                      <p:tavLst>
                                        <p:tav tm="0">
                                          <p:val>
                                            <p:strVal val="4*#ppt_h"/>
                                          </p:val>
                                        </p:tav>
                                        <p:tav tm="100000">
                                          <p:val>
                                            <p:strVal val="#ppt_h"/>
                                          </p:val>
                                        </p:tav>
                                      </p:tavLst>
                                    </p:anim>
                                  </p:childTnLst>
                                </p:cTn>
                              </p:par>
                            </p:childTnLst>
                          </p:cTn>
                        </p:par>
                        <p:par>
                          <p:cTn id="82" fill="hold">
                            <p:stCondLst>
                              <p:cond delay="1000"/>
                            </p:stCondLst>
                            <p:childTnLst>
                              <p:par>
                                <p:cTn id="83" presetID="2" presetClass="entr" presetSubtype="4" fill="hold" nodeType="after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additive="base">
                                        <p:cTn id="85" dur="500" fill="hold"/>
                                        <p:tgtEl>
                                          <p:spTgt spid="63"/>
                                        </p:tgtEl>
                                        <p:attrNameLst>
                                          <p:attrName>ppt_x</p:attrName>
                                        </p:attrNameLst>
                                      </p:cBhvr>
                                      <p:tavLst>
                                        <p:tav tm="0">
                                          <p:val>
                                            <p:strVal val="#ppt_x"/>
                                          </p:val>
                                        </p:tav>
                                        <p:tav tm="100000">
                                          <p:val>
                                            <p:strVal val="#ppt_x"/>
                                          </p:val>
                                        </p:tav>
                                      </p:tavLst>
                                    </p:anim>
                                    <p:anim calcmode="lin" valueType="num">
                                      <p:cBhvr additive="base">
                                        <p:cTn id="86" dur="500" fill="hold"/>
                                        <p:tgtEl>
                                          <p:spTgt spid="63"/>
                                        </p:tgtEl>
                                        <p:attrNameLst>
                                          <p:attrName>ppt_y</p:attrName>
                                        </p:attrNameLst>
                                      </p:cBhvr>
                                      <p:tavLst>
                                        <p:tav tm="0">
                                          <p:val>
                                            <p:strVal val="1+#ppt_h/2"/>
                                          </p:val>
                                        </p:tav>
                                        <p:tav tm="100000">
                                          <p:val>
                                            <p:strVal val="#ppt_y"/>
                                          </p:val>
                                        </p:tav>
                                      </p:tavLst>
                                    </p:anim>
                                  </p:childTnLst>
                                </p:cTn>
                              </p:par>
                            </p:childTnLst>
                          </p:cTn>
                        </p:par>
                        <p:par>
                          <p:cTn id="87" fill="hold">
                            <p:stCondLst>
                              <p:cond delay="1500"/>
                            </p:stCondLst>
                            <p:childTnLst>
                              <p:par>
                                <p:cTn id="88" presetID="22" presetClass="entr" presetSubtype="1"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wipe(up)">
                                      <p:cBhvr>
                                        <p:cTn id="9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4" grpId="0" animBg="1"/>
      <p:bldP spid="39" grpId="0"/>
      <p:bldP spid="44" grpId="0"/>
      <p:bldP spid="49" grpId="0"/>
      <p:bldP spid="81" grpId="0"/>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5C692312-CB72-4554-BD99-5638BF260D72}"/>
              </a:ext>
            </a:extLst>
          </p:cNvPr>
          <p:cNvSpPr/>
          <p:nvPr/>
        </p:nvSpPr>
        <p:spPr>
          <a:xfrm flipH="1">
            <a:off x="9761993" y="-662698"/>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40" name="Group 39">
            <a:extLst>
              <a:ext uri="{FF2B5EF4-FFF2-40B4-BE49-F238E27FC236}">
                <a16:creationId xmlns:a16="http://schemas.microsoft.com/office/drawing/2014/main" id="{0EE27B9B-135D-46E7-8D29-76F63964805F}"/>
              </a:ext>
            </a:extLst>
          </p:cNvPr>
          <p:cNvGrpSpPr/>
          <p:nvPr/>
        </p:nvGrpSpPr>
        <p:grpSpPr>
          <a:xfrm flipH="1" flipV="1">
            <a:off x="9860292" y="2017478"/>
            <a:ext cx="1834212" cy="635091"/>
            <a:chOff x="1431941" y="2643418"/>
            <a:chExt cx="1834212" cy="635091"/>
          </a:xfrm>
        </p:grpSpPr>
        <p:sp>
          <p:nvSpPr>
            <p:cNvPr id="45" name="Freeform: Shape 44">
              <a:extLst>
                <a:ext uri="{FF2B5EF4-FFF2-40B4-BE49-F238E27FC236}">
                  <a16:creationId xmlns:a16="http://schemas.microsoft.com/office/drawing/2014/main" id="{F3D3204C-8CD0-4A1A-8BB3-F5EB10DEC6EA}"/>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EBBC880-8E9B-423F-901A-7E0D2A11A6F6}"/>
                </a:ext>
              </a:extLst>
            </p:cNvPr>
            <p:cNvSpPr txBox="1"/>
            <p:nvPr/>
          </p:nvSpPr>
          <p:spPr>
            <a:xfrm rot="10800000">
              <a:off x="1615267" y="2671223"/>
              <a:ext cx="1650886" cy="338554"/>
            </a:xfrm>
            <a:prstGeom prst="rect">
              <a:avLst/>
            </a:prstGeom>
            <a:noFill/>
          </p:spPr>
          <p:txBody>
            <a:bodyPr wrap="square" rtlCol="0">
              <a:spAutoFit/>
            </a:bodyPr>
            <a:lstStyle/>
            <a:p>
              <a:pPr algn="r"/>
              <a:r>
                <a:rPr lang="ar-SY"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0" name="TextBox 49">
            <a:extLst>
              <a:ext uri="{FF2B5EF4-FFF2-40B4-BE49-F238E27FC236}">
                <a16:creationId xmlns:a16="http://schemas.microsoft.com/office/drawing/2014/main" id="{AF09DD2D-BCE5-4741-AE6F-7991591F449A}"/>
              </a:ext>
            </a:extLst>
          </p:cNvPr>
          <p:cNvSpPr txBox="1"/>
          <p:nvPr/>
        </p:nvSpPr>
        <p:spPr>
          <a:xfrm>
            <a:off x="7703976" y="2271028"/>
            <a:ext cx="3259141" cy="523220"/>
          </a:xfrm>
          <a:prstGeom prst="rect">
            <a:avLst/>
          </a:prstGeom>
          <a:noFill/>
        </p:spPr>
        <p:txBody>
          <a:bodyPr wrap="square" rtlCol="0">
            <a:spAutoFit/>
          </a:bodyPr>
          <a:lstStyle/>
          <a:p>
            <a:pPr algn="r"/>
            <a:r>
              <a:rPr lang="ar-SY" sz="2800" b="1" dirty="0">
                <a:latin typeface="Open Sans" panose="020B0606030504020204" pitchFamily="34" charset="0"/>
                <a:ea typeface="Open Sans" panose="020B0606030504020204" pitchFamily="34" charset="0"/>
              </a:rPr>
              <a:t>ساخنة : مثل ام علي </a:t>
            </a:r>
          </a:p>
        </p:txBody>
      </p:sp>
      <p:sp>
        <p:nvSpPr>
          <p:cNvPr id="55" name="Freeform: Shape 54">
            <a:extLst>
              <a:ext uri="{FF2B5EF4-FFF2-40B4-BE49-F238E27FC236}">
                <a16:creationId xmlns:a16="http://schemas.microsoft.com/office/drawing/2014/main" id="{66C4DBFA-89AB-47B4-BE13-95B9AE1B9FE9}"/>
              </a:ext>
            </a:extLst>
          </p:cNvPr>
          <p:cNvSpPr/>
          <p:nvPr/>
        </p:nvSpPr>
        <p:spPr>
          <a:xfrm flipH="1">
            <a:off x="4827242" y="-662698"/>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65" name="Group 64">
            <a:extLst>
              <a:ext uri="{FF2B5EF4-FFF2-40B4-BE49-F238E27FC236}">
                <a16:creationId xmlns:a16="http://schemas.microsoft.com/office/drawing/2014/main" id="{DE8B8FB9-2F71-474A-BFA4-CB89FFC7102F}"/>
              </a:ext>
            </a:extLst>
          </p:cNvPr>
          <p:cNvGrpSpPr/>
          <p:nvPr/>
        </p:nvGrpSpPr>
        <p:grpSpPr>
          <a:xfrm flipH="1" flipV="1">
            <a:off x="4893252" y="1925352"/>
            <a:ext cx="1834212" cy="635091"/>
            <a:chOff x="1431941" y="2643418"/>
            <a:chExt cx="1834212" cy="635091"/>
          </a:xfrm>
        </p:grpSpPr>
        <p:sp>
          <p:nvSpPr>
            <p:cNvPr id="66" name="Freeform: Shape 65">
              <a:extLst>
                <a:ext uri="{FF2B5EF4-FFF2-40B4-BE49-F238E27FC236}">
                  <a16:creationId xmlns:a16="http://schemas.microsoft.com/office/drawing/2014/main" id="{37DB7ACB-EB3F-4866-9D63-6C60A54D71A8}"/>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8E151CD-9A54-4CE6-83AE-6F9515D720CF}"/>
                </a:ext>
              </a:extLst>
            </p:cNvPr>
            <p:cNvSpPr txBox="1"/>
            <p:nvPr/>
          </p:nvSpPr>
          <p:spPr>
            <a:xfrm rot="10800000">
              <a:off x="1615267" y="2671223"/>
              <a:ext cx="1650886" cy="338554"/>
            </a:xfrm>
            <a:prstGeom prst="rect">
              <a:avLst/>
            </a:prstGeom>
            <a:noFill/>
          </p:spPr>
          <p:txBody>
            <a:bodyPr wrap="square" rtlCol="0">
              <a:spAutoFit/>
            </a:bodyPr>
            <a:lstStyle/>
            <a:p>
              <a:pPr algn="r"/>
              <a:r>
                <a:rPr lang="ar-SY"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ب</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1" name="Group 70">
            <a:extLst>
              <a:ext uri="{FF2B5EF4-FFF2-40B4-BE49-F238E27FC236}">
                <a16:creationId xmlns:a16="http://schemas.microsoft.com/office/drawing/2014/main" id="{504B00CE-67B4-4E92-AA8E-94C31F000B4E}"/>
              </a:ext>
            </a:extLst>
          </p:cNvPr>
          <p:cNvGrpSpPr/>
          <p:nvPr/>
        </p:nvGrpSpPr>
        <p:grpSpPr>
          <a:xfrm flipH="1">
            <a:off x="7374834" y="837921"/>
            <a:ext cx="4319669" cy="841434"/>
            <a:chOff x="1437353" y="1033675"/>
            <a:chExt cx="4319669" cy="841434"/>
          </a:xfrm>
        </p:grpSpPr>
        <p:sp>
          <p:nvSpPr>
            <p:cNvPr id="72" name="Freeform: Shape 71">
              <a:extLst>
                <a:ext uri="{FF2B5EF4-FFF2-40B4-BE49-F238E27FC236}">
                  <a16:creationId xmlns:a16="http://schemas.microsoft.com/office/drawing/2014/main" id="{9103566D-BFCF-4A08-9E21-87532AC26A22}"/>
                </a:ext>
              </a:extLst>
            </p:cNvPr>
            <p:cNvSpPr/>
            <p:nvPr/>
          </p:nvSpPr>
          <p:spPr>
            <a:xfrm flipV="1">
              <a:off x="1437353" y="1033675"/>
              <a:ext cx="4319669" cy="841434"/>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66CC"/>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A86BEFCE-54B4-41A3-9A38-451AADFE5FFA}"/>
                </a:ext>
              </a:extLst>
            </p:cNvPr>
            <p:cNvSpPr txBox="1"/>
            <p:nvPr/>
          </p:nvSpPr>
          <p:spPr>
            <a:xfrm>
              <a:off x="1936988" y="1413444"/>
              <a:ext cx="3722645" cy="461665"/>
            </a:xfrm>
            <a:prstGeom prst="rect">
              <a:avLst/>
            </a:prstGeom>
            <a:noFill/>
          </p:spPr>
          <p:txBody>
            <a:bodyPr wrap="square" rtlCol="0">
              <a:spAutoFit/>
            </a:bodyPr>
            <a:lstStyle/>
            <a:p>
              <a:pPr algn="r"/>
              <a:r>
                <a:rPr lang="ar-SY"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أقسام الحلويات حسب تقديمها </a:t>
              </a:r>
            </a:p>
          </p:txBody>
        </p:sp>
      </p:grpSp>
      <p:sp>
        <p:nvSpPr>
          <p:cNvPr id="74" name="TextBox 73">
            <a:extLst>
              <a:ext uri="{FF2B5EF4-FFF2-40B4-BE49-F238E27FC236}">
                <a16:creationId xmlns:a16="http://schemas.microsoft.com/office/drawing/2014/main" id="{817C60F8-AF7F-403B-ADC1-38F6B0EB7638}"/>
              </a:ext>
            </a:extLst>
          </p:cNvPr>
          <p:cNvSpPr txBox="1"/>
          <p:nvPr/>
        </p:nvSpPr>
        <p:spPr>
          <a:xfrm>
            <a:off x="2153765" y="2142980"/>
            <a:ext cx="4004653" cy="523220"/>
          </a:xfrm>
          <a:prstGeom prst="rect">
            <a:avLst/>
          </a:prstGeom>
          <a:noFill/>
        </p:spPr>
        <p:txBody>
          <a:bodyPr wrap="square" rtlCol="0">
            <a:spAutoFit/>
          </a:bodyPr>
          <a:lstStyle/>
          <a:p>
            <a:pPr algn="r"/>
            <a:r>
              <a:rPr lang="ar-SY" sz="2800" b="1" dirty="0">
                <a:latin typeface="Open Sans" panose="020B0606030504020204" pitchFamily="34" charset="0"/>
                <a:ea typeface="Open Sans" panose="020B0606030504020204" pitchFamily="34" charset="0"/>
              </a:rPr>
              <a:t>باردة : مثل المهلبية – الجلي </a:t>
            </a:r>
          </a:p>
        </p:txBody>
      </p:sp>
      <p:grpSp>
        <p:nvGrpSpPr>
          <p:cNvPr id="76" name="Group 75">
            <a:extLst>
              <a:ext uri="{FF2B5EF4-FFF2-40B4-BE49-F238E27FC236}">
                <a16:creationId xmlns:a16="http://schemas.microsoft.com/office/drawing/2014/main" id="{86C3A1BC-22C7-4E05-8053-6CD20116ED18}"/>
              </a:ext>
            </a:extLst>
          </p:cNvPr>
          <p:cNvGrpSpPr/>
          <p:nvPr/>
        </p:nvGrpSpPr>
        <p:grpSpPr>
          <a:xfrm>
            <a:off x="360173" y="1236627"/>
            <a:ext cx="2244499" cy="2434510"/>
            <a:chOff x="7624954" y="1603531"/>
            <a:chExt cx="2244499" cy="2434510"/>
          </a:xfrm>
        </p:grpSpPr>
        <p:grpSp>
          <p:nvGrpSpPr>
            <p:cNvPr id="77" name="Group 76">
              <a:extLst>
                <a:ext uri="{FF2B5EF4-FFF2-40B4-BE49-F238E27FC236}">
                  <a16:creationId xmlns:a16="http://schemas.microsoft.com/office/drawing/2014/main" id="{9E3EC349-6356-4E77-8D64-56ED783897EE}"/>
                </a:ext>
              </a:extLst>
            </p:cNvPr>
            <p:cNvGrpSpPr/>
            <p:nvPr/>
          </p:nvGrpSpPr>
          <p:grpSpPr>
            <a:xfrm>
              <a:off x="7624954" y="1603531"/>
              <a:ext cx="2244499" cy="2434510"/>
              <a:chOff x="2728686" y="1944914"/>
              <a:chExt cx="3055724" cy="3314410"/>
            </a:xfrm>
          </p:grpSpPr>
          <p:sp>
            <p:nvSpPr>
              <p:cNvPr id="83" name="Rectangle 82">
                <a:extLst>
                  <a:ext uri="{FF2B5EF4-FFF2-40B4-BE49-F238E27FC236}">
                    <a16:creationId xmlns:a16="http://schemas.microsoft.com/office/drawing/2014/main" id="{46AD006E-258D-4FE1-AE8A-06A75D2F3891}"/>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Top Corners One Rounded and One Snipped 86">
                <a:extLst>
                  <a:ext uri="{FF2B5EF4-FFF2-40B4-BE49-F238E27FC236}">
                    <a16:creationId xmlns:a16="http://schemas.microsoft.com/office/drawing/2014/main" id="{E9C462E2-5C5D-4658-B566-878B20431D2B}"/>
                  </a:ext>
                </a:extLst>
              </p:cNvPr>
              <p:cNvSpPr/>
              <p:nvPr/>
            </p:nvSpPr>
            <p:spPr>
              <a:xfrm rot="10800000">
                <a:off x="2728686" y="1944914"/>
                <a:ext cx="2496457" cy="2641600"/>
              </a:xfrm>
              <a:prstGeom prst="snipRoundRect">
                <a:avLst>
                  <a:gd name="adj1" fmla="val 29018"/>
                  <a:gd name="adj2" fmla="val 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Triangle 19">
                <a:extLst>
                  <a:ext uri="{FF2B5EF4-FFF2-40B4-BE49-F238E27FC236}">
                    <a16:creationId xmlns:a16="http://schemas.microsoft.com/office/drawing/2014/main" id="{F8BEE01A-8D9B-4BF1-BBE8-8176A441F09C}"/>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D200D2"/>
                  </a:gs>
                  <a:gs pos="0">
                    <a:srgbClr val="D200D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F7B2F933-BEBE-4033-84FE-6D11B68854D9}"/>
                </a:ext>
              </a:extLst>
            </p:cNvPr>
            <p:cNvSpPr txBox="1"/>
            <p:nvPr/>
          </p:nvSpPr>
          <p:spPr>
            <a:xfrm>
              <a:off x="8189077" y="1880622"/>
              <a:ext cx="728084" cy="707886"/>
            </a:xfrm>
            <a:prstGeom prst="rect">
              <a:avLst/>
            </a:prstGeom>
            <a:noFill/>
          </p:spPr>
          <p:txBody>
            <a:bodyPr wrap="none" rtlCol="0">
              <a:spAutoFit/>
            </a:bodyPr>
            <a:lstStyle/>
            <a:p>
              <a:r>
                <a:rPr lang="ar-SY" sz="2000" b="1" dirty="0">
                  <a:latin typeface="Century Gothic" panose="020B0502020202020204" pitchFamily="34" charset="0"/>
                </a:rPr>
                <a:t>الوحدة</a:t>
              </a:r>
            </a:p>
            <a:p>
              <a:pPr algn="ctr"/>
              <a:r>
                <a:rPr lang="ar-SY" sz="2000" b="1" dirty="0">
                  <a:latin typeface="Century Gothic" panose="020B0502020202020204" pitchFamily="34" charset="0"/>
                </a:rPr>
                <a:t>1</a:t>
              </a:r>
              <a:endParaRPr lang="en-US" sz="2000" b="1" dirty="0">
                <a:latin typeface="Century Gothic" panose="020B0502020202020204" pitchFamily="34" charset="0"/>
              </a:endParaRPr>
            </a:p>
          </p:txBody>
        </p:sp>
        <p:pic>
          <p:nvPicPr>
            <p:cNvPr id="82" name="Graphic 81" descr="Target Audience">
              <a:extLst>
                <a:ext uri="{FF2B5EF4-FFF2-40B4-BE49-F238E27FC236}">
                  <a16:creationId xmlns:a16="http://schemas.microsoft.com/office/drawing/2014/main" id="{EAB5FD17-4415-41C1-B408-236D920305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3065" y="2472838"/>
              <a:ext cx="914400" cy="914400"/>
            </a:xfrm>
            <a:prstGeom prst="rect">
              <a:avLst/>
            </a:prstGeom>
          </p:spPr>
        </p:pic>
      </p:grpSp>
      <p:grpSp>
        <p:nvGrpSpPr>
          <p:cNvPr id="89" name="Group 88">
            <a:extLst>
              <a:ext uri="{FF2B5EF4-FFF2-40B4-BE49-F238E27FC236}">
                <a16:creationId xmlns:a16="http://schemas.microsoft.com/office/drawing/2014/main" id="{A2BD7906-7C9E-4B7D-BAB5-7A740AF206C7}"/>
              </a:ext>
            </a:extLst>
          </p:cNvPr>
          <p:cNvGrpSpPr/>
          <p:nvPr/>
        </p:nvGrpSpPr>
        <p:grpSpPr>
          <a:xfrm>
            <a:off x="1122126" y="687830"/>
            <a:ext cx="389900" cy="815066"/>
            <a:chOff x="3976914" y="1402541"/>
            <a:chExt cx="421209" cy="782522"/>
          </a:xfrm>
          <a:effectLst>
            <a:outerShdw blurRad="76200" dir="18900000" sy="23000" kx="-1200000" algn="bl" rotWithShape="0">
              <a:prstClr val="black">
                <a:alpha val="20000"/>
              </a:prstClr>
            </a:outerShdw>
          </a:effectLst>
        </p:grpSpPr>
        <p:sp>
          <p:nvSpPr>
            <p:cNvPr id="90" name="Rectangle 89">
              <a:extLst>
                <a:ext uri="{FF2B5EF4-FFF2-40B4-BE49-F238E27FC236}">
                  <a16:creationId xmlns:a16="http://schemas.microsoft.com/office/drawing/2014/main" id="{67914D80-3EC4-42B8-A104-94A063581A22}"/>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1E14DD7-04DF-457C-9010-A760ED7157D5}"/>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0">
              <a:extLst>
                <a:ext uri="{FF2B5EF4-FFF2-40B4-BE49-F238E27FC236}">
                  <a16:creationId xmlns:a16="http://schemas.microsoft.com/office/drawing/2014/main" id="{0E4E97F3-00FB-490E-A6A4-BFBD4D733AD5}"/>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4F76317-D0C4-468F-A895-22A0308E556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3AD7334-97F6-427D-AE9B-EB43A98E62E7}"/>
              </a:ext>
            </a:extLst>
          </p:cNvPr>
          <p:cNvGrpSpPr/>
          <p:nvPr/>
        </p:nvGrpSpPr>
        <p:grpSpPr>
          <a:xfrm>
            <a:off x="166122" y="3427154"/>
            <a:ext cx="1887683" cy="2662356"/>
            <a:chOff x="10085849" y="2778660"/>
            <a:chExt cx="1887683" cy="2662356"/>
          </a:xfrm>
        </p:grpSpPr>
        <p:grpSp>
          <p:nvGrpSpPr>
            <p:cNvPr id="95" name="Group 94">
              <a:extLst>
                <a:ext uri="{FF2B5EF4-FFF2-40B4-BE49-F238E27FC236}">
                  <a16:creationId xmlns:a16="http://schemas.microsoft.com/office/drawing/2014/main" id="{4DBF25B0-B2C1-4AA9-879F-A0C5BF611FCB}"/>
                </a:ext>
              </a:extLst>
            </p:cNvPr>
            <p:cNvGrpSpPr/>
            <p:nvPr/>
          </p:nvGrpSpPr>
          <p:grpSpPr>
            <a:xfrm rot="21371849">
              <a:off x="10085849" y="2778660"/>
              <a:ext cx="1887683" cy="2662356"/>
              <a:chOff x="392279" y="4262071"/>
              <a:chExt cx="1887683" cy="2662356"/>
            </a:xfrm>
            <a:solidFill>
              <a:schemeClr val="bg1"/>
            </a:solidFill>
            <a:effectLst>
              <a:outerShdw blurRad="317500" dist="88900" dir="2700000" algn="tl" rotWithShape="0">
                <a:prstClr val="black">
                  <a:alpha val="40000"/>
                </a:prstClr>
              </a:outerShdw>
            </a:effectLst>
          </p:grpSpPr>
          <p:sp>
            <p:nvSpPr>
              <p:cNvPr id="97" name="TextBox 96">
                <a:extLst>
                  <a:ext uri="{FF2B5EF4-FFF2-40B4-BE49-F238E27FC236}">
                    <a16:creationId xmlns:a16="http://schemas.microsoft.com/office/drawing/2014/main" id="{5E6EC60B-1678-4D80-A59D-7FC135635957}"/>
                  </a:ext>
                </a:extLst>
              </p:cNvPr>
              <p:cNvSpPr txBox="1"/>
              <p:nvPr/>
            </p:nvSpPr>
            <p:spPr>
              <a:xfrm>
                <a:off x="395817" y="4262071"/>
                <a:ext cx="1884145" cy="461665"/>
              </a:xfrm>
              <a:prstGeom prst="rect">
                <a:avLst/>
              </a:prstGeom>
              <a:grpFill/>
            </p:spPr>
            <p:txBody>
              <a:bodyPr wrap="square" rtlCol="0">
                <a:spAutoFit/>
              </a:bodyPr>
              <a:lstStyle/>
              <a:p>
                <a:pPr algn="r"/>
                <a:r>
                  <a:rPr lang="ar-SY" sz="2400" b="1" dirty="0">
                    <a:solidFill>
                      <a:srgbClr val="FF0000"/>
                    </a:solidFill>
                    <a:latin typeface="Century Gothic" panose="020B0502020202020204" pitchFamily="34" charset="0"/>
                  </a:rPr>
                  <a:t>الغذاء و التغذية</a:t>
                </a:r>
                <a:endParaRPr lang="en-US" sz="2400" b="1" dirty="0">
                  <a:solidFill>
                    <a:srgbClr val="FF0000"/>
                  </a:solidFill>
                  <a:latin typeface="Century Gothic" panose="020B0502020202020204" pitchFamily="34" charset="0"/>
                </a:endParaRPr>
              </a:p>
            </p:txBody>
          </p:sp>
          <p:sp>
            <p:nvSpPr>
              <p:cNvPr id="98" name="TextBox 97">
                <a:extLst>
                  <a:ext uri="{FF2B5EF4-FFF2-40B4-BE49-F238E27FC236}">
                    <a16:creationId xmlns:a16="http://schemas.microsoft.com/office/drawing/2014/main" id="{E043C8BA-8786-4890-8AAF-FAA4E49C4E4B}"/>
                  </a:ext>
                </a:extLst>
              </p:cNvPr>
              <p:cNvSpPr txBox="1"/>
              <p:nvPr/>
            </p:nvSpPr>
            <p:spPr>
              <a:xfrm>
                <a:off x="392279" y="4616103"/>
                <a:ext cx="1871561" cy="2308324"/>
              </a:xfrm>
              <a:prstGeom prst="rect">
                <a:avLst/>
              </a:prstGeom>
              <a:grpFill/>
            </p:spPr>
            <p:txBody>
              <a:bodyPr wrap="square" rtlCol="0">
                <a:spAutoFit/>
              </a:bodyPr>
              <a:lstStyle/>
              <a:p>
                <a:pPr algn="r"/>
                <a:r>
                  <a:rPr lang="ar-SY" sz="2400" b="1" dirty="0">
                    <a:latin typeface="Century Gothic" panose="020B0502020202020204" pitchFamily="34" charset="0"/>
                  </a:rPr>
                  <a:t>الحلويات</a:t>
                </a: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p:txBody>
          </p:sp>
        </p:grpSp>
        <p:pic>
          <p:nvPicPr>
            <p:cNvPr id="96" name="Picture 95">
              <a:extLst>
                <a:ext uri="{FF2B5EF4-FFF2-40B4-BE49-F238E27FC236}">
                  <a16:creationId xmlns:a16="http://schemas.microsoft.com/office/drawing/2014/main" id="{052E5237-5E60-4012-B364-6F7BCD4AE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2809">
              <a:off x="10313330" y="3788585"/>
              <a:ext cx="1457043" cy="1214203"/>
            </a:xfrm>
            <a:prstGeom prst="rect">
              <a:avLst/>
            </a:prstGeom>
          </p:spPr>
        </p:pic>
      </p:grpSp>
      <p:sp>
        <p:nvSpPr>
          <p:cNvPr id="99" name="Rectangle 21">
            <a:extLst>
              <a:ext uri="{FF2B5EF4-FFF2-40B4-BE49-F238E27FC236}">
                <a16:creationId xmlns:a16="http://schemas.microsoft.com/office/drawing/2014/main" id="{CAC068A8-FBB2-42F5-8ED2-DEE1B72D305E}"/>
              </a:ext>
            </a:extLst>
          </p:cNvPr>
          <p:cNvSpPr/>
          <p:nvPr/>
        </p:nvSpPr>
        <p:spPr>
          <a:xfrm rot="15142371">
            <a:off x="801468" y="3143655"/>
            <a:ext cx="881230" cy="40770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reeform: Shape 93">
            <a:extLst>
              <a:ext uri="{FF2B5EF4-FFF2-40B4-BE49-F238E27FC236}">
                <a16:creationId xmlns:a16="http://schemas.microsoft.com/office/drawing/2014/main" id="{C4BE3281-99B8-49DB-832E-F9C6D2F81724}"/>
              </a:ext>
            </a:extLst>
          </p:cNvPr>
          <p:cNvSpPr/>
          <p:nvPr/>
        </p:nvSpPr>
        <p:spPr>
          <a:xfrm rot="5400000">
            <a:off x="2799886" y="4014232"/>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8" name="Group 45">
            <a:extLst>
              <a:ext uri="{FF2B5EF4-FFF2-40B4-BE49-F238E27FC236}">
                <a16:creationId xmlns:a16="http://schemas.microsoft.com/office/drawing/2014/main" id="{2F861723-29B0-4CB0-8797-6372774C4379}"/>
              </a:ext>
            </a:extLst>
          </p:cNvPr>
          <p:cNvGrpSpPr/>
          <p:nvPr/>
        </p:nvGrpSpPr>
        <p:grpSpPr>
          <a:xfrm>
            <a:off x="3840632" y="4068488"/>
            <a:ext cx="229544" cy="346651"/>
            <a:chOff x="3976914" y="1402541"/>
            <a:chExt cx="421209" cy="565307"/>
          </a:xfrm>
          <a:effectLst>
            <a:outerShdw blurRad="76200" dir="18900000" sy="23000" kx="-1200000" algn="bl" rotWithShape="0">
              <a:prstClr val="black">
                <a:alpha val="20000"/>
              </a:prstClr>
            </a:outerShdw>
          </a:effectLst>
        </p:grpSpPr>
        <p:sp>
          <p:nvSpPr>
            <p:cNvPr id="49" name="Oval 50">
              <a:extLst>
                <a:ext uri="{FF2B5EF4-FFF2-40B4-BE49-F238E27FC236}">
                  <a16:creationId xmlns:a16="http://schemas.microsoft.com/office/drawing/2014/main" id="{927AD625-947A-47F6-91F9-C5CF73C361A5}"/>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10">
              <a:extLst>
                <a:ext uri="{FF2B5EF4-FFF2-40B4-BE49-F238E27FC236}">
                  <a16:creationId xmlns:a16="http://schemas.microsoft.com/office/drawing/2014/main" id="{ECFB92B8-0415-48AA-ABDA-AE496DAFFBA9}"/>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2">
              <a:extLst>
                <a:ext uri="{FF2B5EF4-FFF2-40B4-BE49-F238E27FC236}">
                  <a16:creationId xmlns:a16="http://schemas.microsoft.com/office/drawing/2014/main" id="{387BFB41-42F8-4ADD-A53D-D53842CFCE8B}"/>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93">
            <a:extLst>
              <a:ext uri="{FF2B5EF4-FFF2-40B4-BE49-F238E27FC236}">
                <a16:creationId xmlns:a16="http://schemas.microsoft.com/office/drawing/2014/main" id="{C4BE3281-99B8-49DB-832E-F9C6D2F81724}"/>
              </a:ext>
            </a:extLst>
          </p:cNvPr>
          <p:cNvSpPr/>
          <p:nvPr/>
        </p:nvSpPr>
        <p:spPr>
          <a:xfrm rot="5400000">
            <a:off x="7643461" y="4050524"/>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6"/>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2" name="Group 45">
            <a:extLst>
              <a:ext uri="{FF2B5EF4-FFF2-40B4-BE49-F238E27FC236}">
                <a16:creationId xmlns:a16="http://schemas.microsoft.com/office/drawing/2014/main" id="{2F861723-29B0-4CB0-8797-6372774C4379}"/>
              </a:ext>
            </a:extLst>
          </p:cNvPr>
          <p:cNvGrpSpPr/>
          <p:nvPr/>
        </p:nvGrpSpPr>
        <p:grpSpPr>
          <a:xfrm>
            <a:off x="8684207" y="4104780"/>
            <a:ext cx="229544" cy="346651"/>
            <a:chOff x="3976914" y="1402541"/>
            <a:chExt cx="421209" cy="565307"/>
          </a:xfrm>
          <a:effectLst>
            <a:outerShdw blurRad="76200" dir="18900000" sy="23000" kx="-1200000" algn="bl" rotWithShape="0">
              <a:prstClr val="black">
                <a:alpha val="20000"/>
              </a:prstClr>
            </a:outerShdw>
          </a:effectLst>
        </p:grpSpPr>
        <p:sp>
          <p:nvSpPr>
            <p:cNvPr id="63" name="Oval 50">
              <a:extLst>
                <a:ext uri="{FF2B5EF4-FFF2-40B4-BE49-F238E27FC236}">
                  <a16:creationId xmlns:a16="http://schemas.microsoft.com/office/drawing/2014/main" id="{927AD625-947A-47F6-91F9-C5CF73C361A5}"/>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10">
              <a:extLst>
                <a:ext uri="{FF2B5EF4-FFF2-40B4-BE49-F238E27FC236}">
                  <a16:creationId xmlns:a16="http://schemas.microsoft.com/office/drawing/2014/main" id="{ECFB92B8-0415-48AA-ABDA-AE496DAFFBA9}"/>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2">
              <a:extLst>
                <a:ext uri="{FF2B5EF4-FFF2-40B4-BE49-F238E27FC236}">
                  <a16:creationId xmlns:a16="http://schemas.microsoft.com/office/drawing/2014/main" id="{387BFB41-42F8-4ADD-A53D-D53842CFCE8B}"/>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759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strVal val="4*#ppt_w"/>
                                          </p:val>
                                        </p:tav>
                                        <p:tav tm="100000">
                                          <p:val>
                                            <p:strVal val="#ppt_w"/>
                                          </p:val>
                                        </p:tav>
                                      </p:tavLst>
                                    </p:anim>
                                    <p:anim calcmode="lin" valueType="num">
                                      <p:cBhvr>
                                        <p:cTn id="13" dur="500" fill="hold"/>
                                        <p:tgtEl>
                                          <p:spTgt spid="89"/>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additive="base">
                                        <p:cTn id="17" dur="500" fill="hold"/>
                                        <p:tgtEl>
                                          <p:spTgt spid="94"/>
                                        </p:tgtEl>
                                        <p:attrNameLst>
                                          <p:attrName>ppt_x</p:attrName>
                                        </p:attrNameLst>
                                      </p:cBhvr>
                                      <p:tavLst>
                                        <p:tav tm="0">
                                          <p:val>
                                            <p:strVal val="#ppt_x"/>
                                          </p:val>
                                        </p:tav>
                                        <p:tav tm="100000">
                                          <p:val>
                                            <p:strVal val="#ppt_x"/>
                                          </p:val>
                                        </p:tav>
                                      </p:tavLst>
                                    </p:anim>
                                    <p:anim calcmode="lin" valueType="num">
                                      <p:cBhvr additive="base">
                                        <p:cTn id="18" dur="500" fill="hold"/>
                                        <p:tgtEl>
                                          <p:spTgt spid="9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up)">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500"/>
                            </p:stCondLst>
                            <p:childTnLst>
                              <p:par>
                                <p:cTn id="29" presetID="17" presetClass="entr" presetSubtype="2"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ppt_x</p:attrName>
                                        </p:attrNameLst>
                                      </p:cBhvr>
                                      <p:tavLst>
                                        <p:tav tm="0">
                                          <p:val>
                                            <p:strVal val="#ppt_x+#ppt_w/2"/>
                                          </p:val>
                                        </p:tav>
                                        <p:tav tm="100000">
                                          <p:val>
                                            <p:strVal val="#ppt_x"/>
                                          </p:val>
                                        </p:tav>
                                      </p:tavLst>
                                    </p:anim>
                                    <p:anim calcmode="lin" valueType="num">
                                      <p:cBhvr>
                                        <p:cTn id="32" dur="500" fill="hold"/>
                                        <p:tgtEl>
                                          <p:spTgt spid="71"/>
                                        </p:tgtEl>
                                        <p:attrNameLst>
                                          <p:attrName>ppt_y</p:attrName>
                                        </p:attrNameLst>
                                      </p:cBhvr>
                                      <p:tavLst>
                                        <p:tav tm="0">
                                          <p:val>
                                            <p:strVal val="#ppt_y"/>
                                          </p:val>
                                        </p:tav>
                                        <p:tav tm="100000">
                                          <p:val>
                                            <p:strVal val="#ppt_y"/>
                                          </p:val>
                                        </p:tav>
                                      </p:tavLst>
                                    </p:anim>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ppt_x</p:attrName>
                                        </p:attrNameLst>
                                      </p:cBhvr>
                                      <p:tavLst>
                                        <p:tav tm="0">
                                          <p:val>
                                            <p:strVal val="#ppt_x+#ppt_w/2"/>
                                          </p:val>
                                        </p:tav>
                                        <p:tav tm="100000">
                                          <p:val>
                                            <p:strVal val="#ppt_x"/>
                                          </p:val>
                                        </p:tav>
                                      </p:tavLst>
                                    </p:anim>
                                    <p:anim calcmode="lin" valueType="num">
                                      <p:cBhvr>
                                        <p:cTn id="40" dur="500" fill="hold"/>
                                        <p:tgtEl>
                                          <p:spTgt spid="40"/>
                                        </p:tgtEl>
                                        <p:attrNameLst>
                                          <p:attrName>ppt_y</p:attrName>
                                        </p:attrNameLst>
                                      </p:cBhvr>
                                      <p:tavLst>
                                        <p:tav tm="0">
                                          <p:val>
                                            <p:strVal val="#ppt_y"/>
                                          </p:val>
                                        </p:tav>
                                        <p:tav tm="100000">
                                          <p:val>
                                            <p:strVal val="#ppt_y"/>
                                          </p:val>
                                        </p:tav>
                                      </p:tavLst>
                                    </p:anim>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17" presetClass="entr" presetSubtype="4"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ppt_x</p:attrName>
                                        </p:attrNameLst>
                                      </p:cBhvr>
                                      <p:tavLst>
                                        <p:tav tm="0">
                                          <p:val>
                                            <p:strVal val="#ppt_x"/>
                                          </p:val>
                                        </p:tav>
                                        <p:tav tm="100000">
                                          <p:val>
                                            <p:strVal val="#ppt_x"/>
                                          </p:val>
                                        </p:tav>
                                      </p:tavLst>
                                    </p:anim>
                                    <p:anim calcmode="lin" valueType="num">
                                      <p:cBhvr>
                                        <p:cTn id="47" dur="500" fill="hold"/>
                                        <p:tgtEl>
                                          <p:spTgt spid="50"/>
                                        </p:tgtEl>
                                        <p:attrNameLst>
                                          <p:attrName>ppt_y</p:attrName>
                                        </p:attrNameLst>
                                      </p:cBhvr>
                                      <p:tavLst>
                                        <p:tav tm="0">
                                          <p:val>
                                            <p:strVal val="#ppt_y+#ppt_h/2"/>
                                          </p:val>
                                        </p:tav>
                                        <p:tav tm="100000">
                                          <p:val>
                                            <p:strVal val="#ppt_y"/>
                                          </p:val>
                                        </p:tav>
                                      </p:tavLst>
                                    </p:anim>
                                    <p:anim calcmode="lin" valueType="num">
                                      <p:cBhvr>
                                        <p:cTn id="48" dur="500" fill="hold"/>
                                        <p:tgtEl>
                                          <p:spTgt spid="50"/>
                                        </p:tgtEl>
                                        <p:attrNameLst>
                                          <p:attrName>ppt_w</p:attrName>
                                        </p:attrNameLst>
                                      </p:cBhvr>
                                      <p:tavLst>
                                        <p:tav tm="0">
                                          <p:val>
                                            <p:strVal val="#ppt_w"/>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up)">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2"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ppt_x</p:attrName>
                                        </p:attrNameLst>
                                      </p:cBhvr>
                                      <p:tavLst>
                                        <p:tav tm="0">
                                          <p:val>
                                            <p:strVal val="#ppt_x+#ppt_w/2"/>
                                          </p:val>
                                        </p:tav>
                                        <p:tav tm="100000">
                                          <p:val>
                                            <p:strVal val="#ppt_x"/>
                                          </p:val>
                                        </p:tav>
                                      </p:tavLst>
                                    </p:anim>
                                    <p:anim calcmode="lin" valueType="num">
                                      <p:cBhvr>
                                        <p:cTn id="60" dur="500" fill="hold"/>
                                        <p:tgtEl>
                                          <p:spTgt spid="65"/>
                                        </p:tgtEl>
                                        <p:attrNameLst>
                                          <p:attrName>ppt_y</p:attrName>
                                        </p:attrNameLst>
                                      </p:cBhvr>
                                      <p:tavLst>
                                        <p:tav tm="0">
                                          <p:val>
                                            <p:strVal val="#ppt_y"/>
                                          </p:val>
                                        </p:tav>
                                        <p:tav tm="100000">
                                          <p:val>
                                            <p:strVal val="#ppt_y"/>
                                          </p:val>
                                        </p:tav>
                                      </p:tavLst>
                                    </p:anim>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4"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p:cTn id="66" dur="500" fill="hold"/>
                                        <p:tgtEl>
                                          <p:spTgt spid="74"/>
                                        </p:tgtEl>
                                        <p:attrNameLst>
                                          <p:attrName>ppt_x</p:attrName>
                                        </p:attrNameLst>
                                      </p:cBhvr>
                                      <p:tavLst>
                                        <p:tav tm="0">
                                          <p:val>
                                            <p:strVal val="#ppt_x"/>
                                          </p:val>
                                        </p:tav>
                                        <p:tav tm="100000">
                                          <p:val>
                                            <p:strVal val="#ppt_x"/>
                                          </p:val>
                                        </p:tav>
                                      </p:tavLst>
                                    </p:anim>
                                    <p:anim calcmode="lin" valueType="num">
                                      <p:cBhvr>
                                        <p:cTn id="67" dur="500" fill="hold"/>
                                        <p:tgtEl>
                                          <p:spTgt spid="74"/>
                                        </p:tgtEl>
                                        <p:attrNameLst>
                                          <p:attrName>ppt_y</p:attrName>
                                        </p:attrNameLst>
                                      </p:cBhvr>
                                      <p:tavLst>
                                        <p:tav tm="0">
                                          <p:val>
                                            <p:strVal val="#ppt_y+#ppt_h/2"/>
                                          </p:val>
                                        </p:tav>
                                        <p:tav tm="100000">
                                          <p:val>
                                            <p:strVal val="#ppt_y"/>
                                          </p:val>
                                        </p:tav>
                                      </p:tavLst>
                                    </p:anim>
                                    <p:anim calcmode="lin" valueType="num">
                                      <p:cBhvr>
                                        <p:cTn id="68" dur="500" fill="hold"/>
                                        <p:tgtEl>
                                          <p:spTgt spid="74"/>
                                        </p:tgtEl>
                                        <p:attrNameLst>
                                          <p:attrName>ppt_w</p:attrName>
                                        </p:attrNameLst>
                                      </p:cBhvr>
                                      <p:tavLst>
                                        <p:tav tm="0">
                                          <p:val>
                                            <p:strVal val="#ppt_w"/>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32" fill="hold" nodeType="click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p:cTn id="74" dur="500" fill="hold"/>
                                        <p:tgtEl>
                                          <p:spTgt spid="48"/>
                                        </p:tgtEl>
                                        <p:attrNameLst>
                                          <p:attrName>ppt_w</p:attrName>
                                        </p:attrNameLst>
                                      </p:cBhvr>
                                      <p:tavLst>
                                        <p:tav tm="0">
                                          <p:val>
                                            <p:strVal val="4*#ppt_w"/>
                                          </p:val>
                                        </p:tav>
                                        <p:tav tm="100000">
                                          <p:val>
                                            <p:strVal val="#ppt_w"/>
                                          </p:val>
                                        </p:tav>
                                      </p:tavLst>
                                    </p:anim>
                                    <p:anim calcmode="lin" valueType="num">
                                      <p:cBhvr>
                                        <p:cTn id="75" dur="500" fill="hold"/>
                                        <p:tgtEl>
                                          <p:spTgt spid="48"/>
                                        </p:tgtEl>
                                        <p:attrNameLst>
                                          <p:attrName>ppt_h</p:attrName>
                                        </p:attrNameLst>
                                      </p:cBhvr>
                                      <p:tavLst>
                                        <p:tav tm="0">
                                          <p:val>
                                            <p:strVal val="4*#ppt_h"/>
                                          </p:val>
                                        </p:tav>
                                        <p:tav tm="100000">
                                          <p:val>
                                            <p:strVal val="#ppt_h"/>
                                          </p:val>
                                        </p:tav>
                                      </p:tavLst>
                                    </p:anim>
                                  </p:childTnLst>
                                </p:cTn>
                              </p:par>
                            </p:childTnLst>
                          </p:cTn>
                        </p:par>
                        <p:par>
                          <p:cTn id="76" fill="hold">
                            <p:stCondLst>
                              <p:cond delay="500"/>
                            </p:stCondLst>
                            <p:childTnLst>
                              <p:par>
                                <p:cTn id="77" presetID="2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childTnLst>
                                </p:cTn>
                              </p:par>
                              <p:par>
                                <p:cTn id="81" presetID="6" presetClass="emph" presetSubtype="0" autoRev="1" fill="hold" grpId="1" nodeType="withEffect">
                                  <p:stCondLst>
                                    <p:cond delay="150"/>
                                  </p:stCondLst>
                                  <p:childTnLst>
                                    <p:animScale>
                                      <p:cBhvr>
                                        <p:cTn id="82" dur="200" fill="hold"/>
                                        <p:tgtEl>
                                          <p:spTgt spid="47"/>
                                        </p:tgtEl>
                                      </p:cBhvr>
                                      <p:by x="200000" y="200000"/>
                                    </p:animScale>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strVal val="4*#ppt_w"/>
                                          </p:val>
                                        </p:tav>
                                        <p:tav tm="100000">
                                          <p:val>
                                            <p:strVal val="#ppt_w"/>
                                          </p:val>
                                        </p:tav>
                                      </p:tavLst>
                                    </p:anim>
                                    <p:anim calcmode="lin" valueType="num">
                                      <p:cBhvr>
                                        <p:cTn id="88" dur="500" fill="hold"/>
                                        <p:tgtEl>
                                          <p:spTgt spid="62"/>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3" presetClass="entr" presetSubtype="16"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ppt_w</p:attrName>
                                        </p:attrNameLst>
                                      </p:cBhvr>
                                      <p:tavLst>
                                        <p:tav tm="0">
                                          <p:val>
                                            <p:fltVal val="0"/>
                                          </p:val>
                                        </p:tav>
                                        <p:tav tm="100000">
                                          <p:val>
                                            <p:strVal val="#ppt_w"/>
                                          </p:val>
                                        </p:tav>
                                      </p:tavLst>
                                    </p:anim>
                                    <p:anim calcmode="lin" valueType="num">
                                      <p:cBhvr>
                                        <p:cTn id="93" dur="500" fill="hold"/>
                                        <p:tgtEl>
                                          <p:spTgt spid="61"/>
                                        </p:tgtEl>
                                        <p:attrNameLst>
                                          <p:attrName>ppt_h</p:attrName>
                                        </p:attrNameLst>
                                      </p:cBhvr>
                                      <p:tavLst>
                                        <p:tav tm="0">
                                          <p:val>
                                            <p:fltVal val="0"/>
                                          </p:val>
                                        </p:tav>
                                        <p:tav tm="100000">
                                          <p:val>
                                            <p:strVal val="#ppt_h"/>
                                          </p:val>
                                        </p:tav>
                                      </p:tavLst>
                                    </p:anim>
                                  </p:childTnLst>
                                </p:cTn>
                              </p:par>
                              <p:par>
                                <p:cTn id="94" presetID="6" presetClass="emph" presetSubtype="0" autoRev="1" fill="hold" grpId="1" nodeType="withEffect">
                                  <p:stCondLst>
                                    <p:cond delay="150"/>
                                  </p:stCondLst>
                                  <p:childTnLst>
                                    <p:animScale>
                                      <p:cBhvr>
                                        <p:cTn id="95" dur="200" fill="hold"/>
                                        <p:tgtEl>
                                          <p:spTgt spid="61"/>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p:bldP spid="55" grpId="0" animBg="1"/>
      <p:bldP spid="74" grpId="0"/>
      <p:bldP spid="99" grpId="0" animBg="1"/>
      <p:bldP spid="47" grpId="0" animBg="1"/>
      <p:bldP spid="47" grpId="1" animBg="1"/>
      <p:bldP spid="61" grpId="0" animBg="1"/>
      <p:bldP spid="6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5C692312-CB72-4554-BD99-5638BF260D72}"/>
              </a:ext>
            </a:extLst>
          </p:cNvPr>
          <p:cNvSpPr/>
          <p:nvPr/>
        </p:nvSpPr>
        <p:spPr>
          <a:xfrm flipH="1">
            <a:off x="9761993" y="-662698"/>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40" name="Group 39">
            <a:extLst>
              <a:ext uri="{FF2B5EF4-FFF2-40B4-BE49-F238E27FC236}">
                <a16:creationId xmlns:a16="http://schemas.microsoft.com/office/drawing/2014/main" id="{0EE27B9B-135D-46E7-8D29-76F63964805F}"/>
              </a:ext>
            </a:extLst>
          </p:cNvPr>
          <p:cNvGrpSpPr/>
          <p:nvPr/>
        </p:nvGrpSpPr>
        <p:grpSpPr>
          <a:xfrm flipH="1" flipV="1">
            <a:off x="9860292" y="1250046"/>
            <a:ext cx="1834212" cy="635091"/>
            <a:chOff x="1431941" y="2643418"/>
            <a:chExt cx="1834212" cy="635091"/>
          </a:xfrm>
        </p:grpSpPr>
        <p:sp>
          <p:nvSpPr>
            <p:cNvPr id="45" name="Freeform: Shape 44">
              <a:extLst>
                <a:ext uri="{FF2B5EF4-FFF2-40B4-BE49-F238E27FC236}">
                  <a16:creationId xmlns:a16="http://schemas.microsoft.com/office/drawing/2014/main" id="{F3D3204C-8CD0-4A1A-8BB3-F5EB10DEC6EA}"/>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EBBC880-8E9B-423F-901A-7E0D2A11A6F6}"/>
                </a:ext>
              </a:extLst>
            </p:cNvPr>
            <p:cNvSpPr txBox="1"/>
            <p:nvPr/>
          </p:nvSpPr>
          <p:spPr>
            <a:xfrm rot="10800000">
              <a:off x="1615267" y="2671223"/>
              <a:ext cx="1650886" cy="338554"/>
            </a:xfrm>
            <a:prstGeom prst="rect">
              <a:avLst/>
            </a:prstGeom>
            <a:noFill/>
          </p:spPr>
          <p:txBody>
            <a:bodyPr wrap="square" rtlCol="0">
              <a:spAutoFit/>
            </a:bodyPr>
            <a:lstStyle/>
            <a:p>
              <a:pPr algn="r"/>
              <a:r>
                <a:rPr lang="ar-SY"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ب</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1" name="Group 70">
            <a:extLst>
              <a:ext uri="{FF2B5EF4-FFF2-40B4-BE49-F238E27FC236}">
                <a16:creationId xmlns:a16="http://schemas.microsoft.com/office/drawing/2014/main" id="{504B00CE-67B4-4E92-AA8E-94C31F000B4E}"/>
              </a:ext>
            </a:extLst>
          </p:cNvPr>
          <p:cNvGrpSpPr/>
          <p:nvPr/>
        </p:nvGrpSpPr>
        <p:grpSpPr>
          <a:xfrm flipH="1">
            <a:off x="1631894" y="-92547"/>
            <a:ext cx="10062609" cy="1222155"/>
            <a:chOff x="1437353" y="652949"/>
            <a:chExt cx="8648269" cy="1222155"/>
          </a:xfrm>
        </p:grpSpPr>
        <p:sp>
          <p:nvSpPr>
            <p:cNvPr id="72" name="Freeform: Shape 71">
              <a:extLst>
                <a:ext uri="{FF2B5EF4-FFF2-40B4-BE49-F238E27FC236}">
                  <a16:creationId xmlns:a16="http://schemas.microsoft.com/office/drawing/2014/main" id="{9103566D-BFCF-4A08-9E21-87532AC26A22}"/>
                </a:ext>
              </a:extLst>
            </p:cNvPr>
            <p:cNvSpPr/>
            <p:nvPr/>
          </p:nvSpPr>
          <p:spPr>
            <a:xfrm flipV="1">
              <a:off x="1437353" y="652949"/>
              <a:ext cx="8101380" cy="1222155"/>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66CC"/>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A86BEFCE-54B4-41A3-9A38-451AADFE5FFA}"/>
                </a:ext>
              </a:extLst>
            </p:cNvPr>
            <p:cNvSpPr txBox="1"/>
            <p:nvPr/>
          </p:nvSpPr>
          <p:spPr>
            <a:xfrm>
              <a:off x="2001898" y="1293224"/>
              <a:ext cx="8083724"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عند اختيار طبق الحلوى ينبغي ان يكون مكملاً للوجبة ولا يضيف لها مزيداً من السعرات الحرارية </a:t>
              </a:r>
            </a:p>
          </p:txBody>
        </p:sp>
      </p:grpSp>
      <p:sp>
        <p:nvSpPr>
          <p:cNvPr id="44" name="TextBox 43">
            <a:extLst>
              <a:ext uri="{FF2B5EF4-FFF2-40B4-BE49-F238E27FC236}">
                <a16:creationId xmlns:a16="http://schemas.microsoft.com/office/drawing/2014/main" id="{9CE11713-D24E-4D14-A0B0-1C58AE85D6E1}"/>
              </a:ext>
            </a:extLst>
          </p:cNvPr>
          <p:cNvSpPr txBox="1"/>
          <p:nvPr/>
        </p:nvSpPr>
        <p:spPr>
          <a:xfrm>
            <a:off x="2193878" y="1260221"/>
            <a:ext cx="8798981" cy="1569660"/>
          </a:xfrm>
          <a:prstGeom prst="rect">
            <a:avLst/>
          </a:prstGeom>
          <a:noFill/>
        </p:spPr>
        <p:txBody>
          <a:bodyPr wrap="square" rtlCol="0">
            <a:spAutoFit/>
          </a:bodyPr>
          <a:lstStyle/>
          <a:p>
            <a:pPr algn="r"/>
            <a:r>
              <a:rPr lang="ar-SY" sz="2400" b="1" dirty="0">
                <a:latin typeface="Open Sans" panose="020B0606030504020204" pitchFamily="34" charset="0"/>
                <a:ea typeface="Open Sans" panose="020B0606030504020204" pitchFamily="34" charset="0"/>
              </a:rPr>
              <a:t>من الصعب حساب السعرات الحرارية المتوقعة لكل وجبة و لكن يمكن إعداد قائمة مبدئية للأصناف التي تتجانس سوياً لإعداد وجبة غذائية مكتملة العناصر الغذائية متزنة السعرات الحرارية يمكن اختيار إصناف حلوى تحتوي على سعرات حرارية قليلة مثل الجيلي لتكملة الوجبة الغذائية </a:t>
            </a:r>
          </a:p>
        </p:txBody>
      </p:sp>
      <p:grpSp>
        <p:nvGrpSpPr>
          <p:cNvPr id="84" name="Group 83">
            <a:extLst>
              <a:ext uri="{FF2B5EF4-FFF2-40B4-BE49-F238E27FC236}">
                <a16:creationId xmlns:a16="http://schemas.microsoft.com/office/drawing/2014/main" id="{6098F4B3-B7D6-4A73-8484-4FEC0E09DDA7}"/>
              </a:ext>
            </a:extLst>
          </p:cNvPr>
          <p:cNvGrpSpPr/>
          <p:nvPr/>
        </p:nvGrpSpPr>
        <p:grpSpPr>
          <a:xfrm>
            <a:off x="360173" y="1236627"/>
            <a:ext cx="2244499" cy="2434510"/>
            <a:chOff x="7624954" y="1603531"/>
            <a:chExt cx="2244499" cy="2434510"/>
          </a:xfrm>
        </p:grpSpPr>
        <p:grpSp>
          <p:nvGrpSpPr>
            <p:cNvPr id="85" name="Group 84">
              <a:extLst>
                <a:ext uri="{FF2B5EF4-FFF2-40B4-BE49-F238E27FC236}">
                  <a16:creationId xmlns:a16="http://schemas.microsoft.com/office/drawing/2014/main" id="{6F690667-A7FA-4642-9AD9-B9773E6F9956}"/>
                </a:ext>
              </a:extLst>
            </p:cNvPr>
            <p:cNvGrpSpPr/>
            <p:nvPr/>
          </p:nvGrpSpPr>
          <p:grpSpPr>
            <a:xfrm>
              <a:off x="7624954" y="1603531"/>
              <a:ext cx="2244499" cy="2434510"/>
              <a:chOff x="2728686" y="1944914"/>
              <a:chExt cx="3055724" cy="3314410"/>
            </a:xfrm>
          </p:grpSpPr>
          <p:sp>
            <p:nvSpPr>
              <p:cNvPr id="88" name="Rectangle 87">
                <a:extLst>
                  <a:ext uri="{FF2B5EF4-FFF2-40B4-BE49-F238E27FC236}">
                    <a16:creationId xmlns:a16="http://schemas.microsoft.com/office/drawing/2014/main" id="{D9A3158B-7369-4430-B3AC-5B8FB0EDE4AC}"/>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Top Corners One Rounded and One Snipped 88">
                <a:extLst>
                  <a:ext uri="{FF2B5EF4-FFF2-40B4-BE49-F238E27FC236}">
                    <a16:creationId xmlns:a16="http://schemas.microsoft.com/office/drawing/2014/main" id="{DC9B8622-CE4F-4E2D-BA3D-6B80105896CD}"/>
                  </a:ext>
                </a:extLst>
              </p:cNvPr>
              <p:cNvSpPr/>
              <p:nvPr/>
            </p:nvSpPr>
            <p:spPr>
              <a:xfrm rot="10800000">
                <a:off x="2728686" y="1944914"/>
                <a:ext cx="2496457" cy="2641600"/>
              </a:xfrm>
              <a:prstGeom prst="snipRoundRect">
                <a:avLst>
                  <a:gd name="adj1" fmla="val 29018"/>
                  <a:gd name="adj2" fmla="val 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Triangle 19">
                <a:extLst>
                  <a:ext uri="{FF2B5EF4-FFF2-40B4-BE49-F238E27FC236}">
                    <a16:creationId xmlns:a16="http://schemas.microsoft.com/office/drawing/2014/main" id="{B37FAF8B-95AD-468A-B0D9-898C251C94D0}"/>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D200D2"/>
                  </a:gs>
                  <a:gs pos="0">
                    <a:srgbClr val="D200D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EAB85919-08BD-4D27-ADF8-8D18496E2287}"/>
                </a:ext>
              </a:extLst>
            </p:cNvPr>
            <p:cNvSpPr txBox="1"/>
            <p:nvPr/>
          </p:nvSpPr>
          <p:spPr>
            <a:xfrm>
              <a:off x="8189077" y="1880622"/>
              <a:ext cx="837089" cy="830997"/>
            </a:xfrm>
            <a:prstGeom prst="rect">
              <a:avLst/>
            </a:prstGeom>
            <a:noFill/>
          </p:spPr>
          <p:txBody>
            <a:bodyPr wrap="none" rtlCol="0">
              <a:spAutoFit/>
            </a:bodyPr>
            <a:lstStyle/>
            <a:p>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2</a:t>
              </a:r>
              <a:endParaRPr lang="en-US" sz="2400" b="1" dirty="0">
                <a:latin typeface="Century Gothic" panose="020B0502020202020204" pitchFamily="34" charset="0"/>
              </a:endParaRPr>
            </a:p>
          </p:txBody>
        </p:sp>
        <p:pic>
          <p:nvPicPr>
            <p:cNvPr id="87" name="Graphic 86" descr="Target Audience">
              <a:extLst>
                <a:ext uri="{FF2B5EF4-FFF2-40B4-BE49-F238E27FC236}">
                  <a16:creationId xmlns:a16="http://schemas.microsoft.com/office/drawing/2014/main" id="{F326872E-0B97-46B9-A053-463709F38B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3065" y="2472838"/>
              <a:ext cx="914400" cy="914400"/>
            </a:xfrm>
            <a:prstGeom prst="rect">
              <a:avLst/>
            </a:prstGeom>
          </p:spPr>
        </p:pic>
      </p:grpSp>
      <p:grpSp>
        <p:nvGrpSpPr>
          <p:cNvPr id="91" name="Group 90">
            <a:extLst>
              <a:ext uri="{FF2B5EF4-FFF2-40B4-BE49-F238E27FC236}">
                <a16:creationId xmlns:a16="http://schemas.microsoft.com/office/drawing/2014/main" id="{1B3E349D-D673-4B40-9FE9-DD770EF4693F}"/>
              </a:ext>
            </a:extLst>
          </p:cNvPr>
          <p:cNvGrpSpPr/>
          <p:nvPr/>
        </p:nvGrpSpPr>
        <p:grpSpPr>
          <a:xfrm>
            <a:off x="1122126" y="687830"/>
            <a:ext cx="389900" cy="815066"/>
            <a:chOff x="3976914" y="1402541"/>
            <a:chExt cx="421209" cy="782522"/>
          </a:xfrm>
          <a:effectLst>
            <a:outerShdw blurRad="76200" dir="18900000" sy="23000" kx="-1200000" algn="bl" rotWithShape="0">
              <a:prstClr val="black">
                <a:alpha val="20000"/>
              </a:prstClr>
            </a:outerShdw>
          </a:effectLst>
        </p:grpSpPr>
        <p:sp>
          <p:nvSpPr>
            <p:cNvPr id="92" name="Rectangle 91">
              <a:extLst>
                <a:ext uri="{FF2B5EF4-FFF2-40B4-BE49-F238E27FC236}">
                  <a16:creationId xmlns:a16="http://schemas.microsoft.com/office/drawing/2014/main" id="{EB18B6A8-229C-43DE-8B79-651AAC473128}"/>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25B68D2-7356-4241-A1B4-757E2F64B6E2}"/>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10">
              <a:extLst>
                <a:ext uri="{FF2B5EF4-FFF2-40B4-BE49-F238E27FC236}">
                  <a16:creationId xmlns:a16="http://schemas.microsoft.com/office/drawing/2014/main" id="{D92845BC-0010-4F72-BB92-BA1BC121C3EB}"/>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1F59FA1-8246-40F6-8AD0-5AA69708E174}"/>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52E85176-389E-4B4D-923C-CE512A16B1A4}"/>
              </a:ext>
            </a:extLst>
          </p:cNvPr>
          <p:cNvGrpSpPr/>
          <p:nvPr/>
        </p:nvGrpSpPr>
        <p:grpSpPr>
          <a:xfrm>
            <a:off x="173258" y="3426904"/>
            <a:ext cx="1884683" cy="2771046"/>
            <a:chOff x="10092985" y="2778410"/>
            <a:chExt cx="1884683" cy="2771046"/>
          </a:xfrm>
        </p:grpSpPr>
        <p:grpSp>
          <p:nvGrpSpPr>
            <p:cNvPr id="97" name="Group 96">
              <a:extLst>
                <a:ext uri="{FF2B5EF4-FFF2-40B4-BE49-F238E27FC236}">
                  <a16:creationId xmlns:a16="http://schemas.microsoft.com/office/drawing/2014/main" id="{FFABE728-AA6D-4315-AA2D-D60DFE4733A8}"/>
                </a:ext>
              </a:extLst>
            </p:cNvPr>
            <p:cNvGrpSpPr/>
            <p:nvPr/>
          </p:nvGrpSpPr>
          <p:grpSpPr>
            <a:xfrm rot="21371849">
              <a:off x="10092985" y="2778410"/>
              <a:ext cx="1884683" cy="2771046"/>
              <a:chOff x="395817" y="4262072"/>
              <a:chExt cx="1884683" cy="2771046"/>
            </a:xfrm>
            <a:solidFill>
              <a:schemeClr val="bg1"/>
            </a:solidFill>
            <a:effectLst>
              <a:outerShdw blurRad="317500" dist="88900" dir="2700000" algn="tl" rotWithShape="0">
                <a:prstClr val="black">
                  <a:alpha val="40000"/>
                </a:prstClr>
              </a:outerShdw>
            </a:effectLst>
          </p:grpSpPr>
          <p:sp>
            <p:nvSpPr>
              <p:cNvPr id="99" name="TextBox 98">
                <a:extLst>
                  <a:ext uri="{FF2B5EF4-FFF2-40B4-BE49-F238E27FC236}">
                    <a16:creationId xmlns:a16="http://schemas.microsoft.com/office/drawing/2014/main" id="{445B731D-C3A5-466B-B4EE-5AC8F146B9D0}"/>
                  </a:ext>
                </a:extLst>
              </p:cNvPr>
              <p:cNvSpPr txBox="1"/>
              <p:nvPr/>
            </p:nvSpPr>
            <p:spPr>
              <a:xfrm>
                <a:off x="395817" y="4262072"/>
                <a:ext cx="1884145" cy="461665"/>
              </a:xfrm>
              <a:prstGeom prst="rect">
                <a:avLst/>
              </a:prstGeom>
              <a:grpFill/>
            </p:spPr>
            <p:txBody>
              <a:bodyPr wrap="square" rtlCol="0">
                <a:spAutoFit/>
              </a:bodyPr>
              <a:lstStyle/>
              <a:p>
                <a:pPr algn="r"/>
                <a:r>
                  <a:rPr lang="ar-SY" sz="2400" b="1" dirty="0">
                    <a:solidFill>
                      <a:srgbClr val="FF0000"/>
                    </a:solidFill>
                    <a:latin typeface="Century Gothic" panose="020B0502020202020204" pitchFamily="34" charset="0"/>
                  </a:rPr>
                  <a:t>الغذاء و التغذية</a:t>
                </a:r>
                <a:endParaRPr lang="en-US" b="1" dirty="0">
                  <a:solidFill>
                    <a:srgbClr val="FF0000"/>
                  </a:solidFill>
                  <a:latin typeface="Century Gothic" panose="020B0502020202020204" pitchFamily="34" charset="0"/>
                </a:endParaRPr>
              </a:p>
            </p:txBody>
          </p:sp>
          <p:sp>
            <p:nvSpPr>
              <p:cNvPr id="100" name="TextBox 99">
                <a:extLst>
                  <a:ext uri="{FF2B5EF4-FFF2-40B4-BE49-F238E27FC236}">
                    <a16:creationId xmlns:a16="http://schemas.microsoft.com/office/drawing/2014/main" id="{FC3E2EFD-0FA8-49F1-917E-03CE3DC778F7}"/>
                  </a:ext>
                </a:extLst>
              </p:cNvPr>
              <p:cNvSpPr txBox="1"/>
              <p:nvPr/>
            </p:nvSpPr>
            <p:spPr>
              <a:xfrm>
                <a:off x="404950" y="4724794"/>
                <a:ext cx="1875550" cy="2308324"/>
              </a:xfrm>
              <a:prstGeom prst="rect">
                <a:avLst/>
              </a:prstGeom>
              <a:grpFill/>
            </p:spPr>
            <p:txBody>
              <a:bodyPr wrap="square" rtlCol="0">
                <a:spAutoFit/>
              </a:bodyPr>
              <a:lstStyle/>
              <a:p>
                <a:pPr algn="r"/>
                <a:r>
                  <a:rPr lang="ar-SY" sz="2400" b="1" dirty="0">
                    <a:latin typeface="Century Gothic" panose="020B0502020202020204" pitchFamily="34" charset="0"/>
                  </a:rPr>
                  <a:t>الحلويات</a:t>
                </a: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a:p>
                <a:pPr algn="r"/>
                <a:endParaRPr lang="ar-SY" sz="2400" b="1" dirty="0">
                  <a:latin typeface="Century Gothic" panose="020B0502020202020204" pitchFamily="34" charset="0"/>
                </a:endParaRPr>
              </a:p>
            </p:txBody>
          </p:sp>
        </p:grpSp>
        <p:pic>
          <p:nvPicPr>
            <p:cNvPr id="98" name="Picture 97">
              <a:extLst>
                <a:ext uri="{FF2B5EF4-FFF2-40B4-BE49-F238E27FC236}">
                  <a16:creationId xmlns:a16="http://schemas.microsoft.com/office/drawing/2014/main" id="{34A5120C-961D-4534-95B8-DE8695C9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2809">
              <a:off x="10417408" y="3993710"/>
              <a:ext cx="1323328" cy="1102774"/>
            </a:xfrm>
            <a:prstGeom prst="rect">
              <a:avLst/>
            </a:prstGeom>
          </p:spPr>
        </p:pic>
      </p:grpSp>
      <p:sp>
        <p:nvSpPr>
          <p:cNvPr id="101" name="Rectangle 21">
            <a:extLst>
              <a:ext uri="{FF2B5EF4-FFF2-40B4-BE49-F238E27FC236}">
                <a16:creationId xmlns:a16="http://schemas.microsoft.com/office/drawing/2014/main" id="{B3E6E669-4CFC-49FD-AA83-B875ABB26CF5}"/>
              </a:ext>
            </a:extLst>
          </p:cNvPr>
          <p:cNvSpPr/>
          <p:nvPr/>
        </p:nvSpPr>
        <p:spPr>
          <a:xfrm rot="15142371">
            <a:off x="801468" y="3143655"/>
            <a:ext cx="881230" cy="40770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Freeform: Shape 120">
            <a:extLst>
              <a:ext uri="{FF2B5EF4-FFF2-40B4-BE49-F238E27FC236}">
                <a16:creationId xmlns:a16="http://schemas.microsoft.com/office/drawing/2014/main" id="{196DCC71-1055-4CB3-AEF6-B6B6C5DA2117}"/>
              </a:ext>
            </a:extLst>
          </p:cNvPr>
          <p:cNvSpPr/>
          <p:nvPr/>
        </p:nvSpPr>
        <p:spPr>
          <a:xfrm rot="5400000">
            <a:off x="6038512" y="4324667"/>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5"/>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dirty="0" err="1"/>
              <a:t>ئئئ</a:t>
            </a:r>
            <a:endParaRPr lang="en-IN" dirty="0"/>
          </a:p>
        </p:txBody>
      </p:sp>
      <p:sp>
        <p:nvSpPr>
          <p:cNvPr id="64" name="Freeform: Shape 122">
            <a:extLst>
              <a:ext uri="{FF2B5EF4-FFF2-40B4-BE49-F238E27FC236}">
                <a16:creationId xmlns:a16="http://schemas.microsoft.com/office/drawing/2014/main" id="{AE3A85D8-E3ED-47EC-A7E8-2D9CAC4E3DBD}"/>
              </a:ext>
            </a:extLst>
          </p:cNvPr>
          <p:cNvSpPr/>
          <p:nvPr/>
        </p:nvSpPr>
        <p:spPr>
          <a:xfrm rot="5400000">
            <a:off x="8483918" y="4341374"/>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6"/>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6" name="Group 27">
            <a:extLst>
              <a:ext uri="{FF2B5EF4-FFF2-40B4-BE49-F238E27FC236}">
                <a16:creationId xmlns:a16="http://schemas.microsoft.com/office/drawing/2014/main" id="{8965866D-BD3B-4590-946A-EA451603369F}"/>
              </a:ext>
            </a:extLst>
          </p:cNvPr>
          <p:cNvGrpSpPr/>
          <p:nvPr/>
        </p:nvGrpSpPr>
        <p:grpSpPr>
          <a:xfrm>
            <a:off x="9522980" y="4336690"/>
            <a:ext cx="229544" cy="346651"/>
            <a:chOff x="3976914" y="1402541"/>
            <a:chExt cx="421209" cy="565307"/>
          </a:xfrm>
          <a:effectLst>
            <a:outerShdw blurRad="76200" dir="18900000" sy="23000" kx="-1200000" algn="bl" rotWithShape="0">
              <a:prstClr val="black">
                <a:alpha val="20000"/>
              </a:prstClr>
            </a:outerShdw>
          </a:effectLst>
        </p:grpSpPr>
        <p:sp>
          <p:nvSpPr>
            <p:cNvPr id="67" name="Oval 28">
              <a:extLst>
                <a:ext uri="{FF2B5EF4-FFF2-40B4-BE49-F238E27FC236}">
                  <a16:creationId xmlns:a16="http://schemas.microsoft.com/office/drawing/2014/main" id="{304B4300-DA13-464F-B487-56AA634218EC}"/>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0">
              <a:extLst>
                <a:ext uri="{FF2B5EF4-FFF2-40B4-BE49-F238E27FC236}">
                  <a16:creationId xmlns:a16="http://schemas.microsoft.com/office/drawing/2014/main" id="{4BB9BE94-ADB0-4182-8FE5-52BE0E14BCF7}"/>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0">
              <a:extLst>
                <a:ext uri="{FF2B5EF4-FFF2-40B4-BE49-F238E27FC236}">
                  <a16:creationId xmlns:a16="http://schemas.microsoft.com/office/drawing/2014/main" id="{5AA49F82-6E75-4692-997D-1102B43D363D}"/>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0">
            <a:extLst>
              <a:ext uri="{FF2B5EF4-FFF2-40B4-BE49-F238E27FC236}">
                <a16:creationId xmlns:a16="http://schemas.microsoft.com/office/drawing/2014/main" id="{98DDEF2A-A08C-4D50-A2B3-E6A49C3A8177}"/>
              </a:ext>
            </a:extLst>
          </p:cNvPr>
          <p:cNvGrpSpPr/>
          <p:nvPr/>
        </p:nvGrpSpPr>
        <p:grpSpPr>
          <a:xfrm>
            <a:off x="7079258" y="4271702"/>
            <a:ext cx="229544" cy="413960"/>
            <a:chOff x="3976914" y="1292776"/>
            <a:chExt cx="421209" cy="675072"/>
          </a:xfrm>
          <a:effectLst>
            <a:outerShdw blurRad="76200" dir="18900000" sy="23000" kx="-1200000" algn="bl" rotWithShape="0">
              <a:prstClr val="black">
                <a:alpha val="20000"/>
              </a:prstClr>
            </a:outerShdw>
          </a:effectLst>
        </p:grpSpPr>
        <p:sp>
          <p:nvSpPr>
            <p:cNvPr id="82" name="Oval 41">
              <a:extLst>
                <a:ext uri="{FF2B5EF4-FFF2-40B4-BE49-F238E27FC236}">
                  <a16:creationId xmlns:a16="http://schemas.microsoft.com/office/drawing/2014/main" id="{90FB2A0D-A7C4-4236-9521-EEC65CC77A6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10">
              <a:extLst>
                <a:ext uri="{FF2B5EF4-FFF2-40B4-BE49-F238E27FC236}">
                  <a16:creationId xmlns:a16="http://schemas.microsoft.com/office/drawing/2014/main" id="{98614D6B-6D21-4633-B763-06DEDC10FD6B}"/>
                </a:ext>
              </a:extLst>
            </p:cNvPr>
            <p:cNvSpPr/>
            <p:nvPr/>
          </p:nvSpPr>
          <p:spPr>
            <a:xfrm rot="1060331">
              <a:off x="4130540" y="1292776"/>
              <a:ext cx="197639"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43">
              <a:extLst>
                <a:ext uri="{FF2B5EF4-FFF2-40B4-BE49-F238E27FC236}">
                  <a16:creationId xmlns:a16="http://schemas.microsoft.com/office/drawing/2014/main" id="{6749242A-016F-430F-94A1-163BF4C4787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93">
            <a:extLst>
              <a:ext uri="{FF2B5EF4-FFF2-40B4-BE49-F238E27FC236}">
                <a16:creationId xmlns:a16="http://schemas.microsoft.com/office/drawing/2014/main" id="{C4BE3281-99B8-49DB-832E-F9C6D2F81724}"/>
              </a:ext>
            </a:extLst>
          </p:cNvPr>
          <p:cNvSpPr/>
          <p:nvPr/>
        </p:nvSpPr>
        <p:spPr>
          <a:xfrm rot="5400000">
            <a:off x="2083673" y="2568856"/>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7"/>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0" name="Group 45">
            <a:extLst>
              <a:ext uri="{FF2B5EF4-FFF2-40B4-BE49-F238E27FC236}">
                <a16:creationId xmlns:a16="http://schemas.microsoft.com/office/drawing/2014/main" id="{2F861723-29B0-4CB0-8797-6372774C4379}"/>
              </a:ext>
            </a:extLst>
          </p:cNvPr>
          <p:cNvGrpSpPr/>
          <p:nvPr/>
        </p:nvGrpSpPr>
        <p:grpSpPr>
          <a:xfrm>
            <a:off x="3124419" y="2608478"/>
            <a:ext cx="229544" cy="346651"/>
            <a:chOff x="3976914" y="1402541"/>
            <a:chExt cx="421209" cy="565307"/>
          </a:xfrm>
          <a:effectLst>
            <a:outerShdw blurRad="76200" dir="18900000" sy="23000" kx="-1200000" algn="bl" rotWithShape="0">
              <a:prstClr val="black">
                <a:alpha val="20000"/>
              </a:prstClr>
            </a:outerShdw>
          </a:effectLst>
        </p:grpSpPr>
        <p:sp>
          <p:nvSpPr>
            <p:cNvPr id="74" name="Oval 50">
              <a:extLst>
                <a:ext uri="{FF2B5EF4-FFF2-40B4-BE49-F238E27FC236}">
                  <a16:creationId xmlns:a16="http://schemas.microsoft.com/office/drawing/2014/main" id="{927AD625-947A-47F6-91F9-C5CF73C361A5}"/>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10">
              <a:extLst>
                <a:ext uri="{FF2B5EF4-FFF2-40B4-BE49-F238E27FC236}">
                  <a16:creationId xmlns:a16="http://schemas.microsoft.com/office/drawing/2014/main" id="{ECFB92B8-0415-48AA-ABDA-AE496DAFFBA9}"/>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52">
              <a:extLst>
                <a:ext uri="{FF2B5EF4-FFF2-40B4-BE49-F238E27FC236}">
                  <a16:creationId xmlns:a16="http://schemas.microsoft.com/office/drawing/2014/main" id="{387BFB41-42F8-4ADD-A53D-D53842CFCE8B}"/>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9">
            <a:extLst>
              <a:ext uri="{FF2B5EF4-FFF2-40B4-BE49-F238E27FC236}">
                <a16:creationId xmlns:a16="http://schemas.microsoft.com/office/drawing/2014/main" id="{0EE27B9B-135D-46E7-8D29-76F63964805F}"/>
              </a:ext>
            </a:extLst>
          </p:cNvPr>
          <p:cNvGrpSpPr/>
          <p:nvPr/>
        </p:nvGrpSpPr>
        <p:grpSpPr>
          <a:xfrm flipH="1" flipV="1">
            <a:off x="9860292" y="2955130"/>
            <a:ext cx="1834212" cy="635091"/>
            <a:chOff x="1431941" y="2643418"/>
            <a:chExt cx="1834212" cy="635091"/>
          </a:xfrm>
        </p:grpSpPr>
        <p:sp>
          <p:nvSpPr>
            <p:cNvPr id="59" name="Freeform: Shape 44">
              <a:extLst>
                <a:ext uri="{FF2B5EF4-FFF2-40B4-BE49-F238E27FC236}">
                  <a16:creationId xmlns:a16="http://schemas.microsoft.com/office/drawing/2014/main" id="{F3D3204C-8CD0-4A1A-8BB3-F5EB10DEC6EA}"/>
                </a:ext>
              </a:extLst>
            </p:cNvPr>
            <p:cNvSpPr/>
            <p:nvPr/>
          </p:nvSpPr>
          <p:spPr>
            <a:xfrm rot="10800000" flipH="1" flipV="1">
              <a:off x="1431941" y="2643418"/>
              <a:ext cx="5821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45">
              <a:extLst>
                <a:ext uri="{FF2B5EF4-FFF2-40B4-BE49-F238E27FC236}">
                  <a16:creationId xmlns:a16="http://schemas.microsoft.com/office/drawing/2014/main" id="{FEBBC880-8E9B-423F-901A-7E0D2A11A6F6}"/>
                </a:ext>
              </a:extLst>
            </p:cNvPr>
            <p:cNvSpPr txBox="1"/>
            <p:nvPr/>
          </p:nvSpPr>
          <p:spPr>
            <a:xfrm rot="10800000">
              <a:off x="1615267" y="2671223"/>
              <a:ext cx="1650886" cy="338554"/>
            </a:xfrm>
            <a:prstGeom prst="rect">
              <a:avLst/>
            </a:prstGeom>
            <a:noFill/>
          </p:spPr>
          <p:txBody>
            <a:bodyPr wrap="square" rtlCol="0">
              <a:spAutoFit/>
            </a:bodyPr>
            <a:lstStyle/>
            <a:p>
              <a:pPr algn="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1" name="TextBox 43">
            <a:extLst>
              <a:ext uri="{FF2B5EF4-FFF2-40B4-BE49-F238E27FC236}">
                <a16:creationId xmlns:a16="http://schemas.microsoft.com/office/drawing/2014/main" id="{9CE11713-D24E-4D14-A0B0-1C58AE85D6E1}"/>
              </a:ext>
            </a:extLst>
          </p:cNvPr>
          <p:cNvSpPr txBox="1"/>
          <p:nvPr/>
        </p:nvSpPr>
        <p:spPr>
          <a:xfrm>
            <a:off x="5128592" y="3069313"/>
            <a:ext cx="5693756" cy="830997"/>
          </a:xfrm>
          <a:prstGeom prst="rect">
            <a:avLst/>
          </a:prstGeom>
          <a:noFill/>
        </p:spPr>
        <p:txBody>
          <a:bodyPr wrap="square" rtlCol="0">
            <a:spAutoFit/>
          </a:bodyPr>
          <a:lstStyle/>
          <a:p>
            <a:pPr algn="r"/>
            <a:r>
              <a:rPr lang="ar-SY" sz="2400" b="1" dirty="0">
                <a:latin typeface="Open Sans" panose="020B0606030504020204" pitchFamily="34" charset="0"/>
                <a:ea typeface="Open Sans" panose="020B0606030504020204" pitchFamily="34" charset="0"/>
              </a:rPr>
              <a:t>طبق الحلوى قد يكون سهلاً لا يحتاج إلى جهد في إعداده كتناول نوع من الفاكهة الطازجة الغنية بفيتامين ج </a:t>
            </a:r>
          </a:p>
        </p:txBody>
      </p:sp>
      <p:sp>
        <p:nvSpPr>
          <p:cNvPr id="103" name="Freeform: Shape 120">
            <a:extLst>
              <a:ext uri="{FF2B5EF4-FFF2-40B4-BE49-F238E27FC236}">
                <a16:creationId xmlns:a16="http://schemas.microsoft.com/office/drawing/2014/main" id="{196DCC71-1055-4CB3-AEF6-B6B6C5DA2117}"/>
              </a:ext>
            </a:extLst>
          </p:cNvPr>
          <p:cNvSpPr/>
          <p:nvPr/>
        </p:nvSpPr>
        <p:spPr>
          <a:xfrm rot="5400000">
            <a:off x="3606698" y="4333393"/>
            <a:ext cx="2311036" cy="218288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8"/>
            <a:srcRect/>
            <a:stretch>
              <a:fillRect/>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9" name="Group 40">
            <a:extLst>
              <a:ext uri="{FF2B5EF4-FFF2-40B4-BE49-F238E27FC236}">
                <a16:creationId xmlns:a16="http://schemas.microsoft.com/office/drawing/2014/main" id="{98DDEF2A-A08C-4D50-A2B3-E6A49C3A8177}"/>
              </a:ext>
            </a:extLst>
          </p:cNvPr>
          <p:cNvGrpSpPr/>
          <p:nvPr/>
        </p:nvGrpSpPr>
        <p:grpSpPr>
          <a:xfrm>
            <a:off x="4647444" y="4314184"/>
            <a:ext cx="229544" cy="413960"/>
            <a:chOff x="3976914" y="1292776"/>
            <a:chExt cx="421209" cy="675072"/>
          </a:xfrm>
          <a:effectLst>
            <a:outerShdw blurRad="76200" dir="18900000" sy="23000" kx="-1200000" algn="bl" rotWithShape="0">
              <a:prstClr val="black">
                <a:alpha val="20000"/>
              </a:prstClr>
            </a:outerShdw>
          </a:effectLst>
        </p:grpSpPr>
        <p:sp>
          <p:nvSpPr>
            <p:cNvPr id="110" name="Oval 41">
              <a:extLst>
                <a:ext uri="{FF2B5EF4-FFF2-40B4-BE49-F238E27FC236}">
                  <a16:creationId xmlns:a16="http://schemas.microsoft.com/office/drawing/2014/main" id="{90FB2A0D-A7C4-4236-9521-EEC65CC77A6D}"/>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0">
              <a:extLst>
                <a:ext uri="{FF2B5EF4-FFF2-40B4-BE49-F238E27FC236}">
                  <a16:creationId xmlns:a16="http://schemas.microsoft.com/office/drawing/2014/main" id="{98614D6B-6D21-4633-B763-06DEDC10FD6B}"/>
                </a:ext>
              </a:extLst>
            </p:cNvPr>
            <p:cNvSpPr/>
            <p:nvPr/>
          </p:nvSpPr>
          <p:spPr>
            <a:xfrm rot="1060331">
              <a:off x="4130540" y="1292776"/>
              <a:ext cx="197639"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43">
              <a:extLst>
                <a:ext uri="{FF2B5EF4-FFF2-40B4-BE49-F238E27FC236}">
                  <a16:creationId xmlns:a16="http://schemas.microsoft.com/office/drawing/2014/main" id="{6749242A-016F-430F-94A1-163BF4C47879}"/>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04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strVal val="4*#ppt_w"/>
                                          </p:val>
                                        </p:tav>
                                        <p:tav tm="100000">
                                          <p:val>
                                            <p:strVal val="#ppt_w"/>
                                          </p:val>
                                        </p:tav>
                                      </p:tavLst>
                                    </p:anim>
                                    <p:anim calcmode="lin" valueType="num">
                                      <p:cBhvr>
                                        <p:cTn id="13" dur="500" fill="hold"/>
                                        <p:tgtEl>
                                          <p:spTgt spid="91"/>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ppt_x"/>
                                          </p:val>
                                        </p:tav>
                                        <p:tav tm="100000">
                                          <p:val>
                                            <p:strVal val="#ppt_x"/>
                                          </p:val>
                                        </p:tav>
                                      </p:tavLst>
                                    </p:anim>
                                    <p:anim calcmode="lin" valueType="num">
                                      <p:cBhvr additive="base">
                                        <p:cTn id="18" dur="500" fill="hold"/>
                                        <p:tgtEl>
                                          <p:spTgt spid="9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500"/>
                            </p:stCondLst>
                            <p:childTnLst>
                              <p:par>
                                <p:cTn id="29" presetID="17" presetClass="entr" presetSubtype="2"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ppt_x</p:attrName>
                                        </p:attrNameLst>
                                      </p:cBhvr>
                                      <p:tavLst>
                                        <p:tav tm="0">
                                          <p:val>
                                            <p:strVal val="#ppt_x+#ppt_w/2"/>
                                          </p:val>
                                        </p:tav>
                                        <p:tav tm="100000">
                                          <p:val>
                                            <p:strVal val="#ppt_x"/>
                                          </p:val>
                                        </p:tav>
                                      </p:tavLst>
                                    </p:anim>
                                    <p:anim calcmode="lin" valueType="num">
                                      <p:cBhvr>
                                        <p:cTn id="32" dur="500" fill="hold"/>
                                        <p:tgtEl>
                                          <p:spTgt spid="71"/>
                                        </p:tgtEl>
                                        <p:attrNameLst>
                                          <p:attrName>ppt_y</p:attrName>
                                        </p:attrNameLst>
                                      </p:cBhvr>
                                      <p:tavLst>
                                        <p:tav tm="0">
                                          <p:val>
                                            <p:strVal val="#ppt_y"/>
                                          </p:val>
                                        </p:tav>
                                        <p:tav tm="100000">
                                          <p:val>
                                            <p:strVal val="#ppt_y"/>
                                          </p:val>
                                        </p:tav>
                                      </p:tavLst>
                                    </p:anim>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17" presetClass="entr" presetSubtype="2"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ppt_x</p:attrName>
                                        </p:attrNameLst>
                                      </p:cBhvr>
                                      <p:tavLst>
                                        <p:tav tm="0">
                                          <p:val>
                                            <p:strVal val="#ppt_x+#ppt_w/2"/>
                                          </p:val>
                                        </p:tav>
                                        <p:tav tm="100000">
                                          <p:val>
                                            <p:strVal val="#ppt_x"/>
                                          </p:val>
                                        </p:tav>
                                      </p:tavLst>
                                    </p:anim>
                                    <p:anim calcmode="lin" valueType="num">
                                      <p:cBhvr>
                                        <p:cTn id="39" dur="500" fill="hold"/>
                                        <p:tgtEl>
                                          <p:spTgt spid="40"/>
                                        </p:tgtEl>
                                        <p:attrNameLst>
                                          <p:attrName>ppt_y</p:attrName>
                                        </p:attrNameLst>
                                      </p:cBhvr>
                                      <p:tavLst>
                                        <p:tav tm="0">
                                          <p:val>
                                            <p:strVal val="#ppt_y"/>
                                          </p:val>
                                        </p:tav>
                                        <p:tav tm="100000">
                                          <p:val>
                                            <p:strVal val="#ppt_y"/>
                                          </p:val>
                                        </p:tav>
                                      </p:tavLst>
                                    </p:anim>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1500"/>
                            </p:stCondLst>
                            <p:childTnLst>
                              <p:par>
                                <p:cTn id="43" presetID="17" presetClass="entr" presetSubtype="4"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
                                          </p:val>
                                        </p:tav>
                                        <p:tav tm="100000">
                                          <p:val>
                                            <p:strVal val="#ppt_x"/>
                                          </p:val>
                                        </p:tav>
                                      </p:tavLst>
                                    </p:anim>
                                    <p:anim calcmode="lin" valueType="num">
                                      <p:cBhvr>
                                        <p:cTn id="46" dur="500" fill="hold"/>
                                        <p:tgtEl>
                                          <p:spTgt spid="44"/>
                                        </p:tgtEl>
                                        <p:attrNameLst>
                                          <p:attrName>ppt_y</p:attrName>
                                        </p:attrNameLst>
                                      </p:cBhvr>
                                      <p:tavLst>
                                        <p:tav tm="0">
                                          <p:val>
                                            <p:strVal val="#ppt_y+#ppt_h/2"/>
                                          </p:val>
                                        </p:tav>
                                        <p:tav tm="100000">
                                          <p:val>
                                            <p:strVal val="#ppt_y"/>
                                          </p:val>
                                        </p:tav>
                                      </p:tavLst>
                                    </p:anim>
                                    <p:anim calcmode="lin" valueType="num">
                                      <p:cBhvr>
                                        <p:cTn id="47" dur="500" fill="hold"/>
                                        <p:tgtEl>
                                          <p:spTgt spid="44"/>
                                        </p:tgtEl>
                                        <p:attrNameLst>
                                          <p:attrName>ppt_w</p:attrName>
                                        </p:attrNameLst>
                                      </p:cBhvr>
                                      <p:tavLst>
                                        <p:tav tm="0">
                                          <p:val>
                                            <p:strVal val="#ppt_w"/>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32" fill="hold" nodeType="click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strVal val="4*#ppt_w"/>
                                          </p:val>
                                        </p:tav>
                                        <p:tav tm="100000">
                                          <p:val>
                                            <p:strVal val="#ppt_w"/>
                                          </p:val>
                                        </p:tav>
                                      </p:tavLst>
                                    </p:anim>
                                    <p:anim calcmode="lin" valueType="num">
                                      <p:cBhvr>
                                        <p:cTn id="54" dur="500" fill="hold"/>
                                        <p:tgtEl>
                                          <p:spTgt spid="81"/>
                                        </p:tgtEl>
                                        <p:attrNameLst>
                                          <p:attrName>ppt_h</p:attrName>
                                        </p:attrNameLst>
                                      </p:cBhvr>
                                      <p:tavLst>
                                        <p:tav tm="0">
                                          <p:val>
                                            <p:strVal val="4*#ppt_h"/>
                                          </p:val>
                                        </p:tav>
                                        <p:tav tm="100000">
                                          <p:val>
                                            <p:strVal val="#ppt_h"/>
                                          </p:val>
                                        </p:tav>
                                      </p:tavLst>
                                    </p:anim>
                                  </p:childTnLst>
                                </p:cTn>
                              </p:par>
                            </p:childTnLst>
                          </p:cTn>
                        </p:par>
                        <p:par>
                          <p:cTn id="55" fill="hold">
                            <p:stCondLst>
                              <p:cond delay="500"/>
                            </p:stCondLst>
                            <p:childTnLst>
                              <p:par>
                                <p:cTn id="56" presetID="23" presetClass="entr" presetSubtype="16" fill="hold" grpId="0" nodeType="after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p:cTn id="58" dur="500" fill="hold"/>
                                        <p:tgtEl>
                                          <p:spTgt spid="62"/>
                                        </p:tgtEl>
                                        <p:attrNameLst>
                                          <p:attrName>ppt_w</p:attrName>
                                        </p:attrNameLst>
                                      </p:cBhvr>
                                      <p:tavLst>
                                        <p:tav tm="0">
                                          <p:val>
                                            <p:fltVal val="0"/>
                                          </p:val>
                                        </p:tav>
                                        <p:tav tm="100000">
                                          <p:val>
                                            <p:strVal val="#ppt_w"/>
                                          </p:val>
                                        </p:tav>
                                      </p:tavLst>
                                    </p:anim>
                                    <p:anim calcmode="lin" valueType="num">
                                      <p:cBhvr>
                                        <p:cTn id="59" dur="500" fill="hold"/>
                                        <p:tgtEl>
                                          <p:spTgt spid="62"/>
                                        </p:tgtEl>
                                        <p:attrNameLst>
                                          <p:attrName>ppt_h</p:attrName>
                                        </p:attrNameLst>
                                      </p:cBhvr>
                                      <p:tavLst>
                                        <p:tav tm="0">
                                          <p:val>
                                            <p:fltVal val="0"/>
                                          </p:val>
                                        </p:tav>
                                        <p:tav tm="100000">
                                          <p:val>
                                            <p:strVal val="#ppt_h"/>
                                          </p:val>
                                        </p:tav>
                                      </p:tavLst>
                                    </p:anim>
                                  </p:childTnLst>
                                </p:cTn>
                              </p:par>
                              <p:par>
                                <p:cTn id="60" presetID="6" presetClass="emph" presetSubtype="0" autoRev="1" fill="hold" grpId="1" nodeType="withEffect">
                                  <p:stCondLst>
                                    <p:cond delay="150"/>
                                  </p:stCondLst>
                                  <p:childTnLst>
                                    <p:animScale>
                                      <p:cBhvr>
                                        <p:cTn id="61" dur="200" fill="hold"/>
                                        <p:tgtEl>
                                          <p:spTgt spid="62"/>
                                        </p:tgtEl>
                                      </p:cBhvr>
                                      <p:by x="200000" y="200000"/>
                                    </p:animScale>
                                  </p:childTnLst>
                                </p:cTn>
                              </p:par>
                            </p:childTnLst>
                          </p:cTn>
                        </p:par>
                      </p:childTnLst>
                    </p:cTn>
                  </p:par>
                  <p:par>
                    <p:cTn id="62" fill="hold">
                      <p:stCondLst>
                        <p:cond delay="indefinite"/>
                      </p:stCondLst>
                      <p:childTnLst>
                        <p:par>
                          <p:cTn id="63" fill="hold">
                            <p:stCondLst>
                              <p:cond delay="0"/>
                            </p:stCondLst>
                            <p:childTnLst>
                              <p:par>
                                <p:cTn id="64" presetID="23" presetClass="entr" presetSubtype="32" fill="hold" nodeType="click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p:cTn id="66" dur="500" fill="hold"/>
                                        <p:tgtEl>
                                          <p:spTgt spid="66"/>
                                        </p:tgtEl>
                                        <p:attrNameLst>
                                          <p:attrName>ppt_w</p:attrName>
                                        </p:attrNameLst>
                                      </p:cBhvr>
                                      <p:tavLst>
                                        <p:tav tm="0">
                                          <p:val>
                                            <p:strVal val="4*#ppt_w"/>
                                          </p:val>
                                        </p:tav>
                                        <p:tav tm="100000">
                                          <p:val>
                                            <p:strVal val="#ppt_w"/>
                                          </p:val>
                                        </p:tav>
                                      </p:tavLst>
                                    </p:anim>
                                    <p:anim calcmode="lin" valueType="num">
                                      <p:cBhvr>
                                        <p:cTn id="67" dur="500" fill="hold"/>
                                        <p:tgtEl>
                                          <p:spTgt spid="66"/>
                                        </p:tgtEl>
                                        <p:attrNameLst>
                                          <p:attrName>ppt_h</p:attrName>
                                        </p:attrNameLst>
                                      </p:cBhvr>
                                      <p:tavLst>
                                        <p:tav tm="0">
                                          <p:val>
                                            <p:strVal val="4*#ppt_h"/>
                                          </p:val>
                                        </p:tav>
                                        <p:tav tm="100000">
                                          <p:val>
                                            <p:strVal val="#ppt_h"/>
                                          </p:val>
                                        </p:tav>
                                      </p:tavLst>
                                    </p:anim>
                                  </p:childTnLst>
                                </p:cTn>
                              </p:par>
                            </p:childTnLst>
                          </p:cTn>
                        </p:par>
                        <p:par>
                          <p:cTn id="68" fill="hold">
                            <p:stCondLst>
                              <p:cond delay="500"/>
                            </p:stCondLst>
                            <p:childTnLst>
                              <p:par>
                                <p:cTn id="69" presetID="23" presetClass="entr" presetSubtype="16"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childTnLst>
                                </p:cTn>
                              </p:par>
                              <p:par>
                                <p:cTn id="73" presetID="6" presetClass="emph" presetSubtype="0" autoRev="1" fill="hold" grpId="1" nodeType="withEffect">
                                  <p:stCondLst>
                                    <p:cond delay="150"/>
                                  </p:stCondLst>
                                  <p:childTnLst>
                                    <p:animScale>
                                      <p:cBhvr>
                                        <p:cTn id="74" dur="200" fill="hold"/>
                                        <p:tgtEl>
                                          <p:spTgt spid="64"/>
                                        </p:tgtEl>
                                      </p:cBhvr>
                                      <p:by x="200000" y="200000"/>
                                    </p:animScale>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nodeType="click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strVal val="4*#ppt_w"/>
                                          </p:val>
                                        </p:tav>
                                        <p:tav tm="100000">
                                          <p:val>
                                            <p:strVal val="#ppt_w"/>
                                          </p:val>
                                        </p:tav>
                                      </p:tavLst>
                                    </p:anim>
                                    <p:anim calcmode="lin" valueType="num">
                                      <p:cBhvr>
                                        <p:cTn id="80" dur="500" fill="hold"/>
                                        <p:tgtEl>
                                          <p:spTgt spid="70"/>
                                        </p:tgtEl>
                                        <p:attrNameLst>
                                          <p:attrName>ppt_h</p:attrName>
                                        </p:attrNameLst>
                                      </p:cBhvr>
                                      <p:tavLst>
                                        <p:tav tm="0">
                                          <p:val>
                                            <p:strVal val="4*#ppt_h"/>
                                          </p:val>
                                        </p:tav>
                                        <p:tav tm="100000">
                                          <p:val>
                                            <p:strVal val="#ppt_h"/>
                                          </p:val>
                                        </p:tav>
                                      </p:tavLst>
                                    </p:anim>
                                  </p:childTnLst>
                                </p:cTn>
                              </p:par>
                            </p:childTnLst>
                          </p:cTn>
                        </p:par>
                        <p:par>
                          <p:cTn id="81" fill="hold">
                            <p:stCondLst>
                              <p:cond delay="500"/>
                            </p:stCondLst>
                            <p:childTnLst>
                              <p:par>
                                <p:cTn id="82" presetID="23" presetClass="entr" presetSubtype="16"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childTnLst>
                                </p:cTn>
                              </p:par>
                              <p:par>
                                <p:cTn id="86" presetID="6" presetClass="emph" presetSubtype="0" autoRev="1" fill="hold" grpId="1" nodeType="withEffect">
                                  <p:stCondLst>
                                    <p:cond delay="150"/>
                                  </p:stCondLst>
                                  <p:childTnLst>
                                    <p:animScale>
                                      <p:cBhvr>
                                        <p:cTn id="87" dur="200" fill="hold"/>
                                        <p:tgtEl>
                                          <p:spTgt spid="65"/>
                                        </p:tgtEl>
                                      </p:cBhvr>
                                      <p:by x="200000" y="200000"/>
                                    </p:animScale>
                                  </p:childTnLst>
                                </p:cTn>
                              </p:par>
                            </p:childTnLst>
                          </p:cTn>
                        </p:par>
                        <p:par>
                          <p:cTn id="88" fill="hold">
                            <p:stCondLst>
                              <p:cond delay="1050"/>
                            </p:stCondLst>
                            <p:childTnLst>
                              <p:par>
                                <p:cTn id="89" presetID="17" presetClass="entr" presetSubtype="2"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p:cTn id="91" dur="500" fill="hold"/>
                                        <p:tgtEl>
                                          <p:spTgt spid="58"/>
                                        </p:tgtEl>
                                        <p:attrNameLst>
                                          <p:attrName>ppt_x</p:attrName>
                                        </p:attrNameLst>
                                      </p:cBhvr>
                                      <p:tavLst>
                                        <p:tav tm="0">
                                          <p:val>
                                            <p:strVal val="#ppt_x+#ppt_w/2"/>
                                          </p:val>
                                        </p:tav>
                                        <p:tav tm="100000">
                                          <p:val>
                                            <p:strVal val="#ppt_x"/>
                                          </p:val>
                                        </p:tav>
                                      </p:tavLst>
                                    </p:anim>
                                    <p:anim calcmode="lin" valueType="num">
                                      <p:cBhvr>
                                        <p:cTn id="92" dur="500" fill="hold"/>
                                        <p:tgtEl>
                                          <p:spTgt spid="58"/>
                                        </p:tgtEl>
                                        <p:attrNameLst>
                                          <p:attrName>ppt_y</p:attrName>
                                        </p:attrNameLst>
                                      </p:cBhvr>
                                      <p:tavLst>
                                        <p:tav tm="0">
                                          <p:val>
                                            <p:strVal val="#ppt_y"/>
                                          </p:val>
                                        </p:tav>
                                        <p:tav tm="100000">
                                          <p:val>
                                            <p:strVal val="#ppt_y"/>
                                          </p:val>
                                        </p:tav>
                                      </p:tavLst>
                                    </p:anim>
                                    <p:anim calcmode="lin" valueType="num">
                                      <p:cBhvr>
                                        <p:cTn id="93" dur="500" fill="hold"/>
                                        <p:tgtEl>
                                          <p:spTgt spid="58"/>
                                        </p:tgtEl>
                                        <p:attrNameLst>
                                          <p:attrName>ppt_w</p:attrName>
                                        </p:attrNameLst>
                                      </p:cBhvr>
                                      <p:tavLst>
                                        <p:tav tm="0">
                                          <p:val>
                                            <p:fltVal val="0"/>
                                          </p:val>
                                        </p:tav>
                                        <p:tav tm="100000">
                                          <p:val>
                                            <p:strVal val="#ppt_w"/>
                                          </p:val>
                                        </p:tav>
                                      </p:tavLst>
                                    </p:anim>
                                    <p:anim calcmode="lin" valueType="num">
                                      <p:cBhvr>
                                        <p:cTn id="94" dur="500" fill="hold"/>
                                        <p:tgtEl>
                                          <p:spTgt spid="58"/>
                                        </p:tgtEl>
                                        <p:attrNameLst>
                                          <p:attrName>ppt_h</p:attrName>
                                        </p:attrNameLst>
                                      </p:cBhvr>
                                      <p:tavLst>
                                        <p:tav tm="0">
                                          <p:val>
                                            <p:strVal val="#ppt_h"/>
                                          </p:val>
                                        </p:tav>
                                        <p:tav tm="100000">
                                          <p:val>
                                            <p:strVal val="#ppt_h"/>
                                          </p:val>
                                        </p:tav>
                                      </p:tavLst>
                                    </p:anim>
                                  </p:childTnLst>
                                </p:cTn>
                              </p:par>
                            </p:childTnLst>
                          </p:cTn>
                        </p:par>
                        <p:par>
                          <p:cTn id="95" fill="hold">
                            <p:stCondLst>
                              <p:cond delay="1550"/>
                            </p:stCondLst>
                            <p:childTnLst>
                              <p:par>
                                <p:cTn id="96" presetID="17" presetClass="entr" presetSubtype="4"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 calcmode="lin" valueType="num">
                                      <p:cBhvr>
                                        <p:cTn id="98" dur="500" fill="hold"/>
                                        <p:tgtEl>
                                          <p:spTgt spid="61"/>
                                        </p:tgtEl>
                                        <p:attrNameLst>
                                          <p:attrName>ppt_x</p:attrName>
                                        </p:attrNameLst>
                                      </p:cBhvr>
                                      <p:tavLst>
                                        <p:tav tm="0">
                                          <p:val>
                                            <p:strVal val="#ppt_x"/>
                                          </p:val>
                                        </p:tav>
                                        <p:tav tm="100000">
                                          <p:val>
                                            <p:strVal val="#ppt_x"/>
                                          </p:val>
                                        </p:tav>
                                      </p:tavLst>
                                    </p:anim>
                                    <p:anim calcmode="lin" valueType="num">
                                      <p:cBhvr>
                                        <p:cTn id="99" dur="500" fill="hold"/>
                                        <p:tgtEl>
                                          <p:spTgt spid="61"/>
                                        </p:tgtEl>
                                        <p:attrNameLst>
                                          <p:attrName>ppt_y</p:attrName>
                                        </p:attrNameLst>
                                      </p:cBhvr>
                                      <p:tavLst>
                                        <p:tav tm="0">
                                          <p:val>
                                            <p:strVal val="#ppt_y+#ppt_h/2"/>
                                          </p:val>
                                        </p:tav>
                                        <p:tav tm="100000">
                                          <p:val>
                                            <p:strVal val="#ppt_y"/>
                                          </p:val>
                                        </p:tav>
                                      </p:tavLst>
                                    </p:anim>
                                    <p:anim calcmode="lin" valueType="num">
                                      <p:cBhvr>
                                        <p:cTn id="100" dur="500" fill="hold"/>
                                        <p:tgtEl>
                                          <p:spTgt spid="61"/>
                                        </p:tgtEl>
                                        <p:attrNameLst>
                                          <p:attrName>ppt_w</p:attrName>
                                        </p:attrNameLst>
                                      </p:cBhvr>
                                      <p:tavLst>
                                        <p:tav tm="0">
                                          <p:val>
                                            <p:strVal val="#ppt_w"/>
                                          </p:val>
                                        </p:tav>
                                        <p:tav tm="100000">
                                          <p:val>
                                            <p:strVal val="#ppt_w"/>
                                          </p:val>
                                        </p:tav>
                                      </p:tavLst>
                                    </p:anim>
                                    <p:anim calcmode="lin" valueType="num">
                                      <p:cBhvr>
                                        <p:cTn id="101"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3" presetClass="entr" presetSubtype="32" fill="hold" nodeType="click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strVal val="4*#ppt_w"/>
                                          </p:val>
                                        </p:tav>
                                        <p:tav tm="100000">
                                          <p:val>
                                            <p:strVal val="#ppt_w"/>
                                          </p:val>
                                        </p:tav>
                                      </p:tavLst>
                                    </p:anim>
                                    <p:anim calcmode="lin" valueType="num">
                                      <p:cBhvr>
                                        <p:cTn id="107" dur="500" fill="hold"/>
                                        <p:tgtEl>
                                          <p:spTgt spid="109"/>
                                        </p:tgtEl>
                                        <p:attrNameLst>
                                          <p:attrName>ppt_h</p:attrName>
                                        </p:attrNameLst>
                                      </p:cBhvr>
                                      <p:tavLst>
                                        <p:tav tm="0">
                                          <p:val>
                                            <p:strVal val="4*#ppt_h"/>
                                          </p:val>
                                        </p:tav>
                                        <p:tav tm="100000">
                                          <p:val>
                                            <p:strVal val="#ppt_h"/>
                                          </p:val>
                                        </p:tav>
                                      </p:tavLst>
                                    </p:anim>
                                  </p:childTnLst>
                                </p:cTn>
                              </p:par>
                            </p:childTnLst>
                          </p:cTn>
                        </p:par>
                        <p:par>
                          <p:cTn id="108" fill="hold">
                            <p:stCondLst>
                              <p:cond delay="500"/>
                            </p:stCondLst>
                            <p:childTnLst>
                              <p:par>
                                <p:cTn id="109" presetID="23" presetClass="entr" presetSubtype="16" fill="hold" grpId="0" nodeType="afterEffect">
                                  <p:stCondLst>
                                    <p:cond delay="0"/>
                                  </p:stCondLst>
                                  <p:childTnLst>
                                    <p:set>
                                      <p:cBhvr>
                                        <p:cTn id="110" dur="1" fill="hold">
                                          <p:stCondLst>
                                            <p:cond delay="0"/>
                                          </p:stCondLst>
                                        </p:cTn>
                                        <p:tgtEl>
                                          <p:spTgt spid="103"/>
                                        </p:tgtEl>
                                        <p:attrNameLst>
                                          <p:attrName>style.visibility</p:attrName>
                                        </p:attrNameLst>
                                      </p:cBhvr>
                                      <p:to>
                                        <p:strVal val="visible"/>
                                      </p:to>
                                    </p:set>
                                    <p:anim calcmode="lin" valueType="num">
                                      <p:cBhvr>
                                        <p:cTn id="111" dur="500" fill="hold"/>
                                        <p:tgtEl>
                                          <p:spTgt spid="103"/>
                                        </p:tgtEl>
                                        <p:attrNameLst>
                                          <p:attrName>ppt_w</p:attrName>
                                        </p:attrNameLst>
                                      </p:cBhvr>
                                      <p:tavLst>
                                        <p:tav tm="0">
                                          <p:val>
                                            <p:fltVal val="0"/>
                                          </p:val>
                                        </p:tav>
                                        <p:tav tm="100000">
                                          <p:val>
                                            <p:strVal val="#ppt_w"/>
                                          </p:val>
                                        </p:tav>
                                      </p:tavLst>
                                    </p:anim>
                                    <p:anim calcmode="lin" valueType="num">
                                      <p:cBhvr>
                                        <p:cTn id="112" dur="500" fill="hold"/>
                                        <p:tgtEl>
                                          <p:spTgt spid="103"/>
                                        </p:tgtEl>
                                        <p:attrNameLst>
                                          <p:attrName>ppt_h</p:attrName>
                                        </p:attrNameLst>
                                      </p:cBhvr>
                                      <p:tavLst>
                                        <p:tav tm="0">
                                          <p:val>
                                            <p:fltVal val="0"/>
                                          </p:val>
                                        </p:tav>
                                        <p:tav tm="100000">
                                          <p:val>
                                            <p:strVal val="#ppt_h"/>
                                          </p:val>
                                        </p:tav>
                                      </p:tavLst>
                                    </p:anim>
                                  </p:childTnLst>
                                </p:cTn>
                              </p:par>
                              <p:par>
                                <p:cTn id="113" presetID="6" presetClass="emph" presetSubtype="0" autoRev="1" fill="hold" grpId="1" nodeType="withEffect">
                                  <p:stCondLst>
                                    <p:cond delay="150"/>
                                  </p:stCondLst>
                                  <p:childTnLst>
                                    <p:animScale>
                                      <p:cBhvr>
                                        <p:cTn id="114" dur="200" fill="hold"/>
                                        <p:tgtEl>
                                          <p:spTgt spid="103"/>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p:bldP spid="101" grpId="0" animBg="1"/>
      <p:bldP spid="62" grpId="0" animBg="1"/>
      <p:bldP spid="62" grpId="1" animBg="1"/>
      <p:bldP spid="64" grpId="0" animBg="1"/>
      <p:bldP spid="64" grpId="1" animBg="1"/>
      <p:bldP spid="65" grpId="0" animBg="1"/>
      <p:bldP spid="65" grpId="1" animBg="1"/>
      <p:bldP spid="61" grpId="0"/>
      <p:bldP spid="103" grpId="0" animBg="1"/>
      <p:bldP spid="10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CE2DF91-E697-4FF5-908C-018C3029BB9E}"/>
              </a:ext>
            </a:extLst>
          </p:cNvPr>
          <p:cNvSpPr/>
          <p:nvPr/>
        </p:nvSpPr>
        <p:spPr>
          <a:xfrm>
            <a:off x="2609849" y="828211"/>
            <a:ext cx="1987551" cy="1286835"/>
          </a:xfrm>
          <a:custGeom>
            <a:avLst/>
            <a:gdLst>
              <a:gd name="connsiteX0" fmla="*/ 0 w 2939144"/>
              <a:gd name="connsiteY0" fmla="*/ 1574162 h 1902942"/>
              <a:gd name="connsiteX1" fmla="*/ 0 w 2939144"/>
              <a:gd name="connsiteY1" fmla="*/ 1574163 h 1902942"/>
              <a:gd name="connsiteX2" fmla="*/ 0 w 2939144"/>
              <a:gd name="connsiteY2" fmla="*/ 1574163 h 1902942"/>
              <a:gd name="connsiteX3" fmla="*/ 1553283 w 2939144"/>
              <a:gd name="connsiteY3" fmla="*/ 0 h 1902942"/>
              <a:gd name="connsiteX4" fmla="*/ 1998596 w 2939144"/>
              <a:gd name="connsiteY4" fmla="*/ 229118 h 1902942"/>
              <a:gd name="connsiteX5" fmla="*/ 2039430 w 2939144"/>
              <a:gd name="connsiteY5" fmla="*/ 301917 h 1902942"/>
              <a:gd name="connsiteX6" fmla="*/ 2051692 w 2939144"/>
              <a:gd name="connsiteY6" fmla="*/ 295476 h 1902942"/>
              <a:gd name="connsiteX7" fmla="*/ 2260728 w 2939144"/>
              <a:gd name="connsiteY7" fmla="*/ 254638 h 1902942"/>
              <a:gd name="connsiteX8" fmla="*/ 2797757 w 2939144"/>
              <a:gd name="connsiteY8" fmla="*/ 774309 h 1902942"/>
              <a:gd name="connsiteX9" fmla="*/ 2780850 w 2939144"/>
              <a:gd name="connsiteY9" fmla="*/ 904183 h 1902942"/>
              <a:gd name="connsiteX10" fmla="*/ 2745274 w 2939144"/>
              <a:gd name="connsiteY10" fmla="*/ 991682 h 1902942"/>
              <a:gd name="connsiteX11" fmla="*/ 2798362 w 2939144"/>
              <a:gd name="connsiteY11" fmla="*/ 1021351 h 1902942"/>
              <a:gd name="connsiteX12" fmla="*/ 2939144 w 2939144"/>
              <a:gd name="connsiteY12" fmla="*/ 1293980 h 1902942"/>
              <a:gd name="connsiteX13" fmla="*/ 2845619 w 2939144"/>
              <a:gd name="connsiteY13" fmla="*/ 1526462 h 1902942"/>
              <a:gd name="connsiteX14" fmla="*/ 2813697 w 2939144"/>
              <a:gd name="connsiteY14" fmla="*/ 1553581 h 1902942"/>
              <a:gd name="connsiteX15" fmla="*/ 2815772 w 2939144"/>
              <a:gd name="connsiteY15" fmla="*/ 1574163 h 1902942"/>
              <a:gd name="connsiteX16" fmla="*/ 2815771 w 2939144"/>
              <a:gd name="connsiteY16" fmla="*/ 1574163 h 1902942"/>
              <a:gd name="connsiteX17" fmla="*/ 2486992 w 2939144"/>
              <a:gd name="connsiteY17" fmla="*/ 1902942 h 1902942"/>
              <a:gd name="connsiteX18" fmla="*/ 328779 w 2939144"/>
              <a:gd name="connsiteY18" fmla="*/ 1902941 h 1902942"/>
              <a:gd name="connsiteX19" fmla="*/ 25837 w 2939144"/>
              <a:gd name="connsiteY19" fmla="*/ 1702138 h 1902942"/>
              <a:gd name="connsiteX20" fmla="*/ 0 w 2939144"/>
              <a:gd name="connsiteY20" fmla="*/ 1574163 h 1902942"/>
              <a:gd name="connsiteX21" fmla="*/ 21683 w 2939144"/>
              <a:gd name="connsiteY21" fmla="*/ 1466763 h 1902942"/>
              <a:gd name="connsiteX22" fmla="*/ 10911 w 2939144"/>
              <a:gd name="connsiteY22" fmla="*/ 1433182 h 1902942"/>
              <a:gd name="connsiteX23" fmla="*/ 0 w 2939144"/>
              <a:gd name="connsiteY23" fmla="*/ 1328450 h 1902942"/>
              <a:gd name="connsiteX24" fmla="*/ 537029 w 2939144"/>
              <a:gd name="connsiteY24" fmla="*/ 808779 h 1902942"/>
              <a:gd name="connsiteX25" fmla="*/ 569957 w 2939144"/>
              <a:gd name="connsiteY25" fmla="*/ 811590 h 1902942"/>
              <a:gd name="connsiteX26" fmla="*/ 571984 w 2939144"/>
              <a:gd name="connsiteY26" fmla="*/ 791920 h 1902942"/>
              <a:gd name="connsiteX27" fmla="*/ 1002122 w 2939144"/>
              <a:gd name="connsiteY27" fmla="*/ 449061 h 1902942"/>
              <a:gd name="connsiteX28" fmla="*/ 1023392 w 2939144"/>
              <a:gd name="connsiteY28" fmla="*/ 451158 h 1902942"/>
              <a:gd name="connsiteX29" fmla="*/ 1027165 w 2939144"/>
              <a:gd name="connsiteY29" fmla="*/ 414939 h 1902942"/>
              <a:gd name="connsiteX30" fmla="*/ 1553283 w 2939144"/>
              <a:gd name="connsiteY30" fmla="*/ 0 h 190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39144" h="1902942">
                <a:moveTo>
                  <a:pt x="0" y="1574162"/>
                </a:moveTo>
                <a:lnTo>
                  <a:pt x="0" y="1574163"/>
                </a:lnTo>
                <a:lnTo>
                  <a:pt x="0" y="1574163"/>
                </a:lnTo>
                <a:close/>
                <a:moveTo>
                  <a:pt x="1553283" y="0"/>
                </a:moveTo>
                <a:cubicBezTo>
                  <a:pt x="1738654" y="0"/>
                  <a:pt x="1902088" y="90885"/>
                  <a:pt x="1998596" y="229118"/>
                </a:cubicBezTo>
                <a:lnTo>
                  <a:pt x="2039430" y="301917"/>
                </a:lnTo>
                <a:lnTo>
                  <a:pt x="2051692" y="295476"/>
                </a:lnTo>
                <a:cubicBezTo>
                  <a:pt x="2115942" y="269180"/>
                  <a:pt x="2186580" y="254638"/>
                  <a:pt x="2260728" y="254638"/>
                </a:cubicBezTo>
                <a:cubicBezTo>
                  <a:pt x="2557321" y="254638"/>
                  <a:pt x="2797757" y="487303"/>
                  <a:pt x="2797757" y="774309"/>
                </a:cubicBezTo>
                <a:cubicBezTo>
                  <a:pt x="2797757" y="819154"/>
                  <a:pt x="2791887" y="862672"/>
                  <a:pt x="2780850" y="904183"/>
                </a:cubicBezTo>
                <a:lnTo>
                  <a:pt x="2745274" y="991682"/>
                </a:lnTo>
                <a:lnTo>
                  <a:pt x="2798362" y="1021351"/>
                </a:lnTo>
                <a:cubicBezTo>
                  <a:pt x="2883300" y="1080435"/>
                  <a:pt x="2939144" y="1180492"/>
                  <a:pt x="2939144" y="1293980"/>
                </a:cubicBezTo>
                <a:cubicBezTo>
                  <a:pt x="2939144" y="1384770"/>
                  <a:pt x="2903404" y="1466965"/>
                  <a:pt x="2845619" y="1526462"/>
                </a:cubicBezTo>
                <a:lnTo>
                  <a:pt x="2813697" y="1553581"/>
                </a:lnTo>
                <a:lnTo>
                  <a:pt x="2815772" y="1574163"/>
                </a:lnTo>
                <a:lnTo>
                  <a:pt x="2815771" y="1574163"/>
                </a:lnTo>
                <a:cubicBezTo>
                  <a:pt x="2815771" y="1755743"/>
                  <a:pt x="2668572" y="1902942"/>
                  <a:pt x="2486992" y="1902942"/>
                </a:cubicBezTo>
                <a:lnTo>
                  <a:pt x="328779" y="1902941"/>
                </a:lnTo>
                <a:cubicBezTo>
                  <a:pt x="192594" y="1902941"/>
                  <a:pt x="75748" y="1820142"/>
                  <a:pt x="25837" y="1702138"/>
                </a:cubicBezTo>
                <a:lnTo>
                  <a:pt x="0" y="1574163"/>
                </a:lnTo>
                <a:lnTo>
                  <a:pt x="21683" y="1466763"/>
                </a:lnTo>
                <a:lnTo>
                  <a:pt x="10911" y="1433182"/>
                </a:lnTo>
                <a:cubicBezTo>
                  <a:pt x="3757" y="1399353"/>
                  <a:pt x="0" y="1364326"/>
                  <a:pt x="0" y="1328450"/>
                </a:cubicBezTo>
                <a:cubicBezTo>
                  <a:pt x="0" y="1041444"/>
                  <a:pt x="240436" y="808779"/>
                  <a:pt x="537029" y="808779"/>
                </a:cubicBezTo>
                <a:lnTo>
                  <a:pt x="569957" y="811590"/>
                </a:lnTo>
                <a:lnTo>
                  <a:pt x="571984" y="791920"/>
                </a:lnTo>
                <a:cubicBezTo>
                  <a:pt x="612925" y="596251"/>
                  <a:pt x="789948" y="449061"/>
                  <a:pt x="1002122" y="449061"/>
                </a:cubicBezTo>
                <a:lnTo>
                  <a:pt x="1023392" y="451158"/>
                </a:lnTo>
                <a:lnTo>
                  <a:pt x="1027165" y="414939"/>
                </a:lnTo>
                <a:cubicBezTo>
                  <a:pt x="1077241" y="178134"/>
                  <a:pt x="1293764" y="0"/>
                  <a:pt x="1553283" y="0"/>
                </a:cubicBezTo>
                <a:close/>
              </a:path>
            </a:pathLst>
          </a:custGeom>
          <a:solidFill>
            <a:schemeClr val="bg1"/>
          </a:solidFill>
          <a:ln>
            <a:noFill/>
          </a:ln>
          <a:effectLst>
            <a:innerShdw blurRad="4826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5465809-8E1D-47F5-AED0-D223A0BEEBFC}"/>
              </a:ext>
            </a:extLst>
          </p:cNvPr>
          <p:cNvSpPr txBox="1"/>
          <p:nvPr/>
        </p:nvSpPr>
        <p:spPr>
          <a:xfrm>
            <a:off x="6640386" y="2997479"/>
            <a:ext cx="5704115" cy="830997"/>
          </a:xfrm>
          <a:prstGeom prst="rect">
            <a:avLst/>
          </a:prstGeom>
          <a:noFill/>
        </p:spPr>
        <p:txBody>
          <a:bodyPr wrap="square" rtlCol="0">
            <a:spAutoFit/>
          </a:bodyPr>
          <a:lstStyle/>
          <a:p>
            <a:pPr algn="ctr"/>
            <a:r>
              <a:rPr lang="ar-SY" sz="4800" b="1" dirty="0">
                <a:latin typeface="Oswald" panose="02000503000000000000" pitchFamily="2" charset="0"/>
              </a:rPr>
              <a:t>انتهى الدرس</a:t>
            </a:r>
          </a:p>
        </p:txBody>
      </p:sp>
      <p:sp>
        <p:nvSpPr>
          <p:cNvPr id="15" name="Freeform: Shape 14">
            <a:extLst>
              <a:ext uri="{FF2B5EF4-FFF2-40B4-BE49-F238E27FC236}">
                <a16:creationId xmlns:a16="http://schemas.microsoft.com/office/drawing/2014/main" id="{BB54C2F6-58DD-47C6-A986-E7C46732739F}"/>
              </a:ext>
            </a:extLst>
          </p:cNvPr>
          <p:cNvSpPr/>
          <p:nvPr/>
        </p:nvSpPr>
        <p:spPr>
          <a:xfrm flipH="1">
            <a:off x="-1268360" y="0"/>
            <a:ext cx="17443331" cy="6858000"/>
          </a:xfrm>
          <a:custGeom>
            <a:avLst/>
            <a:gdLst>
              <a:gd name="connsiteX0" fmla="*/ 38190 w 18731066"/>
              <a:gd name="connsiteY0" fmla="*/ 0 h 6858000"/>
              <a:gd name="connsiteX1" fmla="*/ 18731066 w 18731066"/>
              <a:gd name="connsiteY1" fmla="*/ 0 h 6858000"/>
              <a:gd name="connsiteX2" fmla="*/ 18731066 w 18731066"/>
              <a:gd name="connsiteY2" fmla="*/ 6858000 h 6858000"/>
              <a:gd name="connsiteX3" fmla="*/ 0 w 18731066"/>
              <a:gd name="connsiteY3" fmla="*/ 6858000 h 6858000"/>
              <a:gd name="connsiteX4" fmla="*/ 1264651 w 18731066"/>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1066" h="6858000">
                <a:moveTo>
                  <a:pt x="38190" y="0"/>
                </a:moveTo>
                <a:lnTo>
                  <a:pt x="18731066" y="0"/>
                </a:lnTo>
                <a:lnTo>
                  <a:pt x="18731066" y="6858000"/>
                </a:lnTo>
                <a:lnTo>
                  <a:pt x="0" y="6858000"/>
                </a:lnTo>
                <a:lnTo>
                  <a:pt x="1264651" y="3429000"/>
                </a:lnTo>
                <a:close/>
              </a:path>
            </a:pathLst>
          </a:custGeom>
          <a:solidFill>
            <a:srgbClr val="B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airplane, plane&#10;&#10;Description automatically generated">
            <a:extLst>
              <a:ext uri="{FF2B5EF4-FFF2-40B4-BE49-F238E27FC236}">
                <a16:creationId xmlns:a16="http://schemas.microsoft.com/office/drawing/2014/main" id="{F7CC3B0F-DFEA-48A2-8212-17A441820582}"/>
              </a:ext>
            </a:extLst>
          </p:cNvPr>
          <p:cNvPicPr>
            <a:picLocks noChangeAspect="1"/>
          </p:cNvPicPr>
          <p:nvPr/>
        </p:nvPicPr>
        <p:blipFill rotWithShape="1">
          <a:blip r:embed="rId2">
            <a:extLst>
              <a:ext uri="{28A0092B-C50C-407E-A947-70E740481C1C}">
                <a14:useLocalDpi xmlns:a14="http://schemas.microsoft.com/office/drawing/2010/main" val="0"/>
              </a:ext>
            </a:extLst>
          </a:blip>
          <a:srcRect l="7471" t="21375" r="6873" b="22751"/>
          <a:stretch/>
        </p:blipFill>
        <p:spPr>
          <a:xfrm rot="16200000" flipH="1">
            <a:off x="13651808" y="1834275"/>
            <a:ext cx="3914741" cy="3189448"/>
          </a:xfrm>
          <a:prstGeom prst="rect">
            <a:avLst/>
          </a:prstGeom>
        </p:spPr>
      </p:pic>
    </p:spTree>
    <p:extLst>
      <p:ext uri="{BB962C8B-B14F-4D97-AF65-F5344CB8AC3E}">
        <p14:creationId xmlns:p14="http://schemas.microsoft.com/office/powerpoint/2010/main" val="17392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1211 0 L -0.80938 0 " pathEditMode="relative" rAng="0" ptsTypes="AA">
                                      <p:cBhvr>
                                        <p:cTn id="6" dur="3000" fill="hold"/>
                                        <p:tgtEl>
                                          <p:spTgt spid="13"/>
                                        </p:tgtEl>
                                        <p:attrNameLst>
                                          <p:attrName>ppt_x</p:attrName>
                                          <p:attrName>ppt_y</p:attrName>
                                        </p:attrNameLst>
                                      </p:cBhvr>
                                      <p:rCtr x="-41081" y="0"/>
                                    </p:animMotion>
                                  </p:childTnLst>
                                </p:cTn>
                              </p:par>
                              <p:par>
                                <p:cTn id="7" presetID="35" presetClass="path" presetSubtype="0" accel="50000" decel="50000" fill="hold" grpId="0" nodeType="withEffect">
                                  <p:stCondLst>
                                    <p:cond delay="0"/>
                                  </p:stCondLst>
                                  <p:childTnLst>
                                    <p:animMotion origin="layout" path="M 1.875E-6 0 L -0.79896 0 " pathEditMode="relative" rAng="0" ptsTypes="AA">
                                      <p:cBhvr>
                                        <p:cTn id="8" dur="3000" fill="hold"/>
                                        <p:tgtEl>
                                          <p:spTgt spid="15"/>
                                        </p:tgtEl>
                                        <p:attrNameLst>
                                          <p:attrName>ppt_x</p:attrName>
                                          <p:attrName>ppt_y</p:attrName>
                                        </p:attrNameLst>
                                      </p:cBhvr>
                                      <p:rCtr x="-3994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272</Words>
  <Application>Microsoft Office PowerPoint</Application>
  <PresentationFormat>شاشة عريضة</PresentationFormat>
  <Paragraphs>76</Paragraphs>
  <Slides>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Arial</vt:lpstr>
      <vt:lpstr>Calibri</vt:lpstr>
      <vt:lpstr>Calibri Light</vt:lpstr>
      <vt:lpstr>Century Gothic</vt:lpstr>
      <vt:lpstr>Open Sans</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679</cp:revision>
  <dcterms:created xsi:type="dcterms:W3CDTF">2020-10-10T04:32:51Z</dcterms:created>
  <dcterms:modified xsi:type="dcterms:W3CDTF">2021-01-24T00:41:41Z</dcterms:modified>
</cp:coreProperties>
</file>