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423" r:id="rId3"/>
    <p:sldId id="415" r:id="rId4"/>
    <p:sldId id="424" r:id="rId5"/>
    <p:sldId id="335" r:id="rId6"/>
    <p:sldId id="425" r:id="rId7"/>
    <p:sldId id="384" r:id="rId8"/>
    <p:sldId id="426" r:id="rId9"/>
    <p:sldId id="427" r:id="rId10"/>
    <p:sldId id="269" r:id="rId11"/>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showGuides="1">
      <p:cViewPr varScale="1">
        <p:scale>
          <a:sx n="57" d="100"/>
          <a:sy n="57" d="100"/>
        </p:scale>
        <p:origin x="84" y="1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Y" sz="2800" dirty="0">
                  <a:latin typeface="Cooper Black" panose="0208090404030B020404" pitchFamily="18" charset="0"/>
                </a:rPr>
                <a:t>العمل والإنتاج</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العمل:</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مجهودٌ إراديٌّ يؤديه الإنسان لإنتاج سلعة، أو تقديم خدمة، مُقابلَ الحصول</a:t>
            </a:r>
          </a:p>
          <a:p>
            <a:pPr algn="r"/>
            <a:r>
              <a:rPr lang="ar-SY" dirty="0">
                <a:latin typeface="Century Gothic" panose="020B0502020202020204" pitchFamily="34" charset="0"/>
              </a:rPr>
              <a:t>على أجر</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العمل:</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1864817" y="3504028"/>
            <a:ext cx="4499429" cy="923330"/>
          </a:xfrm>
          <a:prstGeom prst="rect">
            <a:avLst/>
          </a:prstGeom>
          <a:noFill/>
        </p:spPr>
        <p:txBody>
          <a:bodyPr wrap="square" rtlCol="0">
            <a:spAutoFit/>
          </a:bodyPr>
          <a:lstStyle/>
          <a:p>
            <a:pPr algn="r"/>
            <a:r>
              <a:rPr lang="sd-Arab-PK" dirty="0">
                <a:latin typeface="Century Gothic" panose="020B0502020202020204" pitchFamily="34" charset="0"/>
              </a:rPr>
              <a:t>وقد حث الإسلام على العمل</a:t>
            </a:r>
            <a:r>
              <a:rPr lang="ar-SY" dirty="0">
                <a:latin typeface="Century Gothic" panose="020B0502020202020204" pitchFamily="34" charset="0"/>
              </a:rPr>
              <a:t> , قال تعالى : (( هو الذي جعل لكم الأرض ذلولا فامشوا في مناكبها وكلوا من رزقه و اليه النشور )) الملك .</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362698" y="5315629"/>
            <a:ext cx="2133602"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العمل:</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27903" y="4992464"/>
            <a:ext cx="5936343" cy="1200329"/>
          </a:xfrm>
          <a:prstGeom prst="rect">
            <a:avLst/>
          </a:prstGeom>
          <a:noFill/>
        </p:spPr>
        <p:txBody>
          <a:bodyPr wrap="square" rtlCol="0">
            <a:spAutoFit/>
          </a:bodyPr>
          <a:lstStyle/>
          <a:p>
            <a:pPr algn="r"/>
            <a:r>
              <a:rPr lang="ar-SY" dirty="0">
                <a:latin typeface="Century Gothic" panose="020B0502020202020204" pitchFamily="34" charset="0"/>
              </a:rPr>
              <a:t>تتنوع الأعمال والمِهَن وفقاً لحاجات المجتمع، ولأنّ الفرد لا يستطيع أن ينتج كل ما يحتاج إليه من سلع وخدمات فإنه لا بد من التخصص في الإنتاج، وحتى يكون هذا الإنتاج ناجحاً فلا بد من الجودة والإتقان فيه بأَنْ تتولاه الأيدي الماهرة والمدرَّبة</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8</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العمل والإنتاج</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95381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851816" y="2898338"/>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صناعة الورق ترتبط بها اختصاصات مثل الهندسة الصناعية و الهندسة الزراعية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a:t>
              </a:r>
              <a:r>
                <a:rPr lang="en-US" sz="2800" b="1" dirty="0">
                  <a:latin typeface="Century Gothic" panose="020B0502020202020204" pitchFamily="34" charset="0"/>
                </a:rPr>
                <a:t>1</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يمثِّل الطلبة لصناعة ترتبط بها عدة اختصاصات.</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8</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العمل والإنتاج</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65358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8</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العمل والإنتاج</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26">
            <a:extLst>
              <a:ext uri="{FF2B5EF4-FFF2-40B4-BE49-F238E27FC236}">
                <a16:creationId xmlns:a16="http://schemas.microsoft.com/office/drawing/2014/main" id="{2AC1D5D3-5F91-471B-8D64-41C3AFEB8EA0}"/>
              </a:ext>
            </a:extLst>
          </p:cNvPr>
          <p:cNvGrpSpPr/>
          <p:nvPr/>
        </p:nvGrpSpPr>
        <p:grpSpPr>
          <a:xfrm>
            <a:off x="1405054" y="1784194"/>
            <a:ext cx="3282103" cy="3856351"/>
            <a:chOff x="7749851" y="1424779"/>
            <a:chExt cx="2358969" cy="2905820"/>
          </a:xfrm>
        </p:grpSpPr>
        <p:grpSp>
          <p:nvGrpSpPr>
            <p:cNvPr id="85"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111"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 name="Picture 12">
              <a:extLst>
                <a:ext uri="{FF2B5EF4-FFF2-40B4-BE49-F238E27FC236}">
                  <a16:creationId xmlns:a16="http://schemas.microsoft.com/office/drawing/2014/main" id="{039FBA9A-A698-4B3C-979A-FA7C649AA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916" y="2684230"/>
              <a:ext cx="1784925" cy="1532093"/>
            </a:xfrm>
            <a:prstGeom prst="rect">
              <a:avLst/>
            </a:prstGeom>
          </p:spPr>
        </p:pic>
        <p:sp>
          <p:nvSpPr>
            <p:cNvPr id="110" name="TextBox 21">
              <a:extLst>
                <a:ext uri="{FF2B5EF4-FFF2-40B4-BE49-F238E27FC236}">
                  <a16:creationId xmlns:a16="http://schemas.microsoft.com/office/drawing/2014/main" id="{3FFEC7E5-9AAA-420D-9D59-9AD5230E6B3C}"/>
                </a:ext>
              </a:extLst>
            </p:cNvPr>
            <p:cNvSpPr txBox="1"/>
            <p:nvPr/>
          </p:nvSpPr>
          <p:spPr>
            <a:xfrm>
              <a:off x="7937699" y="1556512"/>
              <a:ext cx="2114681" cy="400110"/>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السهل الساحلي الشرقي</a:t>
              </a:r>
            </a:p>
          </p:txBody>
        </p:sp>
      </p:grpSp>
      <p:grpSp>
        <p:nvGrpSpPr>
          <p:cNvPr id="131" name="Group 26">
            <a:extLst>
              <a:ext uri="{FF2B5EF4-FFF2-40B4-BE49-F238E27FC236}">
                <a16:creationId xmlns:a16="http://schemas.microsoft.com/office/drawing/2014/main" id="{2AC1D5D3-5F91-471B-8D64-41C3AFEB8EA0}"/>
              </a:ext>
            </a:extLst>
          </p:cNvPr>
          <p:cNvGrpSpPr/>
          <p:nvPr/>
        </p:nvGrpSpPr>
        <p:grpSpPr>
          <a:xfrm>
            <a:off x="4815920" y="1781324"/>
            <a:ext cx="3528788" cy="3856351"/>
            <a:chOff x="7726904" y="1424779"/>
            <a:chExt cx="2536271" cy="2905820"/>
          </a:xfrm>
        </p:grpSpPr>
        <p:grpSp>
          <p:nvGrpSpPr>
            <p:cNvPr id="132"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135"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 name="Picture 12">
              <a:extLst>
                <a:ext uri="{FF2B5EF4-FFF2-40B4-BE49-F238E27FC236}">
                  <a16:creationId xmlns:a16="http://schemas.microsoft.com/office/drawing/2014/main" id="{039FBA9A-A698-4B3C-979A-FA7C649AA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8216" y="2684230"/>
              <a:ext cx="1702325" cy="1532093"/>
            </a:xfrm>
            <a:prstGeom prst="rect">
              <a:avLst/>
            </a:prstGeom>
          </p:spPr>
        </p:pic>
        <p:sp>
          <p:nvSpPr>
            <p:cNvPr id="134" name="TextBox 21">
              <a:extLst>
                <a:ext uri="{FF2B5EF4-FFF2-40B4-BE49-F238E27FC236}">
                  <a16:creationId xmlns:a16="http://schemas.microsoft.com/office/drawing/2014/main" id="{3FFEC7E5-9AAA-420D-9D59-9AD5230E6B3C}"/>
                </a:ext>
              </a:extLst>
            </p:cNvPr>
            <p:cNvSpPr txBox="1"/>
            <p:nvPr/>
          </p:nvSpPr>
          <p:spPr>
            <a:xfrm>
              <a:off x="7726904" y="1556512"/>
              <a:ext cx="2536271" cy="707886"/>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موظف سعودي في </a:t>
              </a:r>
            </a:p>
            <a:p>
              <a:pPr algn="ctr"/>
              <a:r>
                <a:rPr lang="ar-SY" sz="2000" b="1" dirty="0">
                  <a:solidFill>
                    <a:schemeClr val="bg1"/>
                  </a:solidFill>
                  <a:latin typeface="Helvetica" panose="020B0604020202020204" pitchFamily="34" charset="0"/>
                </a:rPr>
                <a:t>شركة أرامكو السعودية اليوم</a:t>
              </a:r>
            </a:p>
          </p:txBody>
        </p:sp>
      </p:grpSp>
      <p:grpSp>
        <p:nvGrpSpPr>
          <p:cNvPr id="137" name="Group 26">
            <a:extLst>
              <a:ext uri="{FF2B5EF4-FFF2-40B4-BE49-F238E27FC236}">
                <a16:creationId xmlns:a16="http://schemas.microsoft.com/office/drawing/2014/main" id="{2AC1D5D3-5F91-471B-8D64-41C3AFEB8EA0}"/>
              </a:ext>
            </a:extLst>
          </p:cNvPr>
          <p:cNvGrpSpPr/>
          <p:nvPr/>
        </p:nvGrpSpPr>
        <p:grpSpPr>
          <a:xfrm>
            <a:off x="8249477" y="1781324"/>
            <a:ext cx="3539940" cy="3856351"/>
            <a:chOff x="7722896" y="1424779"/>
            <a:chExt cx="2544286" cy="2905820"/>
          </a:xfrm>
        </p:grpSpPr>
        <p:grpSp>
          <p:nvGrpSpPr>
            <p:cNvPr id="138"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141"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9"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0727" y="2684229"/>
              <a:ext cx="1681565" cy="1532093"/>
            </a:xfrm>
            <a:prstGeom prst="rect">
              <a:avLst/>
            </a:prstGeom>
          </p:spPr>
        </p:pic>
        <p:sp>
          <p:nvSpPr>
            <p:cNvPr id="140" name="TextBox 21">
              <a:extLst>
                <a:ext uri="{FF2B5EF4-FFF2-40B4-BE49-F238E27FC236}">
                  <a16:creationId xmlns:a16="http://schemas.microsoft.com/office/drawing/2014/main" id="{3FFEC7E5-9AAA-420D-9D59-9AD5230E6B3C}"/>
                </a:ext>
              </a:extLst>
            </p:cNvPr>
            <p:cNvSpPr txBox="1"/>
            <p:nvPr/>
          </p:nvSpPr>
          <p:spPr>
            <a:xfrm>
              <a:off x="7722896" y="1556512"/>
              <a:ext cx="2544286" cy="707886"/>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موظف سعودي في </a:t>
              </a:r>
            </a:p>
            <a:p>
              <a:pPr algn="ctr"/>
              <a:r>
                <a:rPr lang="ar-SY" sz="2000" b="1" dirty="0">
                  <a:solidFill>
                    <a:schemeClr val="bg1"/>
                  </a:solidFill>
                  <a:latin typeface="Helvetica" panose="020B0604020202020204" pitchFamily="34" charset="0"/>
                </a:rPr>
                <a:t>شركة أرامكو السعودية قديماً</a:t>
              </a:r>
              <a:endParaRPr lang="en-US" sz="20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5479977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38000" fill="hold" nodeType="clickEffect" p14:presetBounceEnd="53000">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14:bounceEnd="53000">
                                          <p:cBhvr additive="base">
                                            <p:cTn id="13" dur="1000" fill="hold"/>
                                            <p:tgtEl>
                                              <p:spTgt spid="79"/>
                                            </p:tgtEl>
                                            <p:attrNameLst>
                                              <p:attrName>ppt_x</p:attrName>
                                            </p:attrNameLst>
                                          </p:cBhvr>
                                          <p:tavLst>
                                            <p:tav tm="0">
                                              <p:val>
                                                <p:strVal val="#ppt_x"/>
                                              </p:val>
                                            </p:tav>
                                            <p:tav tm="100000">
                                              <p:val>
                                                <p:strVal val="#ppt_x"/>
                                              </p:val>
                                            </p:tav>
                                          </p:tavLst>
                                        </p:anim>
                                        <p:anim calcmode="lin" valueType="num" p14:bounceEnd="53000">
                                          <p:cBhvr additive="base">
                                            <p:cTn id="14"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14:presetBounceEnd="53000">
                                      <p:stCondLst>
                                        <p:cond delay="0"/>
                                      </p:stCondLst>
                                      <p:childTnLst>
                                        <p:set>
                                          <p:cBhvr>
                                            <p:cTn id="18" dur="1" fill="hold">
                                              <p:stCondLst>
                                                <p:cond delay="0"/>
                                              </p:stCondLst>
                                            </p:cTn>
                                            <p:tgtEl>
                                              <p:spTgt spid="131"/>
                                            </p:tgtEl>
                                            <p:attrNameLst>
                                              <p:attrName>style.visibility</p:attrName>
                                            </p:attrNameLst>
                                          </p:cBhvr>
                                          <p:to>
                                            <p:strVal val="visible"/>
                                          </p:to>
                                        </p:set>
                                        <p:anim calcmode="lin" valueType="num" p14:bounceEnd="53000">
                                          <p:cBhvr additive="base">
                                            <p:cTn id="19" dur="1000" fill="hold"/>
                                            <p:tgtEl>
                                              <p:spTgt spid="131"/>
                                            </p:tgtEl>
                                            <p:attrNameLst>
                                              <p:attrName>ppt_x</p:attrName>
                                            </p:attrNameLst>
                                          </p:cBhvr>
                                          <p:tavLst>
                                            <p:tav tm="0">
                                              <p:val>
                                                <p:strVal val="#ppt_x"/>
                                              </p:val>
                                            </p:tav>
                                            <p:tav tm="100000">
                                              <p:val>
                                                <p:strVal val="#ppt_x"/>
                                              </p:val>
                                            </p:tav>
                                          </p:tavLst>
                                        </p:anim>
                                        <p:anim calcmode="lin" valueType="num" p14:bounceEnd="53000">
                                          <p:cBhvr additive="base">
                                            <p:cTn id="20" dur="1000" fill="hold"/>
                                            <p:tgtEl>
                                              <p:spTgt spid="13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38000" fill="hold" nodeType="clickEffect" p14:presetBounceEnd="53000">
                                      <p:stCondLst>
                                        <p:cond delay="0"/>
                                      </p:stCondLst>
                                      <p:childTnLst>
                                        <p:set>
                                          <p:cBhvr>
                                            <p:cTn id="24" dur="1" fill="hold">
                                              <p:stCondLst>
                                                <p:cond delay="0"/>
                                              </p:stCondLst>
                                            </p:cTn>
                                            <p:tgtEl>
                                              <p:spTgt spid="137"/>
                                            </p:tgtEl>
                                            <p:attrNameLst>
                                              <p:attrName>style.visibility</p:attrName>
                                            </p:attrNameLst>
                                          </p:cBhvr>
                                          <p:to>
                                            <p:strVal val="visible"/>
                                          </p:to>
                                        </p:set>
                                        <p:anim calcmode="lin" valueType="num" p14:bounceEnd="53000">
                                          <p:cBhvr additive="base">
                                            <p:cTn id="25" dur="1000" fill="hold"/>
                                            <p:tgtEl>
                                              <p:spTgt spid="137"/>
                                            </p:tgtEl>
                                            <p:attrNameLst>
                                              <p:attrName>ppt_x</p:attrName>
                                            </p:attrNameLst>
                                          </p:cBhvr>
                                          <p:tavLst>
                                            <p:tav tm="0">
                                              <p:val>
                                                <p:strVal val="#ppt_x"/>
                                              </p:val>
                                            </p:tav>
                                            <p:tav tm="100000">
                                              <p:val>
                                                <p:strVal val="#ppt_x"/>
                                              </p:val>
                                            </p:tav>
                                          </p:tavLst>
                                        </p:anim>
                                        <p:anim calcmode="lin" valueType="num" p14:bounceEnd="53000">
                                          <p:cBhvr additive="base">
                                            <p:cTn id="26" dur="1000" fill="hold"/>
                                            <p:tgtEl>
                                              <p:spTgt spid="1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38000"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1000" fill="hold"/>
                                            <p:tgtEl>
                                              <p:spTgt spid="79"/>
                                            </p:tgtEl>
                                            <p:attrNameLst>
                                              <p:attrName>ppt_x</p:attrName>
                                            </p:attrNameLst>
                                          </p:cBhvr>
                                          <p:tavLst>
                                            <p:tav tm="0">
                                              <p:val>
                                                <p:strVal val="#ppt_x"/>
                                              </p:val>
                                            </p:tav>
                                            <p:tav tm="100000">
                                              <p:val>
                                                <p:strVal val="#ppt_x"/>
                                              </p:val>
                                            </p:tav>
                                          </p:tavLst>
                                        </p:anim>
                                        <p:anim calcmode="lin" valueType="num">
                                          <p:cBhvr additive="base">
                                            <p:cTn id="14"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stCondLst>
                                        <p:cond delay="0"/>
                                      </p:stCondLst>
                                      <p:childTnLst>
                                        <p:set>
                                          <p:cBhvr>
                                            <p:cTn id="18" dur="1" fill="hold">
                                              <p:stCondLst>
                                                <p:cond delay="0"/>
                                              </p:stCondLst>
                                            </p:cTn>
                                            <p:tgtEl>
                                              <p:spTgt spid="131"/>
                                            </p:tgtEl>
                                            <p:attrNameLst>
                                              <p:attrName>style.visibility</p:attrName>
                                            </p:attrNameLst>
                                          </p:cBhvr>
                                          <p:to>
                                            <p:strVal val="visible"/>
                                          </p:to>
                                        </p:set>
                                        <p:anim calcmode="lin" valueType="num">
                                          <p:cBhvr additive="base">
                                            <p:cTn id="19" dur="1000" fill="hold"/>
                                            <p:tgtEl>
                                              <p:spTgt spid="131"/>
                                            </p:tgtEl>
                                            <p:attrNameLst>
                                              <p:attrName>ppt_x</p:attrName>
                                            </p:attrNameLst>
                                          </p:cBhvr>
                                          <p:tavLst>
                                            <p:tav tm="0">
                                              <p:val>
                                                <p:strVal val="#ppt_x"/>
                                              </p:val>
                                            </p:tav>
                                            <p:tav tm="100000">
                                              <p:val>
                                                <p:strVal val="#ppt_x"/>
                                              </p:val>
                                            </p:tav>
                                          </p:tavLst>
                                        </p:anim>
                                        <p:anim calcmode="lin" valueType="num">
                                          <p:cBhvr additive="base">
                                            <p:cTn id="20" dur="1000" fill="hold"/>
                                            <p:tgtEl>
                                              <p:spTgt spid="13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38000" fill="hold" nodeType="clickEffect">
                                      <p:stCondLst>
                                        <p:cond delay="0"/>
                                      </p:stCondLst>
                                      <p:childTnLst>
                                        <p:set>
                                          <p:cBhvr>
                                            <p:cTn id="24" dur="1" fill="hold">
                                              <p:stCondLst>
                                                <p:cond delay="0"/>
                                              </p:stCondLst>
                                            </p:cTn>
                                            <p:tgtEl>
                                              <p:spTgt spid="137"/>
                                            </p:tgtEl>
                                            <p:attrNameLst>
                                              <p:attrName>style.visibility</p:attrName>
                                            </p:attrNameLst>
                                          </p:cBhvr>
                                          <p:to>
                                            <p:strVal val="visible"/>
                                          </p:to>
                                        </p:set>
                                        <p:anim calcmode="lin" valueType="num">
                                          <p:cBhvr additive="base">
                                            <p:cTn id="25" dur="1000" fill="hold"/>
                                            <p:tgtEl>
                                              <p:spTgt spid="137"/>
                                            </p:tgtEl>
                                            <p:attrNameLst>
                                              <p:attrName>ppt_x</p:attrName>
                                            </p:attrNameLst>
                                          </p:cBhvr>
                                          <p:tavLst>
                                            <p:tav tm="0">
                                              <p:val>
                                                <p:strVal val="#ppt_x"/>
                                              </p:val>
                                            </p:tav>
                                            <p:tav tm="100000">
                                              <p:val>
                                                <p:strVal val="#ppt_x"/>
                                              </p:val>
                                            </p:tav>
                                          </p:tavLst>
                                        </p:anim>
                                        <p:anim calcmode="lin" valueType="num">
                                          <p:cBhvr additive="base">
                                            <p:cTn id="26" dur="1000" fill="hold"/>
                                            <p:tgtEl>
                                              <p:spTgt spid="1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C4658BB8-903D-4091-BB49-E0A7BC631F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7C34DFD6-0CC0-422E-9D3F-99E43EEB3160}"/>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6C4EEB60-DCE8-4D34-BAB8-97F708A8E9E7}"/>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87465315-A0CB-44E4-BB71-E39CDDC014FE}"/>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AE6DCB4D-8673-41DB-818D-B51A84705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المزارع , الخباز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1077218"/>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رغيف الخبز</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2903784" y="4457318"/>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عمال المصانع , المزارع , المؤلف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5" y="1119334"/>
              <a:ext cx="1369823" cy="954107"/>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الكتب المدرسية</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2812618" y="5871068"/>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النجار , المزارع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954107"/>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الكرسي والطاولة</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a:t>
              </a:r>
              <a:r>
                <a:rPr lang="en-US" sz="2800" b="1" dirty="0">
                  <a:latin typeface="Century Gothic" panose="020B0502020202020204" pitchFamily="34" charset="0"/>
                </a:rPr>
                <a:t>1</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685412"/>
              <a:ext cx="5638332" cy="400110"/>
            </a:xfrm>
            <a:prstGeom prst="rect">
              <a:avLst/>
            </a:prstGeom>
            <a:noFill/>
          </p:spPr>
          <p:txBody>
            <a:bodyPr wrap="square" rtlCol="0">
              <a:spAutoFit/>
            </a:bodyPr>
            <a:lstStyle/>
            <a:p>
              <a:pPr algn="r"/>
              <a:r>
                <a:rPr lang="ar-SY" sz="2000" dirty="0">
                  <a:latin typeface="Century Gothic" panose="020B0502020202020204" pitchFamily="34" charset="0"/>
                </a:rPr>
                <a:t>يحدد الطلبة المهَنَ التي شاركت في إنجاز السلع اآلتية:</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8</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العمل والإنتاج</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31925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800493" y="1803212"/>
            <a:ext cx="2987333"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ما المهنة المناسبة لي؟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200329"/>
          </a:xfrm>
          <a:prstGeom prst="rect">
            <a:avLst/>
          </a:prstGeom>
          <a:noFill/>
        </p:spPr>
        <p:txBody>
          <a:bodyPr wrap="square" rtlCol="0">
            <a:spAutoFit/>
          </a:bodyPr>
          <a:lstStyle/>
          <a:p>
            <a:pPr algn="r"/>
            <a:r>
              <a:rPr lang="ar-SY" dirty="0">
                <a:latin typeface="Century Gothic" panose="020B0502020202020204" pitchFamily="34" charset="0"/>
              </a:rPr>
              <a:t>دائماً نفكر ما المهنة التي سوف نعمل بها مستقبلا؟</a:t>
            </a:r>
          </a:p>
          <a:p>
            <a:pPr algn="r"/>
            <a:r>
              <a:rPr lang="ar-SY" dirty="0">
                <a:latin typeface="Century Gothic" panose="020B0502020202020204" pitchFamily="34" charset="0"/>
              </a:rPr>
              <a:t>ولكي نحدد ذلك فلا بد من تجنب تقليد الآخرين في ميولهم، فمهنة الآباء أو الأمهات ليس لزاماً أن تكون ضمن ميول الأبناء وقدراتهم، ولهذا يخضع اختيارنا للمهنة إلى عوامل ومعايير متعددة.</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2257148"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8</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العمل والإنتاج</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89361B8-73A6-43FB-B9B1-438031F213CA}"/>
              </a:ext>
            </a:extLst>
          </p:cNvPr>
          <p:cNvSpPr/>
          <p:nvPr/>
        </p:nvSpPr>
        <p:spPr>
          <a:xfrm rot="21322306">
            <a:off x="5046971" y="3558099"/>
            <a:ext cx="2772229" cy="3410857"/>
          </a:xfrm>
          <a:custGeom>
            <a:avLst/>
            <a:gdLst>
              <a:gd name="connsiteX0" fmla="*/ 0 w 2772229"/>
              <a:gd name="connsiteY0" fmla="*/ 3367314 h 3410857"/>
              <a:gd name="connsiteX1" fmla="*/ 14514 w 2772229"/>
              <a:gd name="connsiteY1" fmla="*/ 0 h 3410857"/>
              <a:gd name="connsiteX2" fmla="*/ 2772229 w 2772229"/>
              <a:gd name="connsiteY2" fmla="*/ 58057 h 3410857"/>
              <a:gd name="connsiteX3" fmla="*/ 2772229 w 2772229"/>
              <a:gd name="connsiteY3" fmla="*/ 3381829 h 3410857"/>
              <a:gd name="connsiteX4" fmla="*/ 2641600 w 2772229"/>
              <a:gd name="connsiteY4" fmla="*/ 3323772 h 3410857"/>
              <a:gd name="connsiteX5" fmla="*/ 2569029 w 2772229"/>
              <a:gd name="connsiteY5" fmla="*/ 3323772 h 3410857"/>
              <a:gd name="connsiteX6" fmla="*/ 2496457 w 2772229"/>
              <a:gd name="connsiteY6" fmla="*/ 3367314 h 3410857"/>
              <a:gd name="connsiteX7" fmla="*/ 2409371 w 2772229"/>
              <a:gd name="connsiteY7" fmla="*/ 3338286 h 3410857"/>
              <a:gd name="connsiteX8" fmla="*/ 2293257 w 2772229"/>
              <a:gd name="connsiteY8" fmla="*/ 3352800 h 3410857"/>
              <a:gd name="connsiteX9" fmla="*/ 2249714 w 2772229"/>
              <a:gd name="connsiteY9" fmla="*/ 3396343 h 3410857"/>
              <a:gd name="connsiteX10" fmla="*/ 2148114 w 2772229"/>
              <a:gd name="connsiteY10" fmla="*/ 3338286 h 3410857"/>
              <a:gd name="connsiteX11" fmla="*/ 2133600 w 2772229"/>
              <a:gd name="connsiteY11" fmla="*/ 3410857 h 3410857"/>
              <a:gd name="connsiteX12" fmla="*/ 1944914 w 2772229"/>
              <a:gd name="connsiteY12" fmla="*/ 3396343 h 3410857"/>
              <a:gd name="connsiteX13" fmla="*/ 1857829 w 2772229"/>
              <a:gd name="connsiteY13" fmla="*/ 3338286 h 3410857"/>
              <a:gd name="connsiteX14" fmla="*/ 1785257 w 2772229"/>
              <a:gd name="connsiteY14" fmla="*/ 3367314 h 3410857"/>
              <a:gd name="connsiteX15" fmla="*/ 1625600 w 2772229"/>
              <a:gd name="connsiteY15" fmla="*/ 3367314 h 3410857"/>
              <a:gd name="connsiteX16" fmla="*/ 1538514 w 2772229"/>
              <a:gd name="connsiteY16" fmla="*/ 3381829 h 3410857"/>
              <a:gd name="connsiteX17" fmla="*/ 1451429 w 2772229"/>
              <a:gd name="connsiteY17" fmla="*/ 3309257 h 3410857"/>
              <a:gd name="connsiteX18" fmla="*/ 1277257 w 2772229"/>
              <a:gd name="connsiteY18" fmla="*/ 3381829 h 3410857"/>
              <a:gd name="connsiteX19" fmla="*/ 1190171 w 2772229"/>
              <a:gd name="connsiteY19" fmla="*/ 3294743 h 3410857"/>
              <a:gd name="connsiteX20" fmla="*/ 1001486 w 2772229"/>
              <a:gd name="connsiteY20" fmla="*/ 3352800 h 3410857"/>
              <a:gd name="connsiteX21" fmla="*/ 914400 w 2772229"/>
              <a:gd name="connsiteY21" fmla="*/ 3294743 h 3410857"/>
              <a:gd name="connsiteX22" fmla="*/ 798286 w 2772229"/>
              <a:gd name="connsiteY22" fmla="*/ 3367314 h 3410857"/>
              <a:gd name="connsiteX23" fmla="*/ 638629 w 2772229"/>
              <a:gd name="connsiteY23" fmla="*/ 3367314 h 3410857"/>
              <a:gd name="connsiteX24" fmla="*/ 508000 w 2772229"/>
              <a:gd name="connsiteY24" fmla="*/ 3338286 h 3410857"/>
              <a:gd name="connsiteX25" fmla="*/ 391886 w 2772229"/>
              <a:gd name="connsiteY25" fmla="*/ 3396343 h 3410857"/>
              <a:gd name="connsiteX26" fmla="*/ 217714 w 2772229"/>
              <a:gd name="connsiteY26" fmla="*/ 3352800 h 3410857"/>
              <a:gd name="connsiteX27" fmla="*/ 116114 w 2772229"/>
              <a:gd name="connsiteY27" fmla="*/ 3381829 h 3410857"/>
              <a:gd name="connsiteX28" fmla="*/ 0 w 2772229"/>
              <a:gd name="connsiteY28" fmla="*/ 3367314 h 341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72229" h="3410857">
                <a:moveTo>
                  <a:pt x="0" y="3367314"/>
                </a:moveTo>
                <a:lnTo>
                  <a:pt x="14514" y="0"/>
                </a:lnTo>
                <a:lnTo>
                  <a:pt x="2772229" y="58057"/>
                </a:lnTo>
                <a:lnTo>
                  <a:pt x="2772229" y="3381829"/>
                </a:lnTo>
                <a:lnTo>
                  <a:pt x="2641600" y="3323772"/>
                </a:lnTo>
                <a:lnTo>
                  <a:pt x="2569029" y="3323772"/>
                </a:lnTo>
                <a:lnTo>
                  <a:pt x="2496457" y="3367314"/>
                </a:lnTo>
                <a:lnTo>
                  <a:pt x="2409371" y="3338286"/>
                </a:lnTo>
                <a:lnTo>
                  <a:pt x="2293257" y="3352800"/>
                </a:lnTo>
                <a:lnTo>
                  <a:pt x="2249714" y="3396343"/>
                </a:lnTo>
                <a:lnTo>
                  <a:pt x="2148114" y="3338286"/>
                </a:lnTo>
                <a:lnTo>
                  <a:pt x="2133600" y="3410857"/>
                </a:lnTo>
                <a:lnTo>
                  <a:pt x="1944914" y="3396343"/>
                </a:lnTo>
                <a:lnTo>
                  <a:pt x="1857829" y="3338286"/>
                </a:lnTo>
                <a:lnTo>
                  <a:pt x="1785257" y="3367314"/>
                </a:lnTo>
                <a:lnTo>
                  <a:pt x="1625600" y="3367314"/>
                </a:lnTo>
                <a:lnTo>
                  <a:pt x="1538514" y="3381829"/>
                </a:lnTo>
                <a:lnTo>
                  <a:pt x="1451429" y="3309257"/>
                </a:lnTo>
                <a:lnTo>
                  <a:pt x="1277257" y="3381829"/>
                </a:lnTo>
                <a:lnTo>
                  <a:pt x="1190171" y="3294743"/>
                </a:lnTo>
                <a:lnTo>
                  <a:pt x="1001486" y="3352800"/>
                </a:lnTo>
                <a:lnTo>
                  <a:pt x="914400" y="3294743"/>
                </a:lnTo>
                <a:lnTo>
                  <a:pt x="798286" y="3367314"/>
                </a:lnTo>
                <a:lnTo>
                  <a:pt x="638629" y="3367314"/>
                </a:lnTo>
                <a:lnTo>
                  <a:pt x="508000" y="3338286"/>
                </a:lnTo>
                <a:lnTo>
                  <a:pt x="391886" y="3396343"/>
                </a:lnTo>
                <a:lnTo>
                  <a:pt x="217714" y="3352800"/>
                </a:lnTo>
                <a:lnTo>
                  <a:pt x="116114" y="3381829"/>
                </a:lnTo>
                <a:lnTo>
                  <a:pt x="0" y="3367314"/>
                </a:lnTo>
                <a:close/>
              </a:path>
            </a:pathLst>
          </a:custGeom>
          <a:solidFill>
            <a:schemeClr val="tx1">
              <a:alpha val="28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Shape 73">
            <a:extLst>
              <a:ext uri="{FF2B5EF4-FFF2-40B4-BE49-F238E27FC236}">
                <a16:creationId xmlns:a16="http://schemas.microsoft.com/office/drawing/2014/main" id="{12D8D53C-A5D6-4E91-97F2-592180CB37F9}"/>
              </a:ext>
            </a:extLst>
          </p:cNvPr>
          <p:cNvSpPr/>
          <p:nvPr/>
        </p:nvSpPr>
        <p:spPr>
          <a:xfrm>
            <a:off x="4913880" y="3345069"/>
            <a:ext cx="2772229" cy="3410857"/>
          </a:xfrm>
          <a:custGeom>
            <a:avLst/>
            <a:gdLst>
              <a:gd name="connsiteX0" fmla="*/ 0 w 2772229"/>
              <a:gd name="connsiteY0" fmla="*/ 3367314 h 3410857"/>
              <a:gd name="connsiteX1" fmla="*/ 14514 w 2772229"/>
              <a:gd name="connsiteY1" fmla="*/ 0 h 3410857"/>
              <a:gd name="connsiteX2" fmla="*/ 2772229 w 2772229"/>
              <a:gd name="connsiteY2" fmla="*/ 58057 h 3410857"/>
              <a:gd name="connsiteX3" fmla="*/ 2772229 w 2772229"/>
              <a:gd name="connsiteY3" fmla="*/ 3381829 h 3410857"/>
              <a:gd name="connsiteX4" fmla="*/ 2641600 w 2772229"/>
              <a:gd name="connsiteY4" fmla="*/ 3323772 h 3410857"/>
              <a:gd name="connsiteX5" fmla="*/ 2569029 w 2772229"/>
              <a:gd name="connsiteY5" fmla="*/ 3323772 h 3410857"/>
              <a:gd name="connsiteX6" fmla="*/ 2496457 w 2772229"/>
              <a:gd name="connsiteY6" fmla="*/ 3367314 h 3410857"/>
              <a:gd name="connsiteX7" fmla="*/ 2409371 w 2772229"/>
              <a:gd name="connsiteY7" fmla="*/ 3338286 h 3410857"/>
              <a:gd name="connsiteX8" fmla="*/ 2293257 w 2772229"/>
              <a:gd name="connsiteY8" fmla="*/ 3352800 h 3410857"/>
              <a:gd name="connsiteX9" fmla="*/ 2249714 w 2772229"/>
              <a:gd name="connsiteY9" fmla="*/ 3396343 h 3410857"/>
              <a:gd name="connsiteX10" fmla="*/ 2148114 w 2772229"/>
              <a:gd name="connsiteY10" fmla="*/ 3338286 h 3410857"/>
              <a:gd name="connsiteX11" fmla="*/ 2133600 w 2772229"/>
              <a:gd name="connsiteY11" fmla="*/ 3410857 h 3410857"/>
              <a:gd name="connsiteX12" fmla="*/ 1944914 w 2772229"/>
              <a:gd name="connsiteY12" fmla="*/ 3396343 h 3410857"/>
              <a:gd name="connsiteX13" fmla="*/ 1857829 w 2772229"/>
              <a:gd name="connsiteY13" fmla="*/ 3338286 h 3410857"/>
              <a:gd name="connsiteX14" fmla="*/ 1785257 w 2772229"/>
              <a:gd name="connsiteY14" fmla="*/ 3367314 h 3410857"/>
              <a:gd name="connsiteX15" fmla="*/ 1625600 w 2772229"/>
              <a:gd name="connsiteY15" fmla="*/ 3367314 h 3410857"/>
              <a:gd name="connsiteX16" fmla="*/ 1538514 w 2772229"/>
              <a:gd name="connsiteY16" fmla="*/ 3381829 h 3410857"/>
              <a:gd name="connsiteX17" fmla="*/ 1451429 w 2772229"/>
              <a:gd name="connsiteY17" fmla="*/ 3309257 h 3410857"/>
              <a:gd name="connsiteX18" fmla="*/ 1277257 w 2772229"/>
              <a:gd name="connsiteY18" fmla="*/ 3381829 h 3410857"/>
              <a:gd name="connsiteX19" fmla="*/ 1190171 w 2772229"/>
              <a:gd name="connsiteY19" fmla="*/ 3294743 h 3410857"/>
              <a:gd name="connsiteX20" fmla="*/ 1001486 w 2772229"/>
              <a:gd name="connsiteY20" fmla="*/ 3352800 h 3410857"/>
              <a:gd name="connsiteX21" fmla="*/ 914400 w 2772229"/>
              <a:gd name="connsiteY21" fmla="*/ 3294743 h 3410857"/>
              <a:gd name="connsiteX22" fmla="*/ 798286 w 2772229"/>
              <a:gd name="connsiteY22" fmla="*/ 3367314 h 3410857"/>
              <a:gd name="connsiteX23" fmla="*/ 638629 w 2772229"/>
              <a:gd name="connsiteY23" fmla="*/ 3367314 h 3410857"/>
              <a:gd name="connsiteX24" fmla="*/ 508000 w 2772229"/>
              <a:gd name="connsiteY24" fmla="*/ 3338286 h 3410857"/>
              <a:gd name="connsiteX25" fmla="*/ 391886 w 2772229"/>
              <a:gd name="connsiteY25" fmla="*/ 3396343 h 3410857"/>
              <a:gd name="connsiteX26" fmla="*/ 217714 w 2772229"/>
              <a:gd name="connsiteY26" fmla="*/ 3352800 h 3410857"/>
              <a:gd name="connsiteX27" fmla="*/ 116114 w 2772229"/>
              <a:gd name="connsiteY27" fmla="*/ 3381829 h 3410857"/>
              <a:gd name="connsiteX28" fmla="*/ 0 w 2772229"/>
              <a:gd name="connsiteY28" fmla="*/ 3367314 h 341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72229" h="3410857">
                <a:moveTo>
                  <a:pt x="0" y="3367314"/>
                </a:moveTo>
                <a:lnTo>
                  <a:pt x="14514" y="0"/>
                </a:lnTo>
                <a:lnTo>
                  <a:pt x="2772229" y="58057"/>
                </a:lnTo>
                <a:lnTo>
                  <a:pt x="2772229" y="3381829"/>
                </a:lnTo>
                <a:lnTo>
                  <a:pt x="2641600" y="3323772"/>
                </a:lnTo>
                <a:lnTo>
                  <a:pt x="2569029" y="3323772"/>
                </a:lnTo>
                <a:lnTo>
                  <a:pt x="2496457" y="3367314"/>
                </a:lnTo>
                <a:lnTo>
                  <a:pt x="2409371" y="3338286"/>
                </a:lnTo>
                <a:lnTo>
                  <a:pt x="2293257" y="3352800"/>
                </a:lnTo>
                <a:lnTo>
                  <a:pt x="2249714" y="3396343"/>
                </a:lnTo>
                <a:lnTo>
                  <a:pt x="2148114" y="3338286"/>
                </a:lnTo>
                <a:lnTo>
                  <a:pt x="2133600" y="3410857"/>
                </a:lnTo>
                <a:lnTo>
                  <a:pt x="1944914" y="3396343"/>
                </a:lnTo>
                <a:lnTo>
                  <a:pt x="1857829" y="3338286"/>
                </a:lnTo>
                <a:lnTo>
                  <a:pt x="1785257" y="3367314"/>
                </a:lnTo>
                <a:lnTo>
                  <a:pt x="1625600" y="3367314"/>
                </a:lnTo>
                <a:lnTo>
                  <a:pt x="1538514" y="3381829"/>
                </a:lnTo>
                <a:lnTo>
                  <a:pt x="1451429" y="3309257"/>
                </a:lnTo>
                <a:lnTo>
                  <a:pt x="1277257" y="3381829"/>
                </a:lnTo>
                <a:lnTo>
                  <a:pt x="1190171" y="3294743"/>
                </a:lnTo>
                <a:lnTo>
                  <a:pt x="1001486" y="3352800"/>
                </a:lnTo>
                <a:lnTo>
                  <a:pt x="914400" y="3294743"/>
                </a:lnTo>
                <a:lnTo>
                  <a:pt x="798286" y="3367314"/>
                </a:lnTo>
                <a:lnTo>
                  <a:pt x="638629" y="3367314"/>
                </a:lnTo>
                <a:lnTo>
                  <a:pt x="508000" y="3338286"/>
                </a:lnTo>
                <a:lnTo>
                  <a:pt x="391886" y="3396343"/>
                </a:lnTo>
                <a:lnTo>
                  <a:pt x="217714" y="3352800"/>
                </a:lnTo>
                <a:lnTo>
                  <a:pt x="116114" y="3381829"/>
                </a:lnTo>
                <a:lnTo>
                  <a:pt x="0" y="33673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Freeform: Shape 74">
            <a:extLst>
              <a:ext uri="{FF2B5EF4-FFF2-40B4-BE49-F238E27FC236}">
                <a16:creationId xmlns:a16="http://schemas.microsoft.com/office/drawing/2014/main" id="{F4067E25-9044-4628-96F2-3EC99D4EE81B}"/>
              </a:ext>
            </a:extLst>
          </p:cNvPr>
          <p:cNvSpPr/>
          <p:nvPr/>
        </p:nvSpPr>
        <p:spPr>
          <a:xfrm rot="21258981">
            <a:off x="1315054" y="3540256"/>
            <a:ext cx="2757714" cy="3730171"/>
          </a:xfrm>
          <a:custGeom>
            <a:avLst/>
            <a:gdLst>
              <a:gd name="connsiteX0" fmla="*/ 0 w 2757714"/>
              <a:gd name="connsiteY0" fmla="*/ 3730171 h 3730171"/>
              <a:gd name="connsiteX1" fmla="*/ 29028 w 2757714"/>
              <a:gd name="connsiteY1" fmla="*/ 0 h 3730171"/>
              <a:gd name="connsiteX2" fmla="*/ 2757714 w 2757714"/>
              <a:gd name="connsiteY2" fmla="*/ 58057 h 3730171"/>
              <a:gd name="connsiteX3" fmla="*/ 2757714 w 2757714"/>
              <a:gd name="connsiteY3" fmla="*/ 3236685 h 3730171"/>
              <a:gd name="connsiteX4" fmla="*/ 2714171 w 2757714"/>
              <a:gd name="connsiteY4" fmla="*/ 3236685 h 3730171"/>
              <a:gd name="connsiteX5" fmla="*/ 2569028 w 2757714"/>
              <a:gd name="connsiteY5" fmla="*/ 3236685 h 3730171"/>
              <a:gd name="connsiteX6" fmla="*/ 2569028 w 2757714"/>
              <a:gd name="connsiteY6" fmla="*/ 3236685 h 3730171"/>
              <a:gd name="connsiteX7" fmla="*/ 2380343 w 2757714"/>
              <a:gd name="connsiteY7" fmla="*/ 3236685 h 3730171"/>
              <a:gd name="connsiteX8" fmla="*/ 2307771 w 2757714"/>
              <a:gd name="connsiteY8" fmla="*/ 3294742 h 3730171"/>
              <a:gd name="connsiteX9" fmla="*/ 2206171 w 2757714"/>
              <a:gd name="connsiteY9" fmla="*/ 3309257 h 3730171"/>
              <a:gd name="connsiteX10" fmla="*/ 2148114 w 2757714"/>
              <a:gd name="connsiteY10" fmla="*/ 3265714 h 3730171"/>
              <a:gd name="connsiteX11" fmla="*/ 2017485 w 2757714"/>
              <a:gd name="connsiteY11" fmla="*/ 3309257 h 3730171"/>
              <a:gd name="connsiteX12" fmla="*/ 1959428 w 2757714"/>
              <a:gd name="connsiteY12" fmla="*/ 3294742 h 3730171"/>
              <a:gd name="connsiteX13" fmla="*/ 1886857 w 2757714"/>
              <a:gd name="connsiteY13" fmla="*/ 3367314 h 3730171"/>
              <a:gd name="connsiteX14" fmla="*/ 1770743 w 2757714"/>
              <a:gd name="connsiteY14" fmla="*/ 3367314 h 3730171"/>
              <a:gd name="connsiteX15" fmla="*/ 1727200 w 2757714"/>
              <a:gd name="connsiteY15" fmla="*/ 3323771 h 3730171"/>
              <a:gd name="connsiteX16" fmla="*/ 1567543 w 2757714"/>
              <a:gd name="connsiteY16" fmla="*/ 3396342 h 3730171"/>
              <a:gd name="connsiteX17" fmla="*/ 1567543 w 2757714"/>
              <a:gd name="connsiteY17" fmla="*/ 3396342 h 3730171"/>
              <a:gd name="connsiteX18" fmla="*/ 1335314 w 2757714"/>
              <a:gd name="connsiteY18" fmla="*/ 3396342 h 3730171"/>
              <a:gd name="connsiteX19" fmla="*/ 1233714 w 2757714"/>
              <a:gd name="connsiteY19" fmla="*/ 3454400 h 3730171"/>
              <a:gd name="connsiteX20" fmla="*/ 1190171 w 2757714"/>
              <a:gd name="connsiteY20" fmla="*/ 3381828 h 3730171"/>
              <a:gd name="connsiteX21" fmla="*/ 1045028 w 2757714"/>
              <a:gd name="connsiteY21" fmla="*/ 3468914 h 3730171"/>
              <a:gd name="connsiteX22" fmla="*/ 1001485 w 2757714"/>
              <a:gd name="connsiteY22" fmla="*/ 3483428 h 3730171"/>
              <a:gd name="connsiteX23" fmla="*/ 870857 w 2757714"/>
              <a:gd name="connsiteY23" fmla="*/ 3541485 h 3730171"/>
              <a:gd name="connsiteX24" fmla="*/ 812800 w 2757714"/>
              <a:gd name="connsiteY24" fmla="*/ 3497942 h 3730171"/>
              <a:gd name="connsiteX25" fmla="*/ 667657 w 2757714"/>
              <a:gd name="connsiteY25" fmla="*/ 3585028 h 3730171"/>
              <a:gd name="connsiteX26" fmla="*/ 609600 w 2757714"/>
              <a:gd name="connsiteY26" fmla="*/ 3526971 h 3730171"/>
              <a:gd name="connsiteX27" fmla="*/ 508000 w 2757714"/>
              <a:gd name="connsiteY27" fmla="*/ 3657600 h 3730171"/>
              <a:gd name="connsiteX28" fmla="*/ 464457 w 2757714"/>
              <a:gd name="connsiteY28" fmla="*/ 3614057 h 3730171"/>
              <a:gd name="connsiteX29" fmla="*/ 391885 w 2757714"/>
              <a:gd name="connsiteY29" fmla="*/ 3628571 h 3730171"/>
              <a:gd name="connsiteX30" fmla="*/ 290285 w 2757714"/>
              <a:gd name="connsiteY30" fmla="*/ 3657600 h 3730171"/>
              <a:gd name="connsiteX31" fmla="*/ 217714 w 2757714"/>
              <a:gd name="connsiteY31" fmla="*/ 3701142 h 3730171"/>
              <a:gd name="connsiteX32" fmla="*/ 130628 w 2757714"/>
              <a:gd name="connsiteY32" fmla="*/ 3686628 h 3730171"/>
              <a:gd name="connsiteX33" fmla="*/ 101600 w 2757714"/>
              <a:gd name="connsiteY33" fmla="*/ 3730171 h 3730171"/>
              <a:gd name="connsiteX34" fmla="*/ 0 w 2757714"/>
              <a:gd name="connsiteY34" fmla="*/ 3730171 h 373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7714" h="3730171">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solidFill>
            <a:schemeClr val="tx1">
              <a:alpha val="28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80F2B49-2462-4691-85B2-18AED25AEBAA}"/>
              </a:ext>
            </a:extLst>
          </p:cNvPr>
          <p:cNvSpPr/>
          <p:nvPr/>
        </p:nvSpPr>
        <p:spPr>
          <a:xfrm>
            <a:off x="1137121" y="3322541"/>
            <a:ext cx="2757714" cy="3730171"/>
          </a:xfrm>
          <a:custGeom>
            <a:avLst/>
            <a:gdLst>
              <a:gd name="connsiteX0" fmla="*/ 0 w 2757714"/>
              <a:gd name="connsiteY0" fmla="*/ 3730171 h 3730171"/>
              <a:gd name="connsiteX1" fmla="*/ 29028 w 2757714"/>
              <a:gd name="connsiteY1" fmla="*/ 0 h 3730171"/>
              <a:gd name="connsiteX2" fmla="*/ 2757714 w 2757714"/>
              <a:gd name="connsiteY2" fmla="*/ 58057 h 3730171"/>
              <a:gd name="connsiteX3" fmla="*/ 2757714 w 2757714"/>
              <a:gd name="connsiteY3" fmla="*/ 3236685 h 3730171"/>
              <a:gd name="connsiteX4" fmla="*/ 2714171 w 2757714"/>
              <a:gd name="connsiteY4" fmla="*/ 3236685 h 3730171"/>
              <a:gd name="connsiteX5" fmla="*/ 2569028 w 2757714"/>
              <a:gd name="connsiteY5" fmla="*/ 3236685 h 3730171"/>
              <a:gd name="connsiteX6" fmla="*/ 2569028 w 2757714"/>
              <a:gd name="connsiteY6" fmla="*/ 3236685 h 3730171"/>
              <a:gd name="connsiteX7" fmla="*/ 2380343 w 2757714"/>
              <a:gd name="connsiteY7" fmla="*/ 3236685 h 3730171"/>
              <a:gd name="connsiteX8" fmla="*/ 2307771 w 2757714"/>
              <a:gd name="connsiteY8" fmla="*/ 3294742 h 3730171"/>
              <a:gd name="connsiteX9" fmla="*/ 2206171 w 2757714"/>
              <a:gd name="connsiteY9" fmla="*/ 3309257 h 3730171"/>
              <a:gd name="connsiteX10" fmla="*/ 2148114 w 2757714"/>
              <a:gd name="connsiteY10" fmla="*/ 3265714 h 3730171"/>
              <a:gd name="connsiteX11" fmla="*/ 2017485 w 2757714"/>
              <a:gd name="connsiteY11" fmla="*/ 3309257 h 3730171"/>
              <a:gd name="connsiteX12" fmla="*/ 1959428 w 2757714"/>
              <a:gd name="connsiteY12" fmla="*/ 3294742 h 3730171"/>
              <a:gd name="connsiteX13" fmla="*/ 1886857 w 2757714"/>
              <a:gd name="connsiteY13" fmla="*/ 3367314 h 3730171"/>
              <a:gd name="connsiteX14" fmla="*/ 1770743 w 2757714"/>
              <a:gd name="connsiteY14" fmla="*/ 3367314 h 3730171"/>
              <a:gd name="connsiteX15" fmla="*/ 1727200 w 2757714"/>
              <a:gd name="connsiteY15" fmla="*/ 3323771 h 3730171"/>
              <a:gd name="connsiteX16" fmla="*/ 1567543 w 2757714"/>
              <a:gd name="connsiteY16" fmla="*/ 3396342 h 3730171"/>
              <a:gd name="connsiteX17" fmla="*/ 1567543 w 2757714"/>
              <a:gd name="connsiteY17" fmla="*/ 3396342 h 3730171"/>
              <a:gd name="connsiteX18" fmla="*/ 1335314 w 2757714"/>
              <a:gd name="connsiteY18" fmla="*/ 3396342 h 3730171"/>
              <a:gd name="connsiteX19" fmla="*/ 1233714 w 2757714"/>
              <a:gd name="connsiteY19" fmla="*/ 3454400 h 3730171"/>
              <a:gd name="connsiteX20" fmla="*/ 1190171 w 2757714"/>
              <a:gd name="connsiteY20" fmla="*/ 3381828 h 3730171"/>
              <a:gd name="connsiteX21" fmla="*/ 1045028 w 2757714"/>
              <a:gd name="connsiteY21" fmla="*/ 3468914 h 3730171"/>
              <a:gd name="connsiteX22" fmla="*/ 1001485 w 2757714"/>
              <a:gd name="connsiteY22" fmla="*/ 3483428 h 3730171"/>
              <a:gd name="connsiteX23" fmla="*/ 870857 w 2757714"/>
              <a:gd name="connsiteY23" fmla="*/ 3541485 h 3730171"/>
              <a:gd name="connsiteX24" fmla="*/ 812800 w 2757714"/>
              <a:gd name="connsiteY24" fmla="*/ 3497942 h 3730171"/>
              <a:gd name="connsiteX25" fmla="*/ 667657 w 2757714"/>
              <a:gd name="connsiteY25" fmla="*/ 3585028 h 3730171"/>
              <a:gd name="connsiteX26" fmla="*/ 609600 w 2757714"/>
              <a:gd name="connsiteY26" fmla="*/ 3526971 h 3730171"/>
              <a:gd name="connsiteX27" fmla="*/ 508000 w 2757714"/>
              <a:gd name="connsiteY27" fmla="*/ 3657600 h 3730171"/>
              <a:gd name="connsiteX28" fmla="*/ 464457 w 2757714"/>
              <a:gd name="connsiteY28" fmla="*/ 3614057 h 3730171"/>
              <a:gd name="connsiteX29" fmla="*/ 391885 w 2757714"/>
              <a:gd name="connsiteY29" fmla="*/ 3628571 h 3730171"/>
              <a:gd name="connsiteX30" fmla="*/ 290285 w 2757714"/>
              <a:gd name="connsiteY30" fmla="*/ 3657600 h 3730171"/>
              <a:gd name="connsiteX31" fmla="*/ 217714 w 2757714"/>
              <a:gd name="connsiteY31" fmla="*/ 3701142 h 3730171"/>
              <a:gd name="connsiteX32" fmla="*/ 130628 w 2757714"/>
              <a:gd name="connsiteY32" fmla="*/ 3686628 h 3730171"/>
              <a:gd name="connsiteX33" fmla="*/ 101600 w 2757714"/>
              <a:gd name="connsiteY33" fmla="*/ 3730171 h 3730171"/>
              <a:gd name="connsiteX34" fmla="*/ 0 w 2757714"/>
              <a:gd name="connsiteY34" fmla="*/ 3730171 h 373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7714" h="3730171">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D7569E6-723A-4278-9A02-BBF2A46EABA5}"/>
              </a:ext>
            </a:extLst>
          </p:cNvPr>
          <p:cNvSpPr/>
          <p:nvPr/>
        </p:nvSpPr>
        <p:spPr>
          <a:xfrm>
            <a:off x="1137121" y="3166513"/>
            <a:ext cx="2757714" cy="3730171"/>
          </a:xfrm>
          <a:custGeom>
            <a:avLst/>
            <a:gdLst>
              <a:gd name="connsiteX0" fmla="*/ 0 w 2757714"/>
              <a:gd name="connsiteY0" fmla="*/ 3730171 h 3730171"/>
              <a:gd name="connsiteX1" fmla="*/ 29028 w 2757714"/>
              <a:gd name="connsiteY1" fmla="*/ 0 h 3730171"/>
              <a:gd name="connsiteX2" fmla="*/ 2757714 w 2757714"/>
              <a:gd name="connsiteY2" fmla="*/ 58057 h 3730171"/>
              <a:gd name="connsiteX3" fmla="*/ 2757714 w 2757714"/>
              <a:gd name="connsiteY3" fmla="*/ 3236685 h 3730171"/>
              <a:gd name="connsiteX4" fmla="*/ 2714171 w 2757714"/>
              <a:gd name="connsiteY4" fmla="*/ 3236685 h 3730171"/>
              <a:gd name="connsiteX5" fmla="*/ 2569028 w 2757714"/>
              <a:gd name="connsiteY5" fmla="*/ 3236685 h 3730171"/>
              <a:gd name="connsiteX6" fmla="*/ 2569028 w 2757714"/>
              <a:gd name="connsiteY6" fmla="*/ 3236685 h 3730171"/>
              <a:gd name="connsiteX7" fmla="*/ 2380343 w 2757714"/>
              <a:gd name="connsiteY7" fmla="*/ 3236685 h 3730171"/>
              <a:gd name="connsiteX8" fmla="*/ 2307771 w 2757714"/>
              <a:gd name="connsiteY8" fmla="*/ 3294742 h 3730171"/>
              <a:gd name="connsiteX9" fmla="*/ 2206171 w 2757714"/>
              <a:gd name="connsiteY9" fmla="*/ 3309257 h 3730171"/>
              <a:gd name="connsiteX10" fmla="*/ 2148114 w 2757714"/>
              <a:gd name="connsiteY10" fmla="*/ 3265714 h 3730171"/>
              <a:gd name="connsiteX11" fmla="*/ 2017485 w 2757714"/>
              <a:gd name="connsiteY11" fmla="*/ 3309257 h 3730171"/>
              <a:gd name="connsiteX12" fmla="*/ 1959428 w 2757714"/>
              <a:gd name="connsiteY12" fmla="*/ 3294742 h 3730171"/>
              <a:gd name="connsiteX13" fmla="*/ 1886857 w 2757714"/>
              <a:gd name="connsiteY13" fmla="*/ 3367314 h 3730171"/>
              <a:gd name="connsiteX14" fmla="*/ 1770743 w 2757714"/>
              <a:gd name="connsiteY14" fmla="*/ 3367314 h 3730171"/>
              <a:gd name="connsiteX15" fmla="*/ 1727200 w 2757714"/>
              <a:gd name="connsiteY15" fmla="*/ 3323771 h 3730171"/>
              <a:gd name="connsiteX16" fmla="*/ 1567543 w 2757714"/>
              <a:gd name="connsiteY16" fmla="*/ 3396342 h 3730171"/>
              <a:gd name="connsiteX17" fmla="*/ 1567543 w 2757714"/>
              <a:gd name="connsiteY17" fmla="*/ 3396342 h 3730171"/>
              <a:gd name="connsiteX18" fmla="*/ 1335314 w 2757714"/>
              <a:gd name="connsiteY18" fmla="*/ 3396342 h 3730171"/>
              <a:gd name="connsiteX19" fmla="*/ 1233714 w 2757714"/>
              <a:gd name="connsiteY19" fmla="*/ 3454400 h 3730171"/>
              <a:gd name="connsiteX20" fmla="*/ 1190171 w 2757714"/>
              <a:gd name="connsiteY20" fmla="*/ 3381828 h 3730171"/>
              <a:gd name="connsiteX21" fmla="*/ 1045028 w 2757714"/>
              <a:gd name="connsiteY21" fmla="*/ 3468914 h 3730171"/>
              <a:gd name="connsiteX22" fmla="*/ 1001485 w 2757714"/>
              <a:gd name="connsiteY22" fmla="*/ 3483428 h 3730171"/>
              <a:gd name="connsiteX23" fmla="*/ 870857 w 2757714"/>
              <a:gd name="connsiteY23" fmla="*/ 3541485 h 3730171"/>
              <a:gd name="connsiteX24" fmla="*/ 812800 w 2757714"/>
              <a:gd name="connsiteY24" fmla="*/ 3497942 h 3730171"/>
              <a:gd name="connsiteX25" fmla="*/ 667657 w 2757714"/>
              <a:gd name="connsiteY25" fmla="*/ 3585028 h 3730171"/>
              <a:gd name="connsiteX26" fmla="*/ 609600 w 2757714"/>
              <a:gd name="connsiteY26" fmla="*/ 3526971 h 3730171"/>
              <a:gd name="connsiteX27" fmla="*/ 508000 w 2757714"/>
              <a:gd name="connsiteY27" fmla="*/ 3657600 h 3730171"/>
              <a:gd name="connsiteX28" fmla="*/ 464457 w 2757714"/>
              <a:gd name="connsiteY28" fmla="*/ 3614057 h 3730171"/>
              <a:gd name="connsiteX29" fmla="*/ 391885 w 2757714"/>
              <a:gd name="connsiteY29" fmla="*/ 3628571 h 3730171"/>
              <a:gd name="connsiteX30" fmla="*/ 290285 w 2757714"/>
              <a:gd name="connsiteY30" fmla="*/ 3657600 h 3730171"/>
              <a:gd name="connsiteX31" fmla="*/ 217714 w 2757714"/>
              <a:gd name="connsiteY31" fmla="*/ 3701142 h 3730171"/>
              <a:gd name="connsiteX32" fmla="*/ 130628 w 2757714"/>
              <a:gd name="connsiteY32" fmla="*/ 3686628 h 3730171"/>
              <a:gd name="connsiteX33" fmla="*/ 101600 w 2757714"/>
              <a:gd name="connsiteY33" fmla="*/ 3730171 h 3730171"/>
              <a:gd name="connsiteX34" fmla="*/ 0 w 2757714"/>
              <a:gd name="connsiteY34" fmla="*/ 3730171 h 373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7714" h="3730171">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blipFill>
            <a:blip r:embed="rId4">
              <a:extLst>
                <a:ext uri="{BEBA8EAE-BF5A-486C-A8C5-ECC9F3942E4B}">
                  <a14:imgProps xmlns:a14="http://schemas.microsoft.com/office/drawing/2010/main">
                    <a14:imgLayer r:embed="rId5">
                      <a14:imgEffect>
                        <a14:artisticBlur/>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C825248-96E2-4FAB-8504-71C73FD9322E}"/>
              </a:ext>
            </a:extLst>
          </p:cNvPr>
          <p:cNvSpPr/>
          <p:nvPr/>
        </p:nvSpPr>
        <p:spPr>
          <a:xfrm>
            <a:off x="4913881" y="3207184"/>
            <a:ext cx="2772229" cy="3410857"/>
          </a:xfrm>
          <a:custGeom>
            <a:avLst/>
            <a:gdLst>
              <a:gd name="connsiteX0" fmla="*/ 0 w 2772229"/>
              <a:gd name="connsiteY0" fmla="*/ 3367314 h 3410857"/>
              <a:gd name="connsiteX1" fmla="*/ 14514 w 2772229"/>
              <a:gd name="connsiteY1" fmla="*/ 0 h 3410857"/>
              <a:gd name="connsiteX2" fmla="*/ 2772229 w 2772229"/>
              <a:gd name="connsiteY2" fmla="*/ 58057 h 3410857"/>
              <a:gd name="connsiteX3" fmla="*/ 2772229 w 2772229"/>
              <a:gd name="connsiteY3" fmla="*/ 3381829 h 3410857"/>
              <a:gd name="connsiteX4" fmla="*/ 2641600 w 2772229"/>
              <a:gd name="connsiteY4" fmla="*/ 3323772 h 3410857"/>
              <a:gd name="connsiteX5" fmla="*/ 2569029 w 2772229"/>
              <a:gd name="connsiteY5" fmla="*/ 3323772 h 3410857"/>
              <a:gd name="connsiteX6" fmla="*/ 2496457 w 2772229"/>
              <a:gd name="connsiteY6" fmla="*/ 3367314 h 3410857"/>
              <a:gd name="connsiteX7" fmla="*/ 2409371 w 2772229"/>
              <a:gd name="connsiteY7" fmla="*/ 3338286 h 3410857"/>
              <a:gd name="connsiteX8" fmla="*/ 2293257 w 2772229"/>
              <a:gd name="connsiteY8" fmla="*/ 3352800 h 3410857"/>
              <a:gd name="connsiteX9" fmla="*/ 2249714 w 2772229"/>
              <a:gd name="connsiteY9" fmla="*/ 3396343 h 3410857"/>
              <a:gd name="connsiteX10" fmla="*/ 2148114 w 2772229"/>
              <a:gd name="connsiteY10" fmla="*/ 3338286 h 3410857"/>
              <a:gd name="connsiteX11" fmla="*/ 2133600 w 2772229"/>
              <a:gd name="connsiteY11" fmla="*/ 3410857 h 3410857"/>
              <a:gd name="connsiteX12" fmla="*/ 1944914 w 2772229"/>
              <a:gd name="connsiteY12" fmla="*/ 3396343 h 3410857"/>
              <a:gd name="connsiteX13" fmla="*/ 1857829 w 2772229"/>
              <a:gd name="connsiteY13" fmla="*/ 3338286 h 3410857"/>
              <a:gd name="connsiteX14" fmla="*/ 1785257 w 2772229"/>
              <a:gd name="connsiteY14" fmla="*/ 3367314 h 3410857"/>
              <a:gd name="connsiteX15" fmla="*/ 1625600 w 2772229"/>
              <a:gd name="connsiteY15" fmla="*/ 3367314 h 3410857"/>
              <a:gd name="connsiteX16" fmla="*/ 1538514 w 2772229"/>
              <a:gd name="connsiteY16" fmla="*/ 3381829 h 3410857"/>
              <a:gd name="connsiteX17" fmla="*/ 1451429 w 2772229"/>
              <a:gd name="connsiteY17" fmla="*/ 3309257 h 3410857"/>
              <a:gd name="connsiteX18" fmla="*/ 1277257 w 2772229"/>
              <a:gd name="connsiteY18" fmla="*/ 3381829 h 3410857"/>
              <a:gd name="connsiteX19" fmla="*/ 1190171 w 2772229"/>
              <a:gd name="connsiteY19" fmla="*/ 3294743 h 3410857"/>
              <a:gd name="connsiteX20" fmla="*/ 1001486 w 2772229"/>
              <a:gd name="connsiteY20" fmla="*/ 3352800 h 3410857"/>
              <a:gd name="connsiteX21" fmla="*/ 914400 w 2772229"/>
              <a:gd name="connsiteY21" fmla="*/ 3294743 h 3410857"/>
              <a:gd name="connsiteX22" fmla="*/ 798286 w 2772229"/>
              <a:gd name="connsiteY22" fmla="*/ 3367314 h 3410857"/>
              <a:gd name="connsiteX23" fmla="*/ 638629 w 2772229"/>
              <a:gd name="connsiteY23" fmla="*/ 3367314 h 3410857"/>
              <a:gd name="connsiteX24" fmla="*/ 508000 w 2772229"/>
              <a:gd name="connsiteY24" fmla="*/ 3338286 h 3410857"/>
              <a:gd name="connsiteX25" fmla="*/ 391886 w 2772229"/>
              <a:gd name="connsiteY25" fmla="*/ 3396343 h 3410857"/>
              <a:gd name="connsiteX26" fmla="*/ 217714 w 2772229"/>
              <a:gd name="connsiteY26" fmla="*/ 3352800 h 3410857"/>
              <a:gd name="connsiteX27" fmla="*/ 116114 w 2772229"/>
              <a:gd name="connsiteY27" fmla="*/ 3381829 h 3410857"/>
              <a:gd name="connsiteX28" fmla="*/ 0 w 2772229"/>
              <a:gd name="connsiteY28" fmla="*/ 3367314 h 341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72229" h="3410857">
                <a:moveTo>
                  <a:pt x="0" y="3367314"/>
                </a:moveTo>
                <a:lnTo>
                  <a:pt x="14514" y="0"/>
                </a:lnTo>
                <a:lnTo>
                  <a:pt x="2772229" y="58057"/>
                </a:lnTo>
                <a:lnTo>
                  <a:pt x="2772229" y="3381829"/>
                </a:lnTo>
                <a:lnTo>
                  <a:pt x="2641600" y="3323772"/>
                </a:lnTo>
                <a:lnTo>
                  <a:pt x="2569029" y="3323772"/>
                </a:lnTo>
                <a:lnTo>
                  <a:pt x="2496457" y="3367314"/>
                </a:lnTo>
                <a:lnTo>
                  <a:pt x="2409371" y="3338286"/>
                </a:lnTo>
                <a:lnTo>
                  <a:pt x="2293257" y="3352800"/>
                </a:lnTo>
                <a:lnTo>
                  <a:pt x="2249714" y="3396343"/>
                </a:lnTo>
                <a:lnTo>
                  <a:pt x="2148114" y="3338286"/>
                </a:lnTo>
                <a:lnTo>
                  <a:pt x="2133600" y="3410857"/>
                </a:lnTo>
                <a:lnTo>
                  <a:pt x="1944914" y="3396343"/>
                </a:lnTo>
                <a:lnTo>
                  <a:pt x="1857829" y="3338286"/>
                </a:lnTo>
                <a:lnTo>
                  <a:pt x="1785257" y="3367314"/>
                </a:lnTo>
                <a:lnTo>
                  <a:pt x="1625600" y="3367314"/>
                </a:lnTo>
                <a:lnTo>
                  <a:pt x="1538514" y="3381829"/>
                </a:lnTo>
                <a:lnTo>
                  <a:pt x="1451429" y="3309257"/>
                </a:lnTo>
                <a:lnTo>
                  <a:pt x="1277257" y="3381829"/>
                </a:lnTo>
                <a:lnTo>
                  <a:pt x="1190171" y="3294743"/>
                </a:lnTo>
                <a:lnTo>
                  <a:pt x="1001486" y="3352800"/>
                </a:lnTo>
                <a:lnTo>
                  <a:pt x="914400" y="3294743"/>
                </a:lnTo>
                <a:lnTo>
                  <a:pt x="798286" y="3367314"/>
                </a:lnTo>
                <a:lnTo>
                  <a:pt x="638629" y="3367314"/>
                </a:lnTo>
                <a:lnTo>
                  <a:pt x="508000" y="3338286"/>
                </a:lnTo>
                <a:lnTo>
                  <a:pt x="391886" y="3396343"/>
                </a:lnTo>
                <a:lnTo>
                  <a:pt x="217714" y="3352800"/>
                </a:lnTo>
                <a:lnTo>
                  <a:pt x="116114" y="3381829"/>
                </a:lnTo>
                <a:lnTo>
                  <a:pt x="0" y="3367314"/>
                </a:lnTo>
                <a:close/>
              </a:path>
            </a:pathLst>
          </a:custGeom>
          <a:blipFill>
            <a:blip r:embed="rId4">
              <a:extLst>
                <a:ext uri="{BEBA8EAE-BF5A-486C-A8C5-ECC9F3942E4B}">
                  <a14:imgProps xmlns:a14="http://schemas.microsoft.com/office/drawing/2010/main">
                    <a14:imgLayer r:embed="rId5">
                      <a14:imgEffect>
                        <a14:artisticBlur/>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Freeform: Shape 78">
            <a:extLst>
              <a:ext uri="{FF2B5EF4-FFF2-40B4-BE49-F238E27FC236}">
                <a16:creationId xmlns:a16="http://schemas.microsoft.com/office/drawing/2014/main" id="{7B9CFD58-1BC1-473B-B44D-F3BF07C7AD50}"/>
              </a:ext>
            </a:extLst>
          </p:cNvPr>
          <p:cNvSpPr/>
          <p:nvPr/>
        </p:nvSpPr>
        <p:spPr>
          <a:xfrm rot="21429876" flipH="1">
            <a:off x="8909518" y="3601719"/>
            <a:ext cx="2757714" cy="3730171"/>
          </a:xfrm>
          <a:custGeom>
            <a:avLst/>
            <a:gdLst>
              <a:gd name="connsiteX0" fmla="*/ 0 w 2757714"/>
              <a:gd name="connsiteY0" fmla="*/ 3730171 h 3730171"/>
              <a:gd name="connsiteX1" fmla="*/ 29028 w 2757714"/>
              <a:gd name="connsiteY1" fmla="*/ 0 h 3730171"/>
              <a:gd name="connsiteX2" fmla="*/ 2757714 w 2757714"/>
              <a:gd name="connsiteY2" fmla="*/ 58057 h 3730171"/>
              <a:gd name="connsiteX3" fmla="*/ 2757714 w 2757714"/>
              <a:gd name="connsiteY3" fmla="*/ 3236685 h 3730171"/>
              <a:gd name="connsiteX4" fmla="*/ 2714171 w 2757714"/>
              <a:gd name="connsiteY4" fmla="*/ 3236685 h 3730171"/>
              <a:gd name="connsiteX5" fmla="*/ 2569028 w 2757714"/>
              <a:gd name="connsiteY5" fmla="*/ 3236685 h 3730171"/>
              <a:gd name="connsiteX6" fmla="*/ 2569028 w 2757714"/>
              <a:gd name="connsiteY6" fmla="*/ 3236685 h 3730171"/>
              <a:gd name="connsiteX7" fmla="*/ 2380343 w 2757714"/>
              <a:gd name="connsiteY7" fmla="*/ 3236685 h 3730171"/>
              <a:gd name="connsiteX8" fmla="*/ 2307771 w 2757714"/>
              <a:gd name="connsiteY8" fmla="*/ 3294742 h 3730171"/>
              <a:gd name="connsiteX9" fmla="*/ 2206171 w 2757714"/>
              <a:gd name="connsiteY9" fmla="*/ 3309257 h 3730171"/>
              <a:gd name="connsiteX10" fmla="*/ 2148114 w 2757714"/>
              <a:gd name="connsiteY10" fmla="*/ 3265714 h 3730171"/>
              <a:gd name="connsiteX11" fmla="*/ 2017485 w 2757714"/>
              <a:gd name="connsiteY11" fmla="*/ 3309257 h 3730171"/>
              <a:gd name="connsiteX12" fmla="*/ 1959428 w 2757714"/>
              <a:gd name="connsiteY12" fmla="*/ 3294742 h 3730171"/>
              <a:gd name="connsiteX13" fmla="*/ 1886857 w 2757714"/>
              <a:gd name="connsiteY13" fmla="*/ 3367314 h 3730171"/>
              <a:gd name="connsiteX14" fmla="*/ 1770743 w 2757714"/>
              <a:gd name="connsiteY14" fmla="*/ 3367314 h 3730171"/>
              <a:gd name="connsiteX15" fmla="*/ 1727200 w 2757714"/>
              <a:gd name="connsiteY15" fmla="*/ 3323771 h 3730171"/>
              <a:gd name="connsiteX16" fmla="*/ 1567543 w 2757714"/>
              <a:gd name="connsiteY16" fmla="*/ 3396342 h 3730171"/>
              <a:gd name="connsiteX17" fmla="*/ 1567543 w 2757714"/>
              <a:gd name="connsiteY17" fmla="*/ 3396342 h 3730171"/>
              <a:gd name="connsiteX18" fmla="*/ 1335314 w 2757714"/>
              <a:gd name="connsiteY18" fmla="*/ 3396342 h 3730171"/>
              <a:gd name="connsiteX19" fmla="*/ 1233714 w 2757714"/>
              <a:gd name="connsiteY19" fmla="*/ 3454400 h 3730171"/>
              <a:gd name="connsiteX20" fmla="*/ 1190171 w 2757714"/>
              <a:gd name="connsiteY20" fmla="*/ 3381828 h 3730171"/>
              <a:gd name="connsiteX21" fmla="*/ 1045028 w 2757714"/>
              <a:gd name="connsiteY21" fmla="*/ 3468914 h 3730171"/>
              <a:gd name="connsiteX22" fmla="*/ 1001485 w 2757714"/>
              <a:gd name="connsiteY22" fmla="*/ 3483428 h 3730171"/>
              <a:gd name="connsiteX23" fmla="*/ 870857 w 2757714"/>
              <a:gd name="connsiteY23" fmla="*/ 3541485 h 3730171"/>
              <a:gd name="connsiteX24" fmla="*/ 812800 w 2757714"/>
              <a:gd name="connsiteY24" fmla="*/ 3497942 h 3730171"/>
              <a:gd name="connsiteX25" fmla="*/ 667657 w 2757714"/>
              <a:gd name="connsiteY25" fmla="*/ 3585028 h 3730171"/>
              <a:gd name="connsiteX26" fmla="*/ 609600 w 2757714"/>
              <a:gd name="connsiteY26" fmla="*/ 3526971 h 3730171"/>
              <a:gd name="connsiteX27" fmla="*/ 508000 w 2757714"/>
              <a:gd name="connsiteY27" fmla="*/ 3657600 h 3730171"/>
              <a:gd name="connsiteX28" fmla="*/ 464457 w 2757714"/>
              <a:gd name="connsiteY28" fmla="*/ 3614057 h 3730171"/>
              <a:gd name="connsiteX29" fmla="*/ 391885 w 2757714"/>
              <a:gd name="connsiteY29" fmla="*/ 3628571 h 3730171"/>
              <a:gd name="connsiteX30" fmla="*/ 290285 w 2757714"/>
              <a:gd name="connsiteY30" fmla="*/ 3657600 h 3730171"/>
              <a:gd name="connsiteX31" fmla="*/ 217714 w 2757714"/>
              <a:gd name="connsiteY31" fmla="*/ 3701142 h 3730171"/>
              <a:gd name="connsiteX32" fmla="*/ 130628 w 2757714"/>
              <a:gd name="connsiteY32" fmla="*/ 3686628 h 3730171"/>
              <a:gd name="connsiteX33" fmla="*/ 101600 w 2757714"/>
              <a:gd name="connsiteY33" fmla="*/ 3730171 h 3730171"/>
              <a:gd name="connsiteX34" fmla="*/ 0 w 2757714"/>
              <a:gd name="connsiteY34" fmla="*/ 3730171 h 373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7714" h="3730171">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solidFill>
            <a:schemeClr val="tx1">
              <a:alpha val="28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B2EF2EFE-F095-4F7F-A3BE-4BCA85CA31DE}"/>
              </a:ext>
            </a:extLst>
          </p:cNvPr>
          <p:cNvSpPr/>
          <p:nvPr/>
        </p:nvSpPr>
        <p:spPr>
          <a:xfrm flipH="1">
            <a:off x="8681054" y="3363212"/>
            <a:ext cx="2757714" cy="3730171"/>
          </a:xfrm>
          <a:custGeom>
            <a:avLst/>
            <a:gdLst>
              <a:gd name="connsiteX0" fmla="*/ 0 w 2757714"/>
              <a:gd name="connsiteY0" fmla="*/ 3730171 h 3730171"/>
              <a:gd name="connsiteX1" fmla="*/ 29028 w 2757714"/>
              <a:gd name="connsiteY1" fmla="*/ 0 h 3730171"/>
              <a:gd name="connsiteX2" fmla="*/ 2757714 w 2757714"/>
              <a:gd name="connsiteY2" fmla="*/ 58057 h 3730171"/>
              <a:gd name="connsiteX3" fmla="*/ 2757714 w 2757714"/>
              <a:gd name="connsiteY3" fmla="*/ 3236685 h 3730171"/>
              <a:gd name="connsiteX4" fmla="*/ 2714171 w 2757714"/>
              <a:gd name="connsiteY4" fmla="*/ 3236685 h 3730171"/>
              <a:gd name="connsiteX5" fmla="*/ 2569028 w 2757714"/>
              <a:gd name="connsiteY5" fmla="*/ 3236685 h 3730171"/>
              <a:gd name="connsiteX6" fmla="*/ 2569028 w 2757714"/>
              <a:gd name="connsiteY6" fmla="*/ 3236685 h 3730171"/>
              <a:gd name="connsiteX7" fmla="*/ 2380343 w 2757714"/>
              <a:gd name="connsiteY7" fmla="*/ 3236685 h 3730171"/>
              <a:gd name="connsiteX8" fmla="*/ 2307771 w 2757714"/>
              <a:gd name="connsiteY8" fmla="*/ 3294742 h 3730171"/>
              <a:gd name="connsiteX9" fmla="*/ 2206171 w 2757714"/>
              <a:gd name="connsiteY9" fmla="*/ 3309257 h 3730171"/>
              <a:gd name="connsiteX10" fmla="*/ 2148114 w 2757714"/>
              <a:gd name="connsiteY10" fmla="*/ 3265714 h 3730171"/>
              <a:gd name="connsiteX11" fmla="*/ 2017485 w 2757714"/>
              <a:gd name="connsiteY11" fmla="*/ 3309257 h 3730171"/>
              <a:gd name="connsiteX12" fmla="*/ 1959428 w 2757714"/>
              <a:gd name="connsiteY12" fmla="*/ 3294742 h 3730171"/>
              <a:gd name="connsiteX13" fmla="*/ 1886857 w 2757714"/>
              <a:gd name="connsiteY13" fmla="*/ 3367314 h 3730171"/>
              <a:gd name="connsiteX14" fmla="*/ 1770743 w 2757714"/>
              <a:gd name="connsiteY14" fmla="*/ 3367314 h 3730171"/>
              <a:gd name="connsiteX15" fmla="*/ 1727200 w 2757714"/>
              <a:gd name="connsiteY15" fmla="*/ 3323771 h 3730171"/>
              <a:gd name="connsiteX16" fmla="*/ 1567543 w 2757714"/>
              <a:gd name="connsiteY16" fmla="*/ 3396342 h 3730171"/>
              <a:gd name="connsiteX17" fmla="*/ 1567543 w 2757714"/>
              <a:gd name="connsiteY17" fmla="*/ 3396342 h 3730171"/>
              <a:gd name="connsiteX18" fmla="*/ 1335314 w 2757714"/>
              <a:gd name="connsiteY18" fmla="*/ 3396342 h 3730171"/>
              <a:gd name="connsiteX19" fmla="*/ 1233714 w 2757714"/>
              <a:gd name="connsiteY19" fmla="*/ 3454400 h 3730171"/>
              <a:gd name="connsiteX20" fmla="*/ 1190171 w 2757714"/>
              <a:gd name="connsiteY20" fmla="*/ 3381828 h 3730171"/>
              <a:gd name="connsiteX21" fmla="*/ 1045028 w 2757714"/>
              <a:gd name="connsiteY21" fmla="*/ 3468914 h 3730171"/>
              <a:gd name="connsiteX22" fmla="*/ 1001485 w 2757714"/>
              <a:gd name="connsiteY22" fmla="*/ 3483428 h 3730171"/>
              <a:gd name="connsiteX23" fmla="*/ 870857 w 2757714"/>
              <a:gd name="connsiteY23" fmla="*/ 3541485 h 3730171"/>
              <a:gd name="connsiteX24" fmla="*/ 812800 w 2757714"/>
              <a:gd name="connsiteY24" fmla="*/ 3497942 h 3730171"/>
              <a:gd name="connsiteX25" fmla="*/ 667657 w 2757714"/>
              <a:gd name="connsiteY25" fmla="*/ 3585028 h 3730171"/>
              <a:gd name="connsiteX26" fmla="*/ 609600 w 2757714"/>
              <a:gd name="connsiteY26" fmla="*/ 3526971 h 3730171"/>
              <a:gd name="connsiteX27" fmla="*/ 508000 w 2757714"/>
              <a:gd name="connsiteY27" fmla="*/ 3657600 h 3730171"/>
              <a:gd name="connsiteX28" fmla="*/ 464457 w 2757714"/>
              <a:gd name="connsiteY28" fmla="*/ 3614057 h 3730171"/>
              <a:gd name="connsiteX29" fmla="*/ 391885 w 2757714"/>
              <a:gd name="connsiteY29" fmla="*/ 3628571 h 3730171"/>
              <a:gd name="connsiteX30" fmla="*/ 290285 w 2757714"/>
              <a:gd name="connsiteY30" fmla="*/ 3657600 h 3730171"/>
              <a:gd name="connsiteX31" fmla="*/ 217714 w 2757714"/>
              <a:gd name="connsiteY31" fmla="*/ 3701142 h 3730171"/>
              <a:gd name="connsiteX32" fmla="*/ 130628 w 2757714"/>
              <a:gd name="connsiteY32" fmla="*/ 3686628 h 3730171"/>
              <a:gd name="connsiteX33" fmla="*/ 101600 w 2757714"/>
              <a:gd name="connsiteY33" fmla="*/ 3730171 h 3730171"/>
              <a:gd name="connsiteX34" fmla="*/ 0 w 2757714"/>
              <a:gd name="connsiteY34" fmla="*/ 3730171 h 373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7714" h="3730171">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96BEED5A-D678-4B98-B7A6-9F084ECCD8DC}"/>
              </a:ext>
            </a:extLst>
          </p:cNvPr>
          <p:cNvSpPr/>
          <p:nvPr/>
        </p:nvSpPr>
        <p:spPr>
          <a:xfrm flipH="1">
            <a:off x="8681054" y="3207184"/>
            <a:ext cx="2757714" cy="3730171"/>
          </a:xfrm>
          <a:custGeom>
            <a:avLst/>
            <a:gdLst>
              <a:gd name="connsiteX0" fmla="*/ 0 w 2757714"/>
              <a:gd name="connsiteY0" fmla="*/ 3730171 h 3730171"/>
              <a:gd name="connsiteX1" fmla="*/ 29028 w 2757714"/>
              <a:gd name="connsiteY1" fmla="*/ 0 h 3730171"/>
              <a:gd name="connsiteX2" fmla="*/ 2757714 w 2757714"/>
              <a:gd name="connsiteY2" fmla="*/ 58057 h 3730171"/>
              <a:gd name="connsiteX3" fmla="*/ 2757714 w 2757714"/>
              <a:gd name="connsiteY3" fmla="*/ 3236685 h 3730171"/>
              <a:gd name="connsiteX4" fmla="*/ 2714171 w 2757714"/>
              <a:gd name="connsiteY4" fmla="*/ 3236685 h 3730171"/>
              <a:gd name="connsiteX5" fmla="*/ 2569028 w 2757714"/>
              <a:gd name="connsiteY5" fmla="*/ 3236685 h 3730171"/>
              <a:gd name="connsiteX6" fmla="*/ 2569028 w 2757714"/>
              <a:gd name="connsiteY6" fmla="*/ 3236685 h 3730171"/>
              <a:gd name="connsiteX7" fmla="*/ 2380343 w 2757714"/>
              <a:gd name="connsiteY7" fmla="*/ 3236685 h 3730171"/>
              <a:gd name="connsiteX8" fmla="*/ 2307771 w 2757714"/>
              <a:gd name="connsiteY8" fmla="*/ 3294742 h 3730171"/>
              <a:gd name="connsiteX9" fmla="*/ 2206171 w 2757714"/>
              <a:gd name="connsiteY9" fmla="*/ 3309257 h 3730171"/>
              <a:gd name="connsiteX10" fmla="*/ 2148114 w 2757714"/>
              <a:gd name="connsiteY10" fmla="*/ 3265714 h 3730171"/>
              <a:gd name="connsiteX11" fmla="*/ 2017485 w 2757714"/>
              <a:gd name="connsiteY11" fmla="*/ 3309257 h 3730171"/>
              <a:gd name="connsiteX12" fmla="*/ 1959428 w 2757714"/>
              <a:gd name="connsiteY12" fmla="*/ 3294742 h 3730171"/>
              <a:gd name="connsiteX13" fmla="*/ 1886857 w 2757714"/>
              <a:gd name="connsiteY13" fmla="*/ 3367314 h 3730171"/>
              <a:gd name="connsiteX14" fmla="*/ 1770743 w 2757714"/>
              <a:gd name="connsiteY14" fmla="*/ 3367314 h 3730171"/>
              <a:gd name="connsiteX15" fmla="*/ 1727200 w 2757714"/>
              <a:gd name="connsiteY15" fmla="*/ 3323771 h 3730171"/>
              <a:gd name="connsiteX16" fmla="*/ 1567543 w 2757714"/>
              <a:gd name="connsiteY16" fmla="*/ 3396342 h 3730171"/>
              <a:gd name="connsiteX17" fmla="*/ 1567543 w 2757714"/>
              <a:gd name="connsiteY17" fmla="*/ 3396342 h 3730171"/>
              <a:gd name="connsiteX18" fmla="*/ 1335314 w 2757714"/>
              <a:gd name="connsiteY18" fmla="*/ 3396342 h 3730171"/>
              <a:gd name="connsiteX19" fmla="*/ 1233714 w 2757714"/>
              <a:gd name="connsiteY19" fmla="*/ 3454400 h 3730171"/>
              <a:gd name="connsiteX20" fmla="*/ 1190171 w 2757714"/>
              <a:gd name="connsiteY20" fmla="*/ 3381828 h 3730171"/>
              <a:gd name="connsiteX21" fmla="*/ 1045028 w 2757714"/>
              <a:gd name="connsiteY21" fmla="*/ 3468914 h 3730171"/>
              <a:gd name="connsiteX22" fmla="*/ 1001485 w 2757714"/>
              <a:gd name="connsiteY22" fmla="*/ 3483428 h 3730171"/>
              <a:gd name="connsiteX23" fmla="*/ 870857 w 2757714"/>
              <a:gd name="connsiteY23" fmla="*/ 3541485 h 3730171"/>
              <a:gd name="connsiteX24" fmla="*/ 812800 w 2757714"/>
              <a:gd name="connsiteY24" fmla="*/ 3497942 h 3730171"/>
              <a:gd name="connsiteX25" fmla="*/ 667657 w 2757714"/>
              <a:gd name="connsiteY25" fmla="*/ 3585028 h 3730171"/>
              <a:gd name="connsiteX26" fmla="*/ 609600 w 2757714"/>
              <a:gd name="connsiteY26" fmla="*/ 3526971 h 3730171"/>
              <a:gd name="connsiteX27" fmla="*/ 508000 w 2757714"/>
              <a:gd name="connsiteY27" fmla="*/ 3657600 h 3730171"/>
              <a:gd name="connsiteX28" fmla="*/ 464457 w 2757714"/>
              <a:gd name="connsiteY28" fmla="*/ 3614057 h 3730171"/>
              <a:gd name="connsiteX29" fmla="*/ 391885 w 2757714"/>
              <a:gd name="connsiteY29" fmla="*/ 3628571 h 3730171"/>
              <a:gd name="connsiteX30" fmla="*/ 290285 w 2757714"/>
              <a:gd name="connsiteY30" fmla="*/ 3657600 h 3730171"/>
              <a:gd name="connsiteX31" fmla="*/ 217714 w 2757714"/>
              <a:gd name="connsiteY31" fmla="*/ 3701142 h 3730171"/>
              <a:gd name="connsiteX32" fmla="*/ 130628 w 2757714"/>
              <a:gd name="connsiteY32" fmla="*/ 3686628 h 3730171"/>
              <a:gd name="connsiteX33" fmla="*/ 101600 w 2757714"/>
              <a:gd name="connsiteY33" fmla="*/ 3730171 h 3730171"/>
              <a:gd name="connsiteX34" fmla="*/ 0 w 2757714"/>
              <a:gd name="connsiteY34" fmla="*/ 3730171 h 373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7714" h="3730171">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blipFill>
            <a:blip r:embed="rId4">
              <a:extLst>
                <a:ext uri="{BEBA8EAE-BF5A-486C-A8C5-ECC9F3942E4B}">
                  <a14:imgProps xmlns:a14="http://schemas.microsoft.com/office/drawing/2010/main">
                    <a14:imgLayer r:embed="rId5">
                      <a14:imgEffect>
                        <a14:artisticBlur/>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74280219-0257-4C30-A3CC-B803DD5B29ED}"/>
              </a:ext>
            </a:extLst>
          </p:cNvPr>
          <p:cNvGrpSpPr/>
          <p:nvPr/>
        </p:nvGrpSpPr>
        <p:grpSpPr>
          <a:xfrm>
            <a:off x="5477503" y="2797730"/>
            <a:ext cx="1932010" cy="1693459"/>
            <a:chOff x="5370897" y="1195131"/>
            <a:chExt cx="1932010" cy="1693459"/>
          </a:xfrm>
        </p:grpSpPr>
        <p:sp>
          <p:nvSpPr>
            <p:cNvPr id="83" name="Hexagon 82">
              <a:extLst>
                <a:ext uri="{FF2B5EF4-FFF2-40B4-BE49-F238E27FC236}">
                  <a16:creationId xmlns:a16="http://schemas.microsoft.com/office/drawing/2014/main" id="{9E034416-07E5-4120-9184-B308D153C7C0}"/>
                </a:ext>
              </a:extLst>
            </p:cNvPr>
            <p:cNvSpPr/>
            <p:nvPr/>
          </p:nvSpPr>
          <p:spPr>
            <a:xfrm>
              <a:off x="5655825" y="1468692"/>
              <a:ext cx="1647082" cy="1419898"/>
            </a:xfrm>
            <a:prstGeom prst="hexagon">
              <a:avLst/>
            </a:prstGeom>
            <a:solidFill>
              <a:schemeClr val="tx1">
                <a:alpha val="42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a:extLst>
                <a:ext uri="{FF2B5EF4-FFF2-40B4-BE49-F238E27FC236}">
                  <a16:creationId xmlns:a16="http://schemas.microsoft.com/office/drawing/2014/main" id="{C401BBB8-9A18-4940-9C07-A9E62F218366}"/>
                </a:ext>
              </a:extLst>
            </p:cNvPr>
            <p:cNvSpPr/>
            <p:nvPr/>
          </p:nvSpPr>
          <p:spPr>
            <a:xfrm>
              <a:off x="5370897" y="1195131"/>
              <a:ext cx="1647082" cy="141989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Hexagon 84">
              <a:extLst>
                <a:ext uri="{FF2B5EF4-FFF2-40B4-BE49-F238E27FC236}">
                  <a16:creationId xmlns:a16="http://schemas.microsoft.com/office/drawing/2014/main" id="{558E96E3-7CC6-4269-8BFC-5F65BDB4842C}"/>
                </a:ext>
              </a:extLst>
            </p:cNvPr>
            <p:cNvSpPr/>
            <p:nvPr/>
          </p:nvSpPr>
          <p:spPr>
            <a:xfrm>
              <a:off x="5527483" y="1331024"/>
              <a:ext cx="1331810" cy="1148112"/>
            </a:xfrm>
            <a:prstGeom prst="hex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398DBE19-D1B9-4468-964D-30D228DC5421}"/>
                </a:ext>
              </a:extLst>
            </p:cNvPr>
            <p:cNvSpPr txBox="1"/>
            <p:nvPr/>
          </p:nvSpPr>
          <p:spPr>
            <a:xfrm>
              <a:off x="5558388" y="1851272"/>
              <a:ext cx="1270000" cy="707886"/>
            </a:xfrm>
            <a:prstGeom prst="rect">
              <a:avLst/>
            </a:prstGeom>
            <a:noFill/>
          </p:spPr>
          <p:txBody>
            <a:bodyPr wrap="square" rtlCol="0">
              <a:spAutoFit/>
            </a:bodyPr>
            <a:lstStyle/>
            <a:p>
              <a:pPr algn="ctr"/>
              <a:r>
                <a:rPr lang="en-US" sz="4000" dirty="0">
                  <a:solidFill>
                    <a:schemeClr val="bg1"/>
                  </a:solidFill>
                  <a:latin typeface="Hand Of Sean" panose="02000500000000000000" pitchFamily="2" charset="-128"/>
                  <a:ea typeface="Hand Of Sean" panose="02000500000000000000" pitchFamily="2" charset="-128"/>
                </a:rPr>
                <a:t>02</a:t>
              </a:r>
            </a:p>
          </p:txBody>
        </p:sp>
      </p:grpSp>
      <p:sp>
        <p:nvSpPr>
          <p:cNvPr id="87" name="TextBox 86">
            <a:extLst>
              <a:ext uri="{FF2B5EF4-FFF2-40B4-BE49-F238E27FC236}">
                <a16:creationId xmlns:a16="http://schemas.microsoft.com/office/drawing/2014/main" id="{E663DC8A-6F38-4DF4-BE9E-80EDC03AEBC9}"/>
              </a:ext>
            </a:extLst>
          </p:cNvPr>
          <p:cNvSpPr txBox="1"/>
          <p:nvPr/>
        </p:nvSpPr>
        <p:spPr>
          <a:xfrm>
            <a:off x="1456435" y="4505845"/>
            <a:ext cx="2141119" cy="461665"/>
          </a:xfrm>
          <a:prstGeom prst="rect">
            <a:avLst/>
          </a:prstGeom>
          <a:noFill/>
        </p:spPr>
        <p:txBody>
          <a:bodyPr wrap="square" rtlCol="0">
            <a:spAutoFit/>
          </a:bodyPr>
          <a:lstStyle/>
          <a:p>
            <a:pPr algn="ctr"/>
            <a:r>
              <a:rPr lang="ar-SY" sz="2400" dirty="0">
                <a:solidFill>
                  <a:srgbClr val="FF0000"/>
                </a:solidFill>
                <a:latin typeface="Hand Of Sean" panose="02000500000000000000" pitchFamily="2" charset="-128"/>
                <a:ea typeface="Hand Of Sean" panose="02000500000000000000" pitchFamily="2" charset="-128"/>
              </a:rPr>
              <a:t>معايير اختيار المهنة</a:t>
            </a:r>
          </a:p>
        </p:txBody>
      </p:sp>
      <p:sp>
        <p:nvSpPr>
          <p:cNvPr id="88" name="TextBox 87">
            <a:extLst>
              <a:ext uri="{FF2B5EF4-FFF2-40B4-BE49-F238E27FC236}">
                <a16:creationId xmlns:a16="http://schemas.microsoft.com/office/drawing/2014/main" id="{490B4715-D4CC-40B1-AB52-A823FBB3D84E}"/>
              </a:ext>
            </a:extLst>
          </p:cNvPr>
          <p:cNvSpPr txBox="1"/>
          <p:nvPr/>
        </p:nvSpPr>
        <p:spPr>
          <a:xfrm>
            <a:off x="1688664" y="5121532"/>
            <a:ext cx="1621837" cy="707886"/>
          </a:xfrm>
          <a:prstGeom prst="rect">
            <a:avLst/>
          </a:prstGeom>
          <a:noFill/>
        </p:spPr>
        <p:txBody>
          <a:bodyPr wrap="square" rtlCol="0">
            <a:spAutoFit/>
          </a:bodyPr>
          <a:lstStyle/>
          <a:p>
            <a:pPr algn="ctr"/>
            <a:r>
              <a:rPr lang="ar-SY" sz="2000" dirty="0">
                <a:latin typeface="Hand Of Sean" panose="02000500000000000000" pitchFamily="2" charset="-128"/>
                <a:ea typeface="Hand Of Sean" panose="02000500000000000000" pitchFamily="2" charset="-128"/>
              </a:rPr>
              <a:t>التخصص</a:t>
            </a:r>
          </a:p>
          <a:p>
            <a:pPr algn="ctr"/>
            <a:r>
              <a:rPr lang="ar-SY" sz="2000" dirty="0">
                <a:latin typeface="Hand Of Sean" panose="02000500000000000000" pitchFamily="2" charset="-128"/>
                <a:ea typeface="Hand Of Sean" panose="02000500000000000000" pitchFamily="2" charset="-128"/>
              </a:rPr>
              <a:t>والمستوى العلمي</a:t>
            </a:r>
            <a:endParaRPr lang="en-US" sz="2000" dirty="0">
              <a:latin typeface="Hand Of Sean" panose="02000500000000000000" pitchFamily="2" charset="-128"/>
              <a:ea typeface="Hand Of Sean" panose="02000500000000000000" pitchFamily="2" charset="-128"/>
            </a:endParaRPr>
          </a:p>
        </p:txBody>
      </p:sp>
      <p:sp>
        <p:nvSpPr>
          <p:cNvPr id="89" name="TextBox 88">
            <a:extLst>
              <a:ext uri="{FF2B5EF4-FFF2-40B4-BE49-F238E27FC236}">
                <a16:creationId xmlns:a16="http://schemas.microsoft.com/office/drawing/2014/main" id="{FCA1546D-CCD2-4701-95E0-AFFEC7AA368D}"/>
              </a:ext>
            </a:extLst>
          </p:cNvPr>
          <p:cNvSpPr txBox="1"/>
          <p:nvPr/>
        </p:nvSpPr>
        <p:spPr>
          <a:xfrm>
            <a:off x="5246636" y="4557712"/>
            <a:ext cx="2141119" cy="461665"/>
          </a:xfrm>
          <a:prstGeom prst="rect">
            <a:avLst/>
          </a:prstGeom>
          <a:noFill/>
        </p:spPr>
        <p:txBody>
          <a:bodyPr wrap="square" rtlCol="0">
            <a:spAutoFit/>
          </a:bodyPr>
          <a:lstStyle/>
          <a:p>
            <a:pPr algn="ctr"/>
            <a:r>
              <a:rPr lang="ar-SY" sz="2400" dirty="0">
                <a:solidFill>
                  <a:srgbClr val="FF0000"/>
                </a:solidFill>
                <a:latin typeface="Hand Of Sean" panose="02000500000000000000" pitchFamily="2" charset="-128"/>
                <a:ea typeface="Hand Of Sean" panose="02000500000000000000" pitchFamily="2" charset="-128"/>
              </a:rPr>
              <a:t>معايير اختيار المهنة</a:t>
            </a:r>
          </a:p>
        </p:txBody>
      </p:sp>
      <p:sp>
        <p:nvSpPr>
          <p:cNvPr id="90" name="TextBox 89">
            <a:extLst>
              <a:ext uri="{FF2B5EF4-FFF2-40B4-BE49-F238E27FC236}">
                <a16:creationId xmlns:a16="http://schemas.microsoft.com/office/drawing/2014/main" id="{9A87726D-88A7-4804-A813-22FAC84100A2}"/>
              </a:ext>
            </a:extLst>
          </p:cNvPr>
          <p:cNvSpPr txBox="1"/>
          <p:nvPr/>
        </p:nvSpPr>
        <p:spPr>
          <a:xfrm>
            <a:off x="5478865" y="5173399"/>
            <a:ext cx="1621837" cy="400110"/>
          </a:xfrm>
          <a:prstGeom prst="rect">
            <a:avLst/>
          </a:prstGeom>
          <a:noFill/>
        </p:spPr>
        <p:txBody>
          <a:bodyPr wrap="square" rtlCol="0">
            <a:spAutoFit/>
          </a:bodyPr>
          <a:lstStyle/>
          <a:p>
            <a:pPr algn="ctr"/>
            <a:r>
              <a:rPr lang="ar-SY" sz="2000" dirty="0">
                <a:latin typeface="Hand Of Sean" panose="02000500000000000000" pitchFamily="2" charset="-128"/>
                <a:ea typeface="Hand Of Sean" panose="02000500000000000000" pitchFamily="2" charset="-128"/>
              </a:rPr>
              <a:t>الميول والقدرات</a:t>
            </a:r>
            <a:endParaRPr lang="en-US" sz="2000" dirty="0">
              <a:latin typeface="Hand Of Sean" panose="02000500000000000000" pitchFamily="2" charset="-128"/>
              <a:ea typeface="Hand Of Sean" panose="02000500000000000000" pitchFamily="2" charset="-128"/>
            </a:endParaRPr>
          </a:p>
        </p:txBody>
      </p:sp>
      <p:sp>
        <p:nvSpPr>
          <p:cNvPr id="91" name="TextBox 90">
            <a:extLst>
              <a:ext uri="{FF2B5EF4-FFF2-40B4-BE49-F238E27FC236}">
                <a16:creationId xmlns:a16="http://schemas.microsoft.com/office/drawing/2014/main" id="{A8C2BEC7-EC9B-4D43-BC15-0F0C8888F08F}"/>
              </a:ext>
            </a:extLst>
          </p:cNvPr>
          <p:cNvSpPr txBox="1"/>
          <p:nvPr/>
        </p:nvSpPr>
        <p:spPr>
          <a:xfrm>
            <a:off x="9120150" y="4569612"/>
            <a:ext cx="2141119" cy="461665"/>
          </a:xfrm>
          <a:prstGeom prst="rect">
            <a:avLst/>
          </a:prstGeom>
          <a:noFill/>
        </p:spPr>
        <p:txBody>
          <a:bodyPr wrap="square" rtlCol="0">
            <a:spAutoFit/>
          </a:bodyPr>
          <a:lstStyle/>
          <a:p>
            <a:pPr algn="ctr"/>
            <a:r>
              <a:rPr lang="ar-SY" sz="2400" dirty="0">
                <a:solidFill>
                  <a:srgbClr val="FF0000"/>
                </a:solidFill>
                <a:latin typeface="Hand Of Sean" panose="02000500000000000000" pitchFamily="2" charset="-128"/>
                <a:ea typeface="Hand Of Sean" panose="02000500000000000000" pitchFamily="2" charset="-128"/>
              </a:rPr>
              <a:t>معايير اختيار المهنة</a:t>
            </a:r>
          </a:p>
        </p:txBody>
      </p:sp>
      <p:sp>
        <p:nvSpPr>
          <p:cNvPr id="92" name="TextBox 91">
            <a:extLst>
              <a:ext uri="{FF2B5EF4-FFF2-40B4-BE49-F238E27FC236}">
                <a16:creationId xmlns:a16="http://schemas.microsoft.com/office/drawing/2014/main" id="{DCC60C06-0471-4B81-8FF2-8A99858EAAF4}"/>
              </a:ext>
            </a:extLst>
          </p:cNvPr>
          <p:cNvSpPr txBox="1"/>
          <p:nvPr/>
        </p:nvSpPr>
        <p:spPr>
          <a:xfrm>
            <a:off x="9352379" y="5185299"/>
            <a:ext cx="1621837" cy="707886"/>
          </a:xfrm>
          <a:prstGeom prst="rect">
            <a:avLst/>
          </a:prstGeom>
          <a:noFill/>
        </p:spPr>
        <p:txBody>
          <a:bodyPr wrap="square" rtlCol="0">
            <a:spAutoFit/>
          </a:bodyPr>
          <a:lstStyle/>
          <a:p>
            <a:pPr algn="ctr"/>
            <a:r>
              <a:rPr lang="ar-SY" sz="2000" dirty="0">
                <a:latin typeface="Hand Of Sean" panose="02000500000000000000" pitchFamily="2" charset="-128"/>
                <a:ea typeface="Hand Of Sean" panose="02000500000000000000" pitchFamily="2" charset="-128"/>
              </a:rPr>
              <a:t>حاجات سوق</a:t>
            </a:r>
          </a:p>
          <a:p>
            <a:pPr algn="ctr"/>
            <a:r>
              <a:rPr lang="ar-SY" sz="2000" dirty="0">
                <a:latin typeface="Hand Of Sean" panose="02000500000000000000" pitchFamily="2" charset="-128"/>
                <a:ea typeface="Hand Of Sean" panose="02000500000000000000" pitchFamily="2" charset="-128"/>
              </a:rPr>
              <a:t>العمل</a:t>
            </a:r>
            <a:endParaRPr lang="en-US" sz="2000" dirty="0">
              <a:latin typeface="Hand Of Sean" panose="02000500000000000000" pitchFamily="2" charset="-128"/>
              <a:ea typeface="Hand Of Sean" panose="02000500000000000000" pitchFamily="2" charset="-128"/>
            </a:endParaRPr>
          </a:p>
        </p:txBody>
      </p:sp>
      <p:grpSp>
        <p:nvGrpSpPr>
          <p:cNvPr id="93" name="Group 92">
            <a:extLst>
              <a:ext uri="{FF2B5EF4-FFF2-40B4-BE49-F238E27FC236}">
                <a16:creationId xmlns:a16="http://schemas.microsoft.com/office/drawing/2014/main" id="{87F6C99A-FA41-4CB9-90D4-CF4FB73853F5}"/>
              </a:ext>
            </a:extLst>
          </p:cNvPr>
          <p:cNvGrpSpPr/>
          <p:nvPr/>
        </p:nvGrpSpPr>
        <p:grpSpPr>
          <a:xfrm>
            <a:off x="9393814" y="2885899"/>
            <a:ext cx="1710455" cy="1622459"/>
            <a:chOff x="9287208" y="1283300"/>
            <a:chExt cx="1710455" cy="1622459"/>
          </a:xfrm>
        </p:grpSpPr>
        <p:sp>
          <p:nvSpPr>
            <p:cNvPr id="94" name="Dodecagon 93">
              <a:extLst>
                <a:ext uri="{FF2B5EF4-FFF2-40B4-BE49-F238E27FC236}">
                  <a16:creationId xmlns:a16="http://schemas.microsoft.com/office/drawing/2014/main" id="{A0F57849-5ECC-46DB-9BA9-12A129A90E53}"/>
                </a:ext>
              </a:extLst>
            </p:cNvPr>
            <p:cNvSpPr/>
            <p:nvPr/>
          </p:nvSpPr>
          <p:spPr>
            <a:xfrm>
              <a:off x="9549338" y="1457434"/>
              <a:ext cx="1448325" cy="1448325"/>
            </a:xfrm>
            <a:prstGeom prst="dodecagon">
              <a:avLst/>
            </a:prstGeom>
            <a:solidFill>
              <a:schemeClr val="tx1">
                <a:alpha val="54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decagon 94">
              <a:extLst>
                <a:ext uri="{FF2B5EF4-FFF2-40B4-BE49-F238E27FC236}">
                  <a16:creationId xmlns:a16="http://schemas.microsoft.com/office/drawing/2014/main" id="{703EE14F-36B1-4D2A-9BD1-03F03CF9F258}"/>
                </a:ext>
              </a:extLst>
            </p:cNvPr>
            <p:cNvSpPr/>
            <p:nvPr/>
          </p:nvSpPr>
          <p:spPr>
            <a:xfrm>
              <a:off x="9290519" y="1283300"/>
              <a:ext cx="1448325" cy="1448325"/>
            </a:xfrm>
            <a:prstGeom prst="dodec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decagon 95">
              <a:extLst>
                <a:ext uri="{FF2B5EF4-FFF2-40B4-BE49-F238E27FC236}">
                  <a16:creationId xmlns:a16="http://schemas.microsoft.com/office/drawing/2014/main" id="{3765D785-F809-4A13-8E82-616191386DB2}"/>
                </a:ext>
              </a:extLst>
            </p:cNvPr>
            <p:cNvSpPr/>
            <p:nvPr/>
          </p:nvSpPr>
          <p:spPr>
            <a:xfrm>
              <a:off x="9358833" y="1341481"/>
              <a:ext cx="1287832" cy="1287832"/>
            </a:xfrm>
            <a:prstGeom prst="dodecagon">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6DC160AB-AEC9-4E65-B43E-5A37F17794ED}"/>
                </a:ext>
              </a:extLst>
            </p:cNvPr>
            <p:cNvSpPr txBox="1"/>
            <p:nvPr/>
          </p:nvSpPr>
          <p:spPr>
            <a:xfrm>
              <a:off x="9287208" y="1807437"/>
              <a:ext cx="1385377" cy="646331"/>
            </a:xfrm>
            <a:prstGeom prst="rect">
              <a:avLst/>
            </a:prstGeom>
            <a:noFill/>
          </p:spPr>
          <p:txBody>
            <a:bodyPr wrap="square" rtlCol="0">
              <a:spAutoFit/>
            </a:bodyPr>
            <a:lstStyle/>
            <a:p>
              <a:pPr algn="ctr"/>
              <a:r>
                <a:rPr lang="en-US" sz="3600" b="1" dirty="0">
                  <a:solidFill>
                    <a:schemeClr val="bg1"/>
                  </a:solidFill>
                  <a:latin typeface="Hand Of Sean" panose="02000500000000000000" pitchFamily="2" charset="-128"/>
                  <a:ea typeface="Hand Of Sean" panose="02000500000000000000" pitchFamily="2" charset="-128"/>
                </a:rPr>
                <a:t>03</a:t>
              </a:r>
            </a:p>
          </p:txBody>
        </p:sp>
      </p:grpSp>
      <p:cxnSp>
        <p:nvCxnSpPr>
          <p:cNvPr id="98" name="Straight Connector 97">
            <a:extLst>
              <a:ext uri="{FF2B5EF4-FFF2-40B4-BE49-F238E27FC236}">
                <a16:creationId xmlns:a16="http://schemas.microsoft.com/office/drawing/2014/main" id="{ED5F2932-89AC-4703-9369-831290449C89}"/>
              </a:ext>
            </a:extLst>
          </p:cNvPr>
          <p:cNvCxnSpPr/>
          <p:nvPr/>
        </p:nvCxnSpPr>
        <p:spPr>
          <a:xfrm flipV="1">
            <a:off x="9612031" y="3179468"/>
            <a:ext cx="644577" cy="215210"/>
          </a:xfrm>
          <a:prstGeom prst="line">
            <a:avLst/>
          </a:prstGeom>
          <a:ln w="25400">
            <a:gradFill>
              <a:gsLst>
                <a:gs pos="10000">
                  <a:schemeClr val="tx1"/>
                </a:gs>
                <a:gs pos="54000">
                  <a:schemeClr val="bg1"/>
                </a:gs>
                <a:gs pos="90000">
                  <a:schemeClr val="tx1"/>
                </a:gs>
              </a:gsLst>
              <a:lin ang="5400000" scaled="1"/>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7558F15-3C3E-4483-9C1C-A8E4E049F369}"/>
              </a:ext>
            </a:extLst>
          </p:cNvPr>
          <p:cNvCxnSpPr/>
          <p:nvPr/>
        </p:nvCxnSpPr>
        <p:spPr>
          <a:xfrm flipV="1">
            <a:off x="5878677" y="3157815"/>
            <a:ext cx="644577" cy="215210"/>
          </a:xfrm>
          <a:prstGeom prst="line">
            <a:avLst/>
          </a:prstGeom>
          <a:ln w="25400">
            <a:gradFill>
              <a:gsLst>
                <a:gs pos="10000">
                  <a:schemeClr val="tx1"/>
                </a:gs>
                <a:gs pos="54000">
                  <a:schemeClr val="bg1"/>
                </a:gs>
                <a:gs pos="90000">
                  <a:schemeClr val="tx1"/>
                </a:gs>
              </a:gsLst>
              <a:lin ang="5400000" scaled="1"/>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7007A0A3-8501-46C8-8AF8-7A171DD5F94D}"/>
              </a:ext>
            </a:extLst>
          </p:cNvPr>
          <p:cNvGrpSpPr/>
          <p:nvPr/>
        </p:nvGrpSpPr>
        <p:grpSpPr>
          <a:xfrm>
            <a:off x="1655403" y="2784076"/>
            <a:ext cx="1935802" cy="1599434"/>
            <a:chOff x="1548797" y="1181477"/>
            <a:chExt cx="1935802" cy="1599434"/>
          </a:xfrm>
        </p:grpSpPr>
        <p:sp>
          <p:nvSpPr>
            <p:cNvPr id="101" name="Rectangle: Rounded Corners 100">
              <a:extLst>
                <a:ext uri="{FF2B5EF4-FFF2-40B4-BE49-F238E27FC236}">
                  <a16:creationId xmlns:a16="http://schemas.microsoft.com/office/drawing/2014/main" id="{1672DE77-A6F3-4F98-B573-4CB730B28B2A}"/>
                </a:ext>
              </a:extLst>
            </p:cNvPr>
            <p:cNvSpPr/>
            <p:nvPr/>
          </p:nvSpPr>
          <p:spPr>
            <a:xfrm rot="20402536">
              <a:off x="1829971" y="1373025"/>
              <a:ext cx="1654628" cy="1407886"/>
            </a:xfrm>
            <a:prstGeom prst="roundRect">
              <a:avLst>
                <a:gd name="adj" fmla="val 11512"/>
              </a:avLst>
            </a:prstGeom>
            <a:solidFill>
              <a:schemeClr val="tx1">
                <a:alpha val="56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356C22AF-15F3-4CD9-AD60-058E84CBFF17}"/>
                </a:ext>
              </a:extLst>
            </p:cNvPr>
            <p:cNvSpPr/>
            <p:nvPr/>
          </p:nvSpPr>
          <p:spPr>
            <a:xfrm rot="20602948">
              <a:off x="1548797" y="1181477"/>
              <a:ext cx="1654628" cy="1407886"/>
            </a:xfrm>
            <a:prstGeom prst="roundRect">
              <a:avLst>
                <a:gd name="adj" fmla="val 11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041F4964-68D9-4942-A51C-DCCDA6EAB3E3}"/>
                </a:ext>
              </a:extLst>
            </p:cNvPr>
            <p:cNvSpPr/>
            <p:nvPr/>
          </p:nvSpPr>
          <p:spPr>
            <a:xfrm rot="20602948">
              <a:off x="1708695" y="1300905"/>
              <a:ext cx="1363762" cy="1160395"/>
            </a:xfrm>
            <a:prstGeom prst="roundRect">
              <a:avLst>
                <a:gd name="adj" fmla="val 115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BFFACEAA-C5BD-41D9-B6B2-E4502B97E8E3}"/>
                </a:ext>
              </a:extLst>
            </p:cNvPr>
            <p:cNvSpPr txBox="1"/>
            <p:nvPr/>
          </p:nvSpPr>
          <p:spPr>
            <a:xfrm>
              <a:off x="1774372" y="1849215"/>
              <a:ext cx="1270000" cy="707886"/>
            </a:xfrm>
            <a:prstGeom prst="rect">
              <a:avLst/>
            </a:prstGeom>
            <a:noFill/>
          </p:spPr>
          <p:txBody>
            <a:bodyPr wrap="square" rtlCol="0">
              <a:spAutoFit/>
            </a:bodyPr>
            <a:lstStyle/>
            <a:p>
              <a:pPr algn="ctr"/>
              <a:r>
                <a:rPr lang="en-US" sz="4000" dirty="0">
                  <a:solidFill>
                    <a:schemeClr val="bg1"/>
                  </a:solidFill>
                  <a:latin typeface="Hand Of Sean" panose="02000500000000000000" pitchFamily="2" charset="-128"/>
                  <a:ea typeface="Hand Of Sean" panose="02000500000000000000" pitchFamily="2" charset="-128"/>
                </a:rPr>
                <a:t>01</a:t>
              </a:r>
            </a:p>
          </p:txBody>
        </p:sp>
      </p:grpSp>
      <p:cxnSp>
        <p:nvCxnSpPr>
          <p:cNvPr id="105" name="Straight Connector 104">
            <a:extLst>
              <a:ext uri="{FF2B5EF4-FFF2-40B4-BE49-F238E27FC236}">
                <a16:creationId xmlns:a16="http://schemas.microsoft.com/office/drawing/2014/main" id="{EA698C4C-2AA7-4C50-91A6-2D25DF60BD4A}"/>
              </a:ext>
            </a:extLst>
          </p:cNvPr>
          <p:cNvCxnSpPr/>
          <p:nvPr/>
        </p:nvCxnSpPr>
        <p:spPr>
          <a:xfrm rot="20602948" flipV="1">
            <a:off x="1922596" y="3272111"/>
            <a:ext cx="644577" cy="215210"/>
          </a:xfrm>
          <a:prstGeom prst="line">
            <a:avLst/>
          </a:prstGeom>
          <a:ln w="25400">
            <a:gradFill>
              <a:gsLst>
                <a:gs pos="10000">
                  <a:schemeClr val="tx1"/>
                </a:gs>
                <a:gs pos="54000">
                  <a:schemeClr val="bg1"/>
                </a:gs>
                <a:gs pos="90000">
                  <a:schemeClr val="tx1"/>
                </a:gs>
              </a:gsLst>
              <a:lin ang="5400000" scaled="1"/>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Tree>
    <p:extLst>
      <p:ext uri="{BB962C8B-B14F-4D97-AF65-F5344CB8AC3E}">
        <p14:creationId xmlns:p14="http://schemas.microsoft.com/office/powerpoint/2010/main" val="20227749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300" fill="hold"/>
                                            <p:tgtEl>
                                              <p:spTgt spid="77"/>
                                            </p:tgtEl>
                                            <p:attrNameLst>
                                              <p:attrName>ppt_x</p:attrName>
                                            </p:attrNameLst>
                                          </p:cBhvr>
                                          <p:tavLst>
                                            <p:tav tm="0">
                                              <p:val>
                                                <p:strVal val="#ppt_x"/>
                                              </p:val>
                                            </p:tav>
                                            <p:tav tm="100000">
                                              <p:val>
                                                <p:strVal val="#ppt_x"/>
                                              </p:val>
                                            </p:tav>
                                          </p:tavLst>
                                        </p:anim>
                                        <p:anim calcmode="lin" valueType="num">
                                          <p:cBhvr additive="base">
                                            <p:cTn id="39" dur="300" fill="hold"/>
                                            <p:tgtEl>
                                              <p:spTgt spid="7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300" fill="hold"/>
                                            <p:tgtEl>
                                              <p:spTgt spid="76"/>
                                            </p:tgtEl>
                                            <p:attrNameLst>
                                              <p:attrName>ppt_x</p:attrName>
                                            </p:attrNameLst>
                                          </p:cBhvr>
                                          <p:tavLst>
                                            <p:tav tm="0">
                                              <p:val>
                                                <p:strVal val="#ppt_x"/>
                                              </p:val>
                                            </p:tav>
                                            <p:tav tm="100000">
                                              <p:val>
                                                <p:strVal val="#ppt_x"/>
                                              </p:val>
                                            </p:tav>
                                          </p:tavLst>
                                        </p:anim>
                                        <p:anim calcmode="lin" valueType="num">
                                          <p:cBhvr additive="base">
                                            <p:cTn id="43" dur="3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300"/>
                                </p:stCondLst>
                                <p:childTnLst>
                                  <p:par>
                                    <p:cTn id="45" presetID="10" presetClass="entr" presetSubtype="0"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300"/>
                                            <p:tgtEl>
                                              <p:spTgt spid="75"/>
                                            </p:tgtEl>
                                          </p:cBhvr>
                                        </p:animEffect>
                                      </p:childTnLst>
                                    </p:cTn>
                                  </p:par>
                                  <p:par>
                                    <p:cTn id="48" presetID="2" presetClass="entr" presetSubtype="1"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300" fill="hold"/>
                                            <p:tgtEl>
                                              <p:spTgt spid="100"/>
                                            </p:tgtEl>
                                            <p:attrNameLst>
                                              <p:attrName>ppt_x</p:attrName>
                                            </p:attrNameLst>
                                          </p:cBhvr>
                                          <p:tavLst>
                                            <p:tav tm="0">
                                              <p:val>
                                                <p:strVal val="#ppt_x"/>
                                              </p:val>
                                            </p:tav>
                                            <p:tav tm="100000">
                                              <p:val>
                                                <p:strVal val="#ppt_x"/>
                                              </p:val>
                                            </p:tav>
                                          </p:tavLst>
                                        </p:anim>
                                        <p:anim calcmode="lin" valueType="num">
                                          <p:cBhvr additive="base">
                                            <p:cTn id="51" dur="300" fill="hold"/>
                                            <p:tgtEl>
                                              <p:spTgt spid="100"/>
                                            </p:tgtEl>
                                            <p:attrNameLst>
                                              <p:attrName>ppt_y</p:attrName>
                                            </p:attrNameLst>
                                          </p:cBhvr>
                                          <p:tavLst>
                                            <p:tav tm="0">
                                              <p:val>
                                                <p:strVal val="0-#ppt_h/2"/>
                                              </p:val>
                                            </p:tav>
                                            <p:tav tm="100000">
                                              <p:val>
                                                <p:strVal val="#ppt_y"/>
                                              </p:val>
                                            </p:tav>
                                          </p:tavLst>
                                        </p:anim>
                                      </p:childTnLst>
                                    </p:cTn>
                                  </p:par>
                                </p:childTnLst>
                              </p:cTn>
                            </p:par>
                            <p:par>
                              <p:cTn id="52" fill="hold">
                                <p:stCondLst>
                                  <p:cond delay="600"/>
                                </p:stCondLst>
                                <p:childTnLst>
                                  <p:par>
                                    <p:cTn id="53" presetID="1" presetClass="entr" presetSubtype="0" fill="hold" nodeType="after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childTnLst>
                              </p:cTn>
                            </p:par>
                            <p:par>
                              <p:cTn id="55" fill="hold">
                                <p:stCondLst>
                                  <p:cond delay="600"/>
                                </p:stCondLst>
                                <p:childTnLst>
                                  <p:par>
                                    <p:cTn id="56" presetID="17" presetClass="entr" presetSubtype="1"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 calcmode="lin" valueType="num">
                                          <p:cBhvr>
                                            <p:cTn id="58" dur="300" fill="hold"/>
                                            <p:tgtEl>
                                              <p:spTgt spid="87"/>
                                            </p:tgtEl>
                                            <p:attrNameLst>
                                              <p:attrName>ppt_x</p:attrName>
                                            </p:attrNameLst>
                                          </p:cBhvr>
                                          <p:tavLst>
                                            <p:tav tm="0">
                                              <p:val>
                                                <p:strVal val="#ppt_x"/>
                                              </p:val>
                                            </p:tav>
                                            <p:tav tm="100000">
                                              <p:val>
                                                <p:strVal val="#ppt_x"/>
                                              </p:val>
                                            </p:tav>
                                          </p:tavLst>
                                        </p:anim>
                                        <p:anim calcmode="lin" valueType="num">
                                          <p:cBhvr>
                                            <p:cTn id="59" dur="300" fill="hold"/>
                                            <p:tgtEl>
                                              <p:spTgt spid="87"/>
                                            </p:tgtEl>
                                            <p:attrNameLst>
                                              <p:attrName>ppt_y</p:attrName>
                                            </p:attrNameLst>
                                          </p:cBhvr>
                                          <p:tavLst>
                                            <p:tav tm="0">
                                              <p:val>
                                                <p:strVal val="#ppt_y-#ppt_h/2"/>
                                              </p:val>
                                            </p:tav>
                                            <p:tav tm="100000">
                                              <p:val>
                                                <p:strVal val="#ppt_y"/>
                                              </p:val>
                                            </p:tav>
                                          </p:tavLst>
                                        </p:anim>
                                        <p:anim calcmode="lin" valueType="num">
                                          <p:cBhvr>
                                            <p:cTn id="60" dur="300" fill="hold"/>
                                            <p:tgtEl>
                                              <p:spTgt spid="87"/>
                                            </p:tgtEl>
                                            <p:attrNameLst>
                                              <p:attrName>ppt_w</p:attrName>
                                            </p:attrNameLst>
                                          </p:cBhvr>
                                          <p:tavLst>
                                            <p:tav tm="0">
                                              <p:val>
                                                <p:strVal val="#ppt_w"/>
                                              </p:val>
                                            </p:tav>
                                            <p:tav tm="100000">
                                              <p:val>
                                                <p:strVal val="#ppt_w"/>
                                              </p:val>
                                            </p:tav>
                                          </p:tavLst>
                                        </p:anim>
                                        <p:anim calcmode="lin" valueType="num">
                                          <p:cBhvr>
                                            <p:cTn id="61" dur="300" fill="hold"/>
                                            <p:tgtEl>
                                              <p:spTgt spid="87"/>
                                            </p:tgtEl>
                                            <p:attrNameLst>
                                              <p:attrName>ppt_h</p:attrName>
                                            </p:attrNameLst>
                                          </p:cBhvr>
                                          <p:tavLst>
                                            <p:tav tm="0">
                                              <p:val>
                                                <p:fltVal val="0"/>
                                              </p:val>
                                            </p:tav>
                                            <p:tav tm="100000">
                                              <p:val>
                                                <p:strVal val="#ppt_h"/>
                                              </p:val>
                                            </p:tav>
                                          </p:tavLst>
                                        </p:anim>
                                      </p:childTnLst>
                                    </p:cTn>
                                  </p:par>
                                </p:childTnLst>
                              </p:cTn>
                            </p:par>
                            <p:par>
                              <p:cTn id="62" fill="hold">
                                <p:stCondLst>
                                  <p:cond delay="900"/>
                                </p:stCondLst>
                                <p:childTnLst>
                                  <p:par>
                                    <p:cTn id="63" presetID="17" presetClass="entr" presetSubtype="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 calcmode="lin" valueType="num">
                                          <p:cBhvr>
                                            <p:cTn id="65" dur="300" fill="hold"/>
                                            <p:tgtEl>
                                              <p:spTgt spid="88"/>
                                            </p:tgtEl>
                                            <p:attrNameLst>
                                              <p:attrName>ppt_x</p:attrName>
                                            </p:attrNameLst>
                                          </p:cBhvr>
                                          <p:tavLst>
                                            <p:tav tm="0">
                                              <p:val>
                                                <p:strVal val="#ppt_x"/>
                                              </p:val>
                                            </p:tav>
                                            <p:tav tm="100000">
                                              <p:val>
                                                <p:strVal val="#ppt_x"/>
                                              </p:val>
                                            </p:tav>
                                          </p:tavLst>
                                        </p:anim>
                                        <p:anim calcmode="lin" valueType="num">
                                          <p:cBhvr>
                                            <p:cTn id="66" dur="300" fill="hold"/>
                                            <p:tgtEl>
                                              <p:spTgt spid="88"/>
                                            </p:tgtEl>
                                            <p:attrNameLst>
                                              <p:attrName>ppt_y</p:attrName>
                                            </p:attrNameLst>
                                          </p:cBhvr>
                                          <p:tavLst>
                                            <p:tav tm="0">
                                              <p:val>
                                                <p:strVal val="#ppt_y-#ppt_h/2"/>
                                              </p:val>
                                            </p:tav>
                                            <p:tav tm="100000">
                                              <p:val>
                                                <p:strVal val="#ppt_y"/>
                                              </p:val>
                                            </p:tav>
                                          </p:tavLst>
                                        </p:anim>
                                        <p:anim calcmode="lin" valueType="num">
                                          <p:cBhvr>
                                            <p:cTn id="67" dur="300" fill="hold"/>
                                            <p:tgtEl>
                                              <p:spTgt spid="88"/>
                                            </p:tgtEl>
                                            <p:attrNameLst>
                                              <p:attrName>ppt_w</p:attrName>
                                            </p:attrNameLst>
                                          </p:cBhvr>
                                          <p:tavLst>
                                            <p:tav tm="0">
                                              <p:val>
                                                <p:strVal val="#ppt_w"/>
                                              </p:val>
                                            </p:tav>
                                            <p:tav tm="100000">
                                              <p:val>
                                                <p:strVal val="#ppt_w"/>
                                              </p:val>
                                            </p:tav>
                                          </p:tavLst>
                                        </p:anim>
                                        <p:anim calcmode="lin" valueType="num">
                                          <p:cBhvr>
                                            <p:cTn id="68" dur="3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additive="base">
                                            <p:cTn id="73" dur="300" fill="hold"/>
                                            <p:tgtEl>
                                              <p:spTgt spid="78"/>
                                            </p:tgtEl>
                                            <p:attrNameLst>
                                              <p:attrName>ppt_x</p:attrName>
                                            </p:attrNameLst>
                                          </p:cBhvr>
                                          <p:tavLst>
                                            <p:tav tm="0">
                                              <p:val>
                                                <p:strVal val="#ppt_x"/>
                                              </p:val>
                                            </p:tav>
                                            <p:tav tm="100000">
                                              <p:val>
                                                <p:strVal val="#ppt_x"/>
                                              </p:val>
                                            </p:tav>
                                          </p:tavLst>
                                        </p:anim>
                                        <p:anim calcmode="lin" valueType="num">
                                          <p:cBhvr additive="base">
                                            <p:cTn id="74" dur="300" fill="hold"/>
                                            <p:tgtEl>
                                              <p:spTgt spid="7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300" fill="hold"/>
                                            <p:tgtEl>
                                              <p:spTgt spid="74"/>
                                            </p:tgtEl>
                                            <p:attrNameLst>
                                              <p:attrName>ppt_x</p:attrName>
                                            </p:attrNameLst>
                                          </p:cBhvr>
                                          <p:tavLst>
                                            <p:tav tm="0">
                                              <p:val>
                                                <p:strVal val="#ppt_x"/>
                                              </p:val>
                                            </p:tav>
                                            <p:tav tm="100000">
                                              <p:val>
                                                <p:strVal val="#ppt_x"/>
                                              </p:val>
                                            </p:tav>
                                          </p:tavLst>
                                        </p:anim>
                                        <p:anim calcmode="lin" valueType="num">
                                          <p:cBhvr additive="base">
                                            <p:cTn id="78" dur="300" fill="hold"/>
                                            <p:tgtEl>
                                              <p:spTgt spid="74"/>
                                            </p:tgtEl>
                                            <p:attrNameLst>
                                              <p:attrName>ppt_y</p:attrName>
                                            </p:attrNameLst>
                                          </p:cBhvr>
                                          <p:tavLst>
                                            <p:tav tm="0">
                                              <p:val>
                                                <p:strVal val="1+#ppt_h/2"/>
                                              </p:val>
                                            </p:tav>
                                            <p:tav tm="100000">
                                              <p:val>
                                                <p:strVal val="#ppt_y"/>
                                              </p:val>
                                            </p:tav>
                                          </p:tavLst>
                                        </p:anim>
                                      </p:childTnLst>
                                    </p:cTn>
                                  </p:par>
                                </p:childTnLst>
                              </p:cTn>
                            </p:par>
                            <p:par>
                              <p:cTn id="79" fill="hold">
                                <p:stCondLst>
                                  <p:cond delay="300"/>
                                </p:stCondLst>
                                <p:childTnLst>
                                  <p:par>
                                    <p:cTn id="80" presetID="10"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300"/>
                                            <p:tgtEl>
                                              <p:spTgt spid="73"/>
                                            </p:tgtEl>
                                          </p:cBhvr>
                                        </p:animEffect>
                                      </p:childTnLst>
                                    </p:cTn>
                                  </p:par>
                                  <p:par>
                                    <p:cTn id="83" presetID="2" presetClass="entr" presetSubtype="1" fill="hold" nodeType="with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300" fill="hold"/>
                                            <p:tgtEl>
                                              <p:spTgt spid="82"/>
                                            </p:tgtEl>
                                            <p:attrNameLst>
                                              <p:attrName>ppt_x</p:attrName>
                                            </p:attrNameLst>
                                          </p:cBhvr>
                                          <p:tavLst>
                                            <p:tav tm="0">
                                              <p:val>
                                                <p:strVal val="#ppt_x"/>
                                              </p:val>
                                            </p:tav>
                                            <p:tav tm="100000">
                                              <p:val>
                                                <p:strVal val="#ppt_x"/>
                                              </p:val>
                                            </p:tav>
                                          </p:tavLst>
                                        </p:anim>
                                        <p:anim calcmode="lin" valueType="num">
                                          <p:cBhvr additive="base">
                                            <p:cTn id="86" dur="300" fill="hold"/>
                                            <p:tgtEl>
                                              <p:spTgt spid="82"/>
                                            </p:tgtEl>
                                            <p:attrNameLst>
                                              <p:attrName>ppt_y</p:attrName>
                                            </p:attrNameLst>
                                          </p:cBhvr>
                                          <p:tavLst>
                                            <p:tav tm="0">
                                              <p:val>
                                                <p:strVal val="0-#ppt_h/2"/>
                                              </p:val>
                                            </p:tav>
                                            <p:tav tm="100000">
                                              <p:val>
                                                <p:strVal val="#ppt_y"/>
                                              </p:val>
                                            </p:tav>
                                          </p:tavLst>
                                        </p:anim>
                                      </p:childTnLst>
                                    </p:cTn>
                                  </p:par>
                                </p:childTnLst>
                              </p:cTn>
                            </p:par>
                            <p:par>
                              <p:cTn id="87" fill="hold">
                                <p:stCondLst>
                                  <p:cond delay="600"/>
                                </p:stCondLst>
                                <p:childTnLst>
                                  <p:par>
                                    <p:cTn id="88" presetID="1" presetClass="entr" presetSubtype="0" fill="hold" nodeType="afterEffect">
                                      <p:stCondLst>
                                        <p:cond delay="0"/>
                                      </p:stCondLst>
                                      <p:childTnLst>
                                        <p:set>
                                          <p:cBhvr>
                                            <p:cTn id="89" dur="1" fill="hold">
                                              <p:stCondLst>
                                                <p:cond delay="0"/>
                                              </p:stCondLst>
                                            </p:cTn>
                                            <p:tgtEl>
                                              <p:spTgt spid="99"/>
                                            </p:tgtEl>
                                            <p:attrNameLst>
                                              <p:attrName>style.visibility</p:attrName>
                                            </p:attrNameLst>
                                          </p:cBhvr>
                                          <p:to>
                                            <p:strVal val="visible"/>
                                          </p:to>
                                        </p:set>
                                      </p:childTnLst>
                                    </p:cTn>
                                  </p:par>
                                </p:childTnLst>
                              </p:cTn>
                            </p:par>
                            <p:par>
                              <p:cTn id="90" fill="hold">
                                <p:stCondLst>
                                  <p:cond delay="600"/>
                                </p:stCondLst>
                                <p:childTnLst>
                                  <p:par>
                                    <p:cTn id="91" presetID="17" presetClass="entr" presetSubtype="1"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 calcmode="lin" valueType="num">
                                          <p:cBhvr>
                                            <p:cTn id="93" dur="300" fill="hold"/>
                                            <p:tgtEl>
                                              <p:spTgt spid="89"/>
                                            </p:tgtEl>
                                            <p:attrNameLst>
                                              <p:attrName>ppt_x</p:attrName>
                                            </p:attrNameLst>
                                          </p:cBhvr>
                                          <p:tavLst>
                                            <p:tav tm="0">
                                              <p:val>
                                                <p:strVal val="#ppt_x"/>
                                              </p:val>
                                            </p:tav>
                                            <p:tav tm="100000">
                                              <p:val>
                                                <p:strVal val="#ppt_x"/>
                                              </p:val>
                                            </p:tav>
                                          </p:tavLst>
                                        </p:anim>
                                        <p:anim calcmode="lin" valueType="num">
                                          <p:cBhvr>
                                            <p:cTn id="94" dur="300" fill="hold"/>
                                            <p:tgtEl>
                                              <p:spTgt spid="89"/>
                                            </p:tgtEl>
                                            <p:attrNameLst>
                                              <p:attrName>ppt_y</p:attrName>
                                            </p:attrNameLst>
                                          </p:cBhvr>
                                          <p:tavLst>
                                            <p:tav tm="0">
                                              <p:val>
                                                <p:strVal val="#ppt_y-#ppt_h/2"/>
                                              </p:val>
                                            </p:tav>
                                            <p:tav tm="100000">
                                              <p:val>
                                                <p:strVal val="#ppt_y"/>
                                              </p:val>
                                            </p:tav>
                                          </p:tavLst>
                                        </p:anim>
                                        <p:anim calcmode="lin" valueType="num">
                                          <p:cBhvr>
                                            <p:cTn id="95" dur="300" fill="hold"/>
                                            <p:tgtEl>
                                              <p:spTgt spid="89"/>
                                            </p:tgtEl>
                                            <p:attrNameLst>
                                              <p:attrName>ppt_w</p:attrName>
                                            </p:attrNameLst>
                                          </p:cBhvr>
                                          <p:tavLst>
                                            <p:tav tm="0">
                                              <p:val>
                                                <p:strVal val="#ppt_w"/>
                                              </p:val>
                                            </p:tav>
                                            <p:tav tm="100000">
                                              <p:val>
                                                <p:strVal val="#ppt_w"/>
                                              </p:val>
                                            </p:tav>
                                          </p:tavLst>
                                        </p:anim>
                                        <p:anim calcmode="lin" valueType="num">
                                          <p:cBhvr>
                                            <p:cTn id="96" dur="300" fill="hold"/>
                                            <p:tgtEl>
                                              <p:spTgt spid="89"/>
                                            </p:tgtEl>
                                            <p:attrNameLst>
                                              <p:attrName>ppt_h</p:attrName>
                                            </p:attrNameLst>
                                          </p:cBhvr>
                                          <p:tavLst>
                                            <p:tav tm="0">
                                              <p:val>
                                                <p:fltVal val="0"/>
                                              </p:val>
                                            </p:tav>
                                            <p:tav tm="100000">
                                              <p:val>
                                                <p:strVal val="#ppt_h"/>
                                              </p:val>
                                            </p:tav>
                                          </p:tavLst>
                                        </p:anim>
                                      </p:childTnLst>
                                    </p:cTn>
                                  </p:par>
                                </p:childTnLst>
                              </p:cTn>
                            </p:par>
                            <p:par>
                              <p:cTn id="97" fill="hold">
                                <p:stCondLst>
                                  <p:cond delay="900"/>
                                </p:stCondLst>
                                <p:childTnLst>
                                  <p:par>
                                    <p:cTn id="98" presetID="17" presetClass="entr" presetSubtype="1" fill="hold" grpId="0" nodeType="afterEffect">
                                      <p:stCondLst>
                                        <p:cond delay="0"/>
                                      </p:stCondLst>
                                      <p:childTnLst>
                                        <p:set>
                                          <p:cBhvr>
                                            <p:cTn id="99" dur="1" fill="hold">
                                              <p:stCondLst>
                                                <p:cond delay="0"/>
                                              </p:stCondLst>
                                            </p:cTn>
                                            <p:tgtEl>
                                              <p:spTgt spid="90"/>
                                            </p:tgtEl>
                                            <p:attrNameLst>
                                              <p:attrName>style.visibility</p:attrName>
                                            </p:attrNameLst>
                                          </p:cBhvr>
                                          <p:to>
                                            <p:strVal val="visible"/>
                                          </p:to>
                                        </p:set>
                                        <p:anim calcmode="lin" valueType="num">
                                          <p:cBhvr>
                                            <p:cTn id="100" dur="300" fill="hold"/>
                                            <p:tgtEl>
                                              <p:spTgt spid="90"/>
                                            </p:tgtEl>
                                            <p:attrNameLst>
                                              <p:attrName>ppt_x</p:attrName>
                                            </p:attrNameLst>
                                          </p:cBhvr>
                                          <p:tavLst>
                                            <p:tav tm="0">
                                              <p:val>
                                                <p:strVal val="#ppt_x"/>
                                              </p:val>
                                            </p:tav>
                                            <p:tav tm="100000">
                                              <p:val>
                                                <p:strVal val="#ppt_x"/>
                                              </p:val>
                                            </p:tav>
                                          </p:tavLst>
                                        </p:anim>
                                        <p:anim calcmode="lin" valueType="num">
                                          <p:cBhvr>
                                            <p:cTn id="101" dur="300" fill="hold"/>
                                            <p:tgtEl>
                                              <p:spTgt spid="90"/>
                                            </p:tgtEl>
                                            <p:attrNameLst>
                                              <p:attrName>ppt_y</p:attrName>
                                            </p:attrNameLst>
                                          </p:cBhvr>
                                          <p:tavLst>
                                            <p:tav tm="0">
                                              <p:val>
                                                <p:strVal val="#ppt_y-#ppt_h/2"/>
                                              </p:val>
                                            </p:tav>
                                            <p:tav tm="100000">
                                              <p:val>
                                                <p:strVal val="#ppt_y"/>
                                              </p:val>
                                            </p:tav>
                                          </p:tavLst>
                                        </p:anim>
                                        <p:anim calcmode="lin" valueType="num">
                                          <p:cBhvr>
                                            <p:cTn id="102" dur="300" fill="hold"/>
                                            <p:tgtEl>
                                              <p:spTgt spid="90"/>
                                            </p:tgtEl>
                                            <p:attrNameLst>
                                              <p:attrName>ppt_w</p:attrName>
                                            </p:attrNameLst>
                                          </p:cBhvr>
                                          <p:tavLst>
                                            <p:tav tm="0">
                                              <p:val>
                                                <p:strVal val="#ppt_w"/>
                                              </p:val>
                                            </p:tav>
                                            <p:tav tm="100000">
                                              <p:val>
                                                <p:strVal val="#ppt_w"/>
                                              </p:val>
                                            </p:tav>
                                          </p:tavLst>
                                        </p:anim>
                                        <p:anim calcmode="lin" valueType="num">
                                          <p:cBhvr>
                                            <p:cTn id="103" dur="300" fill="hold"/>
                                            <p:tgtEl>
                                              <p:spTgt spid="90"/>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81"/>
                                            </p:tgtEl>
                                            <p:attrNameLst>
                                              <p:attrName>style.visibility</p:attrName>
                                            </p:attrNameLst>
                                          </p:cBhvr>
                                          <p:to>
                                            <p:strVal val="visible"/>
                                          </p:to>
                                        </p:set>
                                        <p:anim calcmode="lin" valueType="num">
                                          <p:cBhvr additive="base">
                                            <p:cTn id="108" dur="300" fill="hold"/>
                                            <p:tgtEl>
                                              <p:spTgt spid="81"/>
                                            </p:tgtEl>
                                            <p:attrNameLst>
                                              <p:attrName>ppt_x</p:attrName>
                                            </p:attrNameLst>
                                          </p:cBhvr>
                                          <p:tavLst>
                                            <p:tav tm="0">
                                              <p:val>
                                                <p:strVal val="#ppt_x"/>
                                              </p:val>
                                            </p:tav>
                                            <p:tav tm="100000">
                                              <p:val>
                                                <p:strVal val="#ppt_x"/>
                                              </p:val>
                                            </p:tav>
                                          </p:tavLst>
                                        </p:anim>
                                        <p:anim calcmode="lin" valueType="num">
                                          <p:cBhvr additive="base">
                                            <p:cTn id="109" dur="300" fill="hold"/>
                                            <p:tgtEl>
                                              <p:spTgt spid="81"/>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80"/>
                                            </p:tgtEl>
                                            <p:attrNameLst>
                                              <p:attrName>style.visibility</p:attrName>
                                            </p:attrNameLst>
                                          </p:cBhvr>
                                          <p:to>
                                            <p:strVal val="visible"/>
                                          </p:to>
                                        </p:set>
                                        <p:anim calcmode="lin" valueType="num">
                                          <p:cBhvr additive="base">
                                            <p:cTn id="112" dur="300" fill="hold"/>
                                            <p:tgtEl>
                                              <p:spTgt spid="80"/>
                                            </p:tgtEl>
                                            <p:attrNameLst>
                                              <p:attrName>ppt_x</p:attrName>
                                            </p:attrNameLst>
                                          </p:cBhvr>
                                          <p:tavLst>
                                            <p:tav tm="0">
                                              <p:val>
                                                <p:strVal val="#ppt_x"/>
                                              </p:val>
                                            </p:tav>
                                            <p:tav tm="100000">
                                              <p:val>
                                                <p:strVal val="#ppt_x"/>
                                              </p:val>
                                            </p:tav>
                                          </p:tavLst>
                                        </p:anim>
                                        <p:anim calcmode="lin" valueType="num">
                                          <p:cBhvr additive="base">
                                            <p:cTn id="113" dur="300" fill="hold"/>
                                            <p:tgtEl>
                                              <p:spTgt spid="80"/>
                                            </p:tgtEl>
                                            <p:attrNameLst>
                                              <p:attrName>ppt_y</p:attrName>
                                            </p:attrNameLst>
                                          </p:cBhvr>
                                          <p:tavLst>
                                            <p:tav tm="0">
                                              <p:val>
                                                <p:strVal val="1+#ppt_h/2"/>
                                              </p:val>
                                            </p:tav>
                                            <p:tav tm="100000">
                                              <p:val>
                                                <p:strVal val="#ppt_y"/>
                                              </p:val>
                                            </p:tav>
                                          </p:tavLst>
                                        </p:anim>
                                      </p:childTnLst>
                                    </p:cTn>
                                  </p:par>
                                </p:childTnLst>
                              </p:cTn>
                            </p:par>
                            <p:par>
                              <p:cTn id="114" fill="hold">
                                <p:stCondLst>
                                  <p:cond delay="300"/>
                                </p:stCondLst>
                                <p:childTnLst>
                                  <p:par>
                                    <p:cTn id="115" presetID="10" presetClass="entr" presetSubtype="0" fill="hold" grpId="0" nodeType="after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300"/>
                                            <p:tgtEl>
                                              <p:spTgt spid="79"/>
                                            </p:tgtEl>
                                          </p:cBhvr>
                                        </p:animEffect>
                                      </p:childTnLst>
                                    </p:cTn>
                                  </p:par>
                                  <p:par>
                                    <p:cTn id="118" presetID="2" presetClass="entr" presetSubtype="1" fill="hold" nodeType="withEffect">
                                      <p:stCondLst>
                                        <p:cond delay="0"/>
                                      </p:stCondLst>
                                      <p:childTnLst>
                                        <p:set>
                                          <p:cBhvr>
                                            <p:cTn id="119" dur="1" fill="hold">
                                              <p:stCondLst>
                                                <p:cond delay="0"/>
                                              </p:stCondLst>
                                            </p:cTn>
                                            <p:tgtEl>
                                              <p:spTgt spid="93"/>
                                            </p:tgtEl>
                                            <p:attrNameLst>
                                              <p:attrName>style.visibility</p:attrName>
                                            </p:attrNameLst>
                                          </p:cBhvr>
                                          <p:to>
                                            <p:strVal val="visible"/>
                                          </p:to>
                                        </p:set>
                                        <p:anim calcmode="lin" valueType="num">
                                          <p:cBhvr additive="base">
                                            <p:cTn id="120" dur="300" fill="hold"/>
                                            <p:tgtEl>
                                              <p:spTgt spid="93"/>
                                            </p:tgtEl>
                                            <p:attrNameLst>
                                              <p:attrName>ppt_x</p:attrName>
                                            </p:attrNameLst>
                                          </p:cBhvr>
                                          <p:tavLst>
                                            <p:tav tm="0">
                                              <p:val>
                                                <p:strVal val="#ppt_x"/>
                                              </p:val>
                                            </p:tav>
                                            <p:tav tm="100000">
                                              <p:val>
                                                <p:strVal val="#ppt_x"/>
                                              </p:val>
                                            </p:tav>
                                          </p:tavLst>
                                        </p:anim>
                                        <p:anim calcmode="lin" valueType="num">
                                          <p:cBhvr additive="base">
                                            <p:cTn id="121" dur="300" fill="hold"/>
                                            <p:tgtEl>
                                              <p:spTgt spid="93"/>
                                            </p:tgtEl>
                                            <p:attrNameLst>
                                              <p:attrName>ppt_y</p:attrName>
                                            </p:attrNameLst>
                                          </p:cBhvr>
                                          <p:tavLst>
                                            <p:tav tm="0">
                                              <p:val>
                                                <p:strVal val="0-#ppt_h/2"/>
                                              </p:val>
                                            </p:tav>
                                            <p:tav tm="100000">
                                              <p:val>
                                                <p:strVal val="#ppt_y"/>
                                              </p:val>
                                            </p:tav>
                                          </p:tavLst>
                                        </p:anim>
                                      </p:childTnLst>
                                    </p:cTn>
                                  </p:par>
                                </p:childTnLst>
                              </p:cTn>
                            </p:par>
                            <p:par>
                              <p:cTn id="122" fill="hold">
                                <p:stCondLst>
                                  <p:cond delay="600"/>
                                </p:stCondLst>
                                <p:childTnLst>
                                  <p:par>
                                    <p:cTn id="123" presetID="1" presetClass="entr" presetSubtype="0" fill="hold" nodeType="afterEffect">
                                      <p:stCondLst>
                                        <p:cond delay="0"/>
                                      </p:stCondLst>
                                      <p:childTnLst>
                                        <p:set>
                                          <p:cBhvr>
                                            <p:cTn id="124" dur="1" fill="hold">
                                              <p:stCondLst>
                                                <p:cond delay="0"/>
                                              </p:stCondLst>
                                            </p:cTn>
                                            <p:tgtEl>
                                              <p:spTgt spid="98"/>
                                            </p:tgtEl>
                                            <p:attrNameLst>
                                              <p:attrName>style.visibility</p:attrName>
                                            </p:attrNameLst>
                                          </p:cBhvr>
                                          <p:to>
                                            <p:strVal val="visible"/>
                                          </p:to>
                                        </p:set>
                                      </p:childTnLst>
                                    </p:cTn>
                                  </p:par>
                                </p:childTnLst>
                              </p:cTn>
                            </p:par>
                            <p:par>
                              <p:cTn id="125" fill="hold">
                                <p:stCondLst>
                                  <p:cond delay="600"/>
                                </p:stCondLst>
                                <p:childTnLst>
                                  <p:par>
                                    <p:cTn id="126" presetID="17" presetClass="entr" presetSubtype="1" fill="hold" grpId="0" nodeType="afterEffect">
                                      <p:stCondLst>
                                        <p:cond delay="0"/>
                                      </p:stCondLst>
                                      <p:childTnLst>
                                        <p:set>
                                          <p:cBhvr>
                                            <p:cTn id="127" dur="1" fill="hold">
                                              <p:stCondLst>
                                                <p:cond delay="0"/>
                                              </p:stCondLst>
                                            </p:cTn>
                                            <p:tgtEl>
                                              <p:spTgt spid="91"/>
                                            </p:tgtEl>
                                            <p:attrNameLst>
                                              <p:attrName>style.visibility</p:attrName>
                                            </p:attrNameLst>
                                          </p:cBhvr>
                                          <p:to>
                                            <p:strVal val="visible"/>
                                          </p:to>
                                        </p:set>
                                        <p:anim calcmode="lin" valueType="num">
                                          <p:cBhvr>
                                            <p:cTn id="128" dur="300" fill="hold"/>
                                            <p:tgtEl>
                                              <p:spTgt spid="91"/>
                                            </p:tgtEl>
                                            <p:attrNameLst>
                                              <p:attrName>ppt_x</p:attrName>
                                            </p:attrNameLst>
                                          </p:cBhvr>
                                          <p:tavLst>
                                            <p:tav tm="0">
                                              <p:val>
                                                <p:strVal val="#ppt_x"/>
                                              </p:val>
                                            </p:tav>
                                            <p:tav tm="100000">
                                              <p:val>
                                                <p:strVal val="#ppt_x"/>
                                              </p:val>
                                            </p:tav>
                                          </p:tavLst>
                                        </p:anim>
                                        <p:anim calcmode="lin" valueType="num">
                                          <p:cBhvr>
                                            <p:cTn id="129" dur="300" fill="hold"/>
                                            <p:tgtEl>
                                              <p:spTgt spid="91"/>
                                            </p:tgtEl>
                                            <p:attrNameLst>
                                              <p:attrName>ppt_y</p:attrName>
                                            </p:attrNameLst>
                                          </p:cBhvr>
                                          <p:tavLst>
                                            <p:tav tm="0">
                                              <p:val>
                                                <p:strVal val="#ppt_y-#ppt_h/2"/>
                                              </p:val>
                                            </p:tav>
                                            <p:tav tm="100000">
                                              <p:val>
                                                <p:strVal val="#ppt_y"/>
                                              </p:val>
                                            </p:tav>
                                          </p:tavLst>
                                        </p:anim>
                                        <p:anim calcmode="lin" valueType="num">
                                          <p:cBhvr>
                                            <p:cTn id="130" dur="300" fill="hold"/>
                                            <p:tgtEl>
                                              <p:spTgt spid="91"/>
                                            </p:tgtEl>
                                            <p:attrNameLst>
                                              <p:attrName>ppt_w</p:attrName>
                                            </p:attrNameLst>
                                          </p:cBhvr>
                                          <p:tavLst>
                                            <p:tav tm="0">
                                              <p:val>
                                                <p:strVal val="#ppt_w"/>
                                              </p:val>
                                            </p:tav>
                                            <p:tav tm="100000">
                                              <p:val>
                                                <p:strVal val="#ppt_w"/>
                                              </p:val>
                                            </p:tav>
                                          </p:tavLst>
                                        </p:anim>
                                        <p:anim calcmode="lin" valueType="num">
                                          <p:cBhvr>
                                            <p:cTn id="131" dur="300" fill="hold"/>
                                            <p:tgtEl>
                                              <p:spTgt spid="91"/>
                                            </p:tgtEl>
                                            <p:attrNameLst>
                                              <p:attrName>ppt_h</p:attrName>
                                            </p:attrNameLst>
                                          </p:cBhvr>
                                          <p:tavLst>
                                            <p:tav tm="0">
                                              <p:val>
                                                <p:fltVal val="0"/>
                                              </p:val>
                                            </p:tav>
                                            <p:tav tm="100000">
                                              <p:val>
                                                <p:strVal val="#ppt_h"/>
                                              </p:val>
                                            </p:tav>
                                          </p:tavLst>
                                        </p:anim>
                                      </p:childTnLst>
                                    </p:cTn>
                                  </p:par>
                                </p:childTnLst>
                              </p:cTn>
                            </p:par>
                            <p:par>
                              <p:cTn id="132" fill="hold">
                                <p:stCondLst>
                                  <p:cond delay="900"/>
                                </p:stCondLst>
                                <p:childTnLst>
                                  <p:par>
                                    <p:cTn id="133" presetID="17" presetClass="entr" presetSubtype="1"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 calcmode="lin" valueType="num">
                                          <p:cBhvr>
                                            <p:cTn id="135" dur="300" fill="hold"/>
                                            <p:tgtEl>
                                              <p:spTgt spid="92"/>
                                            </p:tgtEl>
                                            <p:attrNameLst>
                                              <p:attrName>ppt_x</p:attrName>
                                            </p:attrNameLst>
                                          </p:cBhvr>
                                          <p:tavLst>
                                            <p:tav tm="0">
                                              <p:val>
                                                <p:strVal val="#ppt_x"/>
                                              </p:val>
                                            </p:tav>
                                            <p:tav tm="100000">
                                              <p:val>
                                                <p:strVal val="#ppt_x"/>
                                              </p:val>
                                            </p:tav>
                                          </p:tavLst>
                                        </p:anim>
                                        <p:anim calcmode="lin" valueType="num">
                                          <p:cBhvr>
                                            <p:cTn id="136" dur="300" fill="hold"/>
                                            <p:tgtEl>
                                              <p:spTgt spid="92"/>
                                            </p:tgtEl>
                                            <p:attrNameLst>
                                              <p:attrName>ppt_y</p:attrName>
                                            </p:attrNameLst>
                                          </p:cBhvr>
                                          <p:tavLst>
                                            <p:tav tm="0">
                                              <p:val>
                                                <p:strVal val="#ppt_y-#ppt_h/2"/>
                                              </p:val>
                                            </p:tav>
                                            <p:tav tm="100000">
                                              <p:val>
                                                <p:strVal val="#ppt_y"/>
                                              </p:val>
                                            </p:tav>
                                          </p:tavLst>
                                        </p:anim>
                                        <p:anim calcmode="lin" valueType="num">
                                          <p:cBhvr>
                                            <p:cTn id="137" dur="300" fill="hold"/>
                                            <p:tgtEl>
                                              <p:spTgt spid="92"/>
                                            </p:tgtEl>
                                            <p:attrNameLst>
                                              <p:attrName>ppt_w</p:attrName>
                                            </p:attrNameLst>
                                          </p:cBhvr>
                                          <p:tavLst>
                                            <p:tav tm="0">
                                              <p:val>
                                                <p:strVal val="#ppt_w"/>
                                              </p:val>
                                            </p:tav>
                                            <p:tav tm="100000">
                                              <p:val>
                                                <p:strVal val="#ppt_w"/>
                                              </p:val>
                                            </p:tav>
                                          </p:tavLst>
                                        </p:anim>
                                        <p:anim calcmode="lin" valueType="num">
                                          <p:cBhvr>
                                            <p:cTn id="138" dur="300" fill="hold"/>
                                            <p:tgtEl>
                                              <p:spTgt spid="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3" grpId="0" animBg="1"/>
          <p:bldP spid="74" grpId="0" animBg="1"/>
          <p:bldP spid="75" grpId="0" animBg="1"/>
          <p:bldP spid="76" grpId="0" animBg="1"/>
          <p:bldP spid="77" grpId="0" animBg="1"/>
          <p:bldP spid="78" grpId="0" animBg="1"/>
          <p:bldP spid="79" grpId="0" animBg="1"/>
          <p:bldP spid="80" grpId="0" animBg="1"/>
          <p:bldP spid="81" grpId="0" animBg="1"/>
          <p:bldP spid="87" grpId="0"/>
          <p:bldP spid="88" grpId="0"/>
          <p:bldP spid="89" grpId="0"/>
          <p:bldP spid="90" grpId="0"/>
          <p:bldP spid="91" grpId="0"/>
          <p:bldP spid="9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300" fill="hold"/>
                                            <p:tgtEl>
                                              <p:spTgt spid="77"/>
                                            </p:tgtEl>
                                            <p:attrNameLst>
                                              <p:attrName>ppt_x</p:attrName>
                                            </p:attrNameLst>
                                          </p:cBhvr>
                                          <p:tavLst>
                                            <p:tav tm="0">
                                              <p:val>
                                                <p:strVal val="#ppt_x"/>
                                              </p:val>
                                            </p:tav>
                                            <p:tav tm="100000">
                                              <p:val>
                                                <p:strVal val="#ppt_x"/>
                                              </p:val>
                                            </p:tav>
                                          </p:tavLst>
                                        </p:anim>
                                        <p:anim calcmode="lin" valueType="num">
                                          <p:cBhvr additive="base">
                                            <p:cTn id="39" dur="300" fill="hold"/>
                                            <p:tgtEl>
                                              <p:spTgt spid="7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300" fill="hold"/>
                                            <p:tgtEl>
                                              <p:spTgt spid="76"/>
                                            </p:tgtEl>
                                            <p:attrNameLst>
                                              <p:attrName>ppt_x</p:attrName>
                                            </p:attrNameLst>
                                          </p:cBhvr>
                                          <p:tavLst>
                                            <p:tav tm="0">
                                              <p:val>
                                                <p:strVal val="#ppt_x"/>
                                              </p:val>
                                            </p:tav>
                                            <p:tav tm="100000">
                                              <p:val>
                                                <p:strVal val="#ppt_x"/>
                                              </p:val>
                                            </p:tav>
                                          </p:tavLst>
                                        </p:anim>
                                        <p:anim calcmode="lin" valueType="num">
                                          <p:cBhvr additive="base">
                                            <p:cTn id="43" dur="3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300"/>
                                </p:stCondLst>
                                <p:childTnLst>
                                  <p:par>
                                    <p:cTn id="45" presetID="10" presetClass="entr" presetSubtype="0"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300"/>
                                            <p:tgtEl>
                                              <p:spTgt spid="75"/>
                                            </p:tgtEl>
                                          </p:cBhvr>
                                        </p:animEffect>
                                      </p:childTnLst>
                                    </p:cTn>
                                  </p:par>
                                  <p:par>
                                    <p:cTn id="48" presetID="2" presetClass="entr" presetSubtype="1"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300" fill="hold"/>
                                            <p:tgtEl>
                                              <p:spTgt spid="100"/>
                                            </p:tgtEl>
                                            <p:attrNameLst>
                                              <p:attrName>ppt_x</p:attrName>
                                            </p:attrNameLst>
                                          </p:cBhvr>
                                          <p:tavLst>
                                            <p:tav tm="0">
                                              <p:val>
                                                <p:strVal val="#ppt_x"/>
                                              </p:val>
                                            </p:tav>
                                            <p:tav tm="100000">
                                              <p:val>
                                                <p:strVal val="#ppt_x"/>
                                              </p:val>
                                            </p:tav>
                                          </p:tavLst>
                                        </p:anim>
                                        <p:anim calcmode="lin" valueType="num">
                                          <p:cBhvr additive="base">
                                            <p:cTn id="51" dur="300" fill="hold"/>
                                            <p:tgtEl>
                                              <p:spTgt spid="100"/>
                                            </p:tgtEl>
                                            <p:attrNameLst>
                                              <p:attrName>ppt_y</p:attrName>
                                            </p:attrNameLst>
                                          </p:cBhvr>
                                          <p:tavLst>
                                            <p:tav tm="0">
                                              <p:val>
                                                <p:strVal val="0-#ppt_h/2"/>
                                              </p:val>
                                            </p:tav>
                                            <p:tav tm="100000">
                                              <p:val>
                                                <p:strVal val="#ppt_y"/>
                                              </p:val>
                                            </p:tav>
                                          </p:tavLst>
                                        </p:anim>
                                      </p:childTnLst>
                                    </p:cTn>
                                  </p:par>
                                </p:childTnLst>
                              </p:cTn>
                            </p:par>
                            <p:par>
                              <p:cTn id="52" fill="hold">
                                <p:stCondLst>
                                  <p:cond delay="600"/>
                                </p:stCondLst>
                                <p:childTnLst>
                                  <p:par>
                                    <p:cTn id="53" presetID="1" presetClass="entr" presetSubtype="0" fill="hold" nodeType="after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childTnLst>
                              </p:cTn>
                            </p:par>
                            <p:par>
                              <p:cTn id="55" fill="hold">
                                <p:stCondLst>
                                  <p:cond delay="600"/>
                                </p:stCondLst>
                                <p:childTnLst>
                                  <p:par>
                                    <p:cTn id="56" presetID="17" presetClass="entr" presetSubtype="1"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 calcmode="lin" valueType="num">
                                          <p:cBhvr>
                                            <p:cTn id="58" dur="300" fill="hold"/>
                                            <p:tgtEl>
                                              <p:spTgt spid="87"/>
                                            </p:tgtEl>
                                            <p:attrNameLst>
                                              <p:attrName>ppt_x</p:attrName>
                                            </p:attrNameLst>
                                          </p:cBhvr>
                                          <p:tavLst>
                                            <p:tav tm="0">
                                              <p:val>
                                                <p:strVal val="#ppt_x"/>
                                              </p:val>
                                            </p:tav>
                                            <p:tav tm="100000">
                                              <p:val>
                                                <p:strVal val="#ppt_x"/>
                                              </p:val>
                                            </p:tav>
                                          </p:tavLst>
                                        </p:anim>
                                        <p:anim calcmode="lin" valueType="num">
                                          <p:cBhvr>
                                            <p:cTn id="59" dur="300" fill="hold"/>
                                            <p:tgtEl>
                                              <p:spTgt spid="87"/>
                                            </p:tgtEl>
                                            <p:attrNameLst>
                                              <p:attrName>ppt_y</p:attrName>
                                            </p:attrNameLst>
                                          </p:cBhvr>
                                          <p:tavLst>
                                            <p:tav tm="0">
                                              <p:val>
                                                <p:strVal val="#ppt_y-#ppt_h/2"/>
                                              </p:val>
                                            </p:tav>
                                            <p:tav tm="100000">
                                              <p:val>
                                                <p:strVal val="#ppt_y"/>
                                              </p:val>
                                            </p:tav>
                                          </p:tavLst>
                                        </p:anim>
                                        <p:anim calcmode="lin" valueType="num">
                                          <p:cBhvr>
                                            <p:cTn id="60" dur="300" fill="hold"/>
                                            <p:tgtEl>
                                              <p:spTgt spid="87"/>
                                            </p:tgtEl>
                                            <p:attrNameLst>
                                              <p:attrName>ppt_w</p:attrName>
                                            </p:attrNameLst>
                                          </p:cBhvr>
                                          <p:tavLst>
                                            <p:tav tm="0">
                                              <p:val>
                                                <p:strVal val="#ppt_w"/>
                                              </p:val>
                                            </p:tav>
                                            <p:tav tm="100000">
                                              <p:val>
                                                <p:strVal val="#ppt_w"/>
                                              </p:val>
                                            </p:tav>
                                          </p:tavLst>
                                        </p:anim>
                                        <p:anim calcmode="lin" valueType="num">
                                          <p:cBhvr>
                                            <p:cTn id="61" dur="300" fill="hold"/>
                                            <p:tgtEl>
                                              <p:spTgt spid="87"/>
                                            </p:tgtEl>
                                            <p:attrNameLst>
                                              <p:attrName>ppt_h</p:attrName>
                                            </p:attrNameLst>
                                          </p:cBhvr>
                                          <p:tavLst>
                                            <p:tav tm="0">
                                              <p:val>
                                                <p:fltVal val="0"/>
                                              </p:val>
                                            </p:tav>
                                            <p:tav tm="100000">
                                              <p:val>
                                                <p:strVal val="#ppt_h"/>
                                              </p:val>
                                            </p:tav>
                                          </p:tavLst>
                                        </p:anim>
                                      </p:childTnLst>
                                    </p:cTn>
                                  </p:par>
                                </p:childTnLst>
                              </p:cTn>
                            </p:par>
                            <p:par>
                              <p:cTn id="62" fill="hold">
                                <p:stCondLst>
                                  <p:cond delay="900"/>
                                </p:stCondLst>
                                <p:childTnLst>
                                  <p:par>
                                    <p:cTn id="63" presetID="17" presetClass="entr" presetSubtype="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 calcmode="lin" valueType="num">
                                          <p:cBhvr>
                                            <p:cTn id="65" dur="300" fill="hold"/>
                                            <p:tgtEl>
                                              <p:spTgt spid="88"/>
                                            </p:tgtEl>
                                            <p:attrNameLst>
                                              <p:attrName>ppt_x</p:attrName>
                                            </p:attrNameLst>
                                          </p:cBhvr>
                                          <p:tavLst>
                                            <p:tav tm="0">
                                              <p:val>
                                                <p:strVal val="#ppt_x"/>
                                              </p:val>
                                            </p:tav>
                                            <p:tav tm="100000">
                                              <p:val>
                                                <p:strVal val="#ppt_x"/>
                                              </p:val>
                                            </p:tav>
                                          </p:tavLst>
                                        </p:anim>
                                        <p:anim calcmode="lin" valueType="num">
                                          <p:cBhvr>
                                            <p:cTn id="66" dur="300" fill="hold"/>
                                            <p:tgtEl>
                                              <p:spTgt spid="88"/>
                                            </p:tgtEl>
                                            <p:attrNameLst>
                                              <p:attrName>ppt_y</p:attrName>
                                            </p:attrNameLst>
                                          </p:cBhvr>
                                          <p:tavLst>
                                            <p:tav tm="0">
                                              <p:val>
                                                <p:strVal val="#ppt_y-#ppt_h/2"/>
                                              </p:val>
                                            </p:tav>
                                            <p:tav tm="100000">
                                              <p:val>
                                                <p:strVal val="#ppt_y"/>
                                              </p:val>
                                            </p:tav>
                                          </p:tavLst>
                                        </p:anim>
                                        <p:anim calcmode="lin" valueType="num">
                                          <p:cBhvr>
                                            <p:cTn id="67" dur="300" fill="hold"/>
                                            <p:tgtEl>
                                              <p:spTgt spid="88"/>
                                            </p:tgtEl>
                                            <p:attrNameLst>
                                              <p:attrName>ppt_w</p:attrName>
                                            </p:attrNameLst>
                                          </p:cBhvr>
                                          <p:tavLst>
                                            <p:tav tm="0">
                                              <p:val>
                                                <p:strVal val="#ppt_w"/>
                                              </p:val>
                                            </p:tav>
                                            <p:tav tm="100000">
                                              <p:val>
                                                <p:strVal val="#ppt_w"/>
                                              </p:val>
                                            </p:tav>
                                          </p:tavLst>
                                        </p:anim>
                                        <p:anim calcmode="lin" valueType="num">
                                          <p:cBhvr>
                                            <p:cTn id="68" dur="3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additive="base">
                                            <p:cTn id="73" dur="300" fill="hold"/>
                                            <p:tgtEl>
                                              <p:spTgt spid="78"/>
                                            </p:tgtEl>
                                            <p:attrNameLst>
                                              <p:attrName>ppt_x</p:attrName>
                                            </p:attrNameLst>
                                          </p:cBhvr>
                                          <p:tavLst>
                                            <p:tav tm="0">
                                              <p:val>
                                                <p:strVal val="#ppt_x"/>
                                              </p:val>
                                            </p:tav>
                                            <p:tav tm="100000">
                                              <p:val>
                                                <p:strVal val="#ppt_x"/>
                                              </p:val>
                                            </p:tav>
                                          </p:tavLst>
                                        </p:anim>
                                        <p:anim calcmode="lin" valueType="num">
                                          <p:cBhvr additive="base">
                                            <p:cTn id="74" dur="300" fill="hold"/>
                                            <p:tgtEl>
                                              <p:spTgt spid="7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300" fill="hold"/>
                                            <p:tgtEl>
                                              <p:spTgt spid="74"/>
                                            </p:tgtEl>
                                            <p:attrNameLst>
                                              <p:attrName>ppt_x</p:attrName>
                                            </p:attrNameLst>
                                          </p:cBhvr>
                                          <p:tavLst>
                                            <p:tav tm="0">
                                              <p:val>
                                                <p:strVal val="#ppt_x"/>
                                              </p:val>
                                            </p:tav>
                                            <p:tav tm="100000">
                                              <p:val>
                                                <p:strVal val="#ppt_x"/>
                                              </p:val>
                                            </p:tav>
                                          </p:tavLst>
                                        </p:anim>
                                        <p:anim calcmode="lin" valueType="num">
                                          <p:cBhvr additive="base">
                                            <p:cTn id="78" dur="300" fill="hold"/>
                                            <p:tgtEl>
                                              <p:spTgt spid="74"/>
                                            </p:tgtEl>
                                            <p:attrNameLst>
                                              <p:attrName>ppt_y</p:attrName>
                                            </p:attrNameLst>
                                          </p:cBhvr>
                                          <p:tavLst>
                                            <p:tav tm="0">
                                              <p:val>
                                                <p:strVal val="1+#ppt_h/2"/>
                                              </p:val>
                                            </p:tav>
                                            <p:tav tm="100000">
                                              <p:val>
                                                <p:strVal val="#ppt_y"/>
                                              </p:val>
                                            </p:tav>
                                          </p:tavLst>
                                        </p:anim>
                                      </p:childTnLst>
                                    </p:cTn>
                                  </p:par>
                                </p:childTnLst>
                              </p:cTn>
                            </p:par>
                            <p:par>
                              <p:cTn id="79" fill="hold">
                                <p:stCondLst>
                                  <p:cond delay="300"/>
                                </p:stCondLst>
                                <p:childTnLst>
                                  <p:par>
                                    <p:cTn id="80" presetID="10"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300"/>
                                            <p:tgtEl>
                                              <p:spTgt spid="73"/>
                                            </p:tgtEl>
                                          </p:cBhvr>
                                        </p:animEffect>
                                      </p:childTnLst>
                                    </p:cTn>
                                  </p:par>
                                  <p:par>
                                    <p:cTn id="83" presetID="2" presetClass="entr" presetSubtype="1" fill="hold" nodeType="with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300" fill="hold"/>
                                            <p:tgtEl>
                                              <p:spTgt spid="82"/>
                                            </p:tgtEl>
                                            <p:attrNameLst>
                                              <p:attrName>ppt_x</p:attrName>
                                            </p:attrNameLst>
                                          </p:cBhvr>
                                          <p:tavLst>
                                            <p:tav tm="0">
                                              <p:val>
                                                <p:strVal val="#ppt_x"/>
                                              </p:val>
                                            </p:tav>
                                            <p:tav tm="100000">
                                              <p:val>
                                                <p:strVal val="#ppt_x"/>
                                              </p:val>
                                            </p:tav>
                                          </p:tavLst>
                                        </p:anim>
                                        <p:anim calcmode="lin" valueType="num">
                                          <p:cBhvr additive="base">
                                            <p:cTn id="86" dur="300" fill="hold"/>
                                            <p:tgtEl>
                                              <p:spTgt spid="82"/>
                                            </p:tgtEl>
                                            <p:attrNameLst>
                                              <p:attrName>ppt_y</p:attrName>
                                            </p:attrNameLst>
                                          </p:cBhvr>
                                          <p:tavLst>
                                            <p:tav tm="0">
                                              <p:val>
                                                <p:strVal val="0-#ppt_h/2"/>
                                              </p:val>
                                            </p:tav>
                                            <p:tav tm="100000">
                                              <p:val>
                                                <p:strVal val="#ppt_y"/>
                                              </p:val>
                                            </p:tav>
                                          </p:tavLst>
                                        </p:anim>
                                      </p:childTnLst>
                                    </p:cTn>
                                  </p:par>
                                </p:childTnLst>
                              </p:cTn>
                            </p:par>
                            <p:par>
                              <p:cTn id="87" fill="hold">
                                <p:stCondLst>
                                  <p:cond delay="600"/>
                                </p:stCondLst>
                                <p:childTnLst>
                                  <p:par>
                                    <p:cTn id="88" presetID="1" presetClass="entr" presetSubtype="0" fill="hold" nodeType="afterEffect">
                                      <p:stCondLst>
                                        <p:cond delay="0"/>
                                      </p:stCondLst>
                                      <p:childTnLst>
                                        <p:set>
                                          <p:cBhvr>
                                            <p:cTn id="89" dur="1" fill="hold">
                                              <p:stCondLst>
                                                <p:cond delay="0"/>
                                              </p:stCondLst>
                                            </p:cTn>
                                            <p:tgtEl>
                                              <p:spTgt spid="99"/>
                                            </p:tgtEl>
                                            <p:attrNameLst>
                                              <p:attrName>style.visibility</p:attrName>
                                            </p:attrNameLst>
                                          </p:cBhvr>
                                          <p:to>
                                            <p:strVal val="visible"/>
                                          </p:to>
                                        </p:set>
                                      </p:childTnLst>
                                    </p:cTn>
                                  </p:par>
                                </p:childTnLst>
                              </p:cTn>
                            </p:par>
                            <p:par>
                              <p:cTn id="90" fill="hold">
                                <p:stCondLst>
                                  <p:cond delay="600"/>
                                </p:stCondLst>
                                <p:childTnLst>
                                  <p:par>
                                    <p:cTn id="91" presetID="17" presetClass="entr" presetSubtype="1"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 calcmode="lin" valueType="num">
                                          <p:cBhvr>
                                            <p:cTn id="93" dur="300" fill="hold"/>
                                            <p:tgtEl>
                                              <p:spTgt spid="89"/>
                                            </p:tgtEl>
                                            <p:attrNameLst>
                                              <p:attrName>ppt_x</p:attrName>
                                            </p:attrNameLst>
                                          </p:cBhvr>
                                          <p:tavLst>
                                            <p:tav tm="0">
                                              <p:val>
                                                <p:strVal val="#ppt_x"/>
                                              </p:val>
                                            </p:tav>
                                            <p:tav tm="100000">
                                              <p:val>
                                                <p:strVal val="#ppt_x"/>
                                              </p:val>
                                            </p:tav>
                                          </p:tavLst>
                                        </p:anim>
                                        <p:anim calcmode="lin" valueType="num">
                                          <p:cBhvr>
                                            <p:cTn id="94" dur="300" fill="hold"/>
                                            <p:tgtEl>
                                              <p:spTgt spid="89"/>
                                            </p:tgtEl>
                                            <p:attrNameLst>
                                              <p:attrName>ppt_y</p:attrName>
                                            </p:attrNameLst>
                                          </p:cBhvr>
                                          <p:tavLst>
                                            <p:tav tm="0">
                                              <p:val>
                                                <p:strVal val="#ppt_y-#ppt_h/2"/>
                                              </p:val>
                                            </p:tav>
                                            <p:tav tm="100000">
                                              <p:val>
                                                <p:strVal val="#ppt_y"/>
                                              </p:val>
                                            </p:tav>
                                          </p:tavLst>
                                        </p:anim>
                                        <p:anim calcmode="lin" valueType="num">
                                          <p:cBhvr>
                                            <p:cTn id="95" dur="300" fill="hold"/>
                                            <p:tgtEl>
                                              <p:spTgt spid="89"/>
                                            </p:tgtEl>
                                            <p:attrNameLst>
                                              <p:attrName>ppt_w</p:attrName>
                                            </p:attrNameLst>
                                          </p:cBhvr>
                                          <p:tavLst>
                                            <p:tav tm="0">
                                              <p:val>
                                                <p:strVal val="#ppt_w"/>
                                              </p:val>
                                            </p:tav>
                                            <p:tav tm="100000">
                                              <p:val>
                                                <p:strVal val="#ppt_w"/>
                                              </p:val>
                                            </p:tav>
                                          </p:tavLst>
                                        </p:anim>
                                        <p:anim calcmode="lin" valueType="num">
                                          <p:cBhvr>
                                            <p:cTn id="96" dur="300" fill="hold"/>
                                            <p:tgtEl>
                                              <p:spTgt spid="89"/>
                                            </p:tgtEl>
                                            <p:attrNameLst>
                                              <p:attrName>ppt_h</p:attrName>
                                            </p:attrNameLst>
                                          </p:cBhvr>
                                          <p:tavLst>
                                            <p:tav tm="0">
                                              <p:val>
                                                <p:fltVal val="0"/>
                                              </p:val>
                                            </p:tav>
                                            <p:tav tm="100000">
                                              <p:val>
                                                <p:strVal val="#ppt_h"/>
                                              </p:val>
                                            </p:tav>
                                          </p:tavLst>
                                        </p:anim>
                                      </p:childTnLst>
                                    </p:cTn>
                                  </p:par>
                                </p:childTnLst>
                              </p:cTn>
                            </p:par>
                            <p:par>
                              <p:cTn id="97" fill="hold">
                                <p:stCondLst>
                                  <p:cond delay="900"/>
                                </p:stCondLst>
                                <p:childTnLst>
                                  <p:par>
                                    <p:cTn id="98" presetID="17" presetClass="entr" presetSubtype="1" fill="hold" grpId="0" nodeType="afterEffect">
                                      <p:stCondLst>
                                        <p:cond delay="0"/>
                                      </p:stCondLst>
                                      <p:childTnLst>
                                        <p:set>
                                          <p:cBhvr>
                                            <p:cTn id="99" dur="1" fill="hold">
                                              <p:stCondLst>
                                                <p:cond delay="0"/>
                                              </p:stCondLst>
                                            </p:cTn>
                                            <p:tgtEl>
                                              <p:spTgt spid="90"/>
                                            </p:tgtEl>
                                            <p:attrNameLst>
                                              <p:attrName>style.visibility</p:attrName>
                                            </p:attrNameLst>
                                          </p:cBhvr>
                                          <p:to>
                                            <p:strVal val="visible"/>
                                          </p:to>
                                        </p:set>
                                        <p:anim calcmode="lin" valueType="num">
                                          <p:cBhvr>
                                            <p:cTn id="100" dur="300" fill="hold"/>
                                            <p:tgtEl>
                                              <p:spTgt spid="90"/>
                                            </p:tgtEl>
                                            <p:attrNameLst>
                                              <p:attrName>ppt_x</p:attrName>
                                            </p:attrNameLst>
                                          </p:cBhvr>
                                          <p:tavLst>
                                            <p:tav tm="0">
                                              <p:val>
                                                <p:strVal val="#ppt_x"/>
                                              </p:val>
                                            </p:tav>
                                            <p:tav tm="100000">
                                              <p:val>
                                                <p:strVal val="#ppt_x"/>
                                              </p:val>
                                            </p:tav>
                                          </p:tavLst>
                                        </p:anim>
                                        <p:anim calcmode="lin" valueType="num">
                                          <p:cBhvr>
                                            <p:cTn id="101" dur="300" fill="hold"/>
                                            <p:tgtEl>
                                              <p:spTgt spid="90"/>
                                            </p:tgtEl>
                                            <p:attrNameLst>
                                              <p:attrName>ppt_y</p:attrName>
                                            </p:attrNameLst>
                                          </p:cBhvr>
                                          <p:tavLst>
                                            <p:tav tm="0">
                                              <p:val>
                                                <p:strVal val="#ppt_y-#ppt_h/2"/>
                                              </p:val>
                                            </p:tav>
                                            <p:tav tm="100000">
                                              <p:val>
                                                <p:strVal val="#ppt_y"/>
                                              </p:val>
                                            </p:tav>
                                          </p:tavLst>
                                        </p:anim>
                                        <p:anim calcmode="lin" valueType="num">
                                          <p:cBhvr>
                                            <p:cTn id="102" dur="300" fill="hold"/>
                                            <p:tgtEl>
                                              <p:spTgt spid="90"/>
                                            </p:tgtEl>
                                            <p:attrNameLst>
                                              <p:attrName>ppt_w</p:attrName>
                                            </p:attrNameLst>
                                          </p:cBhvr>
                                          <p:tavLst>
                                            <p:tav tm="0">
                                              <p:val>
                                                <p:strVal val="#ppt_w"/>
                                              </p:val>
                                            </p:tav>
                                            <p:tav tm="100000">
                                              <p:val>
                                                <p:strVal val="#ppt_w"/>
                                              </p:val>
                                            </p:tav>
                                          </p:tavLst>
                                        </p:anim>
                                        <p:anim calcmode="lin" valueType="num">
                                          <p:cBhvr>
                                            <p:cTn id="103" dur="300" fill="hold"/>
                                            <p:tgtEl>
                                              <p:spTgt spid="90"/>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81"/>
                                            </p:tgtEl>
                                            <p:attrNameLst>
                                              <p:attrName>style.visibility</p:attrName>
                                            </p:attrNameLst>
                                          </p:cBhvr>
                                          <p:to>
                                            <p:strVal val="visible"/>
                                          </p:to>
                                        </p:set>
                                        <p:anim calcmode="lin" valueType="num">
                                          <p:cBhvr additive="base">
                                            <p:cTn id="108" dur="300" fill="hold"/>
                                            <p:tgtEl>
                                              <p:spTgt spid="81"/>
                                            </p:tgtEl>
                                            <p:attrNameLst>
                                              <p:attrName>ppt_x</p:attrName>
                                            </p:attrNameLst>
                                          </p:cBhvr>
                                          <p:tavLst>
                                            <p:tav tm="0">
                                              <p:val>
                                                <p:strVal val="#ppt_x"/>
                                              </p:val>
                                            </p:tav>
                                            <p:tav tm="100000">
                                              <p:val>
                                                <p:strVal val="#ppt_x"/>
                                              </p:val>
                                            </p:tav>
                                          </p:tavLst>
                                        </p:anim>
                                        <p:anim calcmode="lin" valueType="num">
                                          <p:cBhvr additive="base">
                                            <p:cTn id="109" dur="300" fill="hold"/>
                                            <p:tgtEl>
                                              <p:spTgt spid="81"/>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80"/>
                                            </p:tgtEl>
                                            <p:attrNameLst>
                                              <p:attrName>style.visibility</p:attrName>
                                            </p:attrNameLst>
                                          </p:cBhvr>
                                          <p:to>
                                            <p:strVal val="visible"/>
                                          </p:to>
                                        </p:set>
                                        <p:anim calcmode="lin" valueType="num">
                                          <p:cBhvr additive="base">
                                            <p:cTn id="112" dur="300" fill="hold"/>
                                            <p:tgtEl>
                                              <p:spTgt spid="80"/>
                                            </p:tgtEl>
                                            <p:attrNameLst>
                                              <p:attrName>ppt_x</p:attrName>
                                            </p:attrNameLst>
                                          </p:cBhvr>
                                          <p:tavLst>
                                            <p:tav tm="0">
                                              <p:val>
                                                <p:strVal val="#ppt_x"/>
                                              </p:val>
                                            </p:tav>
                                            <p:tav tm="100000">
                                              <p:val>
                                                <p:strVal val="#ppt_x"/>
                                              </p:val>
                                            </p:tav>
                                          </p:tavLst>
                                        </p:anim>
                                        <p:anim calcmode="lin" valueType="num">
                                          <p:cBhvr additive="base">
                                            <p:cTn id="113" dur="300" fill="hold"/>
                                            <p:tgtEl>
                                              <p:spTgt spid="80"/>
                                            </p:tgtEl>
                                            <p:attrNameLst>
                                              <p:attrName>ppt_y</p:attrName>
                                            </p:attrNameLst>
                                          </p:cBhvr>
                                          <p:tavLst>
                                            <p:tav tm="0">
                                              <p:val>
                                                <p:strVal val="1+#ppt_h/2"/>
                                              </p:val>
                                            </p:tav>
                                            <p:tav tm="100000">
                                              <p:val>
                                                <p:strVal val="#ppt_y"/>
                                              </p:val>
                                            </p:tav>
                                          </p:tavLst>
                                        </p:anim>
                                      </p:childTnLst>
                                    </p:cTn>
                                  </p:par>
                                </p:childTnLst>
                              </p:cTn>
                            </p:par>
                            <p:par>
                              <p:cTn id="114" fill="hold">
                                <p:stCondLst>
                                  <p:cond delay="300"/>
                                </p:stCondLst>
                                <p:childTnLst>
                                  <p:par>
                                    <p:cTn id="115" presetID="10" presetClass="entr" presetSubtype="0" fill="hold" grpId="0" nodeType="after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300"/>
                                            <p:tgtEl>
                                              <p:spTgt spid="79"/>
                                            </p:tgtEl>
                                          </p:cBhvr>
                                        </p:animEffect>
                                      </p:childTnLst>
                                    </p:cTn>
                                  </p:par>
                                  <p:par>
                                    <p:cTn id="118" presetID="2" presetClass="entr" presetSubtype="1" fill="hold" nodeType="withEffect">
                                      <p:stCondLst>
                                        <p:cond delay="0"/>
                                      </p:stCondLst>
                                      <p:childTnLst>
                                        <p:set>
                                          <p:cBhvr>
                                            <p:cTn id="119" dur="1" fill="hold">
                                              <p:stCondLst>
                                                <p:cond delay="0"/>
                                              </p:stCondLst>
                                            </p:cTn>
                                            <p:tgtEl>
                                              <p:spTgt spid="93"/>
                                            </p:tgtEl>
                                            <p:attrNameLst>
                                              <p:attrName>style.visibility</p:attrName>
                                            </p:attrNameLst>
                                          </p:cBhvr>
                                          <p:to>
                                            <p:strVal val="visible"/>
                                          </p:to>
                                        </p:set>
                                        <p:anim calcmode="lin" valueType="num">
                                          <p:cBhvr additive="base">
                                            <p:cTn id="120" dur="300" fill="hold"/>
                                            <p:tgtEl>
                                              <p:spTgt spid="93"/>
                                            </p:tgtEl>
                                            <p:attrNameLst>
                                              <p:attrName>ppt_x</p:attrName>
                                            </p:attrNameLst>
                                          </p:cBhvr>
                                          <p:tavLst>
                                            <p:tav tm="0">
                                              <p:val>
                                                <p:strVal val="#ppt_x"/>
                                              </p:val>
                                            </p:tav>
                                            <p:tav tm="100000">
                                              <p:val>
                                                <p:strVal val="#ppt_x"/>
                                              </p:val>
                                            </p:tav>
                                          </p:tavLst>
                                        </p:anim>
                                        <p:anim calcmode="lin" valueType="num">
                                          <p:cBhvr additive="base">
                                            <p:cTn id="121" dur="300" fill="hold"/>
                                            <p:tgtEl>
                                              <p:spTgt spid="93"/>
                                            </p:tgtEl>
                                            <p:attrNameLst>
                                              <p:attrName>ppt_y</p:attrName>
                                            </p:attrNameLst>
                                          </p:cBhvr>
                                          <p:tavLst>
                                            <p:tav tm="0">
                                              <p:val>
                                                <p:strVal val="0-#ppt_h/2"/>
                                              </p:val>
                                            </p:tav>
                                            <p:tav tm="100000">
                                              <p:val>
                                                <p:strVal val="#ppt_y"/>
                                              </p:val>
                                            </p:tav>
                                          </p:tavLst>
                                        </p:anim>
                                      </p:childTnLst>
                                    </p:cTn>
                                  </p:par>
                                </p:childTnLst>
                              </p:cTn>
                            </p:par>
                            <p:par>
                              <p:cTn id="122" fill="hold">
                                <p:stCondLst>
                                  <p:cond delay="600"/>
                                </p:stCondLst>
                                <p:childTnLst>
                                  <p:par>
                                    <p:cTn id="123" presetID="1" presetClass="entr" presetSubtype="0" fill="hold" nodeType="afterEffect">
                                      <p:stCondLst>
                                        <p:cond delay="0"/>
                                      </p:stCondLst>
                                      <p:childTnLst>
                                        <p:set>
                                          <p:cBhvr>
                                            <p:cTn id="124" dur="1" fill="hold">
                                              <p:stCondLst>
                                                <p:cond delay="0"/>
                                              </p:stCondLst>
                                            </p:cTn>
                                            <p:tgtEl>
                                              <p:spTgt spid="98"/>
                                            </p:tgtEl>
                                            <p:attrNameLst>
                                              <p:attrName>style.visibility</p:attrName>
                                            </p:attrNameLst>
                                          </p:cBhvr>
                                          <p:to>
                                            <p:strVal val="visible"/>
                                          </p:to>
                                        </p:set>
                                      </p:childTnLst>
                                    </p:cTn>
                                  </p:par>
                                </p:childTnLst>
                              </p:cTn>
                            </p:par>
                            <p:par>
                              <p:cTn id="125" fill="hold">
                                <p:stCondLst>
                                  <p:cond delay="600"/>
                                </p:stCondLst>
                                <p:childTnLst>
                                  <p:par>
                                    <p:cTn id="126" presetID="17" presetClass="entr" presetSubtype="1" fill="hold" grpId="0" nodeType="afterEffect">
                                      <p:stCondLst>
                                        <p:cond delay="0"/>
                                      </p:stCondLst>
                                      <p:childTnLst>
                                        <p:set>
                                          <p:cBhvr>
                                            <p:cTn id="127" dur="1" fill="hold">
                                              <p:stCondLst>
                                                <p:cond delay="0"/>
                                              </p:stCondLst>
                                            </p:cTn>
                                            <p:tgtEl>
                                              <p:spTgt spid="91"/>
                                            </p:tgtEl>
                                            <p:attrNameLst>
                                              <p:attrName>style.visibility</p:attrName>
                                            </p:attrNameLst>
                                          </p:cBhvr>
                                          <p:to>
                                            <p:strVal val="visible"/>
                                          </p:to>
                                        </p:set>
                                        <p:anim calcmode="lin" valueType="num">
                                          <p:cBhvr>
                                            <p:cTn id="128" dur="300" fill="hold"/>
                                            <p:tgtEl>
                                              <p:spTgt spid="91"/>
                                            </p:tgtEl>
                                            <p:attrNameLst>
                                              <p:attrName>ppt_x</p:attrName>
                                            </p:attrNameLst>
                                          </p:cBhvr>
                                          <p:tavLst>
                                            <p:tav tm="0">
                                              <p:val>
                                                <p:strVal val="#ppt_x"/>
                                              </p:val>
                                            </p:tav>
                                            <p:tav tm="100000">
                                              <p:val>
                                                <p:strVal val="#ppt_x"/>
                                              </p:val>
                                            </p:tav>
                                          </p:tavLst>
                                        </p:anim>
                                        <p:anim calcmode="lin" valueType="num">
                                          <p:cBhvr>
                                            <p:cTn id="129" dur="300" fill="hold"/>
                                            <p:tgtEl>
                                              <p:spTgt spid="91"/>
                                            </p:tgtEl>
                                            <p:attrNameLst>
                                              <p:attrName>ppt_y</p:attrName>
                                            </p:attrNameLst>
                                          </p:cBhvr>
                                          <p:tavLst>
                                            <p:tav tm="0">
                                              <p:val>
                                                <p:strVal val="#ppt_y-#ppt_h/2"/>
                                              </p:val>
                                            </p:tav>
                                            <p:tav tm="100000">
                                              <p:val>
                                                <p:strVal val="#ppt_y"/>
                                              </p:val>
                                            </p:tav>
                                          </p:tavLst>
                                        </p:anim>
                                        <p:anim calcmode="lin" valueType="num">
                                          <p:cBhvr>
                                            <p:cTn id="130" dur="300" fill="hold"/>
                                            <p:tgtEl>
                                              <p:spTgt spid="91"/>
                                            </p:tgtEl>
                                            <p:attrNameLst>
                                              <p:attrName>ppt_w</p:attrName>
                                            </p:attrNameLst>
                                          </p:cBhvr>
                                          <p:tavLst>
                                            <p:tav tm="0">
                                              <p:val>
                                                <p:strVal val="#ppt_w"/>
                                              </p:val>
                                            </p:tav>
                                            <p:tav tm="100000">
                                              <p:val>
                                                <p:strVal val="#ppt_w"/>
                                              </p:val>
                                            </p:tav>
                                          </p:tavLst>
                                        </p:anim>
                                        <p:anim calcmode="lin" valueType="num">
                                          <p:cBhvr>
                                            <p:cTn id="131" dur="300" fill="hold"/>
                                            <p:tgtEl>
                                              <p:spTgt spid="91"/>
                                            </p:tgtEl>
                                            <p:attrNameLst>
                                              <p:attrName>ppt_h</p:attrName>
                                            </p:attrNameLst>
                                          </p:cBhvr>
                                          <p:tavLst>
                                            <p:tav tm="0">
                                              <p:val>
                                                <p:fltVal val="0"/>
                                              </p:val>
                                            </p:tav>
                                            <p:tav tm="100000">
                                              <p:val>
                                                <p:strVal val="#ppt_h"/>
                                              </p:val>
                                            </p:tav>
                                          </p:tavLst>
                                        </p:anim>
                                      </p:childTnLst>
                                    </p:cTn>
                                  </p:par>
                                </p:childTnLst>
                              </p:cTn>
                            </p:par>
                            <p:par>
                              <p:cTn id="132" fill="hold">
                                <p:stCondLst>
                                  <p:cond delay="900"/>
                                </p:stCondLst>
                                <p:childTnLst>
                                  <p:par>
                                    <p:cTn id="133" presetID="17" presetClass="entr" presetSubtype="1"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 calcmode="lin" valueType="num">
                                          <p:cBhvr>
                                            <p:cTn id="135" dur="300" fill="hold"/>
                                            <p:tgtEl>
                                              <p:spTgt spid="92"/>
                                            </p:tgtEl>
                                            <p:attrNameLst>
                                              <p:attrName>ppt_x</p:attrName>
                                            </p:attrNameLst>
                                          </p:cBhvr>
                                          <p:tavLst>
                                            <p:tav tm="0">
                                              <p:val>
                                                <p:strVal val="#ppt_x"/>
                                              </p:val>
                                            </p:tav>
                                            <p:tav tm="100000">
                                              <p:val>
                                                <p:strVal val="#ppt_x"/>
                                              </p:val>
                                            </p:tav>
                                          </p:tavLst>
                                        </p:anim>
                                        <p:anim calcmode="lin" valueType="num">
                                          <p:cBhvr>
                                            <p:cTn id="136" dur="300" fill="hold"/>
                                            <p:tgtEl>
                                              <p:spTgt spid="92"/>
                                            </p:tgtEl>
                                            <p:attrNameLst>
                                              <p:attrName>ppt_y</p:attrName>
                                            </p:attrNameLst>
                                          </p:cBhvr>
                                          <p:tavLst>
                                            <p:tav tm="0">
                                              <p:val>
                                                <p:strVal val="#ppt_y-#ppt_h/2"/>
                                              </p:val>
                                            </p:tav>
                                            <p:tav tm="100000">
                                              <p:val>
                                                <p:strVal val="#ppt_y"/>
                                              </p:val>
                                            </p:tav>
                                          </p:tavLst>
                                        </p:anim>
                                        <p:anim calcmode="lin" valueType="num">
                                          <p:cBhvr>
                                            <p:cTn id="137" dur="300" fill="hold"/>
                                            <p:tgtEl>
                                              <p:spTgt spid="92"/>
                                            </p:tgtEl>
                                            <p:attrNameLst>
                                              <p:attrName>ppt_w</p:attrName>
                                            </p:attrNameLst>
                                          </p:cBhvr>
                                          <p:tavLst>
                                            <p:tav tm="0">
                                              <p:val>
                                                <p:strVal val="#ppt_w"/>
                                              </p:val>
                                            </p:tav>
                                            <p:tav tm="100000">
                                              <p:val>
                                                <p:strVal val="#ppt_w"/>
                                              </p:val>
                                            </p:tav>
                                          </p:tavLst>
                                        </p:anim>
                                        <p:anim calcmode="lin" valueType="num">
                                          <p:cBhvr>
                                            <p:cTn id="138" dur="300" fill="hold"/>
                                            <p:tgtEl>
                                              <p:spTgt spid="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3" grpId="0" animBg="1"/>
          <p:bldP spid="74" grpId="0" animBg="1"/>
          <p:bldP spid="75" grpId="0" animBg="1"/>
          <p:bldP spid="76" grpId="0" animBg="1"/>
          <p:bldP spid="77" grpId="0" animBg="1"/>
          <p:bldP spid="78" grpId="0" animBg="1"/>
          <p:bldP spid="79" grpId="0" animBg="1"/>
          <p:bldP spid="80" grpId="0" animBg="1"/>
          <p:bldP spid="81" grpId="0" animBg="1"/>
          <p:bldP spid="87" grpId="0"/>
          <p:bldP spid="88" grpId="0"/>
          <p:bldP spid="89" grpId="0"/>
          <p:bldP spid="90" grpId="0"/>
          <p:bldP spid="91" grpId="0"/>
          <p:bldP spid="9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822286" y="2793941"/>
            <a:ext cx="5084251" cy="1015663"/>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رقي الأمم يبنى على العمل الجاد و لذلك تقاس جدية الدول و تقدمها باهتمامها بالعمل و العاملين فالعمل هو ما يبني الحضارات و الامم و هو اساس نهضتها و تطورها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2255482" y="5601064"/>
            <a:ext cx="6730407" cy="1015663"/>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العمل سبب لسعادة الانسان فمن استطاع توفير قوت عائلته سيطمأن و يهدأ و يشعر بالسعادة و يحفظ كرامته و يغنيه عن الناس و مد يد الحاجة لهم و يشعره أنه منتج و مساهم في مجتمعه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يناقش الطلبة العبارة الآتية في حدود سطرين</a:t>
              </a:r>
            </a:p>
            <a:p>
              <a:pPr algn="r"/>
              <a:r>
                <a:rPr lang="ar-SY" sz="2000" dirty="0">
                  <a:latin typeface="Century Gothic" panose="020B0502020202020204" pitchFamily="34" charset="0"/>
                </a:rPr>
                <a:t>العمل مصدر رقي الأمم</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8</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العمل والإنتاج</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467424"/>
            <a:chOff x="3411081" y="3294128"/>
            <a:chExt cx="8607149" cy="1467424"/>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1384995"/>
            </a:xfrm>
            <a:prstGeom prst="rect">
              <a:avLst/>
            </a:prstGeom>
            <a:noFill/>
          </p:spPr>
          <p:txBody>
            <a:bodyPr wrap="square" rtlCol="0">
              <a:spAutoFit/>
            </a:bodyPr>
            <a:lstStyle/>
            <a:p>
              <a:pPr algn="ctr"/>
              <a:r>
                <a:rPr lang="ar-SY" sz="2800" b="1" dirty="0">
                  <a:latin typeface="Century Gothic" panose="020B0502020202020204" pitchFamily="34" charset="0"/>
                </a:rPr>
                <a:t>نشاط 3</a:t>
              </a:r>
            </a:p>
            <a:p>
              <a:pPr algn="ctr"/>
              <a:endParaRPr lang="en-US" sz="2800" b="1" dirty="0">
                <a:latin typeface="Century Gothic" panose="020B0502020202020204" pitchFamily="34" charset="0"/>
              </a:endParaRP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يعبر الطلبة في حدود سطرين عن المكانة التي يمنحها العمل للإنسان</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49977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25" dur="1000" fill="hold"/>
                                            <p:tgtEl>
                                              <p:spTgt spid="43"/>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1+#ppt_w/2"/>
                                              </p:val>
                                            </p:tav>
                                            <p:tav tm="100000">
                                              <p:val>
                                                <p:strVal val="#ppt_x"/>
                                              </p:val>
                                            </p:tav>
                                          </p:tavLst>
                                        </p:anim>
                                        <p:anim calcmode="lin" valueType="num">
                                          <p:cBhvr additive="base">
                                            <p:cTn id="3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stCondLst>
                                        <p:cond delay="0"/>
                                      </p:stCondLst>
                                      <p:childTnLst>
                                        <p:animMotion origin="layout" path="M -2.08333E-6 2.96296E-6 L -0.47344 2.96296E-6 " pathEditMode="relative" rAng="0" ptsTypes="AA">
                                          <p:cBhvr>
                                            <p:cTn id="25" dur="1000" fill="hold"/>
                                            <p:tgtEl>
                                              <p:spTgt spid="43"/>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1+#ppt_w/2"/>
                                              </p:val>
                                            </p:tav>
                                            <p:tav tm="100000">
                                              <p:val>
                                                <p:strVal val="#ppt_x"/>
                                              </p:val>
                                            </p:tav>
                                          </p:tavLst>
                                        </p:anim>
                                        <p:anim calcmode="lin" valueType="num">
                                          <p:cBhvr additive="base">
                                            <p:cTn id="3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822286" y="2793941"/>
            <a:ext cx="5084251" cy="1015663"/>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المبادرة بالتدريب و التعلم الذاتي , اكتساب الخبرة و التعلم من الخبراء , التعلم من زملاء العمل الأخطاء المرتكبة خلال الحياة الوظيفية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ما النشاطات التي </a:t>
              </a:r>
              <a:r>
                <a:rPr lang="ar-SY" sz="2000" dirty="0" err="1">
                  <a:latin typeface="Century Gothic" panose="020B0502020202020204" pitchFamily="34" charset="0"/>
                </a:rPr>
                <a:t>يمكنت</a:t>
              </a:r>
              <a:r>
                <a:rPr lang="ar-SY" sz="2000" dirty="0">
                  <a:latin typeface="Century Gothic" panose="020B0502020202020204" pitchFamily="34" charset="0"/>
                </a:rPr>
                <a:t> أن تمارس من أجل تطوير القدرات و المهارات الوظيفية </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8</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العمل والإنتاج</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26507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418</Words>
  <Application>Microsoft Office PowerPoint</Application>
  <PresentationFormat>شاشة عريضة</PresentationFormat>
  <Paragraphs>82</Paragraphs>
  <Slides>10</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10</vt:i4>
      </vt:variant>
    </vt:vector>
  </HeadingPairs>
  <TitlesOfParts>
    <vt:vector size="19" baseType="lpstr">
      <vt:lpstr>Arial</vt:lpstr>
      <vt:lpstr>Calibri</vt:lpstr>
      <vt:lpstr>Calibri Light</vt:lpstr>
      <vt:lpstr>Century Gothic</vt:lpstr>
      <vt:lpstr>Cooper Black</vt:lpstr>
      <vt:lpstr>Hand Of Sean</vt:lpstr>
      <vt:lpstr>Helvetica</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719</cp:revision>
  <dcterms:created xsi:type="dcterms:W3CDTF">2020-11-11T11:02:52Z</dcterms:created>
  <dcterms:modified xsi:type="dcterms:W3CDTF">2021-01-24T23:17:13Z</dcterms:modified>
</cp:coreProperties>
</file>