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6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6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4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6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8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EF945-150E-4078-B6CF-9BBA7CDF203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A8DFB-9155-4BBC-9989-EFBC8B74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5020" t="22843" r="37166" b="14481"/>
          <a:stretch/>
        </p:blipFill>
        <p:spPr>
          <a:xfrm>
            <a:off x="4146997" y="634390"/>
            <a:ext cx="4256774" cy="5392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5170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9759" t="18567" r="21820" b="15257"/>
          <a:stretch/>
        </p:blipFill>
        <p:spPr>
          <a:xfrm>
            <a:off x="346849" y="418352"/>
            <a:ext cx="4988860" cy="5509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63" y="616052"/>
            <a:ext cx="5370196" cy="255723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268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656" t="39403" r="22956" b="9375"/>
          <a:stretch/>
        </p:blipFill>
        <p:spPr>
          <a:xfrm>
            <a:off x="7638348" y="1886858"/>
            <a:ext cx="3742914" cy="3935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1234" t="15073" r="18719" b="8272"/>
          <a:stretch/>
        </p:blipFill>
        <p:spPr>
          <a:xfrm>
            <a:off x="0" y="436709"/>
            <a:ext cx="7331345" cy="6421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وسيلة شرح على شكل سحابة 3"/>
          <p:cNvSpPr/>
          <p:nvPr/>
        </p:nvSpPr>
        <p:spPr>
          <a:xfrm>
            <a:off x="6391197" y="87085"/>
            <a:ext cx="5530348" cy="1264025"/>
          </a:xfrm>
          <a:prstGeom prst="cloudCallout">
            <a:avLst>
              <a:gd name="adj1" fmla="val -53839"/>
              <a:gd name="adj2" fmla="val 5141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القانون الثاني لنيوتن في الحركة؟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941837" y="348765"/>
            <a:ext cx="2561832" cy="15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759" t="25350" r="22750" b="12500"/>
          <a:stretch/>
        </p:blipFill>
        <p:spPr>
          <a:xfrm>
            <a:off x="7299607" y="1351110"/>
            <a:ext cx="4249271" cy="5400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1779" t="17830" r="49828" b="41871"/>
          <a:stretch/>
        </p:blipFill>
        <p:spPr>
          <a:xfrm>
            <a:off x="1111646" y="108531"/>
            <a:ext cx="3993777" cy="3186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وسيلة شرح على شكل سحابة 3"/>
          <p:cNvSpPr/>
          <p:nvPr/>
        </p:nvSpPr>
        <p:spPr>
          <a:xfrm>
            <a:off x="6391197" y="87085"/>
            <a:ext cx="5530348" cy="1264025"/>
          </a:xfrm>
          <a:prstGeom prst="cloudCallout">
            <a:avLst>
              <a:gd name="adj1" fmla="val -53839"/>
              <a:gd name="adj2" fmla="val 5141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القانون الثالث لنيوتن في الحركة؟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925354" y="108531"/>
            <a:ext cx="2561832" cy="153809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/>
          <a:srcRect l="23115" t="28919" r="18320" b="13741"/>
          <a:stretch/>
        </p:blipFill>
        <p:spPr>
          <a:xfrm>
            <a:off x="361614" y="3585028"/>
            <a:ext cx="6565326" cy="3055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06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/>
          <a:srcRect l="23197" t="33456" r="53652" b="25735"/>
          <a:stretch/>
        </p:blipFill>
        <p:spPr>
          <a:xfrm>
            <a:off x="7532069" y="998916"/>
            <a:ext cx="3995575" cy="5536353"/>
          </a:xfrm>
          <a:prstGeom prst="rect">
            <a:avLst/>
          </a:prstGeom>
        </p:spPr>
      </p:pic>
      <p:sp>
        <p:nvSpPr>
          <p:cNvPr id="3" name="مستطيل ذو زوايا قطرية مستديرة 2"/>
          <p:cNvSpPr/>
          <p:nvPr/>
        </p:nvSpPr>
        <p:spPr>
          <a:xfrm>
            <a:off x="10044952" y="2230015"/>
            <a:ext cx="1490586" cy="415636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8583283" y="4265220"/>
            <a:ext cx="1407886" cy="364835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325257" y="333829"/>
            <a:ext cx="2540000" cy="783771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مراجعة الدرس</a:t>
            </a:r>
            <a:endParaRPr lang="en-US" sz="36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96" b="90722" l="1274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23341" r="11173" b="6265"/>
          <a:stretch/>
        </p:blipFill>
        <p:spPr>
          <a:xfrm>
            <a:off x="-377371" y="3193144"/>
            <a:ext cx="3474887" cy="34591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6" y="-203441"/>
            <a:ext cx="4078756" cy="407875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/>
          <a:srcRect l="50275" t="29412" r="26988" b="58088"/>
          <a:stretch/>
        </p:blipFill>
        <p:spPr>
          <a:xfrm>
            <a:off x="3536577" y="5140693"/>
            <a:ext cx="3995492" cy="12349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52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693" t="20731" r="37759" b="21875"/>
          <a:stretch/>
        </p:blipFill>
        <p:spPr>
          <a:xfrm>
            <a:off x="5177307" y="811368"/>
            <a:ext cx="4404574" cy="578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18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947" t="20730" r="45777" b="58847"/>
          <a:stretch/>
        </p:blipFill>
        <p:spPr>
          <a:xfrm>
            <a:off x="5714999" y="1609858"/>
            <a:ext cx="6017655" cy="284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4" y="865030"/>
            <a:ext cx="2598054" cy="258650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وسيلة شرح على شكل سحابة 4"/>
          <p:cNvSpPr/>
          <p:nvPr/>
        </p:nvSpPr>
        <p:spPr>
          <a:xfrm>
            <a:off x="8348177" y="376840"/>
            <a:ext cx="3573367" cy="976379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القوى؟</a:t>
            </a:r>
            <a:endParaRPr lang="en-US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953005" y="161918"/>
            <a:ext cx="1965618" cy="153809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3" y="4198514"/>
            <a:ext cx="4639538" cy="248005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27" y="4464879"/>
            <a:ext cx="4288376" cy="203895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7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35" y="633546"/>
            <a:ext cx="5653818" cy="276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86F6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49862" t="41912" r="31638" b="17831"/>
          <a:stretch/>
        </p:blipFill>
        <p:spPr>
          <a:xfrm>
            <a:off x="1959428" y="1156446"/>
            <a:ext cx="3742125" cy="4578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86F6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64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878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019" t="30866" r="49207" b="7720"/>
          <a:stretch/>
        </p:blipFill>
        <p:spPr>
          <a:xfrm>
            <a:off x="3238726" y="2133137"/>
            <a:ext cx="3679897" cy="449251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1688" t="24264" r="30294" b="7720"/>
          <a:stretch/>
        </p:blipFill>
        <p:spPr>
          <a:xfrm>
            <a:off x="8133345" y="1700011"/>
            <a:ext cx="3072536" cy="445545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7678271" y="87085"/>
            <a:ext cx="4243273" cy="1264025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الجاذبية و ما الاحتكاك؟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953005" y="161918"/>
            <a:ext cx="1965618" cy="153809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l="18341" t="39154" r="19133" b="20037"/>
          <a:stretch/>
        </p:blipFill>
        <p:spPr>
          <a:xfrm>
            <a:off x="24769" y="243339"/>
            <a:ext cx="4928236" cy="180837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1213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35" y="425614"/>
            <a:ext cx="7765384" cy="5827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0" y="2503715"/>
            <a:ext cx="2627086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8622" t="23471" r="22853" b="8639"/>
          <a:stretch/>
        </p:blipFill>
        <p:spPr>
          <a:xfrm>
            <a:off x="6400801" y="1045028"/>
            <a:ext cx="4370294" cy="584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69" y="438307"/>
            <a:ext cx="4400743" cy="330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8287657" y="188686"/>
            <a:ext cx="2627086" cy="85634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مقاومة الهواء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9306" l="0" r="33906">
                        <a14:foregroundMark x1="23750" y1="14028" x2="14063" y2="93889"/>
                        <a14:foregroundMark x1="9688" y1="40694" x2="30234" y2="99583"/>
                        <a14:foregroundMark x1="30234" y1="2083" x2="9375" y2="20833"/>
                        <a14:foregroundMark x1="9375" y1="20833" x2="10547" y2="21389"/>
                        <a14:foregroundMark x1="15547" y1="7778" x2="25781" y2="34861"/>
                        <a14:foregroundMark x1="26094" y1="13611" x2="16719" y2="34861"/>
                        <a14:foregroundMark x1="15234" y1="50556" x2="6172" y2="78194"/>
                        <a14:foregroundMark x1="23750" y1="32361" x2="32813" y2="91250"/>
                        <a14:foregroundMark x1="20234" y1="3611" x2="27578" y2="26111"/>
                        <a14:foregroundMark x1="27891" y1="4167" x2="14688" y2="4167"/>
                        <a14:foregroundMark x1="13750" y1="12083" x2="29063" y2="3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03"/>
          <a:stretch/>
        </p:blipFill>
        <p:spPr>
          <a:xfrm>
            <a:off x="-334873" y="3530286"/>
            <a:ext cx="2883639" cy="33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9296" t="15993" r="42283" b="38971"/>
          <a:stretch/>
        </p:blipFill>
        <p:spPr>
          <a:xfrm>
            <a:off x="6391196" y="1736215"/>
            <a:ext cx="5284695" cy="470818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0949" t="33824" r="52722" b="55331"/>
          <a:stretch/>
        </p:blipFill>
        <p:spPr>
          <a:xfrm>
            <a:off x="1888743" y="2245658"/>
            <a:ext cx="3853151" cy="14388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3" y="4090307"/>
            <a:ext cx="5370196" cy="255723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وسيلة شرح على شكل سحابة 5"/>
          <p:cNvSpPr/>
          <p:nvPr/>
        </p:nvSpPr>
        <p:spPr>
          <a:xfrm>
            <a:off x="6391197" y="87085"/>
            <a:ext cx="5530348" cy="1264025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القانون الأول لنيوتن في الحركة؟</a:t>
            </a:r>
            <a:endParaRPr lang="en-US" sz="36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356791" y="161918"/>
            <a:ext cx="2561832" cy="15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</Words>
  <Application>Microsoft Office PowerPoint</Application>
  <PresentationFormat>شاشة عريضة</PresentationFormat>
  <Paragraphs>8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10</cp:revision>
  <dcterms:created xsi:type="dcterms:W3CDTF">2021-01-21T10:39:53Z</dcterms:created>
  <dcterms:modified xsi:type="dcterms:W3CDTF">2021-01-21T12:14:00Z</dcterms:modified>
</cp:coreProperties>
</file>