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335" r:id="rId4"/>
    <p:sldId id="282" r:id="rId5"/>
    <p:sldId id="284" r:id="rId6"/>
    <p:sldId id="285" r:id="rId7"/>
    <p:sldId id="286" r:id="rId8"/>
    <p:sldId id="287" r:id="rId9"/>
    <p:sldId id="288" r:id="rId10"/>
    <p:sldId id="322" r:id="rId11"/>
    <p:sldId id="334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3" d="100"/>
          <a:sy n="53" d="100"/>
        </p:scale>
        <p:origin x="90" y="14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5.gif"/><Relationship Id="rId5" Type="http://schemas.openxmlformats.org/officeDocument/2006/relationships/image" Target="../media/image13.sv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latin typeface="Oswald" panose="02000503000000000000" pitchFamily="2" charset="0"/>
              </a:rPr>
              <a:t>العلم الوطني </a:t>
            </a:r>
          </a:p>
          <a:p>
            <a:pPr algn="ctr"/>
            <a:endParaRPr lang="ar-SY" sz="48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74289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63814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694965"/>
            <a:ext cx="2888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العلم الوطني </a:t>
            </a:r>
            <a:endParaRPr lang="en-US" sz="40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204500" y="2468678"/>
            <a:ext cx="101439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العلم السعودي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لونه أخضر في وسطه كلمة التوحيد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( لا إله إلا الله محمد رسول الله )</a:t>
            </a:r>
          </a:p>
          <a:p>
            <a:pPr algn="r"/>
            <a:endParaRPr lang="ar-SY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وتحتها سيف مسلول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2826AB4-EDE3-4C81-9417-6D525E37C13E}"/>
              </a:ext>
            </a:extLst>
          </p:cNvPr>
          <p:cNvSpPr/>
          <p:nvPr/>
        </p:nvSpPr>
        <p:spPr>
          <a:xfrm rot="5400000">
            <a:off x="3224203" y="1568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6C2C0D7-4DB4-463B-B88F-956747377B2B}"/>
              </a:ext>
            </a:extLst>
          </p:cNvPr>
          <p:cNvGrpSpPr/>
          <p:nvPr/>
        </p:nvGrpSpPr>
        <p:grpSpPr>
          <a:xfrm>
            <a:off x="4264949" y="2111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B0EAD00-B90C-4093-BC4E-A6536F09B79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10">
              <a:extLst>
                <a:ext uri="{FF2B5EF4-FFF2-40B4-BE49-F238E27FC236}">
                  <a16:creationId xmlns:a16="http://schemas.microsoft.com/office/drawing/2014/main" id="{406548D1-5E25-47CB-AB6F-474D337BB73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3242DD5-FA83-4EFB-9309-CB86BDC7C00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7C118A4-E539-424C-9FB7-52726489980B}"/>
              </a:ext>
            </a:extLst>
          </p:cNvPr>
          <p:cNvSpPr/>
          <p:nvPr/>
        </p:nvSpPr>
        <p:spPr>
          <a:xfrm>
            <a:off x="1594173" y="3419860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0F730E-FCFC-41D2-A860-47FF3D4EDCD7}"/>
              </a:ext>
            </a:extLst>
          </p:cNvPr>
          <p:cNvSpPr/>
          <p:nvPr/>
        </p:nvSpPr>
        <p:spPr>
          <a:xfrm>
            <a:off x="1822773" y="364846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C12D84-5230-4EAD-97C8-7D8638FE442A}"/>
              </a:ext>
            </a:extLst>
          </p:cNvPr>
          <p:cNvSpPr/>
          <p:nvPr/>
        </p:nvSpPr>
        <p:spPr>
          <a:xfrm>
            <a:off x="1812943" y="3647427"/>
            <a:ext cx="2286000" cy="2025748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39FCFC-1ED3-4D3C-94A8-14DD8C5A898E}"/>
              </a:ext>
            </a:extLst>
          </p:cNvPr>
          <p:cNvSpPr/>
          <p:nvPr/>
        </p:nvSpPr>
        <p:spPr>
          <a:xfrm rot="18899860">
            <a:off x="2701046" y="281981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2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6" grpId="0"/>
      <p:bldP spid="27" grpId="0" animBg="1"/>
      <p:bldP spid="27" grpId="1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العلم السعودي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1887283" y="2488776"/>
            <a:ext cx="8343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بأي شيئ يتميز العلم السعودي ؟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899553" y="3987397"/>
            <a:ext cx="4647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لا يُنكّس أبداً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يحتوي على السيف الدال على الحق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6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4926328" y="5902178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عريق ( قديم جداً ) منذ مئات السنين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93D8D7-349C-4864-A8DC-BDC348ADB5AE}"/>
              </a:ext>
            </a:extLst>
          </p:cNvPr>
          <p:cNvSpPr/>
          <p:nvPr/>
        </p:nvSpPr>
        <p:spPr>
          <a:xfrm>
            <a:off x="736367" y="2771602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470455D-E458-4E2A-8758-5FF16F4521DA}"/>
              </a:ext>
            </a:extLst>
          </p:cNvPr>
          <p:cNvSpPr/>
          <p:nvPr/>
        </p:nvSpPr>
        <p:spPr>
          <a:xfrm>
            <a:off x="964967" y="3000202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5486D53-EBA3-416A-B746-C1555085F485}"/>
              </a:ext>
            </a:extLst>
          </p:cNvPr>
          <p:cNvSpPr/>
          <p:nvPr/>
        </p:nvSpPr>
        <p:spPr>
          <a:xfrm>
            <a:off x="955137" y="2999169"/>
            <a:ext cx="2286000" cy="202574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56BA9A4-3C54-426C-9A09-48DDDDE2D9B6}"/>
              </a:ext>
            </a:extLst>
          </p:cNvPr>
          <p:cNvSpPr/>
          <p:nvPr/>
        </p:nvSpPr>
        <p:spPr>
          <a:xfrm rot="18899860">
            <a:off x="1843240" y="2171558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9F8A004-8E0A-4D64-8CEE-C9520D61591F}"/>
              </a:ext>
            </a:extLst>
          </p:cNvPr>
          <p:cNvSpPr/>
          <p:nvPr/>
        </p:nvSpPr>
        <p:spPr>
          <a:xfrm>
            <a:off x="3642173" y="3383078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9C72406-5153-402B-B4C7-D94044BA6558}"/>
              </a:ext>
            </a:extLst>
          </p:cNvPr>
          <p:cNvSpPr/>
          <p:nvPr/>
        </p:nvSpPr>
        <p:spPr>
          <a:xfrm>
            <a:off x="3870773" y="3611678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64D430-0BA7-4519-8901-613D9898CBA0}"/>
              </a:ext>
            </a:extLst>
          </p:cNvPr>
          <p:cNvSpPr/>
          <p:nvPr/>
        </p:nvSpPr>
        <p:spPr>
          <a:xfrm>
            <a:off x="3860943" y="3610645"/>
            <a:ext cx="2286000" cy="2025748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66D5459-1AA0-4A7C-A5A1-728E1D782BE8}"/>
              </a:ext>
            </a:extLst>
          </p:cNvPr>
          <p:cNvSpPr/>
          <p:nvPr/>
        </p:nvSpPr>
        <p:spPr>
          <a:xfrm rot="18899860">
            <a:off x="4749046" y="2783034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86CF58E-3082-4662-B191-AE2A214D03F1}"/>
              </a:ext>
            </a:extLst>
          </p:cNvPr>
          <p:cNvSpPr/>
          <p:nvPr/>
        </p:nvSpPr>
        <p:spPr>
          <a:xfrm rot="5400000">
            <a:off x="3224203" y="1568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E40CF92-38DF-46D9-8233-67A43702FE82}"/>
              </a:ext>
            </a:extLst>
          </p:cNvPr>
          <p:cNvGrpSpPr/>
          <p:nvPr/>
        </p:nvGrpSpPr>
        <p:grpSpPr>
          <a:xfrm>
            <a:off x="4264949" y="2111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CCA1B0F-85A7-43DB-9570-41F4ED1C2F4B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3A343B9E-961C-4117-83C4-E54E29338DC0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8BF01FA-9D2D-4640-AFC8-BE09861381B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033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6" grpId="0"/>
      <p:bldP spid="117" grpId="0"/>
      <p:bldP spid="36" grpId="0"/>
      <p:bldP spid="39" grpId="0" animBg="1"/>
      <p:bldP spid="46" grpId="0" animBg="1"/>
      <p:bldP spid="48" grpId="0" animBg="1"/>
      <p:bldP spid="4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1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1887283" y="2488776"/>
            <a:ext cx="8343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 الصورة الصحيحة للعلم السعودي ؟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D1D9F3DB-05F0-4D27-B887-FE6A34433836}"/>
              </a:ext>
            </a:extLst>
          </p:cNvPr>
          <p:cNvSpPr/>
          <p:nvPr/>
        </p:nvSpPr>
        <p:spPr>
          <a:xfrm>
            <a:off x="1594172" y="3419860"/>
            <a:ext cx="7073577" cy="290474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0CE183-160F-406C-910B-A174B7AFE7EB}"/>
              </a:ext>
            </a:extLst>
          </p:cNvPr>
          <p:cNvSpPr/>
          <p:nvPr/>
        </p:nvSpPr>
        <p:spPr>
          <a:xfrm>
            <a:off x="1822772" y="3648459"/>
            <a:ext cx="6521127" cy="242998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001A3B-DE73-41A9-B500-E7F645120B68}"/>
              </a:ext>
            </a:extLst>
          </p:cNvPr>
          <p:cNvSpPr/>
          <p:nvPr/>
        </p:nvSpPr>
        <p:spPr>
          <a:xfrm>
            <a:off x="1822773" y="3647427"/>
            <a:ext cx="6521126" cy="242998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388AC61-9039-4B50-9A9E-D2DDCB0AE563}"/>
              </a:ext>
            </a:extLst>
          </p:cNvPr>
          <p:cNvSpPr/>
          <p:nvPr/>
        </p:nvSpPr>
        <p:spPr>
          <a:xfrm rot="18899860">
            <a:off x="2701046" y="281981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59D1FBA-7BFB-4964-B5EB-3BC24DF1D0B4}"/>
              </a:ext>
            </a:extLst>
          </p:cNvPr>
          <p:cNvSpPr/>
          <p:nvPr/>
        </p:nvSpPr>
        <p:spPr>
          <a:xfrm>
            <a:off x="5767753" y="5131175"/>
            <a:ext cx="337625" cy="3376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F119699-F9D1-45A8-AE3F-EA57AF508ED3}"/>
              </a:ext>
            </a:extLst>
          </p:cNvPr>
          <p:cNvSpPr/>
          <p:nvPr/>
        </p:nvSpPr>
        <p:spPr>
          <a:xfrm rot="2700140" flipH="1">
            <a:off x="6912018" y="2863370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CD8A7FA-68D0-4363-8395-E7CCE11129B4}"/>
              </a:ext>
            </a:extLst>
          </p:cNvPr>
          <p:cNvSpPr/>
          <p:nvPr/>
        </p:nvSpPr>
        <p:spPr>
          <a:xfrm rot="5400000">
            <a:off x="3224203" y="1568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962BCEB-54C7-435A-BED3-AFE9A38A7703}"/>
              </a:ext>
            </a:extLst>
          </p:cNvPr>
          <p:cNvGrpSpPr/>
          <p:nvPr/>
        </p:nvGrpSpPr>
        <p:grpSpPr>
          <a:xfrm>
            <a:off x="4264949" y="2111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4DC23A3-4AB8-4CA9-9132-6620FA68964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10">
              <a:extLst>
                <a:ext uri="{FF2B5EF4-FFF2-40B4-BE49-F238E27FC236}">
                  <a16:creationId xmlns:a16="http://schemas.microsoft.com/office/drawing/2014/main" id="{3A3543E6-5D97-43CC-8F51-28961AAF564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39C8AEE-1BC1-4CEC-BA07-8A19E1ACF3F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08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6" grpId="0"/>
      <p:bldP spid="38" grpId="0" animBg="1"/>
      <p:bldP spid="3" grpId="0" animBg="1"/>
      <p:bldP spid="41" grpId="0" animBg="1"/>
      <p:bldP spid="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 descr="Deciduous tree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8766" y="677527"/>
            <a:ext cx="649193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 descr="House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63338" y="2403505"/>
            <a:ext cx="649193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 descr="Bonfire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31644" y="4047717"/>
            <a:ext cx="649193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العلم السعودي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1887283" y="2488776"/>
            <a:ext cx="8343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شعار المملكة العربية السعودية 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887283" y="3839944"/>
            <a:ext cx="8343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سيفان متقاطعان :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( رمز الحق )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 وسطهما نخلة :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( رمز النماء )  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034" y="4696910"/>
            <a:ext cx="87820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0A1ED84-23FB-4AA4-9185-9D1645A08DBC}"/>
              </a:ext>
            </a:extLst>
          </p:cNvPr>
          <p:cNvSpPr/>
          <p:nvPr/>
        </p:nvSpPr>
        <p:spPr>
          <a:xfrm rot="5400000">
            <a:off x="3224203" y="1568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38AF73-5030-4031-ACB0-3D57331E01CB}"/>
              </a:ext>
            </a:extLst>
          </p:cNvPr>
          <p:cNvGrpSpPr/>
          <p:nvPr/>
        </p:nvGrpSpPr>
        <p:grpSpPr>
          <a:xfrm>
            <a:off x="4264949" y="2111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AED44E7-DF9D-4EC3-94EC-4359793A694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10">
              <a:extLst>
                <a:ext uri="{FF2B5EF4-FFF2-40B4-BE49-F238E27FC236}">
                  <a16:creationId xmlns:a16="http://schemas.microsoft.com/office/drawing/2014/main" id="{37AF976B-4DD7-4F80-AC59-58B8D8DB28A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FB5D5E4-5136-4379-BA03-7C1F266DB66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197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6" grpId="0"/>
      <p:bldP spid="117" grpId="0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17189"/>
            <a:ext cx="5626787" cy="50946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2"/>
          <p:cNvSpPr/>
          <p:nvPr/>
        </p:nvSpPr>
        <p:spPr>
          <a:xfrm rot="10800000" flipV="1">
            <a:off x="7804273" y="299483"/>
            <a:ext cx="2832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النشيد الوطني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6938E87-38C8-4DDC-A9FE-3CDBB3AE2BF9}"/>
              </a:ext>
            </a:extLst>
          </p:cNvPr>
          <p:cNvSpPr/>
          <p:nvPr/>
        </p:nvSpPr>
        <p:spPr>
          <a:xfrm rot="5400000">
            <a:off x="1347166" y="2064974"/>
            <a:ext cx="4451383" cy="420453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C024890-911F-4B44-B77D-2E66EFF382B5}"/>
              </a:ext>
            </a:extLst>
          </p:cNvPr>
          <p:cNvGrpSpPr/>
          <p:nvPr/>
        </p:nvGrpSpPr>
        <p:grpSpPr>
          <a:xfrm>
            <a:off x="3322444" y="2087745"/>
            <a:ext cx="500826" cy="75633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845B184-35A7-4365-B8E9-9B6E9472AC5F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10">
              <a:extLst>
                <a:ext uri="{FF2B5EF4-FFF2-40B4-BE49-F238E27FC236}">
                  <a16:creationId xmlns:a16="http://schemas.microsoft.com/office/drawing/2014/main" id="{C3F6549F-28C4-47B9-8730-4AAA20C8EBF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DB69FF3-15B0-4EFC-8665-A67E5D24209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715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026877" y="779551"/>
            <a:ext cx="5489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اليوم الوطني لبلادي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627213" y="2488776"/>
            <a:ext cx="960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هو يوم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توحيدها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وهو الأول من برج الميزان الموافق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23 من سبتمبر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 كل عام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F32EBCC4-CC43-413E-A41F-BEB3E96E4F60}"/>
              </a:ext>
            </a:extLst>
          </p:cNvPr>
          <p:cNvSpPr/>
          <p:nvPr/>
        </p:nvSpPr>
        <p:spPr>
          <a:xfrm>
            <a:off x="1594173" y="3419860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F09190C-A0B8-4AD7-9D93-FC67F5A419F5}"/>
              </a:ext>
            </a:extLst>
          </p:cNvPr>
          <p:cNvSpPr/>
          <p:nvPr/>
        </p:nvSpPr>
        <p:spPr>
          <a:xfrm>
            <a:off x="1822773" y="364846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B4F0026-7AAB-43E2-8BE5-FE8781B0C1C5}"/>
              </a:ext>
            </a:extLst>
          </p:cNvPr>
          <p:cNvSpPr/>
          <p:nvPr/>
        </p:nvSpPr>
        <p:spPr>
          <a:xfrm>
            <a:off x="1812943" y="3647427"/>
            <a:ext cx="2286000" cy="202574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7046A65-66FF-4F4A-8389-DB1D00172B14}"/>
              </a:ext>
            </a:extLst>
          </p:cNvPr>
          <p:cNvSpPr/>
          <p:nvPr/>
        </p:nvSpPr>
        <p:spPr>
          <a:xfrm rot="18899860">
            <a:off x="2701046" y="281981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9A01EED-669D-4A59-B3FB-044E5FD2CD95}"/>
              </a:ext>
            </a:extLst>
          </p:cNvPr>
          <p:cNvSpPr/>
          <p:nvPr/>
        </p:nvSpPr>
        <p:spPr>
          <a:xfrm rot="5400000">
            <a:off x="3224203" y="1568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2328634-ABA4-461B-AB73-C654943FB497}"/>
              </a:ext>
            </a:extLst>
          </p:cNvPr>
          <p:cNvGrpSpPr/>
          <p:nvPr/>
        </p:nvGrpSpPr>
        <p:grpSpPr>
          <a:xfrm>
            <a:off x="4264949" y="2111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B57296A-5E92-4751-B6D7-022839B167A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60D83587-6F3A-4510-9E9C-E1561F36F1A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9DE7D3-AED7-4EF6-A830-E88CE4C802C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41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6" grpId="0"/>
      <p:bldP spid="34" grpId="0" animBg="1"/>
      <p:bldP spid="36" grpId="0" animBg="1"/>
      <p:bldP spid="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5787029" y="797767"/>
            <a:ext cx="4241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ماذا نعمل باليوم الوطني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4345100" y="1923741"/>
            <a:ext cx="687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نشكر الله على الوحدة الوطنية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917072" y="2811636"/>
            <a:ext cx="5528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2- نشكر الملك وولي العهد و رموز الوطن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779825" y="3575587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3- نرفع علم الوطن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6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990943" y="5365490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5- نتعهد بالعمل بإخلاص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779825" y="6136460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6- نفرح دون إيذاء الآخرين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990943" y="4499539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4- نفخر بالوطن وإنجازات الحكومة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96C1A9E-6C7B-49A1-A7DA-F9A972DE8278}"/>
              </a:ext>
            </a:extLst>
          </p:cNvPr>
          <p:cNvSpPr/>
          <p:nvPr/>
        </p:nvSpPr>
        <p:spPr>
          <a:xfrm rot="5400000">
            <a:off x="3224203" y="1568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49" t="10278" r="1649" b="931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264973-36AF-4B32-91A9-E2EC98798BCD}"/>
              </a:ext>
            </a:extLst>
          </p:cNvPr>
          <p:cNvGrpSpPr/>
          <p:nvPr/>
        </p:nvGrpSpPr>
        <p:grpSpPr>
          <a:xfrm>
            <a:off x="4264949" y="2111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0DCEC9C-1991-449B-A89D-3B39EE2598B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:a16="http://schemas.microsoft.com/office/drawing/2014/main" id="{8258957A-0038-4A3C-B61F-57754BB0D9C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EE4354C-B80C-407E-9A77-1AB82AF766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468BE7EA-F408-4E86-B770-79013CEC6644}"/>
              </a:ext>
            </a:extLst>
          </p:cNvPr>
          <p:cNvSpPr/>
          <p:nvPr/>
        </p:nvSpPr>
        <p:spPr>
          <a:xfrm>
            <a:off x="1228502" y="2995782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ACF79A-E8FC-4364-9D76-EA146D35D8AD}"/>
              </a:ext>
            </a:extLst>
          </p:cNvPr>
          <p:cNvSpPr/>
          <p:nvPr/>
        </p:nvSpPr>
        <p:spPr>
          <a:xfrm>
            <a:off x="1457102" y="3224382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294AC0-6794-4731-8157-C2AEC3F7435C}"/>
              </a:ext>
            </a:extLst>
          </p:cNvPr>
          <p:cNvSpPr/>
          <p:nvPr/>
        </p:nvSpPr>
        <p:spPr>
          <a:xfrm>
            <a:off x="1447272" y="3223349"/>
            <a:ext cx="2286000" cy="2025748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9BF6457-F4E6-46B2-BD9B-24B5727AB461}"/>
              </a:ext>
            </a:extLst>
          </p:cNvPr>
          <p:cNvSpPr/>
          <p:nvPr/>
        </p:nvSpPr>
        <p:spPr>
          <a:xfrm rot="18899860">
            <a:off x="2335375" y="2395738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15" grpId="0"/>
      <p:bldP spid="116" grpId="0"/>
      <p:bldP spid="117" grpId="0"/>
      <p:bldP spid="118" grpId="0"/>
      <p:bldP spid="36" grpId="0"/>
      <p:bldP spid="37" grpId="0"/>
      <p:bldP spid="38" grpId="0"/>
      <p:bldP spid="39" grpId="0" animBg="1"/>
      <p:bldP spid="39" grpId="1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192</Words>
  <Application>Microsoft Office PowerPoint</Application>
  <PresentationFormat>شاشة عريضة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107</cp:revision>
  <dcterms:created xsi:type="dcterms:W3CDTF">2020-10-15T20:27:42Z</dcterms:created>
  <dcterms:modified xsi:type="dcterms:W3CDTF">2021-01-14T11:53:05Z</dcterms:modified>
</cp:coreProperties>
</file>