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95" r:id="rId3"/>
    <p:sldId id="368" r:id="rId4"/>
    <p:sldId id="370" r:id="rId5"/>
    <p:sldId id="371" r:id="rId6"/>
    <p:sldId id="372" r:id="rId7"/>
    <p:sldId id="373" r:id="rId8"/>
    <p:sldId id="374" r:id="rId9"/>
    <p:sldId id="269" r:id="rId10"/>
  </p:sldIdLst>
  <p:sldSz cx="12192000" cy="6858000"/>
  <p:notesSz cx="6858000" cy="9144000"/>
  <p:defaultText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3" autoAdjust="0"/>
    <p:restoredTop sz="94660"/>
  </p:normalViewPr>
  <p:slideViewPr>
    <p:cSldViewPr snapToGrid="0" showGuides="1">
      <p:cViewPr varScale="1">
        <p:scale>
          <a:sx n="57" d="100"/>
          <a:sy n="57" d="100"/>
        </p:scale>
        <p:origin x="126" y="14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83A0D-B48D-4F64-A17C-39919DBF77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Y"/>
          </a:p>
        </p:txBody>
      </p:sp>
      <p:sp>
        <p:nvSpPr>
          <p:cNvPr id="3" name="Subtitle 2">
            <a:extLst>
              <a:ext uri="{FF2B5EF4-FFF2-40B4-BE49-F238E27FC236}">
                <a16:creationId xmlns:a16="http://schemas.microsoft.com/office/drawing/2014/main" id="{7D887A26-4B77-4461-89DF-F56A13C41B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Y"/>
          </a:p>
        </p:txBody>
      </p:sp>
      <p:sp>
        <p:nvSpPr>
          <p:cNvPr id="4" name="Date Placeholder 3">
            <a:extLst>
              <a:ext uri="{FF2B5EF4-FFF2-40B4-BE49-F238E27FC236}">
                <a16:creationId xmlns:a16="http://schemas.microsoft.com/office/drawing/2014/main" id="{DB510252-8039-4AC8-A6B8-43289F83EA84}"/>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5" name="Footer Placeholder 4">
            <a:extLst>
              <a:ext uri="{FF2B5EF4-FFF2-40B4-BE49-F238E27FC236}">
                <a16:creationId xmlns:a16="http://schemas.microsoft.com/office/drawing/2014/main" id="{011930A1-E8AE-4DCA-9C46-4575C2F0691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07B02FA2-A50B-40C3-A2E7-56D58F9674A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744993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C65DE-D598-43F8-9293-94FFA9CDA00E}"/>
              </a:ext>
            </a:extLst>
          </p:cNvPr>
          <p:cNvSpPr>
            <a:spLocks noGrp="1"/>
          </p:cNvSpPr>
          <p:nvPr>
            <p:ph type="title"/>
          </p:nvPr>
        </p:nvSpPr>
        <p:spPr/>
        <p:txBody>
          <a:bodyPr/>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94CEA87D-672A-4F7A-8A8C-6A7567DEEB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2153E91D-6A0E-4BEC-8AA5-4DF6F853E51A}"/>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5" name="Footer Placeholder 4">
            <a:extLst>
              <a:ext uri="{FF2B5EF4-FFF2-40B4-BE49-F238E27FC236}">
                <a16:creationId xmlns:a16="http://schemas.microsoft.com/office/drawing/2014/main" id="{79FE5220-721E-489B-85BB-33DBD18DA989}"/>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D2748850-2CEF-4B7C-81FD-471F40CFD520}"/>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09812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9B5CA8-7C82-4053-BE16-50F3108E37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9B6E2322-4D67-4AD4-94A4-F7F20C109A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62D00F9B-61D6-4EA5-A5E6-1870D5A182DA}"/>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5" name="Footer Placeholder 4">
            <a:extLst>
              <a:ext uri="{FF2B5EF4-FFF2-40B4-BE49-F238E27FC236}">
                <a16:creationId xmlns:a16="http://schemas.microsoft.com/office/drawing/2014/main" id="{B05DC9AB-C04D-4C12-8CC1-F6372D76707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32326653-BDC5-4AA2-ADA0-17835B65204F}"/>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01229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6AB24-4E8E-4A94-85C1-D5A9ED2D4787}"/>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857AA61E-808A-476C-9EB2-B54D5FC54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BD118884-A403-4D0F-8D5B-D485827CCAD6}"/>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5" name="Footer Placeholder 4">
            <a:extLst>
              <a:ext uri="{FF2B5EF4-FFF2-40B4-BE49-F238E27FC236}">
                <a16:creationId xmlns:a16="http://schemas.microsoft.com/office/drawing/2014/main" id="{E1E4D4BF-D6AF-4841-99D1-237AA7BF2BF3}"/>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55DB0517-CE0B-4824-B698-2DDB73FE89E4}"/>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8949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AD1D5-245D-4875-9F87-6B1B55542F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Y"/>
          </a:p>
        </p:txBody>
      </p:sp>
      <p:sp>
        <p:nvSpPr>
          <p:cNvPr id="3" name="Text Placeholder 2">
            <a:extLst>
              <a:ext uri="{FF2B5EF4-FFF2-40B4-BE49-F238E27FC236}">
                <a16:creationId xmlns:a16="http://schemas.microsoft.com/office/drawing/2014/main" id="{F7083B4E-5E4B-4B70-8C34-FCDDFE1DB2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8558AF-8634-41A3-B1C8-A3832A2A920D}"/>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5" name="Footer Placeholder 4">
            <a:extLst>
              <a:ext uri="{FF2B5EF4-FFF2-40B4-BE49-F238E27FC236}">
                <a16:creationId xmlns:a16="http://schemas.microsoft.com/office/drawing/2014/main" id="{3D7204F2-EC1F-4E4F-ADBC-B2DB592D7306}"/>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BF35D509-2871-4AFE-A32D-F1542AB74555}"/>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21059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73057-0C91-4501-A0EC-44C381762966}"/>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E2424076-B2CC-4BFF-8C8B-3398669141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Content Placeholder 3">
            <a:extLst>
              <a:ext uri="{FF2B5EF4-FFF2-40B4-BE49-F238E27FC236}">
                <a16:creationId xmlns:a16="http://schemas.microsoft.com/office/drawing/2014/main" id="{FF7B2A10-9D9A-4F1B-AE84-D9B03EF432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Date Placeholder 4">
            <a:extLst>
              <a:ext uri="{FF2B5EF4-FFF2-40B4-BE49-F238E27FC236}">
                <a16:creationId xmlns:a16="http://schemas.microsoft.com/office/drawing/2014/main" id="{41D58DF2-8B75-41D7-BAA5-954C0DFB87AB}"/>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6" name="Footer Placeholder 5">
            <a:extLst>
              <a:ext uri="{FF2B5EF4-FFF2-40B4-BE49-F238E27FC236}">
                <a16:creationId xmlns:a16="http://schemas.microsoft.com/office/drawing/2014/main" id="{F984891A-CDE6-4A3C-B4B9-19AB6233DACE}"/>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15F25D58-1C47-48A8-8A25-28E082705AEC}"/>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84336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8323D-7C67-4CA0-8696-A798B3637FF2}"/>
              </a:ext>
            </a:extLst>
          </p:cNvPr>
          <p:cNvSpPr>
            <a:spLocks noGrp="1"/>
          </p:cNvSpPr>
          <p:nvPr>
            <p:ph type="title"/>
          </p:nvPr>
        </p:nvSpPr>
        <p:spPr>
          <a:xfrm>
            <a:off x="839788" y="365125"/>
            <a:ext cx="10515600" cy="1325563"/>
          </a:xfrm>
        </p:spPr>
        <p:txBody>
          <a:bodyPr/>
          <a:lstStyle/>
          <a:p>
            <a:r>
              <a:rPr lang="en-US"/>
              <a:t>Click to edit Master title style</a:t>
            </a:r>
            <a:endParaRPr lang="ar-SY"/>
          </a:p>
        </p:txBody>
      </p:sp>
      <p:sp>
        <p:nvSpPr>
          <p:cNvPr id="3" name="Text Placeholder 2">
            <a:extLst>
              <a:ext uri="{FF2B5EF4-FFF2-40B4-BE49-F238E27FC236}">
                <a16:creationId xmlns:a16="http://schemas.microsoft.com/office/drawing/2014/main" id="{EC09C6D9-B0C4-4042-BA22-46EA066C24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EB8EF0-FD10-4D4B-8F2F-17D3F4C4E4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Text Placeholder 4">
            <a:extLst>
              <a:ext uri="{FF2B5EF4-FFF2-40B4-BE49-F238E27FC236}">
                <a16:creationId xmlns:a16="http://schemas.microsoft.com/office/drawing/2014/main" id="{603F840B-9503-421F-8D2A-1DD895FFF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F2DA90-7F1F-4D2A-9C09-15CF736F14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7" name="Date Placeholder 6">
            <a:extLst>
              <a:ext uri="{FF2B5EF4-FFF2-40B4-BE49-F238E27FC236}">
                <a16:creationId xmlns:a16="http://schemas.microsoft.com/office/drawing/2014/main" id="{AC4657FD-93CC-4A8D-9F5E-63BF6AD63A85}"/>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8" name="Footer Placeholder 7">
            <a:extLst>
              <a:ext uri="{FF2B5EF4-FFF2-40B4-BE49-F238E27FC236}">
                <a16:creationId xmlns:a16="http://schemas.microsoft.com/office/drawing/2014/main" id="{64F5E378-A480-45BA-B7DA-2D5D0036FE0B}"/>
              </a:ext>
            </a:extLst>
          </p:cNvPr>
          <p:cNvSpPr>
            <a:spLocks noGrp="1"/>
          </p:cNvSpPr>
          <p:nvPr>
            <p:ph type="ftr" sz="quarter" idx="11"/>
          </p:nvPr>
        </p:nvSpPr>
        <p:spPr/>
        <p:txBody>
          <a:bodyPr/>
          <a:lstStyle/>
          <a:p>
            <a:endParaRPr lang="ar-SY"/>
          </a:p>
        </p:txBody>
      </p:sp>
      <p:sp>
        <p:nvSpPr>
          <p:cNvPr id="9" name="Slide Number Placeholder 8">
            <a:extLst>
              <a:ext uri="{FF2B5EF4-FFF2-40B4-BE49-F238E27FC236}">
                <a16:creationId xmlns:a16="http://schemas.microsoft.com/office/drawing/2014/main" id="{E62D3B63-74C7-418D-BD23-7E0524A5883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11037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15FF9-947A-406E-8895-4A1632C0AEF4}"/>
              </a:ext>
            </a:extLst>
          </p:cNvPr>
          <p:cNvSpPr>
            <a:spLocks noGrp="1"/>
          </p:cNvSpPr>
          <p:nvPr>
            <p:ph type="title"/>
          </p:nvPr>
        </p:nvSpPr>
        <p:spPr/>
        <p:txBody>
          <a:bodyPr/>
          <a:lstStyle/>
          <a:p>
            <a:r>
              <a:rPr lang="en-US"/>
              <a:t>Click to edit Master title style</a:t>
            </a:r>
            <a:endParaRPr lang="ar-SY"/>
          </a:p>
        </p:txBody>
      </p:sp>
      <p:sp>
        <p:nvSpPr>
          <p:cNvPr id="3" name="Date Placeholder 2">
            <a:extLst>
              <a:ext uri="{FF2B5EF4-FFF2-40B4-BE49-F238E27FC236}">
                <a16:creationId xmlns:a16="http://schemas.microsoft.com/office/drawing/2014/main" id="{AE0401D4-32C6-4DCF-B19A-1915FA7DA0A2}"/>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4" name="Footer Placeholder 3">
            <a:extLst>
              <a:ext uri="{FF2B5EF4-FFF2-40B4-BE49-F238E27FC236}">
                <a16:creationId xmlns:a16="http://schemas.microsoft.com/office/drawing/2014/main" id="{E6774DDF-8F91-4464-9770-0218658113B3}"/>
              </a:ext>
            </a:extLst>
          </p:cNvPr>
          <p:cNvSpPr>
            <a:spLocks noGrp="1"/>
          </p:cNvSpPr>
          <p:nvPr>
            <p:ph type="ftr" sz="quarter" idx="11"/>
          </p:nvPr>
        </p:nvSpPr>
        <p:spPr/>
        <p:txBody>
          <a:bodyPr/>
          <a:lstStyle/>
          <a:p>
            <a:endParaRPr lang="ar-SY"/>
          </a:p>
        </p:txBody>
      </p:sp>
      <p:sp>
        <p:nvSpPr>
          <p:cNvPr id="5" name="Slide Number Placeholder 4">
            <a:extLst>
              <a:ext uri="{FF2B5EF4-FFF2-40B4-BE49-F238E27FC236}">
                <a16:creationId xmlns:a16="http://schemas.microsoft.com/office/drawing/2014/main" id="{28D72D68-265D-4CDD-B282-74EC208B4C51}"/>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66777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D07601-9B59-4C1C-92AA-7946533091B5}"/>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3" name="Footer Placeholder 2">
            <a:extLst>
              <a:ext uri="{FF2B5EF4-FFF2-40B4-BE49-F238E27FC236}">
                <a16:creationId xmlns:a16="http://schemas.microsoft.com/office/drawing/2014/main" id="{868B81AE-5BFC-4AD1-8596-30127A7E75F7}"/>
              </a:ext>
            </a:extLst>
          </p:cNvPr>
          <p:cNvSpPr>
            <a:spLocks noGrp="1"/>
          </p:cNvSpPr>
          <p:nvPr>
            <p:ph type="ftr" sz="quarter" idx="11"/>
          </p:nvPr>
        </p:nvSpPr>
        <p:spPr/>
        <p:txBody>
          <a:bodyPr/>
          <a:lstStyle/>
          <a:p>
            <a:endParaRPr lang="ar-SY"/>
          </a:p>
        </p:txBody>
      </p:sp>
      <p:sp>
        <p:nvSpPr>
          <p:cNvPr id="4" name="Slide Number Placeholder 3">
            <a:extLst>
              <a:ext uri="{FF2B5EF4-FFF2-40B4-BE49-F238E27FC236}">
                <a16:creationId xmlns:a16="http://schemas.microsoft.com/office/drawing/2014/main" id="{22DCABFD-6770-4C50-B41F-AFAA0B32E64A}"/>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93660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2270E-7D24-4DD1-9131-9433BACB38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Content Placeholder 2">
            <a:extLst>
              <a:ext uri="{FF2B5EF4-FFF2-40B4-BE49-F238E27FC236}">
                <a16:creationId xmlns:a16="http://schemas.microsoft.com/office/drawing/2014/main" id="{30E8952B-CD89-4EA0-9887-F824DC50A6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Text Placeholder 3">
            <a:extLst>
              <a:ext uri="{FF2B5EF4-FFF2-40B4-BE49-F238E27FC236}">
                <a16:creationId xmlns:a16="http://schemas.microsoft.com/office/drawing/2014/main" id="{72D24E29-EDB2-4056-AD3A-D2EFC7DD1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FB215F-4109-41DB-A86F-1CF21D45D63C}"/>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6" name="Footer Placeholder 5">
            <a:extLst>
              <a:ext uri="{FF2B5EF4-FFF2-40B4-BE49-F238E27FC236}">
                <a16:creationId xmlns:a16="http://schemas.microsoft.com/office/drawing/2014/main" id="{2A275B44-3288-4A1F-B5A0-688F3C74509C}"/>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51C33DBA-3A47-4C6D-9B27-5D5E97FA5C6A}"/>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08636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7D2BD-45BC-4B4E-844A-91DBE0B2BF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Picture Placeholder 2">
            <a:extLst>
              <a:ext uri="{FF2B5EF4-FFF2-40B4-BE49-F238E27FC236}">
                <a16:creationId xmlns:a16="http://schemas.microsoft.com/office/drawing/2014/main" id="{0462BEB4-01FB-4C82-AC82-507BCCD22B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Text Placeholder 3">
            <a:extLst>
              <a:ext uri="{FF2B5EF4-FFF2-40B4-BE49-F238E27FC236}">
                <a16:creationId xmlns:a16="http://schemas.microsoft.com/office/drawing/2014/main" id="{CDB95F76-E121-4774-B6C7-253B248970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BA99A4-50D8-4406-AC84-F4C4ED2F6441}"/>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6" name="Footer Placeholder 5">
            <a:extLst>
              <a:ext uri="{FF2B5EF4-FFF2-40B4-BE49-F238E27FC236}">
                <a16:creationId xmlns:a16="http://schemas.microsoft.com/office/drawing/2014/main" id="{C55B3A3F-2B49-4C3E-A74C-8939F2EBF142}"/>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52EEFC22-CEE7-4638-A70A-86A04525EA2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84928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082126-0589-4B08-9177-8BB1E9A75B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SY"/>
          </a:p>
        </p:txBody>
      </p:sp>
      <p:sp>
        <p:nvSpPr>
          <p:cNvPr id="3" name="Text Placeholder 2">
            <a:extLst>
              <a:ext uri="{FF2B5EF4-FFF2-40B4-BE49-F238E27FC236}">
                <a16:creationId xmlns:a16="http://schemas.microsoft.com/office/drawing/2014/main" id="{BDA39409-730B-4CF9-A249-09D1D98613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655E56DD-CEDE-42BD-A4D1-602159115B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EDB44-B60D-4498-963B-2AF8D005F55C}" type="datetimeFigureOut">
              <a:rPr lang="ar-SY" smtClean="0"/>
              <a:t>12/06/1442</a:t>
            </a:fld>
            <a:endParaRPr lang="ar-SY"/>
          </a:p>
        </p:txBody>
      </p:sp>
      <p:sp>
        <p:nvSpPr>
          <p:cNvPr id="5" name="Footer Placeholder 4">
            <a:extLst>
              <a:ext uri="{FF2B5EF4-FFF2-40B4-BE49-F238E27FC236}">
                <a16:creationId xmlns:a16="http://schemas.microsoft.com/office/drawing/2014/main" id="{34582D66-112D-4659-BC1F-A6AE074E58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Y"/>
          </a:p>
        </p:txBody>
      </p:sp>
      <p:sp>
        <p:nvSpPr>
          <p:cNvPr id="6" name="Slide Number Placeholder 5">
            <a:extLst>
              <a:ext uri="{FF2B5EF4-FFF2-40B4-BE49-F238E27FC236}">
                <a16:creationId xmlns:a16="http://schemas.microsoft.com/office/drawing/2014/main" id="{555F410F-E040-40F6-B044-0FCF3F9300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32FDB-2389-45D1-A7B7-E1019A81BE9F}" type="slidenum">
              <a:rPr lang="ar-SY" smtClean="0"/>
              <a:t>‹#›</a:t>
            </a:fld>
            <a:endParaRPr lang="ar-SY"/>
          </a:p>
        </p:txBody>
      </p:sp>
    </p:spTree>
    <p:extLst>
      <p:ext uri="{BB962C8B-B14F-4D97-AF65-F5344CB8AC3E}">
        <p14:creationId xmlns:p14="http://schemas.microsoft.com/office/powerpoint/2010/main" val="1276388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6.png"/><Relationship Id="rId3" Type="http://schemas.openxmlformats.org/officeDocument/2006/relationships/image" Target="../media/image5.svg"/><Relationship Id="rId7" Type="http://schemas.openxmlformats.org/officeDocument/2006/relationships/image" Target="../media/image11.png"/><Relationship Id="rId12" Type="http://schemas.openxmlformats.org/officeDocument/2006/relationships/image" Target="../media/image15.svg"/><Relationship Id="rId2" Type="http://schemas.openxmlformats.org/officeDocument/2006/relationships/image" Target="../media/image4.png"/><Relationship Id="rId16" Type="http://schemas.openxmlformats.org/officeDocument/2006/relationships/image" Target="../media/image19.svg"/><Relationship Id="rId1" Type="http://schemas.openxmlformats.org/officeDocument/2006/relationships/slideLayout" Target="../slideLayouts/slideLayout7.xml"/><Relationship Id="rId6" Type="http://schemas.openxmlformats.org/officeDocument/2006/relationships/image" Target="../media/image10.svg"/><Relationship Id="rId11" Type="http://schemas.openxmlformats.org/officeDocument/2006/relationships/image" Target="../media/image14.png"/><Relationship Id="rId5" Type="http://schemas.openxmlformats.org/officeDocument/2006/relationships/image" Target="../media/image9.png"/><Relationship Id="rId15" Type="http://schemas.openxmlformats.org/officeDocument/2006/relationships/image" Target="../media/image18.png"/><Relationship Id="rId10" Type="http://schemas.openxmlformats.org/officeDocument/2006/relationships/image" Target="../media/image3.sv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7.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1CF34079-EEF9-4657-8F5A-13DEFFCB1F59}"/>
              </a:ext>
            </a:extLst>
          </p:cNvPr>
          <p:cNvSpPr/>
          <p:nvPr/>
        </p:nvSpPr>
        <p:spPr>
          <a:xfrm>
            <a:off x="-72682" y="41616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E80C4A-C70F-457E-84D8-43ECF2B245C8}"/>
              </a:ext>
            </a:extLst>
          </p:cNvPr>
          <p:cNvSpPr/>
          <p:nvPr/>
        </p:nvSpPr>
        <p:spPr>
          <a:xfrm>
            <a:off x="2" y="40092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6423CB7A-CBB0-4D81-9F6A-C0CF60F5193F}"/>
              </a:ext>
            </a:extLst>
          </p:cNvPr>
          <p:cNvGrpSpPr/>
          <p:nvPr/>
        </p:nvGrpSpPr>
        <p:grpSpPr>
          <a:xfrm>
            <a:off x="-418823" y="3936185"/>
            <a:ext cx="13029646" cy="66500"/>
            <a:chOff x="875607" y="3208713"/>
            <a:chExt cx="13029646" cy="66500"/>
          </a:xfrm>
        </p:grpSpPr>
        <p:sp>
          <p:nvSpPr>
            <p:cNvPr id="15" name="Freeform: Shape 14">
              <a:extLst>
                <a:ext uri="{FF2B5EF4-FFF2-40B4-BE49-F238E27FC236}">
                  <a16:creationId xmlns:a16="http://schemas.microsoft.com/office/drawing/2014/main" id="{8A6E6669-222C-4FC7-9604-DD649D708772}"/>
                </a:ext>
              </a:extLst>
            </p:cNvPr>
            <p:cNvSpPr/>
            <p:nvPr/>
          </p:nvSpPr>
          <p:spPr>
            <a:xfrm>
              <a:off x="87560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36683BC-89ED-49BE-9D25-8F40A3D28A0D}"/>
                </a:ext>
              </a:extLst>
            </p:cNvPr>
            <p:cNvSpPr/>
            <p:nvPr/>
          </p:nvSpPr>
          <p:spPr>
            <a:xfrm>
              <a:off x="105017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813D00-F48E-41E5-AF87-93FF2A67A1C3}"/>
                </a:ext>
              </a:extLst>
            </p:cNvPr>
            <p:cNvSpPr/>
            <p:nvPr/>
          </p:nvSpPr>
          <p:spPr>
            <a:xfrm>
              <a:off x="122474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F4C3E17-2711-41A7-A866-A414FBB4F010}"/>
                </a:ext>
              </a:extLst>
            </p:cNvPr>
            <p:cNvSpPr/>
            <p:nvPr/>
          </p:nvSpPr>
          <p:spPr>
            <a:xfrm>
              <a:off x="139930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3D0F3FE-2EFF-4BEC-ACD5-44C9A85D88E0}"/>
                </a:ext>
              </a:extLst>
            </p:cNvPr>
            <p:cNvSpPr/>
            <p:nvPr/>
          </p:nvSpPr>
          <p:spPr>
            <a:xfrm>
              <a:off x="157387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0CB0020-2EB0-4904-94F0-E4157F6F9ADC}"/>
                </a:ext>
              </a:extLst>
            </p:cNvPr>
            <p:cNvSpPr/>
            <p:nvPr/>
          </p:nvSpPr>
          <p:spPr>
            <a:xfrm>
              <a:off x="174844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783D7E-1B62-4618-8FE0-A1C4842A39F7}"/>
                </a:ext>
              </a:extLst>
            </p:cNvPr>
            <p:cNvSpPr/>
            <p:nvPr/>
          </p:nvSpPr>
          <p:spPr>
            <a:xfrm>
              <a:off x="192300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404DD01-64A9-4A89-A870-B5C595D03850}"/>
                </a:ext>
              </a:extLst>
            </p:cNvPr>
            <p:cNvSpPr/>
            <p:nvPr/>
          </p:nvSpPr>
          <p:spPr>
            <a:xfrm>
              <a:off x="209757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0259E3C-A8FF-4720-8BCD-2AD023A2A262}"/>
                </a:ext>
              </a:extLst>
            </p:cNvPr>
            <p:cNvSpPr/>
            <p:nvPr/>
          </p:nvSpPr>
          <p:spPr>
            <a:xfrm>
              <a:off x="227214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C73F059-00D6-407C-BA90-87B542557991}"/>
                </a:ext>
              </a:extLst>
            </p:cNvPr>
            <p:cNvSpPr/>
            <p:nvPr/>
          </p:nvSpPr>
          <p:spPr>
            <a:xfrm>
              <a:off x="244671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6C26804-6A7B-415D-B11E-6DCEB67E2E30}"/>
                </a:ext>
              </a:extLst>
            </p:cNvPr>
            <p:cNvSpPr/>
            <p:nvPr/>
          </p:nvSpPr>
          <p:spPr>
            <a:xfrm>
              <a:off x="262127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E81DC7D-1867-4685-AD85-9985B10A74D1}"/>
                </a:ext>
              </a:extLst>
            </p:cNvPr>
            <p:cNvSpPr/>
            <p:nvPr/>
          </p:nvSpPr>
          <p:spPr>
            <a:xfrm>
              <a:off x="279584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9770DD-831E-4D1A-8B8C-C397A9A561DA}"/>
                </a:ext>
              </a:extLst>
            </p:cNvPr>
            <p:cNvSpPr/>
            <p:nvPr/>
          </p:nvSpPr>
          <p:spPr>
            <a:xfrm>
              <a:off x="297041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60F3FE-62B2-435D-828B-47BD3D0274CC}"/>
                </a:ext>
              </a:extLst>
            </p:cNvPr>
            <p:cNvSpPr/>
            <p:nvPr/>
          </p:nvSpPr>
          <p:spPr>
            <a:xfrm>
              <a:off x="314497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3D33DF6-F776-4F8C-8409-BD0EEF4A8F5E}"/>
                </a:ext>
              </a:extLst>
            </p:cNvPr>
            <p:cNvSpPr/>
            <p:nvPr/>
          </p:nvSpPr>
          <p:spPr>
            <a:xfrm>
              <a:off x="331954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0026FB-C312-4140-A76E-61802044969F}"/>
                </a:ext>
              </a:extLst>
            </p:cNvPr>
            <p:cNvSpPr/>
            <p:nvPr/>
          </p:nvSpPr>
          <p:spPr>
            <a:xfrm>
              <a:off x="349411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715CC4-F3EC-4C19-AD2E-B4A6B1BFD000}"/>
                </a:ext>
              </a:extLst>
            </p:cNvPr>
            <p:cNvSpPr/>
            <p:nvPr/>
          </p:nvSpPr>
          <p:spPr>
            <a:xfrm>
              <a:off x="366867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B8CE68C-F0A3-43D8-921D-E1186F7D4CC7}"/>
                </a:ext>
              </a:extLst>
            </p:cNvPr>
            <p:cNvSpPr/>
            <p:nvPr/>
          </p:nvSpPr>
          <p:spPr>
            <a:xfrm>
              <a:off x="384324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572D033-ABD7-49D4-B891-1E2E3AC0AD7B}"/>
                </a:ext>
              </a:extLst>
            </p:cNvPr>
            <p:cNvSpPr/>
            <p:nvPr/>
          </p:nvSpPr>
          <p:spPr>
            <a:xfrm>
              <a:off x="401781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88AEDD-F16C-4D09-9860-956E84267F63}"/>
                </a:ext>
              </a:extLst>
            </p:cNvPr>
            <p:cNvSpPr/>
            <p:nvPr/>
          </p:nvSpPr>
          <p:spPr>
            <a:xfrm>
              <a:off x="419238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7C8AA0C-ADB0-4031-B665-2C7E90EC0446}"/>
                </a:ext>
              </a:extLst>
            </p:cNvPr>
            <p:cNvSpPr/>
            <p:nvPr/>
          </p:nvSpPr>
          <p:spPr>
            <a:xfrm>
              <a:off x="436694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6E5D06-BF8B-4690-9309-AF9CD341DF13}"/>
                </a:ext>
              </a:extLst>
            </p:cNvPr>
            <p:cNvSpPr/>
            <p:nvPr/>
          </p:nvSpPr>
          <p:spPr>
            <a:xfrm>
              <a:off x="454151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E5879F8-63A6-4B0B-B104-32814766D154}"/>
                </a:ext>
              </a:extLst>
            </p:cNvPr>
            <p:cNvSpPr/>
            <p:nvPr/>
          </p:nvSpPr>
          <p:spPr>
            <a:xfrm>
              <a:off x="471608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D7144B8-0CC4-4740-B6DD-25D412C065E7}"/>
                </a:ext>
              </a:extLst>
            </p:cNvPr>
            <p:cNvSpPr/>
            <p:nvPr/>
          </p:nvSpPr>
          <p:spPr>
            <a:xfrm>
              <a:off x="489064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609F947-606B-424B-9223-C05692C1B41A}"/>
                </a:ext>
              </a:extLst>
            </p:cNvPr>
            <p:cNvSpPr/>
            <p:nvPr/>
          </p:nvSpPr>
          <p:spPr>
            <a:xfrm>
              <a:off x="506521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88F5285-3F45-4CBC-B2F2-673D074907C3}"/>
                </a:ext>
              </a:extLst>
            </p:cNvPr>
            <p:cNvSpPr/>
            <p:nvPr/>
          </p:nvSpPr>
          <p:spPr>
            <a:xfrm>
              <a:off x="523978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42A968-A9B7-48B9-B883-BA4CF3535431}"/>
                </a:ext>
              </a:extLst>
            </p:cNvPr>
            <p:cNvSpPr/>
            <p:nvPr/>
          </p:nvSpPr>
          <p:spPr>
            <a:xfrm>
              <a:off x="541434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9367951-9D28-479C-8FB6-21410538144C}"/>
                </a:ext>
              </a:extLst>
            </p:cNvPr>
            <p:cNvSpPr/>
            <p:nvPr/>
          </p:nvSpPr>
          <p:spPr>
            <a:xfrm>
              <a:off x="558891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98768F0-A156-421A-BDC1-384DA8784F5D}"/>
                </a:ext>
              </a:extLst>
            </p:cNvPr>
            <p:cNvSpPr/>
            <p:nvPr/>
          </p:nvSpPr>
          <p:spPr>
            <a:xfrm>
              <a:off x="576348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C849FF9-CA3C-44E8-83AF-FC2048BDC003}"/>
                </a:ext>
              </a:extLst>
            </p:cNvPr>
            <p:cNvSpPr/>
            <p:nvPr/>
          </p:nvSpPr>
          <p:spPr>
            <a:xfrm>
              <a:off x="593805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AACB40C-9F9C-4F5E-BA15-F36D7E53FEAE}"/>
                </a:ext>
              </a:extLst>
            </p:cNvPr>
            <p:cNvSpPr/>
            <p:nvPr/>
          </p:nvSpPr>
          <p:spPr>
            <a:xfrm>
              <a:off x="611261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3502E7D-1BA9-4F0D-801A-D43BD5A01535}"/>
                </a:ext>
              </a:extLst>
            </p:cNvPr>
            <p:cNvSpPr/>
            <p:nvPr/>
          </p:nvSpPr>
          <p:spPr>
            <a:xfrm>
              <a:off x="628718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F76B982-4EE2-49C8-9B3E-8F1F6704E153}"/>
                </a:ext>
              </a:extLst>
            </p:cNvPr>
            <p:cNvSpPr/>
            <p:nvPr/>
          </p:nvSpPr>
          <p:spPr>
            <a:xfrm>
              <a:off x="646175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E4073A58-8D46-4A77-AD3E-F08BA3C8FBE9}"/>
                </a:ext>
              </a:extLst>
            </p:cNvPr>
            <p:cNvSpPr/>
            <p:nvPr/>
          </p:nvSpPr>
          <p:spPr>
            <a:xfrm>
              <a:off x="663631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765BEAE-7B71-455B-BEC1-EC6D4FBB52F7}"/>
                </a:ext>
              </a:extLst>
            </p:cNvPr>
            <p:cNvSpPr/>
            <p:nvPr/>
          </p:nvSpPr>
          <p:spPr>
            <a:xfrm>
              <a:off x="681088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1469BBF-82A4-40F3-8A10-B3B3DEDBB130}"/>
                </a:ext>
              </a:extLst>
            </p:cNvPr>
            <p:cNvSpPr/>
            <p:nvPr/>
          </p:nvSpPr>
          <p:spPr>
            <a:xfrm>
              <a:off x="698545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85E1F78-4F8B-4B7E-BC1B-1A5926673087}"/>
                </a:ext>
              </a:extLst>
            </p:cNvPr>
            <p:cNvSpPr/>
            <p:nvPr/>
          </p:nvSpPr>
          <p:spPr>
            <a:xfrm>
              <a:off x="716001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40E680E-0447-4E6C-90E8-29A2DB6F59C0}"/>
                </a:ext>
              </a:extLst>
            </p:cNvPr>
            <p:cNvSpPr/>
            <p:nvPr/>
          </p:nvSpPr>
          <p:spPr>
            <a:xfrm>
              <a:off x="733458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08465D0-6640-4641-8A5A-2179B707AB18}"/>
                </a:ext>
              </a:extLst>
            </p:cNvPr>
            <p:cNvSpPr/>
            <p:nvPr/>
          </p:nvSpPr>
          <p:spPr>
            <a:xfrm>
              <a:off x="750915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874DD69-9F1B-4009-8A17-EA429AA69DEB}"/>
                </a:ext>
              </a:extLst>
            </p:cNvPr>
            <p:cNvSpPr/>
            <p:nvPr/>
          </p:nvSpPr>
          <p:spPr>
            <a:xfrm>
              <a:off x="768372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467547F-2969-470F-B090-2713343DC55D}"/>
                </a:ext>
              </a:extLst>
            </p:cNvPr>
            <p:cNvSpPr/>
            <p:nvPr/>
          </p:nvSpPr>
          <p:spPr>
            <a:xfrm>
              <a:off x="785828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24C61CB-EFC5-4D66-A28B-427D5BA751E3}"/>
                </a:ext>
              </a:extLst>
            </p:cNvPr>
            <p:cNvSpPr/>
            <p:nvPr/>
          </p:nvSpPr>
          <p:spPr>
            <a:xfrm>
              <a:off x="803285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DFB59739-3CA2-4C5B-9E88-36C8D9C85ED1}"/>
                </a:ext>
              </a:extLst>
            </p:cNvPr>
            <p:cNvSpPr/>
            <p:nvPr/>
          </p:nvSpPr>
          <p:spPr>
            <a:xfrm>
              <a:off x="820742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BA47E68-3C21-4D92-9191-72C22A16D94D}"/>
                </a:ext>
              </a:extLst>
            </p:cNvPr>
            <p:cNvSpPr/>
            <p:nvPr/>
          </p:nvSpPr>
          <p:spPr>
            <a:xfrm>
              <a:off x="838198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8383ACB-81F9-476F-A2C8-7274C5AC0B77}"/>
                </a:ext>
              </a:extLst>
            </p:cNvPr>
            <p:cNvSpPr/>
            <p:nvPr/>
          </p:nvSpPr>
          <p:spPr>
            <a:xfrm>
              <a:off x="855655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064832AC-B594-45D2-A6A1-838DDF3206A1}"/>
                </a:ext>
              </a:extLst>
            </p:cNvPr>
            <p:cNvSpPr/>
            <p:nvPr/>
          </p:nvSpPr>
          <p:spPr>
            <a:xfrm>
              <a:off x="873112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0CBD84-B552-47CD-A0D7-EAFBC7DD75A5}"/>
                </a:ext>
              </a:extLst>
            </p:cNvPr>
            <p:cNvSpPr/>
            <p:nvPr/>
          </p:nvSpPr>
          <p:spPr>
            <a:xfrm>
              <a:off x="890568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C40E78C4-3290-43CE-9E83-1EB804587F6C}"/>
                </a:ext>
              </a:extLst>
            </p:cNvPr>
            <p:cNvSpPr/>
            <p:nvPr/>
          </p:nvSpPr>
          <p:spPr>
            <a:xfrm>
              <a:off x="908025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50ABC2BC-B158-4641-8F95-19A2BE20D264}"/>
                </a:ext>
              </a:extLst>
            </p:cNvPr>
            <p:cNvSpPr/>
            <p:nvPr/>
          </p:nvSpPr>
          <p:spPr>
            <a:xfrm>
              <a:off x="925482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18352CE-0942-4C58-869C-6483577F1DAF}"/>
                </a:ext>
              </a:extLst>
            </p:cNvPr>
            <p:cNvSpPr/>
            <p:nvPr/>
          </p:nvSpPr>
          <p:spPr>
            <a:xfrm>
              <a:off x="942939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4C8FCFD8-565E-485F-9AC4-2EFBFD7470FE}"/>
                </a:ext>
              </a:extLst>
            </p:cNvPr>
            <p:cNvSpPr/>
            <p:nvPr/>
          </p:nvSpPr>
          <p:spPr>
            <a:xfrm>
              <a:off x="960395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ABB4F8-DF59-4236-A549-F85C93324005}"/>
                </a:ext>
              </a:extLst>
            </p:cNvPr>
            <p:cNvSpPr/>
            <p:nvPr/>
          </p:nvSpPr>
          <p:spPr>
            <a:xfrm>
              <a:off x="977852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2077FA5-5FC3-406A-B40A-E6DC83E071B4}"/>
                </a:ext>
              </a:extLst>
            </p:cNvPr>
            <p:cNvSpPr/>
            <p:nvPr/>
          </p:nvSpPr>
          <p:spPr>
            <a:xfrm>
              <a:off x="995309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921061C-4E77-4F4A-B220-BCA8EC072337}"/>
                </a:ext>
              </a:extLst>
            </p:cNvPr>
            <p:cNvSpPr/>
            <p:nvPr/>
          </p:nvSpPr>
          <p:spPr>
            <a:xfrm>
              <a:off x="1012765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4D576E4-34DD-40A4-92A3-9BBC1870D1A1}"/>
                </a:ext>
              </a:extLst>
            </p:cNvPr>
            <p:cNvSpPr/>
            <p:nvPr/>
          </p:nvSpPr>
          <p:spPr>
            <a:xfrm>
              <a:off x="1030222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B7A630B-1EBE-4C18-AA72-21F27B237AE1}"/>
                </a:ext>
              </a:extLst>
            </p:cNvPr>
            <p:cNvSpPr/>
            <p:nvPr/>
          </p:nvSpPr>
          <p:spPr>
            <a:xfrm>
              <a:off x="1047679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9E8A846-06D2-48FB-B2E0-1A32E3CAA9D7}"/>
                </a:ext>
              </a:extLst>
            </p:cNvPr>
            <p:cNvSpPr/>
            <p:nvPr/>
          </p:nvSpPr>
          <p:spPr>
            <a:xfrm>
              <a:off x="1065135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0B13D83B-C857-4022-A7A7-2238CCB5DD01}"/>
                </a:ext>
              </a:extLst>
            </p:cNvPr>
            <p:cNvSpPr/>
            <p:nvPr/>
          </p:nvSpPr>
          <p:spPr>
            <a:xfrm>
              <a:off x="1082592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514F47B-8CC0-4292-A987-F80A29229983}"/>
                </a:ext>
              </a:extLst>
            </p:cNvPr>
            <p:cNvSpPr/>
            <p:nvPr/>
          </p:nvSpPr>
          <p:spPr>
            <a:xfrm>
              <a:off x="1100049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C159865-52F3-4393-8DA3-32D9FA47001F}"/>
                </a:ext>
              </a:extLst>
            </p:cNvPr>
            <p:cNvSpPr/>
            <p:nvPr/>
          </p:nvSpPr>
          <p:spPr>
            <a:xfrm>
              <a:off x="1117506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9AD06CB-E70E-4087-9A5C-F2739B7891CE}"/>
                </a:ext>
              </a:extLst>
            </p:cNvPr>
            <p:cNvSpPr/>
            <p:nvPr/>
          </p:nvSpPr>
          <p:spPr>
            <a:xfrm>
              <a:off x="1134962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78CCE102-E7C8-4BC2-A675-60D0A0E3CD7D}"/>
                </a:ext>
              </a:extLst>
            </p:cNvPr>
            <p:cNvSpPr/>
            <p:nvPr/>
          </p:nvSpPr>
          <p:spPr>
            <a:xfrm>
              <a:off x="1152419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9A293-0912-492D-A911-B0B2264A7EF7}"/>
                </a:ext>
              </a:extLst>
            </p:cNvPr>
            <p:cNvSpPr/>
            <p:nvPr/>
          </p:nvSpPr>
          <p:spPr>
            <a:xfrm>
              <a:off x="1169876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E58544EE-13CF-4A8D-A708-3547661C070D}"/>
                </a:ext>
              </a:extLst>
            </p:cNvPr>
            <p:cNvSpPr/>
            <p:nvPr/>
          </p:nvSpPr>
          <p:spPr>
            <a:xfrm>
              <a:off x="1187332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AB607EF-173C-473D-9469-FAEBE42F127E}"/>
                </a:ext>
              </a:extLst>
            </p:cNvPr>
            <p:cNvSpPr/>
            <p:nvPr/>
          </p:nvSpPr>
          <p:spPr>
            <a:xfrm>
              <a:off x="1204789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E700DFA-BF84-4DC7-9564-E0EAA7C59037}"/>
                </a:ext>
              </a:extLst>
            </p:cNvPr>
            <p:cNvSpPr/>
            <p:nvPr/>
          </p:nvSpPr>
          <p:spPr>
            <a:xfrm>
              <a:off x="1222246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8F66BA70-E165-4BE6-92A4-B29549942535}"/>
                </a:ext>
              </a:extLst>
            </p:cNvPr>
            <p:cNvSpPr/>
            <p:nvPr/>
          </p:nvSpPr>
          <p:spPr>
            <a:xfrm>
              <a:off x="1239702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9B72A1B2-63E5-4CF5-93E9-3D7F25699AA5}"/>
                </a:ext>
              </a:extLst>
            </p:cNvPr>
            <p:cNvSpPr/>
            <p:nvPr/>
          </p:nvSpPr>
          <p:spPr>
            <a:xfrm>
              <a:off x="1257159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BE15D5-DE7E-4D80-BC0D-F28B27830F5A}"/>
                </a:ext>
              </a:extLst>
            </p:cNvPr>
            <p:cNvSpPr/>
            <p:nvPr/>
          </p:nvSpPr>
          <p:spPr>
            <a:xfrm>
              <a:off x="1274616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148B188C-466E-45AD-AE22-CF2B6DB2CB2E}"/>
                </a:ext>
              </a:extLst>
            </p:cNvPr>
            <p:cNvSpPr/>
            <p:nvPr/>
          </p:nvSpPr>
          <p:spPr>
            <a:xfrm>
              <a:off x="1292073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13E0D47-E90D-4C46-ADFF-7350ADCA5320}"/>
                </a:ext>
              </a:extLst>
            </p:cNvPr>
            <p:cNvSpPr/>
            <p:nvPr/>
          </p:nvSpPr>
          <p:spPr>
            <a:xfrm>
              <a:off x="1309529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07BC0D2C-1D64-48F3-956F-5D71923AF6D3}"/>
                </a:ext>
              </a:extLst>
            </p:cNvPr>
            <p:cNvSpPr/>
            <p:nvPr/>
          </p:nvSpPr>
          <p:spPr>
            <a:xfrm>
              <a:off x="1326986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BA60BEB8-0C23-406B-938C-E4006ABFF8A2}"/>
                </a:ext>
              </a:extLst>
            </p:cNvPr>
            <p:cNvSpPr/>
            <p:nvPr/>
          </p:nvSpPr>
          <p:spPr>
            <a:xfrm>
              <a:off x="1344443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15422B7-31E1-4DC7-A9D5-1C007A11631C}"/>
                </a:ext>
              </a:extLst>
            </p:cNvPr>
            <p:cNvSpPr/>
            <p:nvPr/>
          </p:nvSpPr>
          <p:spPr>
            <a:xfrm>
              <a:off x="1361899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2045B9E-CD32-44C9-BEF8-CEAB32D6B3A9}"/>
                </a:ext>
              </a:extLst>
            </p:cNvPr>
            <p:cNvSpPr/>
            <p:nvPr/>
          </p:nvSpPr>
          <p:spPr>
            <a:xfrm>
              <a:off x="1379356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CD758F6C-F906-4A36-9FDC-DBC00F69E107}"/>
              </a:ext>
            </a:extLst>
          </p:cNvPr>
          <p:cNvSpPr/>
          <p:nvPr/>
        </p:nvSpPr>
        <p:spPr>
          <a:xfrm>
            <a:off x="-194599" y="3890466"/>
            <a:ext cx="127101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a:extLst>
              <a:ext uri="{FF2B5EF4-FFF2-40B4-BE49-F238E27FC236}">
                <a16:creationId xmlns:a16="http://schemas.microsoft.com/office/drawing/2014/main" id="{6B593B20-1F5C-431F-8B71-BF5257FC17D7}"/>
              </a:ext>
            </a:extLst>
          </p:cNvPr>
          <p:cNvGrpSpPr/>
          <p:nvPr/>
        </p:nvGrpSpPr>
        <p:grpSpPr>
          <a:xfrm>
            <a:off x="9198889" y="2670931"/>
            <a:ext cx="7779829" cy="1265254"/>
            <a:chOff x="9198889" y="2670931"/>
            <a:chExt cx="7779829" cy="1265254"/>
          </a:xfrm>
        </p:grpSpPr>
        <p:grpSp>
          <p:nvGrpSpPr>
            <p:cNvPr id="92" name="Group 91">
              <a:extLst>
                <a:ext uri="{FF2B5EF4-FFF2-40B4-BE49-F238E27FC236}">
                  <a16:creationId xmlns:a16="http://schemas.microsoft.com/office/drawing/2014/main" id="{773A0024-C885-4F57-A944-EDEE6320140B}"/>
                </a:ext>
              </a:extLst>
            </p:cNvPr>
            <p:cNvGrpSpPr/>
            <p:nvPr/>
          </p:nvGrpSpPr>
          <p:grpSpPr>
            <a:xfrm>
              <a:off x="9198889" y="2670931"/>
              <a:ext cx="2974562" cy="1265254"/>
              <a:chOff x="2945383" y="3975679"/>
              <a:chExt cx="6769635" cy="2879520"/>
            </a:xfrm>
          </p:grpSpPr>
          <p:sp>
            <p:nvSpPr>
              <p:cNvPr id="93" name="Rectangle 92">
                <a:extLst>
                  <a:ext uri="{FF2B5EF4-FFF2-40B4-BE49-F238E27FC236}">
                    <a16:creationId xmlns:a16="http://schemas.microsoft.com/office/drawing/2014/main" id="{F579677B-4C3E-4B77-A28A-8F8AF2FC80F2}"/>
                  </a:ext>
                </a:extLst>
              </p:cNvPr>
              <p:cNvSpPr/>
              <p:nvPr/>
            </p:nvSpPr>
            <p:spPr>
              <a:xfrm>
                <a:off x="3345004" y="6064440"/>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Top Corners Rounded 93">
                <a:extLst>
                  <a:ext uri="{FF2B5EF4-FFF2-40B4-BE49-F238E27FC236}">
                    <a16:creationId xmlns:a16="http://schemas.microsoft.com/office/drawing/2014/main" id="{323E74CB-5875-4438-82ED-089953BC6DD0}"/>
                  </a:ext>
                </a:extLst>
              </p:cNvPr>
              <p:cNvSpPr/>
              <p:nvPr/>
            </p:nvSpPr>
            <p:spPr>
              <a:xfrm rot="16200000">
                <a:off x="3305492" y="4439896"/>
                <a:ext cx="1835124" cy="1255270"/>
              </a:xfrm>
              <a:prstGeom prst="round2Same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071D3DF5-CB02-4977-8DB1-49A0129547B6}"/>
                  </a:ext>
                </a:extLst>
              </p:cNvPr>
              <p:cNvSpPr/>
              <p:nvPr/>
            </p:nvSpPr>
            <p:spPr>
              <a:xfrm>
                <a:off x="4799328" y="4149968"/>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78C89E93-EBA2-4F80-AAAB-A188AF878128}"/>
                  </a:ext>
                </a:extLst>
              </p:cNvPr>
              <p:cNvSpPr/>
              <p:nvPr/>
            </p:nvSpPr>
            <p:spPr>
              <a:xfrm>
                <a:off x="4878825" y="3975679"/>
                <a:ext cx="1392415" cy="2009413"/>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D0C96BED-339A-49C0-8528-3376634CCE7B}"/>
                  </a:ext>
                </a:extLst>
              </p:cNvPr>
              <p:cNvSpPr/>
              <p:nvPr/>
            </p:nvSpPr>
            <p:spPr>
              <a:xfrm>
                <a:off x="6238820" y="4160242"/>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Top Corners Rounded 97">
                <a:extLst>
                  <a:ext uri="{FF2B5EF4-FFF2-40B4-BE49-F238E27FC236}">
                    <a16:creationId xmlns:a16="http://schemas.microsoft.com/office/drawing/2014/main" id="{98C2717E-DBBA-468D-A4D0-7356F7570BF8}"/>
                  </a:ext>
                </a:extLst>
              </p:cNvPr>
              <p:cNvSpPr/>
              <p:nvPr/>
            </p:nvSpPr>
            <p:spPr>
              <a:xfrm rot="5400000" flipH="1">
                <a:off x="6803095" y="3645058"/>
                <a:ext cx="1835124" cy="2850861"/>
              </a:xfrm>
              <a:prstGeom prst="round2SameRect">
                <a:avLst>
                  <a:gd name="adj1" fmla="val 9001"/>
                  <a:gd name="adj2" fmla="val 0"/>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A7C74533-917A-44FB-997B-76DBADCE11DB}"/>
                  </a:ext>
                </a:extLst>
              </p:cNvPr>
              <p:cNvGrpSpPr/>
              <p:nvPr/>
            </p:nvGrpSpPr>
            <p:grpSpPr>
              <a:xfrm>
                <a:off x="4002182" y="4390725"/>
                <a:ext cx="752170" cy="1594367"/>
                <a:chOff x="4002182" y="4390725"/>
                <a:chExt cx="752170" cy="1594367"/>
              </a:xfrm>
            </p:grpSpPr>
            <p:sp>
              <p:nvSpPr>
                <p:cNvPr id="222" name="Rectangle 221">
                  <a:extLst>
                    <a:ext uri="{FF2B5EF4-FFF2-40B4-BE49-F238E27FC236}">
                      <a16:creationId xmlns:a16="http://schemas.microsoft.com/office/drawing/2014/main" id="{4AB29BE1-E4EE-4B0B-BE86-DB470E375A3B}"/>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168">
                  <a:extLst>
                    <a:ext uri="{FF2B5EF4-FFF2-40B4-BE49-F238E27FC236}">
                      <a16:creationId xmlns:a16="http://schemas.microsoft.com/office/drawing/2014/main" id="{C6A8F9A1-F80D-4174-9E63-A627E47940C3}"/>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1E2DB645-966C-47B5-978E-23B0F7854914}"/>
                  </a:ext>
                </a:extLst>
              </p:cNvPr>
              <p:cNvSpPr/>
              <p:nvPr/>
            </p:nvSpPr>
            <p:spPr>
              <a:xfrm>
                <a:off x="4894974" y="4098295"/>
                <a:ext cx="1313541" cy="188448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D19D808-C9ED-41D7-BF5C-53D0AE2328CF}"/>
                  </a:ext>
                </a:extLst>
              </p:cNvPr>
              <p:cNvSpPr/>
              <p:nvPr/>
            </p:nvSpPr>
            <p:spPr>
              <a:xfrm>
                <a:off x="5101798" y="4409021"/>
                <a:ext cx="914049" cy="500471"/>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1FF9419-EF47-4DB8-B0E3-AF08123C071C}"/>
                  </a:ext>
                </a:extLst>
              </p:cNvPr>
              <p:cNvSpPr/>
              <p:nvPr/>
            </p:nvSpPr>
            <p:spPr>
              <a:xfrm>
                <a:off x="5142621" y="4431832"/>
                <a:ext cx="852435" cy="429372"/>
              </a:xfrm>
              <a:prstGeom prst="rect">
                <a:avLst/>
              </a:prstGeom>
              <a:solidFill>
                <a:srgbClr val="1B3B5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415ED92-9F56-46A3-8761-252569781B9A}"/>
                  </a:ext>
                </a:extLst>
              </p:cNvPr>
              <p:cNvSpPr/>
              <p:nvPr/>
            </p:nvSpPr>
            <p:spPr>
              <a:xfrm>
                <a:off x="5395815" y="4433982"/>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AD7775C-C000-4C90-B235-1C0E6D79EFBE}"/>
                  </a:ext>
                </a:extLst>
              </p:cNvPr>
              <p:cNvSpPr/>
              <p:nvPr/>
            </p:nvSpPr>
            <p:spPr>
              <a:xfrm>
                <a:off x="5711696" y="4433049"/>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BC2406C0-00FF-495B-A963-5B9E3FDE93F3}"/>
                  </a:ext>
                </a:extLst>
              </p:cNvPr>
              <p:cNvGrpSpPr/>
              <p:nvPr/>
            </p:nvGrpSpPr>
            <p:grpSpPr>
              <a:xfrm>
                <a:off x="5205053" y="5425130"/>
                <a:ext cx="683130" cy="307420"/>
                <a:chOff x="2256702" y="5319656"/>
                <a:chExt cx="683130" cy="307420"/>
              </a:xfrm>
            </p:grpSpPr>
            <p:sp>
              <p:nvSpPr>
                <p:cNvPr id="218" name="Rectangle: Rounded Corners 217">
                  <a:extLst>
                    <a:ext uri="{FF2B5EF4-FFF2-40B4-BE49-F238E27FC236}">
                      <a16:creationId xmlns:a16="http://schemas.microsoft.com/office/drawing/2014/main" id="{94BB4CF3-B804-4AA4-BFD9-F1208A62CB02}"/>
                    </a:ext>
                  </a:extLst>
                </p:cNvPr>
                <p:cNvSpPr/>
                <p:nvPr/>
              </p:nvSpPr>
              <p:spPr>
                <a:xfrm>
                  <a:off x="2256702"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Rounded Corners 218">
                  <a:extLst>
                    <a:ext uri="{FF2B5EF4-FFF2-40B4-BE49-F238E27FC236}">
                      <a16:creationId xmlns:a16="http://schemas.microsoft.com/office/drawing/2014/main" id="{38306979-7791-4066-AA0D-30B4E56EC7C1}"/>
                    </a:ext>
                  </a:extLst>
                </p:cNvPr>
                <p:cNvSpPr/>
                <p:nvPr/>
              </p:nvSpPr>
              <p:spPr>
                <a:xfrm>
                  <a:off x="2434049"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Rounded Corners 219">
                  <a:extLst>
                    <a:ext uri="{FF2B5EF4-FFF2-40B4-BE49-F238E27FC236}">
                      <a16:creationId xmlns:a16="http://schemas.microsoft.com/office/drawing/2014/main" id="{6032C711-5850-47BC-9D34-ED578CB1C4C8}"/>
                    </a:ext>
                  </a:extLst>
                </p:cNvPr>
                <p:cNvSpPr/>
                <p:nvPr/>
              </p:nvSpPr>
              <p:spPr>
                <a:xfrm>
                  <a:off x="2611396"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Rounded Corners 220">
                  <a:extLst>
                    <a:ext uri="{FF2B5EF4-FFF2-40B4-BE49-F238E27FC236}">
                      <a16:creationId xmlns:a16="http://schemas.microsoft.com/office/drawing/2014/main" id="{D014C117-39A4-4DA6-A6C6-154462F21FDB}"/>
                    </a:ext>
                  </a:extLst>
                </p:cNvPr>
                <p:cNvSpPr/>
                <p:nvPr/>
              </p:nvSpPr>
              <p:spPr>
                <a:xfrm>
                  <a:off x="2788743"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BC7B4064-543D-4F4C-9587-E73D3E23A704}"/>
                  </a:ext>
                </a:extLst>
              </p:cNvPr>
              <p:cNvSpPr/>
              <p:nvPr/>
            </p:nvSpPr>
            <p:spPr>
              <a:xfrm>
                <a:off x="6340363" y="4359522"/>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5AAA4CD-A5F9-4747-88A1-527CB3F35DF2}"/>
                  </a:ext>
                </a:extLst>
              </p:cNvPr>
              <p:cNvSpPr/>
              <p:nvPr/>
            </p:nvSpPr>
            <p:spPr>
              <a:xfrm>
                <a:off x="6868776" y="4359521"/>
                <a:ext cx="1291172"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D9E4E7EF-AF75-4E59-A3BB-207326DDC5FA}"/>
                  </a:ext>
                </a:extLst>
              </p:cNvPr>
              <p:cNvGrpSpPr/>
              <p:nvPr/>
            </p:nvGrpSpPr>
            <p:grpSpPr>
              <a:xfrm flipH="1">
                <a:off x="8209131" y="4359521"/>
                <a:ext cx="752170" cy="1594367"/>
                <a:chOff x="4002182" y="4390725"/>
                <a:chExt cx="752170" cy="1594367"/>
              </a:xfrm>
            </p:grpSpPr>
            <p:sp>
              <p:nvSpPr>
                <p:cNvPr id="216" name="Rectangle 215">
                  <a:extLst>
                    <a:ext uri="{FF2B5EF4-FFF2-40B4-BE49-F238E27FC236}">
                      <a16:creationId xmlns:a16="http://schemas.microsoft.com/office/drawing/2014/main" id="{42030AA8-4C5C-4D9C-8FF9-3EB660F3CDBF}"/>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168">
                  <a:extLst>
                    <a:ext uri="{FF2B5EF4-FFF2-40B4-BE49-F238E27FC236}">
                      <a16:creationId xmlns:a16="http://schemas.microsoft.com/office/drawing/2014/main" id="{367EA01D-0CE8-4878-AD03-801E4B13EF6C}"/>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398C9235-E6DE-4FAC-BF26-FFAA3E877A27}"/>
                  </a:ext>
                </a:extLst>
              </p:cNvPr>
              <p:cNvGrpSpPr/>
              <p:nvPr/>
            </p:nvGrpSpPr>
            <p:grpSpPr>
              <a:xfrm>
                <a:off x="7193406" y="4968808"/>
                <a:ext cx="613601" cy="635359"/>
                <a:chOff x="1026942" y="3798277"/>
                <a:chExt cx="613601" cy="844061"/>
              </a:xfrm>
            </p:grpSpPr>
            <p:sp>
              <p:nvSpPr>
                <p:cNvPr id="206" name="Rectangle: Rounded Corners 205">
                  <a:extLst>
                    <a:ext uri="{FF2B5EF4-FFF2-40B4-BE49-F238E27FC236}">
                      <a16:creationId xmlns:a16="http://schemas.microsoft.com/office/drawing/2014/main" id="{AFA107E6-ACFA-40A8-AEA4-9FE5161D697D}"/>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Rounded Corners 206">
                  <a:extLst>
                    <a:ext uri="{FF2B5EF4-FFF2-40B4-BE49-F238E27FC236}">
                      <a16:creationId xmlns:a16="http://schemas.microsoft.com/office/drawing/2014/main" id="{2578A6C7-CD9F-4E5F-8D01-9AD908FED97E}"/>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Rounded Corners 207">
                  <a:extLst>
                    <a:ext uri="{FF2B5EF4-FFF2-40B4-BE49-F238E27FC236}">
                      <a16:creationId xmlns:a16="http://schemas.microsoft.com/office/drawing/2014/main" id="{37E3D252-6684-435A-9799-ED5FBCC5B0B2}"/>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208">
                  <a:extLst>
                    <a:ext uri="{FF2B5EF4-FFF2-40B4-BE49-F238E27FC236}">
                      <a16:creationId xmlns:a16="http://schemas.microsoft.com/office/drawing/2014/main" id="{9B714940-D99E-4DFF-B353-4E899DD5F31C}"/>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Rounded Corners 209">
                  <a:extLst>
                    <a:ext uri="{FF2B5EF4-FFF2-40B4-BE49-F238E27FC236}">
                      <a16:creationId xmlns:a16="http://schemas.microsoft.com/office/drawing/2014/main" id="{BBD7F6A5-1CDD-41DE-950F-D0EEC290594A}"/>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Rounded Corners 210">
                  <a:extLst>
                    <a:ext uri="{FF2B5EF4-FFF2-40B4-BE49-F238E27FC236}">
                      <a16:creationId xmlns:a16="http://schemas.microsoft.com/office/drawing/2014/main" id="{875C5A3D-6E26-4B5D-8DF4-4C2082C57E3F}"/>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Rounded Corners 211">
                  <a:extLst>
                    <a:ext uri="{FF2B5EF4-FFF2-40B4-BE49-F238E27FC236}">
                      <a16:creationId xmlns:a16="http://schemas.microsoft.com/office/drawing/2014/main" id="{068916CB-CEFB-4223-ADDB-9B590600EDC6}"/>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Rounded Corners 212">
                  <a:extLst>
                    <a:ext uri="{FF2B5EF4-FFF2-40B4-BE49-F238E27FC236}">
                      <a16:creationId xmlns:a16="http://schemas.microsoft.com/office/drawing/2014/main" id="{37B7610E-BF8A-428A-A807-4F0C39C81C4C}"/>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Rounded Corners 213">
                  <a:extLst>
                    <a:ext uri="{FF2B5EF4-FFF2-40B4-BE49-F238E27FC236}">
                      <a16:creationId xmlns:a16="http://schemas.microsoft.com/office/drawing/2014/main" id="{178566E4-F922-4F51-B0A0-DB2FFC793A94}"/>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Rounded Corners 214">
                  <a:extLst>
                    <a:ext uri="{FF2B5EF4-FFF2-40B4-BE49-F238E27FC236}">
                      <a16:creationId xmlns:a16="http://schemas.microsoft.com/office/drawing/2014/main" id="{98B98AF9-709A-4BD2-8951-4FC5B56409C3}"/>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8F7F0E01-C19D-42A0-B21E-D8691ACF98A8}"/>
                  </a:ext>
                </a:extLst>
              </p:cNvPr>
              <p:cNvGrpSpPr/>
              <p:nvPr/>
            </p:nvGrpSpPr>
            <p:grpSpPr>
              <a:xfrm>
                <a:off x="7170546" y="4418334"/>
                <a:ext cx="613601" cy="366182"/>
                <a:chOff x="1026942" y="3798277"/>
                <a:chExt cx="613601" cy="844061"/>
              </a:xfrm>
            </p:grpSpPr>
            <p:sp>
              <p:nvSpPr>
                <p:cNvPr id="196" name="Rectangle: Rounded Corners 195">
                  <a:extLst>
                    <a:ext uri="{FF2B5EF4-FFF2-40B4-BE49-F238E27FC236}">
                      <a16:creationId xmlns:a16="http://schemas.microsoft.com/office/drawing/2014/main" id="{3F809248-535F-4E4D-B4AA-6969E7FC3B3C}"/>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Rounded Corners 196">
                  <a:extLst>
                    <a:ext uri="{FF2B5EF4-FFF2-40B4-BE49-F238E27FC236}">
                      <a16:creationId xmlns:a16="http://schemas.microsoft.com/office/drawing/2014/main" id="{8517BA88-C036-434D-B5E4-2D87D5345D4B}"/>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Rounded Corners 197">
                  <a:extLst>
                    <a:ext uri="{FF2B5EF4-FFF2-40B4-BE49-F238E27FC236}">
                      <a16:creationId xmlns:a16="http://schemas.microsoft.com/office/drawing/2014/main" id="{A34A56E6-0B96-4602-985D-3E4881A1A899}"/>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Rounded Corners 198">
                  <a:extLst>
                    <a:ext uri="{FF2B5EF4-FFF2-40B4-BE49-F238E27FC236}">
                      <a16:creationId xmlns:a16="http://schemas.microsoft.com/office/drawing/2014/main" id="{59973A79-9EB2-4BD2-A383-BDCCDB5707A8}"/>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Rounded Corners 199">
                  <a:extLst>
                    <a:ext uri="{FF2B5EF4-FFF2-40B4-BE49-F238E27FC236}">
                      <a16:creationId xmlns:a16="http://schemas.microsoft.com/office/drawing/2014/main" id="{D6FD37E5-1E3E-4C27-B8A3-C02360DD9614}"/>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Rounded Corners 200">
                  <a:extLst>
                    <a:ext uri="{FF2B5EF4-FFF2-40B4-BE49-F238E27FC236}">
                      <a16:creationId xmlns:a16="http://schemas.microsoft.com/office/drawing/2014/main" id="{E62FCEFF-C264-4381-84E9-2B6E26031DDA}"/>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Rounded Corners 201">
                  <a:extLst>
                    <a:ext uri="{FF2B5EF4-FFF2-40B4-BE49-F238E27FC236}">
                      <a16:creationId xmlns:a16="http://schemas.microsoft.com/office/drawing/2014/main" id="{B57BD56F-2732-434C-834B-23C809AD1E7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Rounded Corners 202">
                  <a:extLst>
                    <a:ext uri="{FF2B5EF4-FFF2-40B4-BE49-F238E27FC236}">
                      <a16:creationId xmlns:a16="http://schemas.microsoft.com/office/drawing/2014/main" id="{857EDC78-A2A8-4ECE-BCE2-47D670F7FFE6}"/>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Rounded Corners 203">
                  <a:extLst>
                    <a:ext uri="{FF2B5EF4-FFF2-40B4-BE49-F238E27FC236}">
                      <a16:creationId xmlns:a16="http://schemas.microsoft.com/office/drawing/2014/main" id="{05187112-3E1E-4E66-A402-E7A7D1056509}"/>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Rounded Corners 204">
                  <a:extLst>
                    <a:ext uri="{FF2B5EF4-FFF2-40B4-BE49-F238E27FC236}">
                      <a16:creationId xmlns:a16="http://schemas.microsoft.com/office/drawing/2014/main" id="{CE21CC66-0F24-43F7-A09C-335E1E24C4FB}"/>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50CA98E2-CDC7-4A43-A76E-5572CE4837EA}"/>
                  </a:ext>
                </a:extLst>
              </p:cNvPr>
              <p:cNvGrpSpPr/>
              <p:nvPr/>
            </p:nvGrpSpPr>
            <p:grpSpPr>
              <a:xfrm>
                <a:off x="6359620" y="4413208"/>
                <a:ext cx="397553" cy="397690"/>
                <a:chOff x="1026942" y="3798277"/>
                <a:chExt cx="613601" cy="844061"/>
              </a:xfrm>
            </p:grpSpPr>
            <p:sp>
              <p:nvSpPr>
                <p:cNvPr id="186" name="Rectangle: Rounded Corners 185">
                  <a:extLst>
                    <a:ext uri="{FF2B5EF4-FFF2-40B4-BE49-F238E27FC236}">
                      <a16:creationId xmlns:a16="http://schemas.microsoft.com/office/drawing/2014/main" id="{1E5FE79C-5641-4D86-A14C-C60AFC533382}"/>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Rounded Corners 186">
                  <a:extLst>
                    <a:ext uri="{FF2B5EF4-FFF2-40B4-BE49-F238E27FC236}">
                      <a16:creationId xmlns:a16="http://schemas.microsoft.com/office/drawing/2014/main" id="{8BF951D6-3E0C-409B-B26A-778387E51E92}"/>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Rounded Corners 187">
                  <a:extLst>
                    <a:ext uri="{FF2B5EF4-FFF2-40B4-BE49-F238E27FC236}">
                      <a16:creationId xmlns:a16="http://schemas.microsoft.com/office/drawing/2014/main" id="{C9F79058-DCC9-43EE-A334-B80D28590AD6}"/>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Rounded Corners 188">
                  <a:extLst>
                    <a:ext uri="{FF2B5EF4-FFF2-40B4-BE49-F238E27FC236}">
                      <a16:creationId xmlns:a16="http://schemas.microsoft.com/office/drawing/2014/main" id="{DC42C589-769E-4D6B-A44F-E8B047CB7A17}"/>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Rounded Corners 189">
                  <a:extLst>
                    <a:ext uri="{FF2B5EF4-FFF2-40B4-BE49-F238E27FC236}">
                      <a16:creationId xmlns:a16="http://schemas.microsoft.com/office/drawing/2014/main" id="{97F049B0-C233-46D6-8831-A1914882632D}"/>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Rounded Corners 190">
                  <a:extLst>
                    <a:ext uri="{FF2B5EF4-FFF2-40B4-BE49-F238E27FC236}">
                      <a16:creationId xmlns:a16="http://schemas.microsoft.com/office/drawing/2014/main" id="{ADA86C9C-5E57-421A-B71B-02521EC25AAB}"/>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B560879D-50DF-4D0C-B5A8-FD4727A74C9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60E5EC45-518F-41A9-90D9-DBA626F10163}"/>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Rounded Corners 193">
                  <a:extLst>
                    <a:ext uri="{FF2B5EF4-FFF2-40B4-BE49-F238E27FC236}">
                      <a16:creationId xmlns:a16="http://schemas.microsoft.com/office/drawing/2014/main" id="{EDDCD973-5CFB-4517-A706-A70E435DE37A}"/>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51E6A4FE-039A-4102-BE9A-9A0ABADFC9E8}"/>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AA66D66D-A895-418F-A5AA-74CF1A5F2372}"/>
                  </a:ext>
                </a:extLst>
              </p:cNvPr>
              <p:cNvGrpSpPr/>
              <p:nvPr/>
            </p:nvGrpSpPr>
            <p:grpSpPr>
              <a:xfrm>
                <a:off x="6156851" y="5433831"/>
                <a:ext cx="814350" cy="455829"/>
                <a:chOff x="1769751" y="5208470"/>
                <a:chExt cx="814350" cy="455829"/>
              </a:xfrm>
            </p:grpSpPr>
            <p:sp>
              <p:nvSpPr>
                <p:cNvPr id="184" name="Rectangle 183">
                  <a:extLst>
                    <a:ext uri="{FF2B5EF4-FFF2-40B4-BE49-F238E27FC236}">
                      <a16:creationId xmlns:a16="http://schemas.microsoft.com/office/drawing/2014/main" id="{12BD0187-726F-4E4D-8B85-67445317894A}"/>
                    </a:ext>
                  </a:extLst>
                </p:cNvPr>
                <p:cNvSpPr/>
                <p:nvPr/>
              </p:nvSpPr>
              <p:spPr>
                <a:xfrm>
                  <a:off x="1842868" y="5208470"/>
                  <a:ext cx="741233" cy="393697"/>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D435302-C3E5-4EED-831E-04F3BE62F9B6}"/>
                    </a:ext>
                  </a:extLst>
                </p:cNvPr>
                <p:cNvSpPr/>
                <p:nvPr/>
              </p:nvSpPr>
              <p:spPr>
                <a:xfrm>
                  <a:off x="1769751" y="5270602"/>
                  <a:ext cx="741233" cy="39369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Rectangle 112">
                <a:extLst>
                  <a:ext uri="{FF2B5EF4-FFF2-40B4-BE49-F238E27FC236}">
                    <a16:creationId xmlns:a16="http://schemas.microsoft.com/office/drawing/2014/main" id="{62F22C71-D461-4E35-85CB-0A68F5506F80}"/>
                  </a:ext>
                </a:extLst>
              </p:cNvPr>
              <p:cNvSpPr/>
              <p:nvPr/>
            </p:nvSpPr>
            <p:spPr>
              <a:xfrm>
                <a:off x="7226914" y="5336720"/>
                <a:ext cx="19202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39319ED-D79D-4E34-ABB0-272302A73032}"/>
                  </a:ext>
                </a:extLst>
              </p:cNvPr>
              <p:cNvSpPr/>
              <p:nvPr/>
            </p:nvSpPr>
            <p:spPr>
              <a:xfrm>
                <a:off x="6235692" y="5046931"/>
                <a:ext cx="7315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3DB9466A-563E-45C0-A431-2219A644F949}"/>
                  </a:ext>
                </a:extLst>
              </p:cNvPr>
              <p:cNvSpPr/>
              <p:nvPr/>
            </p:nvSpPr>
            <p:spPr>
              <a:xfrm rot="2574620">
                <a:off x="6877796" y="5193862"/>
                <a:ext cx="4572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EFC2E53-42ED-45B7-A16D-AF275E6899C5}"/>
                  </a:ext>
                </a:extLst>
              </p:cNvPr>
              <p:cNvSpPr/>
              <p:nvPr/>
            </p:nvSpPr>
            <p:spPr>
              <a:xfrm>
                <a:off x="8813247" y="537178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808642FB-0C17-4339-82A4-24BFBF2E7C3D}"/>
                  </a:ext>
                </a:extLst>
              </p:cNvPr>
              <p:cNvSpPr/>
              <p:nvPr/>
            </p:nvSpPr>
            <p:spPr>
              <a:xfrm>
                <a:off x="8318888" y="538243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27DD3EA-D9E9-438D-A5E1-8751D0437316}"/>
                  </a:ext>
                </a:extLst>
              </p:cNvPr>
              <p:cNvSpPr/>
              <p:nvPr/>
            </p:nvSpPr>
            <p:spPr>
              <a:xfrm>
                <a:off x="7824529" y="539309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297B4F3-8A19-434F-BAA6-48EDFE512CCB}"/>
                  </a:ext>
                </a:extLst>
              </p:cNvPr>
              <p:cNvSpPr/>
              <p:nvPr/>
            </p:nvSpPr>
            <p:spPr>
              <a:xfrm>
                <a:off x="7330170" y="540374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02E3E62-56D8-4845-BC00-936252F7CCD5}"/>
                  </a:ext>
                </a:extLst>
              </p:cNvPr>
              <p:cNvSpPr/>
              <p:nvPr/>
            </p:nvSpPr>
            <p:spPr>
              <a:xfrm>
                <a:off x="6835811" y="5090844"/>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6735D12-3745-4B06-88CD-F1C7E183CA98}"/>
                  </a:ext>
                </a:extLst>
              </p:cNvPr>
              <p:cNvSpPr/>
              <p:nvPr/>
            </p:nvSpPr>
            <p:spPr>
              <a:xfrm>
                <a:off x="3653283" y="5324509"/>
                <a:ext cx="11887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E1F3A043-0E82-49F1-A7B5-A28EE18C1C0E}"/>
                  </a:ext>
                </a:extLst>
              </p:cNvPr>
              <p:cNvSpPr/>
              <p:nvPr/>
            </p:nvSpPr>
            <p:spPr>
              <a:xfrm>
                <a:off x="4486023" y="5347368"/>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13C83898-8484-475F-8184-419382A51CD9}"/>
                  </a:ext>
                </a:extLst>
              </p:cNvPr>
              <p:cNvSpPr/>
              <p:nvPr/>
            </p:nvSpPr>
            <p:spPr>
              <a:xfrm>
                <a:off x="3808016" y="5332116"/>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E5EE591-FF5B-4AC3-A552-6C9B3E530122}"/>
                  </a:ext>
                </a:extLst>
              </p:cNvPr>
              <p:cNvSpPr/>
              <p:nvPr/>
            </p:nvSpPr>
            <p:spPr>
              <a:xfrm>
                <a:off x="3512236" y="5881560"/>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96041D8-22DC-4175-B8D9-AD5EBB6C7075}"/>
                  </a:ext>
                </a:extLst>
              </p:cNvPr>
              <p:cNvSpPr/>
              <p:nvPr/>
            </p:nvSpPr>
            <p:spPr>
              <a:xfrm>
                <a:off x="6467706" y="5088498"/>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3D4E619-41BB-4306-AB21-5421850A0A75}"/>
                  </a:ext>
                </a:extLst>
              </p:cNvPr>
              <p:cNvSpPr/>
              <p:nvPr/>
            </p:nvSpPr>
            <p:spPr>
              <a:xfrm>
                <a:off x="3549616" y="4359521"/>
                <a:ext cx="90814" cy="260632"/>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61F391FF-D22A-4A59-BC93-8FE73AEF9314}"/>
                  </a:ext>
                </a:extLst>
              </p:cNvPr>
              <p:cNvGrpSpPr/>
              <p:nvPr/>
            </p:nvGrpSpPr>
            <p:grpSpPr>
              <a:xfrm>
                <a:off x="3567582" y="6178022"/>
                <a:ext cx="1883287" cy="669637"/>
                <a:chOff x="3567582" y="6178022"/>
                <a:chExt cx="1883287" cy="669637"/>
              </a:xfrm>
            </p:grpSpPr>
            <p:sp>
              <p:nvSpPr>
                <p:cNvPr id="162" name="Rectangle 161">
                  <a:extLst>
                    <a:ext uri="{FF2B5EF4-FFF2-40B4-BE49-F238E27FC236}">
                      <a16:creationId xmlns:a16="http://schemas.microsoft.com/office/drawing/2014/main" id="{BDB6F3EF-343C-4C1E-9962-EDFC58A43E91}"/>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EA386113-37A8-45C9-8EF7-BDB363DCF8F8}"/>
                    </a:ext>
                  </a:extLst>
                </p:cNvPr>
                <p:cNvGrpSpPr/>
                <p:nvPr/>
              </p:nvGrpSpPr>
              <p:grpSpPr>
                <a:xfrm>
                  <a:off x="3567582" y="6225235"/>
                  <a:ext cx="1883287" cy="622424"/>
                  <a:chOff x="1083937" y="4627649"/>
                  <a:chExt cx="1883287" cy="622424"/>
                </a:xfrm>
              </p:grpSpPr>
              <p:grpSp>
                <p:nvGrpSpPr>
                  <p:cNvPr id="164" name="Group 163">
                    <a:extLst>
                      <a:ext uri="{FF2B5EF4-FFF2-40B4-BE49-F238E27FC236}">
                        <a16:creationId xmlns:a16="http://schemas.microsoft.com/office/drawing/2014/main" id="{306E7449-D43A-4425-A3A9-134CACAB072A}"/>
                      </a:ext>
                    </a:extLst>
                  </p:cNvPr>
                  <p:cNvGrpSpPr/>
                  <p:nvPr/>
                </p:nvGrpSpPr>
                <p:grpSpPr>
                  <a:xfrm>
                    <a:off x="2404694" y="4684172"/>
                    <a:ext cx="562530" cy="562530"/>
                    <a:chOff x="872197" y="3031795"/>
                    <a:chExt cx="562530" cy="562530"/>
                  </a:xfrm>
                </p:grpSpPr>
                <p:sp>
                  <p:nvSpPr>
                    <p:cNvPr id="182" name="Circle: Hollow 181">
                      <a:extLst>
                        <a:ext uri="{FF2B5EF4-FFF2-40B4-BE49-F238E27FC236}">
                          <a16:creationId xmlns:a16="http://schemas.microsoft.com/office/drawing/2014/main" id="{08E7F8FB-D073-4984-A9E6-8DB9783516DF}"/>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Oval 182">
                      <a:extLst>
                        <a:ext uri="{FF2B5EF4-FFF2-40B4-BE49-F238E27FC236}">
                          <a16:creationId xmlns:a16="http://schemas.microsoft.com/office/drawing/2014/main" id="{13CD3E99-8A0A-4A7E-8951-9E5D7628AAF6}"/>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FDE814D5-2B25-4147-9E91-C4628C15EBF7}"/>
                      </a:ext>
                    </a:extLst>
                  </p:cNvPr>
                  <p:cNvGrpSpPr/>
                  <p:nvPr/>
                </p:nvGrpSpPr>
                <p:grpSpPr>
                  <a:xfrm>
                    <a:off x="1083937" y="4687543"/>
                    <a:ext cx="562530" cy="562530"/>
                    <a:chOff x="872197" y="3031795"/>
                    <a:chExt cx="562530" cy="562530"/>
                  </a:xfrm>
                </p:grpSpPr>
                <p:sp>
                  <p:nvSpPr>
                    <p:cNvPr id="180" name="Circle: Hollow 179">
                      <a:extLst>
                        <a:ext uri="{FF2B5EF4-FFF2-40B4-BE49-F238E27FC236}">
                          <a16:creationId xmlns:a16="http://schemas.microsoft.com/office/drawing/2014/main" id="{CCA63F7E-FE92-4D36-A615-6E3AED48A4AA}"/>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1" name="Oval 180">
                      <a:extLst>
                        <a:ext uri="{FF2B5EF4-FFF2-40B4-BE49-F238E27FC236}">
                          <a16:creationId xmlns:a16="http://schemas.microsoft.com/office/drawing/2014/main" id="{2F38E728-0499-4B86-BE2B-3D533ED8754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Shape 165">
                    <a:extLst>
                      <a:ext uri="{FF2B5EF4-FFF2-40B4-BE49-F238E27FC236}">
                        <a16:creationId xmlns:a16="http://schemas.microsoft.com/office/drawing/2014/main" id="{A78D74C6-D384-4C14-895C-6C09B6406E6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Top Corners Rounded 166">
                    <a:extLst>
                      <a:ext uri="{FF2B5EF4-FFF2-40B4-BE49-F238E27FC236}">
                        <a16:creationId xmlns:a16="http://schemas.microsoft.com/office/drawing/2014/main" id="{65D6445A-667E-40C8-815D-3205BBA833F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Top Corners Rounded 167">
                    <a:extLst>
                      <a:ext uri="{FF2B5EF4-FFF2-40B4-BE49-F238E27FC236}">
                        <a16:creationId xmlns:a16="http://schemas.microsoft.com/office/drawing/2014/main" id="{0FE9D11F-6890-4797-AF85-EA9EA0A4174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9F7904F-907B-4C86-BAE5-BDAC38D18337}"/>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a:extLst>
                      <a:ext uri="{FF2B5EF4-FFF2-40B4-BE49-F238E27FC236}">
                        <a16:creationId xmlns:a16="http://schemas.microsoft.com/office/drawing/2014/main" id="{01E03002-AD18-45A4-A16D-F93EAF62B53B}"/>
                      </a:ext>
                    </a:extLst>
                  </p:cNvPr>
                  <p:cNvGrpSpPr/>
                  <p:nvPr/>
                </p:nvGrpSpPr>
                <p:grpSpPr>
                  <a:xfrm>
                    <a:off x="1823553" y="4702112"/>
                    <a:ext cx="173664" cy="305465"/>
                    <a:chOff x="1923011" y="5286487"/>
                    <a:chExt cx="173664" cy="305465"/>
                  </a:xfrm>
                </p:grpSpPr>
                <p:sp>
                  <p:nvSpPr>
                    <p:cNvPr id="176" name="Rectangle: Rounded Corners 175">
                      <a:extLst>
                        <a:ext uri="{FF2B5EF4-FFF2-40B4-BE49-F238E27FC236}">
                          <a16:creationId xmlns:a16="http://schemas.microsoft.com/office/drawing/2014/main" id="{CC04F6EE-3A38-4F7E-84DA-3BBC575E1282}"/>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7B9C486D-7F75-4976-B91C-64BD9AA38694}"/>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Rounded Corners 177">
                      <a:extLst>
                        <a:ext uri="{FF2B5EF4-FFF2-40B4-BE49-F238E27FC236}">
                          <a16:creationId xmlns:a16="http://schemas.microsoft.com/office/drawing/2014/main" id="{46624345-864F-4DFC-8B75-E4C81003E909}"/>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Rounded Corners 178">
                      <a:extLst>
                        <a:ext uri="{FF2B5EF4-FFF2-40B4-BE49-F238E27FC236}">
                          <a16:creationId xmlns:a16="http://schemas.microsoft.com/office/drawing/2014/main" id="{4BB81D7C-10A0-4D3E-A46D-5F9B8091D045}"/>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2C3E4B5-1BDE-4B11-B14A-25EECFD7FA9B}"/>
                      </a:ext>
                    </a:extLst>
                  </p:cNvPr>
                  <p:cNvGrpSpPr/>
                  <p:nvPr/>
                </p:nvGrpSpPr>
                <p:grpSpPr>
                  <a:xfrm>
                    <a:off x="2096675" y="4714839"/>
                    <a:ext cx="173664" cy="305465"/>
                    <a:chOff x="1923011" y="5286487"/>
                    <a:chExt cx="173664" cy="305465"/>
                  </a:xfrm>
                </p:grpSpPr>
                <p:sp>
                  <p:nvSpPr>
                    <p:cNvPr id="172" name="Rectangle: Rounded Corners 171">
                      <a:extLst>
                        <a:ext uri="{FF2B5EF4-FFF2-40B4-BE49-F238E27FC236}">
                          <a16:creationId xmlns:a16="http://schemas.microsoft.com/office/drawing/2014/main" id="{D07826FA-1E88-4457-AFAB-1C8C9FF5520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Rounded Corners 172">
                      <a:extLst>
                        <a:ext uri="{FF2B5EF4-FFF2-40B4-BE49-F238E27FC236}">
                          <a16:creationId xmlns:a16="http://schemas.microsoft.com/office/drawing/2014/main" id="{0742840A-ACD6-4403-8D39-8C930593869C}"/>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Rounded Corners 173">
                      <a:extLst>
                        <a:ext uri="{FF2B5EF4-FFF2-40B4-BE49-F238E27FC236}">
                          <a16:creationId xmlns:a16="http://schemas.microsoft.com/office/drawing/2014/main" id="{86D4A83D-D9C0-4A16-A273-BE4A790B05A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Rounded Corners 174">
                      <a:extLst>
                        <a:ext uri="{FF2B5EF4-FFF2-40B4-BE49-F238E27FC236}">
                          <a16:creationId xmlns:a16="http://schemas.microsoft.com/office/drawing/2014/main" id="{52488D8F-C505-40DF-97D0-45A359A6AC46}"/>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8" name="Group 127">
                <a:extLst>
                  <a:ext uri="{FF2B5EF4-FFF2-40B4-BE49-F238E27FC236}">
                    <a16:creationId xmlns:a16="http://schemas.microsoft.com/office/drawing/2014/main" id="{B2FCE8B1-53D7-434C-A36B-203080D560DB}"/>
                  </a:ext>
                </a:extLst>
              </p:cNvPr>
              <p:cNvGrpSpPr/>
              <p:nvPr/>
            </p:nvGrpSpPr>
            <p:grpSpPr>
              <a:xfrm>
                <a:off x="7289700" y="6185562"/>
                <a:ext cx="1883287" cy="669637"/>
                <a:chOff x="3567582" y="6178022"/>
                <a:chExt cx="1883287" cy="669637"/>
              </a:xfrm>
            </p:grpSpPr>
            <p:sp>
              <p:nvSpPr>
                <p:cNvPr id="140" name="Rectangle 139">
                  <a:extLst>
                    <a:ext uri="{FF2B5EF4-FFF2-40B4-BE49-F238E27FC236}">
                      <a16:creationId xmlns:a16="http://schemas.microsoft.com/office/drawing/2014/main" id="{A20E6576-93D9-446B-8AB3-1F335464A1B8}"/>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10391BDE-F43D-47DE-BFEE-D5085CD5D6FB}"/>
                    </a:ext>
                  </a:extLst>
                </p:cNvPr>
                <p:cNvGrpSpPr/>
                <p:nvPr/>
              </p:nvGrpSpPr>
              <p:grpSpPr>
                <a:xfrm>
                  <a:off x="3567582" y="6225235"/>
                  <a:ext cx="1883287" cy="622424"/>
                  <a:chOff x="1083937" y="4627649"/>
                  <a:chExt cx="1883287" cy="622424"/>
                </a:xfrm>
              </p:grpSpPr>
              <p:grpSp>
                <p:nvGrpSpPr>
                  <p:cNvPr id="142" name="Group 141">
                    <a:extLst>
                      <a:ext uri="{FF2B5EF4-FFF2-40B4-BE49-F238E27FC236}">
                        <a16:creationId xmlns:a16="http://schemas.microsoft.com/office/drawing/2014/main" id="{1883956F-72D0-4782-9DC9-A5AAF7D65ECA}"/>
                      </a:ext>
                    </a:extLst>
                  </p:cNvPr>
                  <p:cNvGrpSpPr/>
                  <p:nvPr/>
                </p:nvGrpSpPr>
                <p:grpSpPr>
                  <a:xfrm>
                    <a:off x="2404694" y="4684172"/>
                    <a:ext cx="562530" cy="562530"/>
                    <a:chOff x="872197" y="3031795"/>
                    <a:chExt cx="562530" cy="562530"/>
                  </a:xfrm>
                </p:grpSpPr>
                <p:sp>
                  <p:nvSpPr>
                    <p:cNvPr id="160" name="Circle: Hollow 159">
                      <a:extLst>
                        <a:ext uri="{FF2B5EF4-FFF2-40B4-BE49-F238E27FC236}">
                          <a16:creationId xmlns:a16="http://schemas.microsoft.com/office/drawing/2014/main" id="{8E34CB06-93CC-48F7-8319-30A5979794A7}"/>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Oval 160">
                      <a:extLst>
                        <a:ext uri="{FF2B5EF4-FFF2-40B4-BE49-F238E27FC236}">
                          <a16:creationId xmlns:a16="http://schemas.microsoft.com/office/drawing/2014/main" id="{89E98DDC-36AA-4B6B-9C56-94850D82BE0F}"/>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D1249408-3254-4FCE-9CFB-1AB1D11EA4D0}"/>
                      </a:ext>
                    </a:extLst>
                  </p:cNvPr>
                  <p:cNvGrpSpPr/>
                  <p:nvPr/>
                </p:nvGrpSpPr>
                <p:grpSpPr>
                  <a:xfrm>
                    <a:off x="1083937" y="4687543"/>
                    <a:ext cx="562530" cy="562530"/>
                    <a:chOff x="872197" y="3031795"/>
                    <a:chExt cx="562530" cy="562530"/>
                  </a:xfrm>
                </p:grpSpPr>
                <p:sp>
                  <p:nvSpPr>
                    <p:cNvPr id="158" name="Circle: Hollow 157">
                      <a:extLst>
                        <a:ext uri="{FF2B5EF4-FFF2-40B4-BE49-F238E27FC236}">
                          <a16:creationId xmlns:a16="http://schemas.microsoft.com/office/drawing/2014/main" id="{F23959FF-E179-4F47-A0AD-E978B8797BC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58">
                      <a:extLst>
                        <a:ext uri="{FF2B5EF4-FFF2-40B4-BE49-F238E27FC236}">
                          <a16:creationId xmlns:a16="http://schemas.microsoft.com/office/drawing/2014/main" id="{0D2821C7-56A3-4FC2-8A59-CCEA338B519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Shape 143">
                    <a:extLst>
                      <a:ext uri="{FF2B5EF4-FFF2-40B4-BE49-F238E27FC236}">
                        <a16:creationId xmlns:a16="http://schemas.microsoft.com/office/drawing/2014/main" id="{69E15DA7-8DBE-4ECE-B304-04F4D1843D8B}"/>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Top Corners Rounded 144">
                    <a:extLst>
                      <a:ext uri="{FF2B5EF4-FFF2-40B4-BE49-F238E27FC236}">
                        <a16:creationId xmlns:a16="http://schemas.microsoft.com/office/drawing/2014/main" id="{F495001B-B30F-4A87-808A-FDA13445ADE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Top Corners Rounded 145">
                    <a:extLst>
                      <a:ext uri="{FF2B5EF4-FFF2-40B4-BE49-F238E27FC236}">
                        <a16:creationId xmlns:a16="http://schemas.microsoft.com/office/drawing/2014/main" id="{3B93BD8D-A2CA-45A9-AD2B-A22FE110BCDA}"/>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0E9486D3-F23B-4C3A-85C3-D2898BDB77B2}"/>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0FE3987D-48F6-4F89-82C0-961EF70AF472}"/>
                      </a:ext>
                    </a:extLst>
                  </p:cNvPr>
                  <p:cNvGrpSpPr/>
                  <p:nvPr/>
                </p:nvGrpSpPr>
                <p:grpSpPr>
                  <a:xfrm>
                    <a:off x="1823553" y="4702112"/>
                    <a:ext cx="173664" cy="305465"/>
                    <a:chOff x="1923011" y="5286487"/>
                    <a:chExt cx="173664" cy="305465"/>
                  </a:xfrm>
                </p:grpSpPr>
                <p:sp>
                  <p:nvSpPr>
                    <p:cNvPr id="154" name="Rectangle: Rounded Corners 153">
                      <a:extLst>
                        <a:ext uri="{FF2B5EF4-FFF2-40B4-BE49-F238E27FC236}">
                          <a16:creationId xmlns:a16="http://schemas.microsoft.com/office/drawing/2014/main" id="{1D384821-926E-4E35-A6F3-270FA7B4F29B}"/>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28C94D3D-C756-4177-916E-07037B2A5E41}"/>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Rounded Corners 155">
                      <a:extLst>
                        <a:ext uri="{FF2B5EF4-FFF2-40B4-BE49-F238E27FC236}">
                          <a16:creationId xmlns:a16="http://schemas.microsoft.com/office/drawing/2014/main" id="{BABF3547-B99E-44DA-8325-778A1D66E8E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9AAE8C86-9C2E-43A1-BF3C-F7E66530B070}"/>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2ABA9F4-2B76-4C10-8DDE-F9CAB6C3B7D8}"/>
                      </a:ext>
                    </a:extLst>
                  </p:cNvPr>
                  <p:cNvGrpSpPr/>
                  <p:nvPr/>
                </p:nvGrpSpPr>
                <p:grpSpPr>
                  <a:xfrm>
                    <a:off x="2096675" y="4714839"/>
                    <a:ext cx="173664" cy="305465"/>
                    <a:chOff x="1923011" y="5286487"/>
                    <a:chExt cx="173664" cy="305465"/>
                  </a:xfrm>
                </p:grpSpPr>
                <p:sp>
                  <p:nvSpPr>
                    <p:cNvPr id="150" name="Rectangle: Rounded Corners 149">
                      <a:extLst>
                        <a:ext uri="{FF2B5EF4-FFF2-40B4-BE49-F238E27FC236}">
                          <a16:creationId xmlns:a16="http://schemas.microsoft.com/office/drawing/2014/main" id="{0A801442-FFD2-4FFC-92B7-13C11A8947C5}"/>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Rounded Corners 150">
                      <a:extLst>
                        <a:ext uri="{FF2B5EF4-FFF2-40B4-BE49-F238E27FC236}">
                          <a16:creationId xmlns:a16="http://schemas.microsoft.com/office/drawing/2014/main" id="{31020DA3-BF60-4F0C-834F-45C34024FC8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151">
                      <a:extLst>
                        <a:ext uri="{FF2B5EF4-FFF2-40B4-BE49-F238E27FC236}">
                          <a16:creationId xmlns:a16="http://schemas.microsoft.com/office/drawing/2014/main" id="{8862A3B8-770F-4263-A0D2-D6D21BB5F24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420F0937-358E-48A7-BAC4-70965012F91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9" name="Rectangle 128">
                <a:extLst>
                  <a:ext uri="{FF2B5EF4-FFF2-40B4-BE49-F238E27FC236}">
                    <a16:creationId xmlns:a16="http://schemas.microsoft.com/office/drawing/2014/main" id="{E5F7CE34-6B04-4871-BE98-6A521BC89F13}"/>
                  </a:ext>
                </a:extLst>
              </p:cNvPr>
              <p:cNvSpPr/>
              <p:nvPr/>
            </p:nvSpPr>
            <p:spPr>
              <a:xfrm>
                <a:off x="5717795" y="6131792"/>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75F8658F-8D74-496B-B89B-21B2A98C848B}"/>
                  </a:ext>
                </a:extLst>
              </p:cNvPr>
              <p:cNvGrpSpPr/>
              <p:nvPr/>
            </p:nvGrpSpPr>
            <p:grpSpPr>
              <a:xfrm>
                <a:off x="2945383" y="5604167"/>
                <a:ext cx="475790" cy="1075846"/>
                <a:chOff x="2945383" y="5604167"/>
                <a:chExt cx="475790" cy="1075846"/>
              </a:xfrm>
            </p:grpSpPr>
            <p:sp>
              <p:nvSpPr>
                <p:cNvPr id="136" name="Rectangle 135">
                  <a:extLst>
                    <a:ext uri="{FF2B5EF4-FFF2-40B4-BE49-F238E27FC236}">
                      <a16:creationId xmlns:a16="http://schemas.microsoft.com/office/drawing/2014/main" id="{BE838215-61EC-415D-BF62-F90E2B83A594}"/>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B87280E-8594-4BD6-B6AD-3F4014DBFFC9}"/>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618B24CB-CDF2-49E5-B2AF-275CC4DDB1C2}"/>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rapezoid 138">
                  <a:extLst>
                    <a:ext uri="{FF2B5EF4-FFF2-40B4-BE49-F238E27FC236}">
                      <a16:creationId xmlns:a16="http://schemas.microsoft.com/office/drawing/2014/main" id="{1A13BDF7-6135-4D96-9422-4E35B8FB709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AE8D79AB-CC11-4C02-8A9C-2CD03F04FDF7}"/>
                  </a:ext>
                </a:extLst>
              </p:cNvPr>
              <p:cNvGrpSpPr/>
              <p:nvPr/>
            </p:nvGrpSpPr>
            <p:grpSpPr>
              <a:xfrm flipH="1">
                <a:off x="9239228" y="5612054"/>
                <a:ext cx="475790" cy="1075846"/>
                <a:chOff x="2945383" y="5604167"/>
                <a:chExt cx="475790" cy="1075846"/>
              </a:xfrm>
            </p:grpSpPr>
            <p:sp>
              <p:nvSpPr>
                <p:cNvPr id="132" name="Rectangle 131">
                  <a:extLst>
                    <a:ext uri="{FF2B5EF4-FFF2-40B4-BE49-F238E27FC236}">
                      <a16:creationId xmlns:a16="http://schemas.microsoft.com/office/drawing/2014/main" id="{F45EDEEF-1309-4F72-ACFB-D9AB9EF88AD0}"/>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477D6F71-80F6-4DBD-A9C2-DD01D46D2FEE}"/>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E77A98B1-FC92-44DE-8305-A61F3F6706EB}"/>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a:extLst>
                    <a:ext uri="{FF2B5EF4-FFF2-40B4-BE49-F238E27FC236}">
                      <a16:creationId xmlns:a16="http://schemas.microsoft.com/office/drawing/2014/main" id="{31EC09C8-EC13-4ABD-B6C8-BA2F75ACE102}"/>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223">
              <a:extLst>
                <a:ext uri="{FF2B5EF4-FFF2-40B4-BE49-F238E27FC236}">
                  <a16:creationId xmlns:a16="http://schemas.microsoft.com/office/drawing/2014/main" id="{CE0B34E9-6E61-4AD2-9664-AE9D4B4569EB}"/>
                </a:ext>
              </a:extLst>
            </p:cNvPr>
            <p:cNvGrpSpPr/>
            <p:nvPr/>
          </p:nvGrpSpPr>
          <p:grpSpPr>
            <a:xfrm>
              <a:off x="12170544" y="3552847"/>
              <a:ext cx="2409424" cy="346534"/>
              <a:chOff x="7551957" y="3337076"/>
              <a:chExt cx="6769635" cy="973639"/>
            </a:xfrm>
          </p:grpSpPr>
          <p:sp>
            <p:nvSpPr>
              <p:cNvPr id="225" name="Rectangle 224">
                <a:extLst>
                  <a:ext uri="{FF2B5EF4-FFF2-40B4-BE49-F238E27FC236}">
                    <a16:creationId xmlns:a16="http://schemas.microsoft.com/office/drawing/2014/main" id="{DECF6CD6-3A3C-4226-8039-3E6001337D48}"/>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0C31F77F-E95D-4685-834F-7F007AB2E22A}"/>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226">
                <a:extLst>
                  <a:ext uri="{FF2B5EF4-FFF2-40B4-BE49-F238E27FC236}">
                    <a16:creationId xmlns:a16="http://schemas.microsoft.com/office/drawing/2014/main" id="{E5E18AB8-845F-4187-A449-B14F9F88FBD4}"/>
                  </a:ext>
                </a:extLst>
              </p:cNvPr>
              <p:cNvGrpSpPr/>
              <p:nvPr/>
            </p:nvGrpSpPr>
            <p:grpSpPr>
              <a:xfrm>
                <a:off x="8174156" y="3633538"/>
                <a:ext cx="1883287" cy="669637"/>
                <a:chOff x="3567582" y="6178022"/>
                <a:chExt cx="1883287" cy="669637"/>
              </a:xfrm>
            </p:grpSpPr>
            <p:sp>
              <p:nvSpPr>
                <p:cNvPr id="260" name="Rectangle 259">
                  <a:extLst>
                    <a:ext uri="{FF2B5EF4-FFF2-40B4-BE49-F238E27FC236}">
                      <a16:creationId xmlns:a16="http://schemas.microsoft.com/office/drawing/2014/main" id="{8E87FBDD-34C8-40B7-98E2-B87B4519D215}"/>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F84E404E-7802-47D4-94DB-CF11F6F7F720}"/>
                    </a:ext>
                  </a:extLst>
                </p:cNvPr>
                <p:cNvGrpSpPr/>
                <p:nvPr/>
              </p:nvGrpSpPr>
              <p:grpSpPr>
                <a:xfrm>
                  <a:off x="3567582" y="6225235"/>
                  <a:ext cx="1883287" cy="622424"/>
                  <a:chOff x="1083937" y="4627649"/>
                  <a:chExt cx="1883287" cy="622424"/>
                </a:xfrm>
              </p:grpSpPr>
              <p:grpSp>
                <p:nvGrpSpPr>
                  <p:cNvPr id="262" name="Group 261">
                    <a:extLst>
                      <a:ext uri="{FF2B5EF4-FFF2-40B4-BE49-F238E27FC236}">
                        <a16:creationId xmlns:a16="http://schemas.microsoft.com/office/drawing/2014/main" id="{C0FC6994-45FF-4F19-B3CC-249BD3AE862B}"/>
                      </a:ext>
                    </a:extLst>
                  </p:cNvPr>
                  <p:cNvGrpSpPr/>
                  <p:nvPr/>
                </p:nvGrpSpPr>
                <p:grpSpPr>
                  <a:xfrm>
                    <a:off x="2404694" y="4684172"/>
                    <a:ext cx="562530" cy="562530"/>
                    <a:chOff x="872197" y="3031795"/>
                    <a:chExt cx="562530" cy="562530"/>
                  </a:xfrm>
                </p:grpSpPr>
                <p:sp>
                  <p:nvSpPr>
                    <p:cNvPr id="280" name="Circle: Hollow 279">
                      <a:extLst>
                        <a:ext uri="{FF2B5EF4-FFF2-40B4-BE49-F238E27FC236}">
                          <a16:creationId xmlns:a16="http://schemas.microsoft.com/office/drawing/2014/main" id="{17240DC6-CD2D-4619-8B64-CCA3F227734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Oval 280">
                      <a:extLst>
                        <a:ext uri="{FF2B5EF4-FFF2-40B4-BE49-F238E27FC236}">
                          <a16:creationId xmlns:a16="http://schemas.microsoft.com/office/drawing/2014/main" id="{DD42277C-88CC-45B3-8AC4-8998DEEE844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FD3140BA-3238-4F17-871A-F3B9C3DAB9BD}"/>
                      </a:ext>
                    </a:extLst>
                  </p:cNvPr>
                  <p:cNvGrpSpPr/>
                  <p:nvPr/>
                </p:nvGrpSpPr>
                <p:grpSpPr>
                  <a:xfrm>
                    <a:off x="1083937" y="4687543"/>
                    <a:ext cx="562530" cy="562530"/>
                    <a:chOff x="872197" y="3031795"/>
                    <a:chExt cx="562530" cy="562530"/>
                  </a:xfrm>
                </p:grpSpPr>
                <p:sp>
                  <p:nvSpPr>
                    <p:cNvPr id="278" name="Circle: Hollow 277">
                      <a:extLst>
                        <a:ext uri="{FF2B5EF4-FFF2-40B4-BE49-F238E27FC236}">
                          <a16:creationId xmlns:a16="http://schemas.microsoft.com/office/drawing/2014/main" id="{BA89EC7C-530B-4BE0-909E-33EFB4FD823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9" name="Oval 278">
                      <a:extLst>
                        <a:ext uri="{FF2B5EF4-FFF2-40B4-BE49-F238E27FC236}">
                          <a16:creationId xmlns:a16="http://schemas.microsoft.com/office/drawing/2014/main" id="{8C8D57F4-FE06-4180-91A2-5DECF331650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4" name="Freeform: Shape 263">
                    <a:extLst>
                      <a:ext uri="{FF2B5EF4-FFF2-40B4-BE49-F238E27FC236}">
                        <a16:creationId xmlns:a16="http://schemas.microsoft.com/office/drawing/2014/main" id="{FA04BC57-72A9-432F-A1AF-4A6B1C94DB0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Top Corners Rounded 264">
                    <a:extLst>
                      <a:ext uri="{FF2B5EF4-FFF2-40B4-BE49-F238E27FC236}">
                        <a16:creationId xmlns:a16="http://schemas.microsoft.com/office/drawing/2014/main" id="{A3AE322D-58B4-45F8-9BCB-326AA42A2867}"/>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Top Corners Rounded 265">
                    <a:extLst>
                      <a:ext uri="{FF2B5EF4-FFF2-40B4-BE49-F238E27FC236}">
                        <a16:creationId xmlns:a16="http://schemas.microsoft.com/office/drawing/2014/main" id="{11DE7F3B-CE4A-4BD8-97D1-AE9FBE0BFC9E}"/>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5BE1D774-FD6D-4DD5-BEB8-BB7DC7372085}"/>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267">
                    <a:extLst>
                      <a:ext uri="{FF2B5EF4-FFF2-40B4-BE49-F238E27FC236}">
                        <a16:creationId xmlns:a16="http://schemas.microsoft.com/office/drawing/2014/main" id="{0EA5EB20-2CFD-4299-A1A3-294CC979F6DC}"/>
                      </a:ext>
                    </a:extLst>
                  </p:cNvPr>
                  <p:cNvGrpSpPr/>
                  <p:nvPr/>
                </p:nvGrpSpPr>
                <p:grpSpPr>
                  <a:xfrm>
                    <a:off x="1823553" y="4702112"/>
                    <a:ext cx="173664" cy="305465"/>
                    <a:chOff x="1923011" y="5286487"/>
                    <a:chExt cx="173664" cy="305465"/>
                  </a:xfrm>
                </p:grpSpPr>
                <p:sp>
                  <p:nvSpPr>
                    <p:cNvPr id="274" name="Rectangle: Rounded Corners 273">
                      <a:extLst>
                        <a:ext uri="{FF2B5EF4-FFF2-40B4-BE49-F238E27FC236}">
                          <a16:creationId xmlns:a16="http://schemas.microsoft.com/office/drawing/2014/main" id="{50B728E3-17A1-4C3F-A6EE-A70E6E5AE37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Rounded Corners 274">
                      <a:extLst>
                        <a:ext uri="{FF2B5EF4-FFF2-40B4-BE49-F238E27FC236}">
                          <a16:creationId xmlns:a16="http://schemas.microsoft.com/office/drawing/2014/main" id="{2CAD7412-913D-4241-88D4-B20BDCC1361F}"/>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Rounded Corners 275">
                      <a:extLst>
                        <a:ext uri="{FF2B5EF4-FFF2-40B4-BE49-F238E27FC236}">
                          <a16:creationId xmlns:a16="http://schemas.microsoft.com/office/drawing/2014/main" id="{C5DC4306-4BDB-4FED-9444-078C69E8D39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Rounded Corners 276">
                      <a:extLst>
                        <a:ext uri="{FF2B5EF4-FFF2-40B4-BE49-F238E27FC236}">
                          <a16:creationId xmlns:a16="http://schemas.microsoft.com/office/drawing/2014/main" id="{2EA328E8-F680-4753-9FB4-B2585E1D9EE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268">
                    <a:extLst>
                      <a:ext uri="{FF2B5EF4-FFF2-40B4-BE49-F238E27FC236}">
                        <a16:creationId xmlns:a16="http://schemas.microsoft.com/office/drawing/2014/main" id="{12434C9D-06D1-4596-8B30-0390235DDBB6}"/>
                      </a:ext>
                    </a:extLst>
                  </p:cNvPr>
                  <p:cNvGrpSpPr/>
                  <p:nvPr/>
                </p:nvGrpSpPr>
                <p:grpSpPr>
                  <a:xfrm>
                    <a:off x="2096675" y="4714839"/>
                    <a:ext cx="173664" cy="305465"/>
                    <a:chOff x="1923011" y="5286487"/>
                    <a:chExt cx="173664" cy="305465"/>
                  </a:xfrm>
                </p:grpSpPr>
                <p:sp>
                  <p:nvSpPr>
                    <p:cNvPr id="270" name="Rectangle: Rounded Corners 269">
                      <a:extLst>
                        <a:ext uri="{FF2B5EF4-FFF2-40B4-BE49-F238E27FC236}">
                          <a16:creationId xmlns:a16="http://schemas.microsoft.com/office/drawing/2014/main" id="{36F43177-1770-4A6F-A2CB-860DF41A8701}"/>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Rounded Corners 270">
                      <a:extLst>
                        <a:ext uri="{FF2B5EF4-FFF2-40B4-BE49-F238E27FC236}">
                          <a16:creationId xmlns:a16="http://schemas.microsoft.com/office/drawing/2014/main" id="{0D48BD11-7FF8-4E7C-AF1E-733A54836F4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Rounded Corners 271">
                      <a:extLst>
                        <a:ext uri="{FF2B5EF4-FFF2-40B4-BE49-F238E27FC236}">
                          <a16:creationId xmlns:a16="http://schemas.microsoft.com/office/drawing/2014/main" id="{18613431-8441-4885-B858-00B04199C48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Rounded Corners 272">
                      <a:extLst>
                        <a:ext uri="{FF2B5EF4-FFF2-40B4-BE49-F238E27FC236}">
                          <a16:creationId xmlns:a16="http://schemas.microsoft.com/office/drawing/2014/main" id="{E9F46078-E0C1-45E5-A764-089C5DDB45B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227">
                <a:extLst>
                  <a:ext uri="{FF2B5EF4-FFF2-40B4-BE49-F238E27FC236}">
                    <a16:creationId xmlns:a16="http://schemas.microsoft.com/office/drawing/2014/main" id="{0BA21BC6-29C3-47FE-855E-0F71BAEDD00B}"/>
                  </a:ext>
                </a:extLst>
              </p:cNvPr>
              <p:cNvGrpSpPr/>
              <p:nvPr/>
            </p:nvGrpSpPr>
            <p:grpSpPr>
              <a:xfrm>
                <a:off x="11896274" y="3641078"/>
                <a:ext cx="1883287" cy="669637"/>
                <a:chOff x="3567582" y="6178022"/>
                <a:chExt cx="1883287" cy="669637"/>
              </a:xfrm>
            </p:grpSpPr>
            <p:sp>
              <p:nvSpPr>
                <p:cNvPr id="238" name="Rectangle 237">
                  <a:extLst>
                    <a:ext uri="{FF2B5EF4-FFF2-40B4-BE49-F238E27FC236}">
                      <a16:creationId xmlns:a16="http://schemas.microsoft.com/office/drawing/2014/main" id="{C0552170-808C-4600-826F-C07B33598F50}"/>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8D114E0E-F0F7-4431-AD9D-FD68616B92CB}"/>
                    </a:ext>
                  </a:extLst>
                </p:cNvPr>
                <p:cNvGrpSpPr/>
                <p:nvPr/>
              </p:nvGrpSpPr>
              <p:grpSpPr>
                <a:xfrm>
                  <a:off x="3567582" y="6225235"/>
                  <a:ext cx="1883287" cy="622424"/>
                  <a:chOff x="1083937" y="4627649"/>
                  <a:chExt cx="1883287" cy="622424"/>
                </a:xfrm>
              </p:grpSpPr>
              <p:grpSp>
                <p:nvGrpSpPr>
                  <p:cNvPr id="240" name="Group 239">
                    <a:extLst>
                      <a:ext uri="{FF2B5EF4-FFF2-40B4-BE49-F238E27FC236}">
                        <a16:creationId xmlns:a16="http://schemas.microsoft.com/office/drawing/2014/main" id="{7A066733-6392-4B79-95AA-5AD5BDDEDA2D}"/>
                      </a:ext>
                    </a:extLst>
                  </p:cNvPr>
                  <p:cNvGrpSpPr/>
                  <p:nvPr/>
                </p:nvGrpSpPr>
                <p:grpSpPr>
                  <a:xfrm>
                    <a:off x="2404694" y="4684172"/>
                    <a:ext cx="562530" cy="562530"/>
                    <a:chOff x="872197" y="3031795"/>
                    <a:chExt cx="562530" cy="562530"/>
                  </a:xfrm>
                </p:grpSpPr>
                <p:sp>
                  <p:nvSpPr>
                    <p:cNvPr id="258" name="Circle: Hollow 257">
                      <a:extLst>
                        <a:ext uri="{FF2B5EF4-FFF2-40B4-BE49-F238E27FC236}">
                          <a16:creationId xmlns:a16="http://schemas.microsoft.com/office/drawing/2014/main" id="{0D3D2E19-2A9F-486A-9E5D-298BB10F1325}"/>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9" name="Oval 258">
                      <a:extLst>
                        <a:ext uri="{FF2B5EF4-FFF2-40B4-BE49-F238E27FC236}">
                          <a16:creationId xmlns:a16="http://schemas.microsoft.com/office/drawing/2014/main" id="{179C176D-A3A2-45A1-90E8-6FAA3BC3D12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F5B923EE-C636-4311-98AF-259518D793F7}"/>
                      </a:ext>
                    </a:extLst>
                  </p:cNvPr>
                  <p:cNvGrpSpPr/>
                  <p:nvPr/>
                </p:nvGrpSpPr>
                <p:grpSpPr>
                  <a:xfrm>
                    <a:off x="1083937" y="4687543"/>
                    <a:ext cx="562530" cy="562530"/>
                    <a:chOff x="872197" y="3031795"/>
                    <a:chExt cx="562530" cy="562530"/>
                  </a:xfrm>
                </p:grpSpPr>
                <p:sp>
                  <p:nvSpPr>
                    <p:cNvPr id="256" name="Circle: Hollow 255">
                      <a:extLst>
                        <a:ext uri="{FF2B5EF4-FFF2-40B4-BE49-F238E27FC236}">
                          <a16:creationId xmlns:a16="http://schemas.microsoft.com/office/drawing/2014/main" id="{FC4B01E3-0101-4379-94F0-067CCAED171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7" name="Oval 256">
                      <a:extLst>
                        <a:ext uri="{FF2B5EF4-FFF2-40B4-BE49-F238E27FC236}">
                          <a16:creationId xmlns:a16="http://schemas.microsoft.com/office/drawing/2014/main" id="{6B13D8D8-D3DF-4E55-B140-EDAD5E79C47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Freeform: Shape 241">
                    <a:extLst>
                      <a:ext uri="{FF2B5EF4-FFF2-40B4-BE49-F238E27FC236}">
                        <a16:creationId xmlns:a16="http://schemas.microsoft.com/office/drawing/2014/main" id="{BBF7F594-CC10-4284-A9F7-3003330FB53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Top Corners Rounded 242">
                    <a:extLst>
                      <a:ext uri="{FF2B5EF4-FFF2-40B4-BE49-F238E27FC236}">
                        <a16:creationId xmlns:a16="http://schemas.microsoft.com/office/drawing/2014/main" id="{8AB541A5-DCB9-45D6-8E1B-A0C622C4FA8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Top Corners Rounded 243">
                    <a:extLst>
                      <a:ext uri="{FF2B5EF4-FFF2-40B4-BE49-F238E27FC236}">
                        <a16:creationId xmlns:a16="http://schemas.microsoft.com/office/drawing/2014/main" id="{B0431277-F207-4B6F-A234-97303B9A481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7FEC4A70-7777-46D0-8959-D712A19FC173}"/>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 name="Group 245">
                    <a:extLst>
                      <a:ext uri="{FF2B5EF4-FFF2-40B4-BE49-F238E27FC236}">
                        <a16:creationId xmlns:a16="http://schemas.microsoft.com/office/drawing/2014/main" id="{F4ECB570-CF5E-4A32-839D-09548E8B0272}"/>
                      </a:ext>
                    </a:extLst>
                  </p:cNvPr>
                  <p:cNvGrpSpPr/>
                  <p:nvPr/>
                </p:nvGrpSpPr>
                <p:grpSpPr>
                  <a:xfrm>
                    <a:off x="1823553" y="4702112"/>
                    <a:ext cx="173664" cy="305465"/>
                    <a:chOff x="1923011" y="5286487"/>
                    <a:chExt cx="173664" cy="305465"/>
                  </a:xfrm>
                </p:grpSpPr>
                <p:sp>
                  <p:nvSpPr>
                    <p:cNvPr id="252" name="Rectangle: Rounded Corners 251">
                      <a:extLst>
                        <a:ext uri="{FF2B5EF4-FFF2-40B4-BE49-F238E27FC236}">
                          <a16:creationId xmlns:a16="http://schemas.microsoft.com/office/drawing/2014/main" id="{BB0382AB-5159-4D92-A967-2C01D0531D30}"/>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Rounded Corners 252">
                      <a:extLst>
                        <a:ext uri="{FF2B5EF4-FFF2-40B4-BE49-F238E27FC236}">
                          <a16:creationId xmlns:a16="http://schemas.microsoft.com/office/drawing/2014/main" id="{C0AD2198-8807-4D80-89CD-499A4A883C2B}"/>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Rounded Corners 253">
                      <a:extLst>
                        <a:ext uri="{FF2B5EF4-FFF2-40B4-BE49-F238E27FC236}">
                          <a16:creationId xmlns:a16="http://schemas.microsoft.com/office/drawing/2014/main" id="{8B074077-F973-415C-BA31-42ACE9762C5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Rounded Corners 254">
                      <a:extLst>
                        <a:ext uri="{FF2B5EF4-FFF2-40B4-BE49-F238E27FC236}">
                          <a16:creationId xmlns:a16="http://schemas.microsoft.com/office/drawing/2014/main" id="{CDA95738-2B4F-4D4D-B76F-2C38A18413CB}"/>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5D5C2DF0-A031-43C0-A905-F4DCB9BE3B43}"/>
                      </a:ext>
                    </a:extLst>
                  </p:cNvPr>
                  <p:cNvGrpSpPr/>
                  <p:nvPr/>
                </p:nvGrpSpPr>
                <p:grpSpPr>
                  <a:xfrm>
                    <a:off x="2096675" y="4714839"/>
                    <a:ext cx="173664" cy="305465"/>
                    <a:chOff x="1923011" y="5286487"/>
                    <a:chExt cx="173664" cy="305465"/>
                  </a:xfrm>
                </p:grpSpPr>
                <p:sp>
                  <p:nvSpPr>
                    <p:cNvPr id="248" name="Rectangle: Rounded Corners 247">
                      <a:extLst>
                        <a:ext uri="{FF2B5EF4-FFF2-40B4-BE49-F238E27FC236}">
                          <a16:creationId xmlns:a16="http://schemas.microsoft.com/office/drawing/2014/main" id="{617E6A13-BC99-49B3-9959-227984F7911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Rounded Corners 248">
                      <a:extLst>
                        <a:ext uri="{FF2B5EF4-FFF2-40B4-BE49-F238E27FC236}">
                          <a16:creationId xmlns:a16="http://schemas.microsoft.com/office/drawing/2014/main" id="{82A25FB6-C3D9-4430-ADB2-8B5D88584E19}"/>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Rounded Corners 249">
                      <a:extLst>
                        <a:ext uri="{FF2B5EF4-FFF2-40B4-BE49-F238E27FC236}">
                          <a16:creationId xmlns:a16="http://schemas.microsoft.com/office/drawing/2014/main" id="{8E7F6571-8CA1-4AAB-B8F7-0FD61A83DB0D}"/>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Rounded Corners 250">
                      <a:extLst>
                        <a:ext uri="{FF2B5EF4-FFF2-40B4-BE49-F238E27FC236}">
                          <a16:creationId xmlns:a16="http://schemas.microsoft.com/office/drawing/2014/main" id="{3524A732-836F-4E08-A783-08B0E9DB01F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29" name="Rectangle 228">
                <a:extLst>
                  <a:ext uri="{FF2B5EF4-FFF2-40B4-BE49-F238E27FC236}">
                    <a16:creationId xmlns:a16="http://schemas.microsoft.com/office/drawing/2014/main" id="{EF116A9C-10ED-40C1-A4FE-71E5D0727DA1}"/>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0" name="Group 229">
                <a:extLst>
                  <a:ext uri="{FF2B5EF4-FFF2-40B4-BE49-F238E27FC236}">
                    <a16:creationId xmlns:a16="http://schemas.microsoft.com/office/drawing/2014/main" id="{5EFCCFFF-7183-42DC-8608-87E4B2958C34}"/>
                  </a:ext>
                </a:extLst>
              </p:cNvPr>
              <p:cNvGrpSpPr/>
              <p:nvPr/>
            </p:nvGrpSpPr>
            <p:grpSpPr>
              <a:xfrm>
                <a:off x="7551957" y="3514829"/>
                <a:ext cx="475790" cy="620700"/>
                <a:chOff x="2945383" y="6059313"/>
                <a:chExt cx="475790" cy="620700"/>
              </a:xfrm>
            </p:grpSpPr>
            <p:sp>
              <p:nvSpPr>
                <p:cNvPr id="235" name="Rectangle 234">
                  <a:extLst>
                    <a:ext uri="{FF2B5EF4-FFF2-40B4-BE49-F238E27FC236}">
                      <a16:creationId xmlns:a16="http://schemas.microsoft.com/office/drawing/2014/main" id="{941BF371-D88F-4396-A244-7692C0327E27}"/>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922B494D-B272-4AD8-B3F0-7DD513D340AC}"/>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rapezoid 236">
                  <a:extLst>
                    <a:ext uri="{FF2B5EF4-FFF2-40B4-BE49-F238E27FC236}">
                      <a16:creationId xmlns:a16="http://schemas.microsoft.com/office/drawing/2014/main" id="{B65F468D-5D92-49C4-88B5-7B6B7C4C74BF}"/>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a:extLst>
                  <a:ext uri="{FF2B5EF4-FFF2-40B4-BE49-F238E27FC236}">
                    <a16:creationId xmlns:a16="http://schemas.microsoft.com/office/drawing/2014/main" id="{3A78AB21-4BBE-411F-8FF2-46E2FAC7AF88}"/>
                  </a:ext>
                </a:extLst>
              </p:cNvPr>
              <p:cNvGrpSpPr/>
              <p:nvPr/>
            </p:nvGrpSpPr>
            <p:grpSpPr>
              <a:xfrm flipH="1">
                <a:off x="13845802" y="3522716"/>
                <a:ext cx="475790" cy="620700"/>
                <a:chOff x="2945383" y="6059313"/>
                <a:chExt cx="475790" cy="620700"/>
              </a:xfrm>
            </p:grpSpPr>
            <p:sp>
              <p:nvSpPr>
                <p:cNvPr id="232" name="Rectangle 231">
                  <a:extLst>
                    <a:ext uri="{FF2B5EF4-FFF2-40B4-BE49-F238E27FC236}">
                      <a16:creationId xmlns:a16="http://schemas.microsoft.com/office/drawing/2014/main" id="{CF27EE3E-8B49-45BC-BAAC-8DEB451EB49B}"/>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F270B137-A82A-48C6-A000-9794F34D0E9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a:extLst>
                    <a:ext uri="{FF2B5EF4-FFF2-40B4-BE49-F238E27FC236}">
                      <a16:creationId xmlns:a16="http://schemas.microsoft.com/office/drawing/2014/main" id="{E89747BD-8915-48BF-B4F6-44E85F6872D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281">
              <a:extLst>
                <a:ext uri="{FF2B5EF4-FFF2-40B4-BE49-F238E27FC236}">
                  <a16:creationId xmlns:a16="http://schemas.microsoft.com/office/drawing/2014/main" id="{6C728AE4-D2AB-484F-B67B-F430262B2F4D}"/>
                </a:ext>
              </a:extLst>
            </p:cNvPr>
            <p:cNvGrpSpPr/>
            <p:nvPr/>
          </p:nvGrpSpPr>
          <p:grpSpPr>
            <a:xfrm>
              <a:off x="14569294" y="3555361"/>
              <a:ext cx="2409424" cy="346534"/>
              <a:chOff x="7551957" y="3337076"/>
              <a:chExt cx="6769635" cy="973639"/>
            </a:xfrm>
          </p:grpSpPr>
          <p:sp>
            <p:nvSpPr>
              <p:cNvPr id="283" name="Rectangle 282">
                <a:extLst>
                  <a:ext uri="{FF2B5EF4-FFF2-40B4-BE49-F238E27FC236}">
                    <a16:creationId xmlns:a16="http://schemas.microsoft.com/office/drawing/2014/main" id="{2F328ED0-3D27-4D8A-B970-12F0ABA254E1}"/>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AFDBB089-4BB8-41A2-8DD4-E05A6DE51E16}"/>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860A1ED1-1B3D-447B-BAB9-6B9FEA18E21B}"/>
                  </a:ext>
                </a:extLst>
              </p:cNvPr>
              <p:cNvGrpSpPr/>
              <p:nvPr/>
            </p:nvGrpSpPr>
            <p:grpSpPr>
              <a:xfrm>
                <a:off x="8174156" y="3633538"/>
                <a:ext cx="1883287" cy="669637"/>
                <a:chOff x="3567582" y="6178022"/>
                <a:chExt cx="1883287" cy="669637"/>
              </a:xfrm>
            </p:grpSpPr>
            <p:sp>
              <p:nvSpPr>
                <p:cNvPr id="318" name="Rectangle 317">
                  <a:extLst>
                    <a:ext uri="{FF2B5EF4-FFF2-40B4-BE49-F238E27FC236}">
                      <a16:creationId xmlns:a16="http://schemas.microsoft.com/office/drawing/2014/main" id="{721E99EE-1D72-405E-BAE3-059B9FD6B7F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67D70856-D7B1-43AF-A06B-79FE9F52EE3B}"/>
                    </a:ext>
                  </a:extLst>
                </p:cNvPr>
                <p:cNvGrpSpPr/>
                <p:nvPr/>
              </p:nvGrpSpPr>
              <p:grpSpPr>
                <a:xfrm>
                  <a:off x="3567582" y="6225235"/>
                  <a:ext cx="1883287" cy="622424"/>
                  <a:chOff x="1083937" y="4627649"/>
                  <a:chExt cx="1883287" cy="622424"/>
                </a:xfrm>
              </p:grpSpPr>
              <p:grpSp>
                <p:nvGrpSpPr>
                  <p:cNvPr id="320" name="Group 319">
                    <a:extLst>
                      <a:ext uri="{FF2B5EF4-FFF2-40B4-BE49-F238E27FC236}">
                        <a16:creationId xmlns:a16="http://schemas.microsoft.com/office/drawing/2014/main" id="{F2FA33F3-E9CB-4369-ABD1-7C03D4DC8A89}"/>
                      </a:ext>
                    </a:extLst>
                  </p:cNvPr>
                  <p:cNvGrpSpPr/>
                  <p:nvPr/>
                </p:nvGrpSpPr>
                <p:grpSpPr>
                  <a:xfrm>
                    <a:off x="2404694" y="4684172"/>
                    <a:ext cx="562530" cy="562530"/>
                    <a:chOff x="872197" y="3031795"/>
                    <a:chExt cx="562530" cy="562530"/>
                  </a:xfrm>
                </p:grpSpPr>
                <p:sp>
                  <p:nvSpPr>
                    <p:cNvPr id="338" name="Circle: Hollow 337">
                      <a:extLst>
                        <a:ext uri="{FF2B5EF4-FFF2-40B4-BE49-F238E27FC236}">
                          <a16:creationId xmlns:a16="http://schemas.microsoft.com/office/drawing/2014/main" id="{FC02D2D3-C221-4086-86DB-AEF1688AC2F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9" name="Oval 338">
                      <a:extLst>
                        <a:ext uri="{FF2B5EF4-FFF2-40B4-BE49-F238E27FC236}">
                          <a16:creationId xmlns:a16="http://schemas.microsoft.com/office/drawing/2014/main" id="{B080C389-53FB-4173-B223-3BC4476052F4}"/>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1" name="Group 320">
                    <a:extLst>
                      <a:ext uri="{FF2B5EF4-FFF2-40B4-BE49-F238E27FC236}">
                        <a16:creationId xmlns:a16="http://schemas.microsoft.com/office/drawing/2014/main" id="{7BFA069F-CE72-45B8-B37B-8F8E2CF25C79}"/>
                      </a:ext>
                    </a:extLst>
                  </p:cNvPr>
                  <p:cNvGrpSpPr/>
                  <p:nvPr/>
                </p:nvGrpSpPr>
                <p:grpSpPr>
                  <a:xfrm>
                    <a:off x="1083937" y="4687543"/>
                    <a:ext cx="562530" cy="562530"/>
                    <a:chOff x="872197" y="3031795"/>
                    <a:chExt cx="562530" cy="562530"/>
                  </a:xfrm>
                </p:grpSpPr>
                <p:sp>
                  <p:nvSpPr>
                    <p:cNvPr id="336" name="Circle: Hollow 335">
                      <a:extLst>
                        <a:ext uri="{FF2B5EF4-FFF2-40B4-BE49-F238E27FC236}">
                          <a16:creationId xmlns:a16="http://schemas.microsoft.com/office/drawing/2014/main" id="{5DDD5FC2-FF53-4BDE-84DC-E68289F6D4C4}"/>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7" name="Oval 336">
                      <a:extLst>
                        <a:ext uri="{FF2B5EF4-FFF2-40B4-BE49-F238E27FC236}">
                          <a16:creationId xmlns:a16="http://schemas.microsoft.com/office/drawing/2014/main" id="{FF25748F-B505-4B52-9AC4-59A2557B258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2" name="Freeform: Shape 321">
                    <a:extLst>
                      <a:ext uri="{FF2B5EF4-FFF2-40B4-BE49-F238E27FC236}">
                        <a16:creationId xmlns:a16="http://schemas.microsoft.com/office/drawing/2014/main" id="{ED5EC72D-C3D0-4ACC-927D-027DDE12B22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Top Corners Rounded 322">
                    <a:extLst>
                      <a:ext uri="{FF2B5EF4-FFF2-40B4-BE49-F238E27FC236}">
                        <a16:creationId xmlns:a16="http://schemas.microsoft.com/office/drawing/2014/main" id="{ADE19828-FAF2-4B65-AE8D-5429AB0EB3DF}"/>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Top Corners Rounded 323">
                    <a:extLst>
                      <a:ext uri="{FF2B5EF4-FFF2-40B4-BE49-F238E27FC236}">
                        <a16:creationId xmlns:a16="http://schemas.microsoft.com/office/drawing/2014/main" id="{18AB7283-D164-42A2-A723-81CE4C01FB35}"/>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8C0DCF64-B7CD-49F0-B014-7957B73DF604}"/>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2FCA9B7D-BA04-431E-A0AF-8DF9D11AFE49}"/>
                      </a:ext>
                    </a:extLst>
                  </p:cNvPr>
                  <p:cNvGrpSpPr/>
                  <p:nvPr/>
                </p:nvGrpSpPr>
                <p:grpSpPr>
                  <a:xfrm>
                    <a:off x="1823553" y="4702112"/>
                    <a:ext cx="173664" cy="305465"/>
                    <a:chOff x="1923011" y="5286487"/>
                    <a:chExt cx="173664" cy="305465"/>
                  </a:xfrm>
                </p:grpSpPr>
                <p:sp>
                  <p:nvSpPr>
                    <p:cNvPr id="332" name="Rectangle: Rounded Corners 331">
                      <a:extLst>
                        <a:ext uri="{FF2B5EF4-FFF2-40B4-BE49-F238E27FC236}">
                          <a16:creationId xmlns:a16="http://schemas.microsoft.com/office/drawing/2014/main" id="{DC0619B0-EBA9-40F4-9B91-3D80E13B532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Rounded Corners 332">
                      <a:extLst>
                        <a:ext uri="{FF2B5EF4-FFF2-40B4-BE49-F238E27FC236}">
                          <a16:creationId xmlns:a16="http://schemas.microsoft.com/office/drawing/2014/main" id="{C642C578-D594-43A1-9BD6-B5CEA237AF6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8396B3DF-407C-49C2-BA6C-4EBB07D847E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51B38F7F-9317-4F77-82C1-AAE933C17B09}"/>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5D18FFBD-1047-4571-A184-EA14C960C64C}"/>
                      </a:ext>
                    </a:extLst>
                  </p:cNvPr>
                  <p:cNvGrpSpPr/>
                  <p:nvPr/>
                </p:nvGrpSpPr>
                <p:grpSpPr>
                  <a:xfrm>
                    <a:off x="2096675" y="4714839"/>
                    <a:ext cx="173664" cy="305465"/>
                    <a:chOff x="1923011" y="5286487"/>
                    <a:chExt cx="173664" cy="305465"/>
                  </a:xfrm>
                </p:grpSpPr>
                <p:sp>
                  <p:nvSpPr>
                    <p:cNvPr id="328" name="Rectangle: Rounded Corners 327">
                      <a:extLst>
                        <a:ext uri="{FF2B5EF4-FFF2-40B4-BE49-F238E27FC236}">
                          <a16:creationId xmlns:a16="http://schemas.microsoft.com/office/drawing/2014/main" id="{64981368-5A86-4DA4-B596-0DF6ECAE998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Rounded Corners 328">
                      <a:extLst>
                        <a:ext uri="{FF2B5EF4-FFF2-40B4-BE49-F238E27FC236}">
                          <a16:creationId xmlns:a16="http://schemas.microsoft.com/office/drawing/2014/main" id="{DBD87933-6407-48AC-8076-C8435D9E71A5}"/>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Rounded Corners 329">
                      <a:extLst>
                        <a:ext uri="{FF2B5EF4-FFF2-40B4-BE49-F238E27FC236}">
                          <a16:creationId xmlns:a16="http://schemas.microsoft.com/office/drawing/2014/main" id="{BFF5B62D-0206-40D1-AFBC-B6EADAC8E6C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7A58A525-66C4-43D4-9DA9-1CAF77D0D61F}"/>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6" name="Group 285">
                <a:extLst>
                  <a:ext uri="{FF2B5EF4-FFF2-40B4-BE49-F238E27FC236}">
                    <a16:creationId xmlns:a16="http://schemas.microsoft.com/office/drawing/2014/main" id="{95BDA884-C4A0-4540-ADFE-B9085B88AE89}"/>
                  </a:ext>
                </a:extLst>
              </p:cNvPr>
              <p:cNvGrpSpPr/>
              <p:nvPr/>
            </p:nvGrpSpPr>
            <p:grpSpPr>
              <a:xfrm>
                <a:off x="11896274" y="3641078"/>
                <a:ext cx="1883287" cy="669637"/>
                <a:chOff x="3567582" y="6178022"/>
                <a:chExt cx="1883287" cy="669637"/>
              </a:xfrm>
            </p:grpSpPr>
            <p:sp>
              <p:nvSpPr>
                <p:cNvPr id="296" name="Rectangle 295">
                  <a:extLst>
                    <a:ext uri="{FF2B5EF4-FFF2-40B4-BE49-F238E27FC236}">
                      <a16:creationId xmlns:a16="http://schemas.microsoft.com/office/drawing/2014/main" id="{B9DFB1CC-3D2F-4EBA-A554-F59D6E3C209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7" name="Group 296">
                  <a:extLst>
                    <a:ext uri="{FF2B5EF4-FFF2-40B4-BE49-F238E27FC236}">
                      <a16:creationId xmlns:a16="http://schemas.microsoft.com/office/drawing/2014/main" id="{8C6246C6-D1D9-43C5-87EC-88BA37EDB885}"/>
                    </a:ext>
                  </a:extLst>
                </p:cNvPr>
                <p:cNvGrpSpPr/>
                <p:nvPr/>
              </p:nvGrpSpPr>
              <p:grpSpPr>
                <a:xfrm>
                  <a:off x="3567582" y="6225235"/>
                  <a:ext cx="1883287" cy="622424"/>
                  <a:chOff x="1083937" y="4627649"/>
                  <a:chExt cx="1883287" cy="622424"/>
                </a:xfrm>
              </p:grpSpPr>
              <p:grpSp>
                <p:nvGrpSpPr>
                  <p:cNvPr id="298" name="Group 297">
                    <a:extLst>
                      <a:ext uri="{FF2B5EF4-FFF2-40B4-BE49-F238E27FC236}">
                        <a16:creationId xmlns:a16="http://schemas.microsoft.com/office/drawing/2014/main" id="{BF00819E-B22C-4AC5-88AC-2B2D5E3B685E}"/>
                      </a:ext>
                    </a:extLst>
                  </p:cNvPr>
                  <p:cNvGrpSpPr/>
                  <p:nvPr/>
                </p:nvGrpSpPr>
                <p:grpSpPr>
                  <a:xfrm>
                    <a:off x="2404694" y="4684172"/>
                    <a:ext cx="562530" cy="562530"/>
                    <a:chOff x="872197" y="3031795"/>
                    <a:chExt cx="562530" cy="562530"/>
                  </a:xfrm>
                </p:grpSpPr>
                <p:sp>
                  <p:nvSpPr>
                    <p:cNvPr id="316" name="Circle: Hollow 315">
                      <a:extLst>
                        <a:ext uri="{FF2B5EF4-FFF2-40B4-BE49-F238E27FC236}">
                          <a16:creationId xmlns:a16="http://schemas.microsoft.com/office/drawing/2014/main" id="{51A2E0C2-0AB4-4894-B37C-8CD5BFB9F33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 name="Oval 316">
                      <a:extLst>
                        <a:ext uri="{FF2B5EF4-FFF2-40B4-BE49-F238E27FC236}">
                          <a16:creationId xmlns:a16="http://schemas.microsoft.com/office/drawing/2014/main" id="{1DF88241-951E-45BF-B941-AA568E3B414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5239D5B9-3CA3-4715-AB44-793187844215}"/>
                      </a:ext>
                    </a:extLst>
                  </p:cNvPr>
                  <p:cNvGrpSpPr/>
                  <p:nvPr/>
                </p:nvGrpSpPr>
                <p:grpSpPr>
                  <a:xfrm>
                    <a:off x="1083937" y="4687543"/>
                    <a:ext cx="562530" cy="562530"/>
                    <a:chOff x="872197" y="3031795"/>
                    <a:chExt cx="562530" cy="562530"/>
                  </a:xfrm>
                </p:grpSpPr>
                <p:sp>
                  <p:nvSpPr>
                    <p:cNvPr id="314" name="Circle: Hollow 313">
                      <a:extLst>
                        <a:ext uri="{FF2B5EF4-FFF2-40B4-BE49-F238E27FC236}">
                          <a16:creationId xmlns:a16="http://schemas.microsoft.com/office/drawing/2014/main" id="{72F87BE7-9FCC-4654-AF27-285AD13C9C4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314">
                      <a:extLst>
                        <a:ext uri="{FF2B5EF4-FFF2-40B4-BE49-F238E27FC236}">
                          <a16:creationId xmlns:a16="http://schemas.microsoft.com/office/drawing/2014/main" id="{A14B7F4A-46C6-4868-9E07-3ED0DC61B9D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0" name="Freeform: Shape 299">
                    <a:extLst>
                      <a:ext uri="{FF2B5EF4-FFF2-40B4-BE49-F238E27FC236}">
                        <a16:creationId xmlns:a16="http://schemas.microsoft.com/office/drawing/2014/main" id="{1AC2259C-7AFF-4FFD-8C9B-E17186E9AF5F}"/>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Top Corners Rounded 300">
                    <a:extLst>
                      <a:ext uri="{FF2B5EF4-FFF2-40B4-BE49-F238E27FC236}">
                        <a16:creationId xmlns:a16="http://schemas.microsoft.com/office/drawing/2014/main" id="{FEBC1A72-64D2-40DA-A97B-DA6E83DF4C9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Top Corners Rounded 301">
                    <a:extLst>
                      <a:ext uri="{FF2B5EF4-FFF2-40B4-BE49-F238E27FC236}">
                        <a16:creationId xmlns:a16="http://schemas.microsoft.com/office/drawing/2014/main" id="{F0649DF4-E099-42BA-AFA0-DB68CD5F8F6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F11F5B67-8FCB-4709-92A0-A6DD98FD8FAA}"/>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4" name="Group 303">
                    <a:extLst>
                      <a:ext uri="{FF2B5EF4-FFF2-40B4-BE49-F238E27FC236}">
                        <a16:creationId xmlns:a16="http://schemas.microsoft.com/office/drawing/2014/main" id="{FE5D2E60-2E07-4EDB-B0E0-6B23FAF33528}"/>
                      </a:ext>
                    </a:extLst>
                  </p:cNvPr>
                  <p:cNvGrpSpPr/>
                  <p:nvPr/>
                </p:nvGrpSpPr>
                <p:grpSpPr>
                  <a:xfrm>
                    <a:off x="1823553" y="4702112"/>
                    <a:ext cx="173664" cy="305465"/>
                    <a:chOff x="1923011" y="5286487"/>
                    <a:chExt cx="173664" cy="305465"/>
                  </a:xfrm>
                </p:grpSpPr>
                <p:sp>
                  <p:nvSpPr>
                    <p:cNvPr id="310" name="Rectangle: Rounded Corners 309">
                      <a:extLst>
                        <a:ext uri="{FF2B5EF4-FFF2-40B4-BE49-F238E27FC236}">
                          <a16:creationId xmlns:a16="http://schemas.microsoft.com/office/drawing/2014/main" id="{27C105DD-D244-44E0-B29B-4D20702167B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Rounded Corners 310">
                      <a:extLst>
                        <a:ext uri="{FF2B5EF4-FFF2-40B4-BE49-F238E27FC236}">
                          <a16:creationId xmlns:a16="http://schemas.microsoft.com/office/drawing/2014/main" id="{A08330B8-6563-4D9C-A973-D23A2C36B6E2}"/>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Rounded Corners 311">
                      <a:extLst>
                        <a:ext uri="{FF2B5EF4-FFF2-40B4-BE49-F238E27FC236}">
                          <a16:creationId xmlns:a16="http://schemas.microsoft.com/office/drawing/2014/main" id="{2E7456A1-C9E5-4FFB-BA36-F3CC62BB5B17}"/>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Rounded Corners 312">
                      <a:extLst>
                        <a:ext uri="{FF2B5EF4-FFF2-40B4-BE49-F238E27FC236}">
                          <a16:creationId xmlns:a16="http://schemas.microsoft.com/office/drawing/2014/main" id="{07E8A39A-A6EB-478F-AD8E-59C48C0CDB47}"/>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a:extLst>
                      <a:ext uri="{FF2B5EF4-FFF2-40B4-BE49-F238E27FC236}">
                        <a16:creationId xmlns:a16="http://schemas.microsoft.com/office/drawing/2014/main" id="{DD96EE1D-991E-4A8D-8C82-B1483514B686}"/>
                      </a:ext>
                    </a:extLst>
                  </p:cNvPr>
                  <p:cNvGrpSpPr/>
                  <p:nvPr/>
                </p:nvGrpSpPr>
                <p:grpSpPr>
                  <a:xfrm>
                    <a:off x="2096675" y="4714839"/>
                    <a:ext cx="173664" cy="305465"/>
                    <a:chOff x="1923011" y="5286487"/>
                    <a:chExt cx="173664" cy="305465"/>
                  </a:xfrm>
                </p:grpSpPr>
                <p:sp>
                  <p:nvSpPr>
                    <p:cNvPr id="306" name="Rectangle: Rounded Corners 305">
                      <a:extLst>
                        <a:ext uri="{FF2B5EF4-FFF2-40B4-BE49-F238E27FC236}">
                          <a16:creationId xmlns:a16="http://schemas.microsoft.com/office/drawing/2014/main" id="{E4D24936-3CEE-43F5-A517-D775D297A20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Rounded Corners 306">
                      <a:extLst>
                        <a:ext uri="{FF2B5EF4-FFF2-40B4-BE49-F238E27FC236}">
                          <a16:creationId xmlns:a16="http://schemas.microsoft.com/office/drawing/2014/main" id="{58DD1355-6D4D-474F-B79F-2B5C5957B0B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Rounded Corners 307">
                      <a:extLst>
                        <a:ext uri="{FF2B5EF4-FFF2-40B4-BE49-F238E27FC236}">
                          <a16:creationId xmlns:a16="http://schemas.microsoft.com/office/drawing/2014/main" id="{0BCAF2D9-BB02-44A0-9D39-3B4B182DF59E}"/>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Rounded Corners 308">
                      <a:extLst>
                        <a:ext uri="{FF2B5EF4-FFF2-40B4-BE49-F238E27FC236}">
                          <a16:creationId xmlns:a16="http://schemas.microsoft.com/office/drawing/2014/main" id="{FAE820E4-F6C7-49BD-8822-F25CD69C517D}"/>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7" name="Rectangle 286">
                <a:extLst>
                  <a:ext uri="{FF2B5EF4-FFF2-40B4-BE49-F238E27FC236}">
                    <a16:creationId xmlns:a16="http://schemas.microsoft.com/office/drawing/2014/main" id="{2DC40DA4-6EC5-4608-8265-E40976C3E4A9}"/>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287">
                <a:extLst>
                  <a:ext uri="{FF2B5EF4-FFF2-40B4-BE49-F238E27FC236}">
                    <a16:creationId xmlns:a16="http://schemas.microsoft.com/office/drawing/2014/main" id="{FE9A949F-3FC5-4DF0-933B-771E8E321435}"/>
                  </a:ext>
                </a:extLst>
              </p:cNvPr>
              <p:cNvGrpSpPr/>
              <p:nvPr/>
            </p:nvGrpSpPr>
            <p:grpSpPr>
              <a:xfrm>
                <a:off x="7551957" y="3514829"/>
                <a:ext cx="475790" cy="620700"/>
                <a:chOff x="2945383" y="6059313"/>
                <a:chExt cx="475790" cy="620700"/>
              </a:xfrm>
            </p:grpSpPr>
            <p:sp>
              <p:nvSpPr>
                <p:cNvPr id="293" name="Rectangle 292">
                  <a:extLst>
                    <a:ext uri="{FF2B5EF4-FFF2-40B4-BE49-F238E27FC236}">
                      <a16:creationId xmlns:a16="http://schemas.microsoft.com/office/drawing/2014/main" id="{59B2C899-E9AA-474E-9B6A-4DDE84974762}"/>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6B33BAC5-96D9-4BD0-A609-348515B39FF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Trapezoid 294">
                  <a:extLst>
                    <a:ext uri="{FF2B5EF4-FFF2-40B4-BE49-F238E27FC236}">
                      <a16:creationId xmlns:a16="http://schemas.microsoft.com/office/drawing/2014/main" id="{FD9648A9-B160-417E-B28B-8F74852AEB54}"/>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D182D3BA-9423-4DC1-8A71-F0AB37105746}"/>
                  </a:ext>
                </a:extLst>
              </p:cNvPr>
              <p:cNvGrpSpPr/>
              <p:nvPr/>
            </p:nvGrpSpPr>
            <p:grpSpPr>
              <a:xfrm flipH="1">
                <a:off x="13845802" y="3522716"/>
                <a:ext cx="475790" cy="620700"/>
                <a:chOff x="2945383" y="6059313"/>
                <a:chExt cx="475790" cy="620700"/>
              </a:xfrm>
            </p:grpSpPr>
            <p:sp>
              <p:nvSpPr>
                <p:cNvPr id="290" name="Rectangle 289">
                  <a:extLst>
                    <a:ext uri="{FF2B5EF4-FFF2-40B4-BE49-F238E27FC236}">
                      <a16:creationId xmlns:a16="http://schemas.microsoft.com/office/drawing/2014/main" id="{A8F488AF-819B-443A-B245-5701DDCB45B1}"/>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1C392061-3C5C-41EE-A572-3677197658F8}"/>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63BDB20B-1CB3-47C9-92BF-D3CBB58D0790}"/>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2" name="TextBox 341">
              <a:extLst>
                <a:ext uri="{FF2B5EF4-FFF2-40B4-BE49-F238E27FC236}">
                  <a16:creationId xmlns:a16="http://schemas.microsoft.com/office/drawing/2014/main" id="{5F1E1639-F48D-4D01-80D9-2058D7799887}"/>
                </a:ext>
              </a:extLst>
            </p:cNvPr>
            <p:cNvSpPr txBox="1"/>
            <p:nvPr/>
          </p:nvSpPr>
          <p:spPr>
            <a:xfrm>
              <a:off x="11897132" y="3141995"/>
              <a:ext cx="3175210" cy="523220"/>
            </a:xfrm>
            <a:prstGeom prst="rect">
              <a:avLst/>
            </a:prstGeom>
            <a:noFill/>
          </p:spPr>
          <p:txBody>
            <a:bodyPr wrap="square" rtlCol="0">
              <a:spAutoFit/>
            </a:bodyPr>
            <a:lstStyle/>
            <a:p>
              <a:pPr algn="ctr"/>
              <a:r>
                <a:rPr lang="ar-SY" sz="2800" dirty="0">
                  <a:latin typeface="Cooper Black" panose="0208090404030B020404" pitchFamily="18" charset="0"/>
                </a:rPr>
                <a:t>مفهوم التنمية</a:t>
              </a:r>
            </a:p>
          </p:txBody>
        </p:sp>
      </p:grpSp>
    </p:spTree>
    <p:extLst>
      <p:ext uri="{BB962C8B-B14F-4D97-AF65-F5344CB8AC3E}">
        <p14:creationId xmlns:p14="http://schemas.microsoft.com/office/powerpoint/2010/main" val="85398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9000" fill="hold" nodeType="clickEffect">
                                  <p:stCondLst>
                                    <p:cond delay="0"/>
                                  </p:stCondLst>
                                  <p:childTnLst>
                                    <p:animMotion origin="layout" path="M 2.29167E-6 -1.48148E-6 L -1.41901 0.00278 " pathEditMode="relative" rAng="0" ptsTypes="AA">
                                      <p:cBhvr>
                                        <p:cTn id="6" dur="20000" fill="hold"/>
                                        <p:tgtEl>
                                          <p:spTgt spid="344"/>
                                        </p:tgtEl>
                                        <p:attrNameLst>
                                          <p:attrName>ppt_x</p:attrName>
                                          <p:attrName>ppt_y</p:attrName>
                                        </p:attrNameLst>
                                      </p:cBhvr>
                                      <p:rCtr x="-70951"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5738082" y="1929745"/>
            <a:ext cx="3300561"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التنمية:</a:t>
            </a:r>
            <a:endParaRPr lang="en-US" b="1" dirty="0">
              <a:solidFill>
                <a:srgbClr val="FF9900"/>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1216780" y="1946398"/>
            <a:ext cx="5709223" cy="1323439"/>
          </a:xfrm>
          <a:prstGeom prst="rect">
            <a:avLst/>
          </a:prstGeom>
          <a:noFill/>
        </p:spPr>
        <p:txBody>
          <a:bodyPr wrap="square" rtlCol="0">
            <a:spAutoFit/>
          </a:bodyPr>
          <a:lstStyle/>
          <a:p>
            <a:pPr algn="r"/>
            <a:r>
              <a:rPr lang="ar-SY" sz="2000" dirty="0">
                <a:latin typeface="Century Gothic" panose="020B0502020202020204" pitchFamily="34" charset="0"/>
              </a:rPr>
              <a:t>هي التطوير الشامل المستمر لتحسين وضع المواطن وتحقيق استقراره ورفاهيته. وتحرص حكومة وطني المملكة العربية السعودية على استثمار الموارد لخدمة المواطنين من خلال برامج التنمية والتطوير، وجاءت رؤية ٢٠٣٠ لتحقيق التنمية تحقيقاً فاعلاً ودائماً</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991045" y="2285437"/>
            <a:ext cx="1965623"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9248193" y="1277793"/>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9</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189788" cy="1128959"/>
              <a:chOff x="2350491" y="22303"/>
              <a:chExt cx="6189788"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السابع عشر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مفهوم التنمية</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0177669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3851816" y="2863374"/>
            <a:ext cx="5084251"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التطور : تطوير شامل مستمر لتحسن وضع المواطن و تحقيق استقراره و رفاهيته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0" name="Rectangle 22">
            <a:extLst>
              <a:ext uri="{FF2B5EF4-FFF2-40B4-BE49-F238E27FC236}">
                <a16:creationId xmlns:a16="http://schemas.microsoft.com/office/drawing/2014/main" id="{DE0CE09C-6CC5-403C-90B2-EF8CF0115BCA}"/>
              </a:ext>
            </a:extLst>
          </p:cNvPr>
          <p:cNvSpPr/>
          <p:nvPr/>
        </p:nvSpPr>
        <p:spPr>
          <a:xfrm>
            <a:off x="248289" y="4255087"/>
            <a:ext cx="9245600" cy="827314"/>
          </a:xfrm>
          <a:prstGeom prst="rect">
            <a:avLst/>
          </a:prstGeom>
          <a:gradFill flip="none" rotWithShape="1">
            <a:gsLst>
              <a:gs pos="0">
                <a:schemeClr val="bg1">
                  <a:lumMod val="50000"/>
                </a:schemeClr>
              </a:gs>
              <a:gs pos="79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102003" y="380514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7">
            <a:extLst>
              <a:ext uri="{FF2B5EF4-FFF2-40B4-BE49-F238E27FC236}">
                <a16:creationId xmlns:a16="http://schemas.microsoft.com/office/drawing/2014/main" id="{BDBBAA32-B317-4045-894A-A410FA2B857C}"/>
              </a:ext>
            </a:extLst>
          </p:cNvPr>
          <p:cNvSpPr txBox="1"/>
          <p:nvPr/>
        </p:nvSpPr>
        <p:spPr>
          <a:xfrm>
            <a:off x="4079606" y="4461729"/>
            <a:ext cx="5084251" cy="400110"/>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التوازن : تحقيق التنمية المتوازنة بين المناطق وزيادة تكاملها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6" name="Group 28">
            <a:extLst>
              <a:ext uri="{FF2B5EF4-FFF2-40B4-BE49-F238E27FC236}">
                <a16:creationId xmlns:a16="http://schemas.microsoft.com/office/drawing/2014/main" id="{173475C6-BA7E-4216-8490-91E1532B12AD}"/>
              </a:ext>
            </a:extLst>
          </p:cNvPr>
          <p:cNvGrpSpPr/>
          <p:nvPr/>
        </p:nvGrpSpPr>
        <p:grpSpPr>
          <a:xfrm>
            <a:off x="1103405" y="4037372"/>
            <a:ext cx="1748974" cy="1262744"/>
            <a:chOff x="8011888" y="943428"/>
            <a:chExt cx="1748974" cy="1262744"/>
          </a:xfrm>
        </p:grpSpPr>
        <p:grpSp>
          <p:nvGrpSpPr>
            <p:cNvPr id="27" name="Group 29">
              <a:extLst>
                <a:ext uri="{FF2B5EF4-FFF2-40B4-BE49-F238E27FC236}">
                  <a16:creationId xmlns:a16="http://schemas.microsoft.com/office/drawing/2014/main" id="{D614CFCB-CD6E-4B33-8535-9246243D8624}"/>
                </a:ext>
              </a:extLst>
            </p:cNvPr>
            <p:cNvGrpSpPr/>
            <p:nvPr/>
          </p:nvGrpSpPr>
          <p:grpSpPr>
            <a:xfrm>
              <a:off x="8011888" y="943428"/>
              <a:ext cx="1748974" cy="1262744"/>
              <a:chOff x="2235198" y="943428"/>
              <a:chExt cx="1748974" cy="1262744"/>
            </a:xfrm>
          </p:grpSpPr>
          <p:sp>
            <p:nvSpPr>
              <p:cNvPr id="29" name="Oval 31">
                <a:extLst>
                  <a:ext uri="{FF2B5EF4-FFF2-40B4-BE49-F238E27FC236}">
                    <a16:creationId xmlns:a16="http://schemas.microsoft.com/office/drawing/2014/main" id="{E78DF212-A7FF-4821-AB0C-2AA855B56875}"/>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32">
                <a:extLst>
                  <a:ext uri="{FF2B5EF4-FFF2-40B4-BE49-F238E27FC236}">
                    <a16:creationId xmlns:a16="http://schemas.microsoft.com/office/drawing/2014/main" id="{4290868C-D58C-4CFA-B7C1-99F1EA447A3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3">
                <a:extLst>
                  <a:ext uri="{FF2B5EF4-FFF2-40B4-BE49-F238E27FC236}">
                    <a16:creationId xmlns:a16="http://schemas.microsoft.com/office/drawing/2014/main" id="{1E58BA8A-1E23-462F-A081-9D6BC261483E}"/>
                  </a:ext>
                </a:extLst>
              </p:cNvPr>
              <p:cNvGrpSpPr/>
              <p:nvPr/>
            </p:nvGrpSpPr>
            <p:grpSpPr>
              <a:xfrm>
                <a:off x="2235198" y="943428"/>
                <a:ext cx="1748974" cy="1262744"/>
                <a:chOff x="2235198" y="943428"/>
                <a:chExt cx="1748974" cy="1262744"/>
              </a:xfrm>
            </p:grpSpPr>
            <p:sp>
              <p:nvSpPr>
                <p:cNvPr id="32" name="Rectangle 34">
                  <a:extLst>
                    <a:ext uri="{FF2B5EF4-FFF2-40B4-BE49-F238E27FC236}">
                      <a16:creationId xmlns:a16="http://schemas.microsoft.com/office/drawing/2014/main" id="{AFA440D4-8F8C-48AC-B3A8-9EE96229AC0A}"/>
                    </a:ext>
                  </a:extLst>
                </p:cNvPr>
                <p:cNvSpPr/>
                <p:nvPr/>
              </p:nvSpPr>
              <p:spPr>
                <a:xfrm>
                  <a:off x="2416629" y="943428"/>
                  <a:ext cx="1386114" cy="126274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Triangle 35">
                  <a:extLst>
                    <a:ext uri="{FF2B5EF4-FFF2-40B4-BE49-F238E27FC236}">
                      <a16:creationId xmlns:a16="http://schemas.microsoft.com/office/drawing/2014/main" id="{76507815-2D66-4AE7-9810-F94D93B11B82}"/>
                    </a:ext>
                  </a:extLst>
                </p:cNvPr>
                <p:cNvSpPr/>
                <p:nvPr/>
              </p:nvSpPr>
              <p:spPr>
                <a:xfrm flipH="1">
                  <a:off x="2235199"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6">
                  <a:extLst>
                    <a:ext uri="{FF2B5EF4-FFF2-40B4-BE49-F238E27FC236}">
                      <a16:creationId xmlns:a16="http://schemas.microsoft.com/office/drawing/2014/main" id="{679E83ED-ED34-44B3-945C-D83BE85B865F}"/>
                    </a:ext>
                  </a:extLst>
                </p:cNvPr>
                <p:cNvSpPr/>
                <p:nvPr/>
              </p:nvSpPr>
              <p:spPr>
                <a:xfrm>
                  <a:off x="3802743"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7">
                  <a:extLst>
                    <a:ext uri="{FF2B5EF4-FFF2-40B4-BE49-F238E27FC236}">
                      <a16:creationId xmlns:a16="http://schemas.microsoft.com/office/drawing/2014/main" id="{12A0068B-F0C4-4525-92A5-DC27BE957242}"/>
                    </a:ext>
                  </a:extLst>
                </p:cNvPr>
                <p:cNvSpPr/>
                <p:nvPr/>
              </p:nvSpPr>
              <p:spPr>
                <a:xfrm flipV="1">
                  <a:off x="3802742" y="1988456"/>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8">
                  <a:extLst>
                    <a:ext uri="{FF2B5EF4-FFF2-40B4-BE49-F238E27FC236}">
                      <a16:creationId xmlns:a16="http://schemas.microsoft.com/office/drawing/2014/main" id="{C079ECB6-59F5-4E89-9C6D-B1419FABC82E}"/>
                    </a:ext>
                  </a:extLst>
                </p:cNvPr>
                <p:cNvSpPr/>
                <p:nvPr/>
              </p:nvSpPr>
              <p:spPr>
                <a:xfrm flipH="1" flipV="1">
                  <a:off x="2235198" y="1988454"/>
                  <a:ext cx="181428"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 name="TextBox 30">
              <a:extLst>
                <a:ext uri="{FF2B5EF4-FFF2-40B4-BE49-F238E27FC236}">
                  <a16:creationId xmlns:a16="http://schemas.microsoft.com/office/drawing/2014/main" id="{EB0007FE-F716-4575-9653-A29D3C5941AE}"/>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1284832" y="5638748"/>
            <a:ext cx="7811999" cy="1015663"/>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التكامل : تكمل التنمية بين المجالات المختلفة </a:t>
            </a:r>
          </a:p>
          <a:p>
            <a:pPr algn="r"/>
            <a:r>
              <a:rPr lang="ar-SY" sz="2000" dirty="0">
                <a:latin typeface="Open Sans" panose="020B0606030504020204" pitchFamily="34" charset="0"/>
                <a:ea typeface="Open Sans" panose="020B0606030504020204" pitchFamily="34" charset="0"/>
                <a:cs typeface="Open Sans" panose="020B0606030504020204" pitchFamily="34" charset="0"/>
              </a:rPr>
              <a:t>الاستدامة : التنمية المستدامة مراعاة احتياجات الاجيال المستقبلية</a:t>
            </a:r>
          </a:p>
          <a:p>
            <a:pPr algn="r"/>
            <a:r>
              <a:rPr lang="ar-SY" sz="2000" dirty="0">
                <a:latin typeface="Open Sans" panose="020B0606030504020204" pitchFamily="34" charset="0"/>
                <a:ea typeface="Open Sans" panose="020B0606030504020204" pitchFamily="34" charset="0"/>
                <a:cs typeface="Open Sans" panose="020B0606030504020204" pitchFamily="34" charset="0"/>
              </a:rPr>
              <a:t> و المحافظة على الموارد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278596" y="1119334"/>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3</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97735" y="1379603"/>
            <a:ext cx="8607149" cy="1193405"/>
            <a:chOff x="3411081" y="3294128"/>
            <a:chExt cx="8607149"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1</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11081" y="3420178"/>
              <a:ext cx="5638332" cy="1015663"/>
            </a:xfrm>
            <a:prstGeom prst="rect">
              <a:avLst/>
            </a:prstGeom>
            <a:noFill/>
          </p:spPr>
          <p:txBody>
            <a:bodyPr wrap="square" rtlCol="0">
              <a:spAutoFit/>
            </a:bodyPr>
            <a:lstStyle/>
            <a:p>
              <a:pPr algn="r"/>
              <a:r>
                <a:rPr lang="ar-SY" sz="2000" dirty="0">
                  <a:latin typeface="Century Gothic" panose="020B0502020202020204" pitchFamily="34" charset="0"/>
                </a:rPr>
                <a:t>ينقسم الطلبة إلى مجموعات، وكل مجموعة تحدد الأفكار الأساسية لشرح معنى التنمية باستعمال الكلمات الآتية:</a:t>
              </a:r>
            </a:p>
            <a:p>
              <a:pPr algn="r"/>
              <a:r>
                <a:rPr lang="ar-SY" sz="2000" dirty="0">
                  <a:latin typeface="Century Gothic" panose="020B0502020202020204" pitchFamily="34" charset="0"/>
                </a:rPr>
                <a:t>التطور - التوازن - التكامل - الاستدامة</a:t>
              </a:r>
              <a:endParaRPr lang="en-US" sz="2000" dirty="0">
                <a:latin typeface="Century Gothic" panose="020B0502020202020204" pitchFamily="34" charset="0"/>
              </a:endParaRP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9</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السابع عشر </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مفهوم التنمية</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531104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14:presetBounceEnd="41000">
                                      <p:stCondLst>
                                        <p:cond delay="0"/>
                                      </p:stCondLst>
                                      <p:childTnLst>
                                        <p:animMotion origin="layout" path="M -2.08333E-7 3.33333E-6 L 0.47135 3.33333E-6 " pathEditMode="relative" rAng="0" ptsTypes="AA" p14:bounceEnd="41000">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14:presetBounceEnd="33000">
                                      <p:stCondLst>
                                        <p:cond delay="0"/>
                                      </p:stCondLst>
                                      <p:childTnLst>
                                        <p:animMotion origin="layout" path="M -2.08333E-6 2.96296E-6 L -0.47344 2.96296E-6 " pathEditMode="relative" rAng="0" ptsTypes="AA" p14:bounceEnd="33000">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stCondLst>
                                        <p:cond delay="0"/>
                                      </p:stCondLst>
                                      <p:childTnLst>
                                        <p:animMotion origin="layout" path="M -2.08333E-7 3.33333E-6 L 0.47135 3.33333E-6 " pathEditMode="relative" rAng="0" ptsTypes="AA">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stCondLst>
                                        <p:cond delay="0"/>
                                      </p:stCondLst>
                                      <p:childTnLst>
                                        <p:animMotion origin="layout" path="M -2.08333E-6 2.96296E-6 L -0.47344 2.96296E-6 " pathEditMode="relative" rAng="0" ptsTypes="AA">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4012581" y="2819906"/>
            <a:ext cx="5084251" cy="1015663"/>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الارتقاء بالرعاية الصحية و يكون عن طريق تسهيل الحصول على الخدمات الصحية , تحسين جودة وكفاءة الخدمات الصحية , تعزيز الوقاية ضد المخاطر الصحية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0" name="Rectangle 22">
            <a:extLst>
              <a:ext uri="{FF2B5EF4-FFF2-40B4-BE49-F238E27FC236}">
                <a16:creationId xmlns:a16="http://schemas.microsoft.com/office/drawing/2014/main" id="{DE0CE09C-6CC5-403C-90B2-EF8CF0115BCA}"/>
              </a:ext>
            </a:extLst>
          </p:cNvPr>
          <p:cNvSpPr/>
          <p:nvPr/>
        </p:nvSpPr>
        <p:spPr>
          <a:xfrm>
            <a:off x="248289" y="4255087"/>
            <a:ext cx="9245600" cy="827314"/>
          </a:xfrm>
          <a:prstGeom prst="rect">
            <a:avLst/>
          </a:prstGeom>
          <a:gradFill flip="none" rotWithShape="1">
            <a:gsLst>
              <a:gs pos="0">
                <a:schemeClr val="bg1">
                  <a:lumMod val="50000"/>
                </a:schemeClr>
              </a:gs>
              <a:gs pos="79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102003" y="380514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7">
            <a:extLst>
              <a:ext uri="{FF2B5EF4-FFF2-40B4-BE49-F238E27FC236}">
                <a16:creationId xmlns:a16="http://schemas.microsoft.com/office/drawing/2014/main" id="{BDBBAA32-B317-4045-894A-A410FA2B857C}"/>
              </a:ext>
            </a:extLst>
          </p:cNvPr>
          <p:cNvSpPr txBox="1"/>
          <p:nvPr/>
        </p:nvSpPr>
        <p:spPr>
          <a:xfrm>
            <a:off x="4055968" y="4175594"/>
            <a:ext cx="5084251" cy="1015663"/>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تحسين مستوى المعيشة والسلامة ويكون من خلال الارتقاء بجودة الخدمات المقدمة في المدن السعودية , تعزيز السلامة المرورية و الحد من التلوث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6" name="Group 28">
            <a:extLst>
              <a:ext uri="{FF2B5EF4-FFF2-40B4-BE49-F238E27FC236}">
                <a16:creationId xmlns:a16="http://schemas.microsoft.com/office/drawing/2014/main" id="{173475C6-BA7E-4216-8490-91E1532B12AD}"/>
              </a:ext>
            </a:extLst>
          </p:cNvPr>
          <p:cNvGrpSpPr/>
          <p:nvPr/>
        </p:nvGrpSpPr>
        <p:grpSpPr>
          <a:xfrm>
            <a:off x="1103405" y="4037372"/>
            <a:ext cx="1748974" cy="1262744"/>
            <a:chOff x="8011888" y="943428"/>
            <a:chExt cx="1748974" cy="1262744"/>
          </a:xfrm>
        </p:grpSpPr>
        <p:grpSp>
          <p:nvGrpSpPr>
            <p:cNvPr id="27" name="Group 29">
              <a:extLst>
                <a:ext uri="{FF2B5EF4-FFF2-40B4-BE49-F238E27FC236}">
                  <a16:creationId xmlns:a16="http://schemas.microsoft.com/office/drawing/2014/main" id="{D614CFCB-CD6E-4B33-8535-9246243D8624}"/>
                </a:ext>
              </a:extLst>
            </p:cNvPr>
            <p:cNvGrpSpPr/>
            <p:nvPr/>
          </p:nvGrpSpPr>
          <p:grpSpPr>
            <a:xfrm>
              <a:off x="8011888" y="943428"/>
              <a:ext cx="1748974" cy="1262744"/>
              <a:chOff x="2235198" y="943428"/>
              <a:chExt cx="1748974" cy="1262744"/>
            </a:xfrm>
          </p:grpSpPr>
          <p:sp>
            <p:nvSpPr>
              <p:cNvPr id="29" name="Oval 31">
                <a:extLst>
                  <a:ext uri="{FF2B5EF4-FFF2-40B4-BE49-F238E27FC236}">
                    <a16:creationId xmlns:a16="http://schemas.microsoft.com/office/drawing/2014/main" id="{E78DF212-A7FF-4821-AB0C-2AA855B56875}"/>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32">
                <a:extLst>
                  <a:ext uri="{FF2B5EF4-FFF2-40B4-BE49-F238E27FC236}">
                    <a16:creationId xmlns:a16="http://schemas.microsoft.com/office/drawing/2014/main" id="{4290868C-D58C-4CFA-B7C1-99F1EA447A3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3">
                <a:extLst>
                  <a:ext uri="{FF2B5EF4-FFF2-40B4-BE49-F238E27FC236}">
                    <a16:creationId xmlns:a16="http://schemas.microsoft.com/office/drawing/2014/main" id="{1E58BA8A-1E23-462F-A081-9D6BC261483E}"/>
                  </a:ext>
                </a:extLst>
              </p:cNvPr>
              <p:cNvGrpSpPr/>
              <p:nvPr/>
            </p:nvGrpSpPr>
            <p:grpSpPr>
              <a:xfrm>
                <a:off x="2235198" y="943428"/>
                <a:ext cx="1748974" cy="1262744"/>
                <a:chOff x="2235198" y="943428"/>
                <a:chExt cx="1748974" cy="1262744"/>
              </a:xfrm>
            </p:grpSpPr>
            <p:sp>
              <p:nvSpPr>
                <p:cNvPr id="32" name="Rectangle 34">
                  <a:extLst>
                    <a:ext uri="{FF2B5EF4-FFF2-40B4-BE49-F238E27FC236}">
                      <a16:creationId xmlns:a16="http://schemas.microsoft.com/office/drawing/2014/main" id="{AFA440D4-8F8C-48AC-B3A8-9EE96229AC0A}"/>
                    </a:ext>
                  </a:extLst>
                </p:cNvPr>
                <p:cNvSpPr/>
                <p:nvPr/>
              </p:nvSpPr>
              <p:spPr>
                <a:xfrm>
                  <a:off x="2416629" y="943428"/>
                  <a:ext cx="1386114" cy="126274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Triangle 35">
                  <a:extLst>
                    <a:ext uri="{FF2B5EF4-FFF2-40B4-BE49-F238E27FC236}">
                      <a16:creationId xmlns:a16="http://schemas.microsoft.com/office/drawing/2014/main" id="{76507815-2D66-4AE7-9810-F94D93B11B82}"/>
                    </a:ext>
                  </a:extLst>
                </p:cNvPr>
                <p:cNvSpPr/>
                <p:nvPr/>
              </p:nvSpPr>
              <p:spPr>
                <a:xfrm flipH="1">
                  <a:off x="2235199"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6">
                  <a:extLst>
                    <a:ext uri="{FF2B5EF4-FFF2-40B4-BE49-F238E27FC236}">
                      <a16:creationId xmlns:a16="http://schemas.microsoft.com/office/drawing/2014/main" id="{679E83ED-ED34-44B3-945C-D83BE85B865F}"/>
                    </a:ext>
                  </a:extLst>
                </p:cNvPr>
                <p:cNvSpPr/>
                <p:nvPr/>
              </p:nvSpPr>
              <p:spPr>
                <a:xfrm>
                  <a:off x="3802743"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7">
                  <a:extLst>
                    <a:ext uri="{FF2B5EF4-FFF2-40B4-BE49-F238E27FC236}">
                      <a16:creationId xmlns:a16="http://schemas.microsoft.com/office/drawing/2014/main" id="{12A0068B-F0C4-4525-92A5-DC27BE957242}"/>
                    </a:ext>
                  </a:extLst>
                </p:cNvPr>
                <p:cNvSpPr/>
                <p:nvPr/>
              </p:nvSpPr>
              <p:spPr>
                <a:xfrm flipV="1">
                  <a:off x="3802742" y="1988456"/>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8">
                  <a:extLst>
                    <a:ext uri="{FF2B5EF4-FFF2-40B4-BE49-F238E27FC236}">
                      <a16:creationId xmlns:a16="http://schemas.microsoft.com/office/drawing/2014/main" id="{C079ECB6-59F5-4E89-9C6D-B1419FABC82E}"/>
                    </a:ext>
                  </a:extLst>
                </p:cNvPr>
                <p:cNvSpPr/>
                <p:nvPr/>
              </p:nvSpPr>
              <p:spPr>
                <a:xfrm flipH="1" flipV="1">
                  <a:off x="2235198" y="1988454"/>
                  <a:ext cx="181428"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 name="TextBox 30">
              <a:extLst>
                <a:ext uri="{FF2B5EF4-FFF2-40B4-BE49-F238E27FC236}">
                  <a16:creationId xmlns:a16="http://schemas.microsoft.com/office/drawing/2014/main" id="{EB0007FE-F716-4575-9653-A29D3C5941AE}"/>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4012580" y="5593092"/>
            <a:ext cx="5084251" cy="1015663"/>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ضمان استدامة الموارد الحيوية و يكون عن طريق ضمان تحقيق الامن التنموي و الغذائي , ضمان الاستفادة المستدامة من الموارد المائية , حماية البيئة من الأخطار الطبيعية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278596" y="1119334"/>
              <a:ext cx="1273622" cy="523220"/>
            </a:xfrm>
            <a:prstGeom prst="rect">
              <a:avLst/>
            </a:prstGeom>
            <a:noFill/>
          </p:spPr>
          <p:txBody>
            <a:bodyPr wrap="square" rtlCol="0">
              <a:spAutoFit/>
            </a:bodyPr>
            <a:lstStyle/>
            <a:p>
              <a:pPr algn="ctr"/>
              <a:r>
                <a:rPr lang="ar-SY" sz="2800"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3</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1370113" y="1342206"/>
            <a:ext cx="10534771" cy="1323439"/>
            <a:chOff x="1483459" y="3256731"/>
            <a:chExt cx="10534771" cy="1323439"/>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5148303" y="-370713"/>
              <a:ext cx="1193403" cy="8523092"/>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1</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1779206" y="3256731"/>
              <a:ext cx="7249306" cy="1323439"/>
            </a:xfrm>
            <a:prstGeom prst="rect">
              <a:avLst/>
            </a:prstGeom>
            <a:noFill/>
          </p:spPr>
          <p:txBody>
            <a:bodyPr wrap="square" rtlCol="0">
              <a:spAutoFit/>
            </a:bodyPr>
            <a:lstStyle/>
            <a:p>
              <a:pPr algn="r"/>
              <a:r>
                <a:rPr lang="ar-SY" sz="2000" dirty="0">
                  <a:latin typeface="Century Gothic" panose="020B0502020202020204" pitchFamily="34" charset="0"/>
                </a:rPr>
                <a:t>من أعمال مجلس الشؤون الاقتصادية والتنمية : تحقيق برنامج التحول الوطني ضمن رؤية 2030</a:t>
              </a:r>
            </a:p>
            <a:p>
              <a:pPr algn="r"/>
              <a:r>
                <a:rPr lang="ar-SY" sz="2000" dirty="0">
                  <a:latin typeface="Century Gothic" panose="020B0502020202020204" pitchFamily="34" charset="0"/>
                </a:rPr>
                <a:t>يحدد الطلبة ثلاثة عناصر أساسية لبرنامج التحول الوطني، مع كتابة وصف لكل منها في</a:t>
              </a:r>
            </a:p>
            <a:p>
              <a:pPr algn="r"/>
              <a:r>
                <a:rPr lang="ar-SY" sz="2000" dirty="0">
                  <a:latin typeface="Century Gothic" panose="020B0502020202020204" pitchFamily="34" charset="0"/>
                </a:rPr>
                <a:t>حدود سطرين</a:t>
              </a:r>
              <a:endParaRPr lang="en-US" sz="2000" dirty="0">
                <a:latin typeface="Century Gothic" panose="020B0502020202020204" pitchFamily="34" charset="0"/>
              </a:endParaRP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9</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السابع عشر </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مفهوم التنمية</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7851017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14:presetBounceEnd="41000">
                                      <p:stCondLst>
                                        <p:cond delay="0"/>
                                      </p:stCondLst>
                                      <p:childTnLst>
                                        <p:animMotion origin="layout" path="M -2.08333E-7 3.33333E-6 L 0.47135 3.33333E-6 " pathEditMode="relative" rAng="0" ptsTypes="AA" p14:bounceEnd="41000">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14:presetBounceEnd="33000">
                                      <p:stCondLst>
                                        <p:cond delay="0"/>
                                      </p:stCondLst>
                                      <p:childTnLst>
                                        <p:animMotion origin="layout" path="M -2.08333E-6 2.96296E-6 L -0.47344 2.96296E-6 " pathEditMode="relative" rAng="0" ptsTypes="AA" p14:bounceEnd="33000">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stCondLst>
                                        <p:cond delay="0"/>
                                      </p:stCondLst>
                                      <p:childTnLst>
                                        <p:animMotion origin="layout" path="M -2.08333E-7 3.33333E-6 L 0.47135 3.33333E-6 " pathEditMode="relative" rAng="0" ptsTypes="AA">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stCondLst>
                                        <p:cond delay="0"/>
                                      </p:stCondLst>
                                      <p:childTnLst>
                                        <p:animMotion origin="layout" path="M -2.08333E-6 2.96296E-6 L -0.47344 2.96296E-6 " pathEditMode="relative" rAng="0" ptsTypes="AA">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9</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السابع عشر </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مفهوم التنمية</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9" name="مجموعة 98"/>
          <p:cNvGrpSpPr/>
          <p:nvPr/>
        </p:nvGrpSpPr>
        <p:grpSpPr>
          <a:xfrm>
            <a:off x="338813" y="1735874"/>
            <a:ext cx="8201466" cy="1128959"/>
            <a:chOff x="338813" y="22303"/>
            <a:chExt cx="8201466" cy="1128959"/>
          </a:xfrm>
        </p:grpSpPr>
        <p:grpSp>
          <p:nvGrpSpPr>
            <p:cNvPr id="100" name="مجموعة 99"/>
            <p:cNvGrpSpPr/>
            <p:nvPr/>
          </p:nvGrpSpPr>
          <p:grpSpPr>
            <a:xfrm>
              <a:off x="338813" y="22303"/>
              <a:ext cx="1704537" cy="1128957"/>
              <a:chOff x="338813" y="22303"/>
              <a:chExt cx="1704537" cy="1128957"/>
            </a:xfrm>
          </p:grpSpPr>
          <p:sp>
            <p:nvSpPr>
              <p:cNvPr id="109"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37">
                <a:extLst>
                  <a:ext uri="{FF2B5EF4-FFF2-40B4-BE49-F238E27FC236}">
                    <a16:creationId xmlns:a16="http://schemas.microsoft.com/office/drawing/2014/main" id="{76D10162-9574-43DF-BF02-F3BAB5FBC542}"/>
                  </a:ext>
                </a:extLst>
              </p:cNvPr>
              <p:cNvSpPr txBox="1"/>
              <p:nvPr/>
            </p:nvSpPr>
            <p:spPr>
              <a:xfrm flipH="1">
                <a:off x="746600" y="84303"/>
                <a:ext cx="839724" cy="461665"/>
              </a:xfrm>
              <a:prstGeom prst="rect">
                <a:avLst/>
              </a:prstGeom>
              <a:noFill/>
            </p:spPr>
            <p:txBody>
              <a:bodyPr wrap="square" rtlCol="0">
                <a:spAutoFit/>
              </a:bodyPr>
              <a:lstStyle/>
              <a:p>
                <a:pPr algn="ctr"/>
                <a:r>
                  <a:rPr lang="ar-SY" sz="2400" b="1" dirty="0">
                    <a:latin typeface="Century Gothic" panose="020B0502020202020204" pitchFamily="34" charset="0"/>
                  </a:rPr>
                  <a:t>1</a:t>
                </a:r>
              </a:p>
            </p:txBody>
          </p:sp>
        </p:grpSp>
        <p:grpSp>
          <p:nvGrpSpPr>
            <p:cNvPr id="101" name="مجموعة 100"/>
            <p:cNvGrpSpPr/>
            <p:nvPr/>
          </p:nvGrpSpPr>
          <p:grpSpPr>
            <a:xfrm>
              <a:off x="2350491" y="22303"/>
              <a:ext cx="6189788" cy="1128959"/>
              <a:chOff x="2350491" y="22303"/>
              <a:chExt cx="6189788" cy="1128959"/>
            </a:xfrm>
          </p:grpSpPr>
          <p:sp>
            <p:nvSpPr>
              <p:cNvPr id="106"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7"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sp>
            <p:nvSpPr>
              <p:cNvPr id="108" name="TextBox 54">
                <a:extLst>
                  <a:ext uri="{FF2B5EF4-FFF2-40B4-BE49-F238E27FC236}">
                    <a16:creationId xmlns:a16="http://schemas.microsoft.com/office/drawing/2014/main" id="{77083AD1-19E7-47DD-AD18-FA3E1ABEF6F5}"/>
                  </a:ext>
                </a:extLst>
              </p:cNvPr>
              <p:cNvSpPr txBox="1"/>
              <p:nvPr/>
            </p:nvSpPr>
            <p:spPr>
              <a:xfrm>
                <a:off x="3380210" y="353035"/>
                <a:ext cx="5116090" cy="584775"/>
              </a:xfrm>
              <a:prstGeom prst="rect">
                <a:avLst/>
              </a:prstGeom>
              <a:noFill/>
            </p:spPr>
            <p:txBody>
              <a:bodyPr wrap="square" rtlCol="0">
                <a:spAutoFit/>
              </a:bodyPr>
              <a:lstStyle/>
              <a:p>
                <a:pPr algn="r"/>
                <a:r>
                  <a:rPr lang="ar-SY" sz="3200" dirty="0">
                    <a:latin typeface="Century Gothic" panose="020B0502020202020204" pitchFamily="34" charset="0"/>
                  </a:rPr>
                  <a:t>من مجالات التنمية : </a:t>
                </a:r>
              </a:p>
            </p:txBody>
          </p:sp>
        </p:grpSp>
        <p:grpSp>
          <p:nvGrpSpPr>
            <p:cNvPr id="102"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103"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1" name="Rectangle 4">
            <a:extLst>
              <a:ext uri="{FF2B5EF4-FFF2-40B4-BE49-F238E27FC236}">
                <a16:creationId xmlns:a16="http://schemas.microsoft.com/office/drawing/2014/main" id="{53A4D272-4D2B-4890-B13F-527A33FDCC57}"/>
              </a:ext>
            </a:extLst>
          </p:cNvPr>
          <p:cNvSpPr/>
          <p:nvPr/>
        </p:nvSpPr>
        <p:spPr>
          <a:xfrm flipH="1">
            <a:off x="11657650" y="1230671"/>
            <a:ext cx="247234" cy="5627329"/>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 name="مجموعة 111"/>
          <p:cNvGrpSpPr/>
          <p:nvPr/>
        </p:nvGrpSpPr>
        <p:grpSpPr>
          <a:xfrm>
            <a:off x="3411081" y="3294128"/>
            <a:ext cx="8607149" cy="1193405"/>
            <a:chOff x="3411081" y="3294128"/>
            <a:chExt cx="8607149" cy="1193405"/>
          </a:xfrm>
        </p:grpSpPr>
        <p:sp>
          <p:nvSpPr>
            <p:cNvPr id="113"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Top Corners Rounded 16">
              <a:extLst>
                <a:ext uri="{FF2B5EF4-FFF2-40B4-BE49-F238E27FC236}">
                  <a16:creationId xmlns:a16="http://schemas.microsoft.com/office/drawing/2014/main" id="{863C240A-B417-46DD-B05E-E0B3A922C38A}"/>
                </a:ext>
              </a:extLst>
            </p:cNvPr>
            <p:cNvSpPr/>
            <p:nvPr/>
          </p:nvSpPr>
          <p:spPr>
            <a:xfrm rot="5400000">
              <a:off x="6118719" y="599698"/>
              <a:ext cx="1193403" cy="6582264"/>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36">
              <a:extLst>
                <a:ext uri="{FF2B5EF4-FFF2-40B4-BE49-F238E27FC236}">
                  <a16:creationId xmlns:a16="http://schemas.microsoft.com/office/drawing/2014/main" id="{93E7D62B-1455-4AFF-B195-F9AA155326E3}"/>
                </a:ext>
              </a:extLst>
            </p:cNvPr>
            <p:cNvSpPr txBox="1"/>
            <p:nvPr/>
          </p:nvSpPr>
          <p:spPr>
            <a:xfrm>
              <a:off x="10804718" y="3376557"/>
              <a:ext cx="839724" cy="769441"/>
            </a:xfrm>
            <a:prstGeom prst="rect">
              <a:avLst/>
            </a:prstGeom>
            <a:noFill/>
          </p:spPr>
          <p:txBody>
            <a:bodyPr wrap="square" rtlCol="0">
              <a:spAutoFit/>
            </a:bodyPr>
            <a:lstStyle/>
            <a:p>
              <a:r>
                <a:rPr lang="en-US" sz="4400" b="1" dirty="0">
                  <a:latin typeface="Century Gothic" panose="020B0502020202020204" pitchFamily="34" charset="0"/>
                </a:rPr>
                <a:t>1</a:t>
              </a:r>
            </a:p>
          </p:txBody>
        </p:sp>
        <p:pic>
          <p:nvPicPr>
            <p:cNvPr id="116" name="Graphic 10" descr="Marketing">
              <a:extLst>
                <a:ext uri="{FF2B5EF4-FFF2-40B4-BE49-F238E27FC236}">
                  <a16:creationId xmlns:a16="http://schemas.microsoft.com/office/drawing/2014/main" id="{D4556F2B-2510-47EB-BADC-D28A80042CD3}"/>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8957163" y="3625531"/>
              <a:ext cx="640080" cy="640080"/>
            </a:xfrm>
            <a:prstGeom prst="rect">
              <a:avLst/>
            </a:prstGeom>
          </p:spPr>
        </p:pic>
        <p:sp>
          <p:nvSpPr>
            <p:cNvPr id="117" name="TextBox 47">
              <a:extLst>
                <a:ext uri="{FF2B5EF4-FFF2-40B4-BE49-F238E27FC236}">
                  <a16:creationId xmlns:a16="http://schemas.microsoft.com/office/drawing/2014/main" id="{ED665529-B0D7-41B7-B7D6-AC371B427BAB}"/>
                </a:ext>
              </a:extLst>
            </p:cNvPr>
            <p:cNvSpPr txBox="1"/>
            <p:nvPr/>
          </p:nvSpPr>
          <p:spPr>
            <a:xfrm>
              <a:off x="3411081" y="3591628"/>
              <a:ext cx="5638332" cy="584775"/>
            </a:xfrm>
            <a:prstGeom prst="rect">
              <a:avLst/>
            </a:prstGeom>
            <a:noFill/>
          </p:spPr>
          <p:txBody>
            <a:bodyPr wrap="square" rtlCol="0">
              <a:spAutoFit/>
            </a:bodyPr>
            <a:lstStyle/>
            <a:p>
              <a:pPr algn="r"/>
              <a:r>
                <a:rPr lang="ar-SY" sz="3200" dirty="0">
                  <a:latin typeface="Century Gothic" panose="020B0502020202020204" pitchFamily="34" charset="0"/>
                </a:rPr>
                <a:t>التنمية الاجتماعية</a:t>
              </a:r>
              <a:endParaRPr lang="en-US" sz="3200" dirty="0">
                <a:latin typeface="Century Gothic" panose="020B0502020202020204" pitchFamily="34" charset="0"/>
              </a:endParaRPr>
            </a:p>
          </p:txBody>
        </p:sp>
        <p:grpSp>
          <p:nvGrpSpPr>
            <p:cNvPr id="118"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119"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2" name="مجموعة 121"/>
          <p:cNvGrpSpPr/>
          <p:nvPr/>
        </p:nvGrpSpPr>
        <p:grpSpPr>
          <a:xfrm>
            <a:off x="3411081" y="4851581"/>
            <a:ext cx="8620357" cy="1193405"/>
            <a:chOff x="3397873" y="3294128"/>
            <a:chExt cx="8620357" cy="1193405"/>
          </a:xfrm>
        </p:grpSpPr>
        <p:sp>
          <p:nvSpPr>
            <p:cNvPr id="123"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Top Corners Rounded 16">
              <a:extLst>
                <a:ext uri="{FF2B5EF4-FFF2-40B4-BE49-F238E27FC236}">
                  <a16:creationId xmlns:a16="http://schemas.microsoft.com/office/drawing/2014/main" id="{863C240A-B417-46DD-B05E-E0B3A922C38A}"/>
                </a:ext>
              </a:extLst>
            </p:cNvPr>
            <p:cNvSpPr/>
            <p:nvPr/>
          </p:nvSpPr>
          <p:spPr>
            <a:xfrm rot="5400000">
              <a:off x="6112115" y="593094"/>
              <a:ext cx="1193403" cy="6595472"/>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36">
              <a:extLst>
                <a:ext uri="{FF2B5EF4-FFF2-40B4-BE49-F238E27FC236}">
                  <a16:creationId xmlns:a16="http://schemas.microsoft.com/office/drawing/2014/main" id="{93E7D62B-1455-4AFF-B195-F9AA155326E3}"/>
                </a:ext>
              </a:extLst>
            </p:cNvPr>
            <p:cNvSpPr txBox="1"/>
            <p:nvPr/>
          </p:nvSpPr>
          <p:spPr>
            <a:xfrm>
              <a:off x="10804718" y="3376557"/>
              <a:ext cx="839724" cy="769441"/>
            </a:xfrm>
            <a:prstGeom prst="rect">
              <a:avLst/>
            </a:prstGeom>
            <a:noFill/>
          </p:spPr>
          <p:txBody>
            <a:bodyPr wrap="square" rtlCol="0">
              <a:spAutoFit/>
            </a:bodyPr>
            <a:lstStyle/>
            <a:p>
              <a:r>
                <a:rPr lang="en-US" sz="4400" b="1" dirty="0">
                  <a:latin typeface="Century Gothic" panose="020B0502020202020204" pitchFamily="34" charset="0"/>
                </a:rPr>
                <a:t>2</a:t>
              </a:r>
            </a:p>
          </p:txBody>
        </p:sp>
        <p:pic>
          <p:nvPicPr>
            <p:cNvPr id="126" name="Graphic 10" descr="Marketing">
              <a:extLst>
                <a:ext uri="{FF2B5EF4-FFF2-40B4-BE49-F238E27FC236}">
                  <a16:creationId xmlns:a16="http://schemas.microsoft.com/office/drawing/2014/main" id="{D4556F2B-2510-47EB-BADC-D28A80042CD3}"/>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8957163" y="3625531"/>
              <a:ext cx="640080" cy="640080"/>
            </a:xfrm>
            <a:prstGeom prst="rect">
              <a:avLst/>
            </a:prstGeom>
          </p:spPr>
        </p:pic>
        <p:sp>
          <p:nvSpPr>
            <p:cNvPr id="127" name="TextBox 47">
              <a:extLst>
                <a:ext uri="{FF2B5EF4-FFF2-40B4-BE49-F238E27FC236}">
                  <a16:creationId xmlns:a16="http://schemas.microsoft.com/office/drawing/2014/main" id="{ED665529-B0D7-41B7-B7D6-AC371B427BAB}"/>
                </a:ext>
              </a:extLst>
            </p:cNvPr>
            <p:cNvSpPr txBox="1"/>
            <p:nvPr/>
          </p:nvSpPr>
          <p:spPr>
            <a:xfrm>
              <a:off x="3397873" y="3471369"/>
              <a:ext cx="5638332" cy="584775"/>
            </a:xfrm>
            <a:prstGeom prst="rect">
              <a:avLst/>
            </a:prstGeom>
            <a:noFill/>
          </p:spPr>
          <p:txBody>
            <a:bodyPr wrap="square" rtlCol="0">
              <a:spAutoFit/>
            </a:bodyPr>
            <a:lstStyle/>
            <a:p>
              <a:pPr algn="r"/>
              <a:r>
                <a:rPr lang="ar-SY" sz="3200" dirty="0">
                  <a:latin typeface="Century Gothic" panose="020B0502020202020204" pitchFamily="34" charset="0"/>
                </a:rPr>
                <a:t>التنمية الاقتصادية</a:t>
              </a:r>
              <a:endParaRPr lang="en-US" sz="3200" dirty="0">
                <a:latin typeface="Century Gothic" panose="020B0502020202020204" pitchFamily="34" charset="0"/>
              </a:endParaRPr>
            </a:p>
          </p:txBody>
        </p:sp>
        <p:grpSp>
          <p:nvGrpSpPr>
            <p:cNvPr id="128"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129"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3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8844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9"/>
                                        </p:tgtEl>
                                        <p:attrNameLst>
                                          <p:attrName>style.visibility</p:attrName>
                                        </p:attrNameLst>
                                      </p:cBhvr>
                                      <p:to>
                                        <p:strVal val="visible"/>
                                      </p:to>
                                    </p:set>
                                    <p:anim calcmode="lin" valueType="num">
                                      <p:cBhvr additive="base">
                                        <p:cTn id="13" dur="500" fill="hold"/>
                                        <p:tgtEl>
                                          <p:spTgt spid="99"/>
                                        </p:tgtEl>
                                        <p:attrNameLst>
                                          <p:attrName>ppt_x</p:attrName>
                                        </p:attrNameLst>
                                      </p:cBhvr>
                                      <p:tavLst>
                                        <p:tav tm="0">
                                          <p:val>
                                            <p:strVal val="0-#ppt_w/2"/>
                                          </p:val>
                                        </p:tav>
                                        <p:tav tm="100000">
                                          <p:val>
                                            <p:strVal val="#ppt_x"/>
                                          </p:val>
                                        </p:tav>
                                      </p:tavLst>
                                    </p:anim>
                                    <p:anim calcmode="lin" valueType="num">
                                      <p:cBhvr additive="base">
                                        <p:cTn id="14"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12"/>
                                        </p:tgtEl>
                                        <p:attrNameLst>
                                          <p:attrName>style.visibility</p:attrName>
                                        </p:attrNameLst>
                                      </p:cBhvr>
                                      <p:to>
                                        <p:strVal val="visible"/>
                                      </p:to>
                                    </p:set>
                                    <p:anim calcmode="lin" valueType="num">
                                      <p:cBhvr additive="base">
                                        <p:cTn id="19" dur="500" fill="hold"/>
                                        <p:tgtEl>
                                          <p:spTgt spid="112"/>
                                        </p:tgtEl>
                                        <p:attrNameLst>
                                          <p:attrName>ppt_x</p:attrName>
                                        </p:attrNameLst>
                                      </p:cBhvr>
                                      <p:tavLst>
                                        <p:tav tm="0">
                                          <p:val>
                                            <p:strVal val="1+#ppt_w/2"/>
                                          </p:val>
                                        </p:tav>
                                        <p:tav tm="100000">
                                          <p:val>
                                            <p:strVal val="#ppt_x"/>
                                          </p:val>
                                        </p:tav>
                                      </p:tavLst>
                                    </p:anim>
                                    <p:anim calcmode="lin" valueType="num">
                                      <p:cBhvr additive="base">
                                        <p:cTn id="20" dur="500" fill="hold"/>
                                        <p:tgtEl>
                                          <p:spTgt spid="1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22"/>
                                        </p:tgtEl>
                                        <p:attrNameLst>
                                          <p:attrName>style.visibility</p:attrName>
                                        </p:attrNameLst>
                                      </p:cBhvr>
                                      <p:to>
                                        <p:strVal val="visible"/>
                                      </p:to>
                                    </p:set>
                                    <p:anim calcmode="lin" valueType="num">
                                      <p:cBhvr additive="base">
                                        <p:cTn id="25" dur="500" fill="hold"/>
                                        <p:tgtEl>
                                          <p:spTgt spid="122"/>
                                        </p:tgtEl>
                                        <p:attrNameLst>
                                          <p:attrName>ppt_x</p:attrName>
                                        </p:attrNameLst>
                                      </p:cBhvr>
                                      <p:tavLst>
                                        <p:tav tm="0">
                                          <p:val>
                                            <p:strVal val="1+#ppt_w/2"/>
                                          </p:val>
                                        </p:tav>
                                        <p:tav tm="100000">
                                          <p:val>
                                            <p:strVal val="#ppt_x"/>
                                          </p:val>
                                        </p:tav>
                                      </p:tavLst>
                                    </p:anim>
                                    <p:anim calcmode="lin" valueType="num">
                                      <p:cBhvr additive="base">
                                        <p:cTn id="26" dur="500" fill="hold"/>
                                        <p:tgtEl>
                                          <p:spTgt spid="1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9</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السابع عشر </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مفهوم التنمية</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9" name="مجموعة 98"/>
          <p:cNvGrpSpPr/>
          <p:nvPr/>
        </p:nvGrpSpPr>
        <p:grpSpPr>
          <a:xfrm>
            <a:off x="338813" y="1638632"/>
            <a:ext cx="8201466" cy="1323439"/>
            <a:chOff x="338813" y="-74939"/>
            <a:chExt cx="8201466" cy="1323439"/>
          </a:xfrm>
        </p:grpSpPr>
        <p:grpSp>
          <p:nvGrpSpPr>
            <p:cNvPr id="100" name="مجموعة 99"/>
            <p:cNvGrpSpPr/>
            <p:nvPr/>
          </p:nvGrpSpPr>
          <p:grpSpPr>
            <a:xfrm>
              <a:off x="338813" y="22303"/>
              <a:ext cx="1704537" cy="1128957"/>
              <a:chOff x="338813" y="22303"/>
              <a:chExt cx="1704537" cy="1128957"/>
            </a:xfrm>
          </p:grpSpPr>
          <p:sp>
            <p:nvSpPr>
              <p:cNvPr id="109"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37">
                <a:extLst>
                  <a:ext uri="{FF2B5EF4-FFF2-40B4-BE49-F238E27FC236}">
                    <a16:creationId xmlns:a16="http://schemas.microsoft.com/office/drawing/2014/main" id="{76D10162-9574-43DF-BF02-F3BAB5FBC542}"/>
                  </a:ext>
                </a:extLst>
              </p:cNvPr>
              <p:cNvSpPr txBox="1"/>
              <p:nvPr/>
            </p:nvSpPr>
            <p:spPr>
              <a:xfrm flipH="1">
                <a:off x="746600" y="84303"/>
                <a:ext cx="839724" cy="461665"/>
              </a:xfrm>
              <a:prstGeom prst="rect">
                <a:avLst/>
              </a:prstGeom>
              <a:noFill/>
            </p:spPr>
            <p:txBody>
              <a:bodyPr wrap="square" rtlCol="0">
                <a:spAutoFit/>
              </a:bodyPr>
              <a:lstStyle/>
              <a:p>
                <a:pPr algn="ctr"/>
                <a:r>
                  <a:rPr lang="ar-SY" sz="2400" b="1" dirty="0">
                    <a:latin typeface="Century Gothic" panose="020B0502020202020204" pitchFamily="34" charset="0"/>
                  </a:rPr>
                  <a:t>1</a:t>
                </a:r>
              </a:p>
            </p:txBody>
          </p:sp>
        </p:grpSp>
        <p:grpSp>
          <p:nvGrpSpPr>
            <p:cNvPr id="101" name="مجموعة 100"/>
            <p:cNvGrpSpPr/>
            <p:nvPr/>
          </p:nvGrpSpPr>
          <p:grpSpPr>
            <a:xfrm>
              <a:off x="2350491" y="-74939"/>
              <a:ext cx="6189788" cy="1323439"/>
              <a:chOff x="2350491" y="-74939"/>
              <a:chExt cx="6189788" cy="1323439"/>
            </a:xfrm>
          </p:grpSpPr>
          <p:sp>
            <p:nvSpPr>
              <p:cNvPr id="106"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7"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sp>
            <p:nvSpPr>
              <p:cNvPr id="108" name="TextBox 54">
                <a:extLst>
                  <a:ext uri="{FF2B5EF4-FFF2-40B4-BE49-F238E27FC236}">
                    <a16:creationId xmlns:a16="http://schemas.microsoft.com/office/drawing/2014/main" id="{77083AD1-19E7-47DD-AD18-FA3E1ABEF6F5}"/>
                  </a:ext>
                </a:extLst>
              </p:cNvPr>
              <p:cNvSpPr txBox="1"/>
              <p:nvPr/>
            </p:nvSpPr>
            <p:spPr>
              <a:xfrm>
                <a:off x="3397101" y="-74939"/>
                <a:ext cx="5116090" cy="1323439"/>
              </a:xfrm>
              <a:prstGeom prst="rect">
                <a:avLst/>
              </a:prstGeom>
              <a:noFill/>
            </p:spPr>
            <p:txBody>
              <a:bodyPr wrap="square" rtlCol="0">
                <a:spAutoFit/>
              </a:bodyPr>
              <a:lstStyle/>
              <a:p>
                <a:pPr algn="r"/>
                <a:r>
                  <a:rPr lang="ar-SY" sz="3200" dirty="0">
                    <a:latin typeface="Century Gothic" panose="020B0502020202020204" pitchFamily="34" charset="0"/>
                  </a:rPr>
                  <a:t>التنمية الاجتماعية</a:t>
                </a:r>
              </a:p>
              <a:p>
                <a:pPr algn="r"/>
                <a:r>
                  <a:rPr lang="ar-SY" sz="2400" dirty="0">
                    <a:latin typeface="Century Gothic" panose="020B0502020202020204" pitchFamily="34" charset="0"/>
                  </a:rPr>
                  <a:t>تهدف إلى تحقيق الاستقرار الاجتماعي للمواطنين، ورعايتهم والعناية بهم</a:t>
                </a:r>
                <a:endParaRPr lang="ar-SY" sz="3200" dirty="0">
                  <a:latin typeface="Century Gothic" panose="020B0502020202020204" pitchFamily="34" charset="0"/>
                </a:endParaRPr>
              </a:p>
            </p:txBody>
          </p:sp>
        </p:grpSp>
        <p:grpSp>
          <p:nvGrpSpPr>
            <p:cNvPr id="102"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103"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1" name="Rectangle 4">
            <a:extLst>
              <a:ext uri="{FF2B5EF4-FFF2-40B4-BE49-F238E27FC236}">
                <a16:creationId xmlns:a16="http://schemas.microsoft.com/office/drawing/2014/main" id="{53A4D272-4D2B-4890-B13F-527A33FDCC57}"/>
              </a:ext>
            </a:extLst>
          </p:cNvPr>
          <p:cNvSpPr/>
          <p:nvPr/>
        </p:nvSpPr>
        <p:spPr>
          <a:xfrm flipH="1">
            <a:off x="11657650" y="1230671"/>
            <a:ext cx="247234" cy="5627329"/>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 name="مجموعة 111"/>
          <p:cNvGrpSpPr/>
          <p:nvPr/>
        </p:nvGrpSpPr>
        <p:grpSpPr>
          <a:xfrm>
            <a:off x="3411081" y="3071108"/>
            <a:ext cx="8607149" cy="1193405"/>
            <a:chOff x="3411081" y="3294128"/>
            <a:chExt cx="8607149" cy="1193405"/>
          </a:xfrm>
        </p:grpSpPr>
        <p:sp>
          <p:nvSpPr>
            <p:cNvPr id="113"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Top Corners Rounded 16">
              <a:extLst>
                <a:ext uri="{FF2B5EF4-FFF2-40B4-BE49-F238E27FC236}">
                  <a16:creationId xmlns:a16="http://schemas.microsoft.com/office/drawing/2014/main" id="{863C240A-B417-46DD-B05E-E0B3A922C38A}"/>
                </a:ext>
              </a:extLst>
            </p:cNvPr>
            <p:cNvSpPr/>
            <p:nvPr/>
          </p:nvSpPr>
          <p:spPr>
            <a:xfrm rot="5400000">
              <a:off x="6118719" y="599698"/>
              <a:ext cx="1193403" cy="6582264"/>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36">
              <a:extLst>
                <a:ext uri="{FF2B5EF4-FFF2-40B4-BE49-F238E27FC236}">
                  <a16:creationId xmlns:a16="http://schemas.microsoft.com/office/drawing/2014/main" id="{93E7D62B-1455-4AFF-B195-F9AA155326E3}"/>
                </a:ext>
              </a:extLst>
            </p:cNvPr>
            <p:cNvSpPr txBox="1"/>
            <p:nvPr/>
          </p:nvSpPr>
          <p:spPr>
            <a:xfrm>
              <a:off x="10804718" y="3376557"/>
              <a:ext cx="839724" cy="769441"/>
            </a:xfrm>
            <a:prstGeom prst="rect">
              <a:avLst/>
            </a:prstGeom>
            <a:noFill/>
          </p:spPr>
          <p:txBody>
            <a:bodyPr wrap="square" rtlCol="0">
              <a:spAutoFit/>
            </a:bodyPr>
            <a:lstStyle/>
            <a:p>
              <a:r>
                <a:rPr lang="en-US" sz="4400" b="1" dirty="0">
                  <a:latin typeface="Century Gothic" panose="020B0502020202020204" pitchFamily="34" charset="0"/>
                </a:rPr>
                <a:t>1</a:t>
              </a:r>
            </a:p>
          </p:txBody>
        </p:sp>
        <p:pic>
          <p:nvPicPr>
            <p:cNvPr id="116" name="Graphic 10" descr="Marketing">
              <a:extLst>
                <a:ext uri="{FF2B5EF4-FFF2-40B4-BE49-F238E27FC236}">
                  <a16:creationId xmlns:a16="http://schemas.microsoft.com/office/drawing/2014/main" id="{D4556F2B-2510-47EB-BADC-D28A80042CD3}"/>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8957163" y="3625531"/>
              <a:ext cx="640080" cy="640080"/>
            </a:xfrm>
            <a:prstGeom prst="rect">
              <a:avLst/>
            </a:prstGeom>
          </p:spPr>
        </p:pic>
        <p:sp>
          <p:nvSpPr>
            <p:cNvPr id="117" name="TextBox 47">
              <a:extLst>
                <a:ext uri="{FF2B5EF4-FFF2-40B4-BE49-F238E27FC236}">
                  <a16:creationId xmlns:a16="http://schemas.microsoft.com/office/drawing/2014/main" id="{ED665529-B0D7-41B7-B7D6-AC371B427BAB}"/>
                </a:ext>
              </a:extLst>
            </p:cNvPr>
            <p:cNvSpPr txBox="1"/>
            <p:nvPr/>
          </p:nvSpPr>
          <p:spPr>
            <a:xfrm>
              <a:off x="3411081" y="3591628"/>
              <a:ext cx="5638332" cy="584775"/>
            </a:xfrm>
            <a:prstGeom prst="rect">
              <a:avLst/>
            </a:prstGeom>
            <a:noFill/>
          </p:spPr>
          <p:txBody>
            <a:bodyPr wrap="square" rtlCol="0">
              <a:spAutoFit/>
            </a:bodyPr>
            <a:lstStyle/>
            <a:p>
              <a:pPr algn="r"/>
              <a:r>
                <a:rPr lang="ar-SY" sz="3200" dirty="0">
                  <a:latin typeface="Century Gothic" panose="020B0502020202020204" pitchFamily="34" charset="0"/>
                </a:rPr>
                <a:t>التعليم</a:t>
              </a:r>
              <a:endParaRPr lang="en-US" sz="3200" dirty="0">
                <a:latin typeface="Century Gothic" panose="020B0502020202020204" pitchFamily="34" charset="0"/>
              </a:endParaRPr>
            </a:p>
          </p:txBody>
        </p:sp>
        <p:grpSp>
          <p:nvGrpSpPr>
            <p:cNvPr id="118"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119"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2" name="مجموعة 121"/>
          <p:cNvGrpSpPr/>
          <p:nvPr/>
        </p:nvGrpSpPr>
        <p:grpSpPr>
          <a:xfrm>
            <a:off x="3411081" y="4338635"/>
            <a:ext cx="8620357" cy="1193405"/>
            <a:chOff x="3397873" y="3294128"/>
            <a:chExt cx="8620357" cy="1193405"/>
          </a:xfrm>
        </p:grpSpPr>
        <p:sp>
          <p:nvSpPr>
            <p:cNvPr id="123"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Top Corners Rounded 16">
              <a:extLst>
                <a:ext uri="{FF2B5EF4-FFF2-40B4-BE49-F238E27FC236}">
                  <a16:creationId xmlns:a16="http://schemas.microsoft.com/office/drawing/2014/main" id="{863C240A-B417-46DD-B05E-E0B3A922C38A}"/>
                </a:ext>
              </a:extLst>
            </p:cNvPr>
            <p:cNvSpPr/>
            <p:nvPr/>
          </p:nvSpPr>
          <p:spPr>
            <a:xfrm rot="5400000">
              <a:off x="6112115" y="593094"/>
              <a:ext cx="1193403" cy="6595472"/>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36">
              <a:extLst>
                <a:ext uri="{FF2B5EF4-FFF2-40B4-BE49-F238E27FC236}">
                  <a16:creationId xmlns:a16="http://schemas.microsoft.com/office/drawing/2014/main" id="{93E7D62B-1455-4AFF-B195-F9AA155326E3}"/>
                </a:ext>
              </a:extLst>
            </p:cNvPr>
            <p:cNvSpPr txBox="1"/>
            <p:nvPr/>
          </p:nvSpPr>
          <p:spPr>
            <a:xfrm>
              <a:off x="10804718" y="3376557"/>
              <a:ext cx="839724" cy="769441"/>
            </a:xfrm>
            <a:prstGeom prst="rect">
              <a:avLst/>
            </a:prstGeom>
            <a:noFill/>
          </p:spPr>
          <p:txBody>
            <a:bodyPr wrap="square" rtlCol="0">
              <a:spAutoFit/>
            </a:bodyPr>
            <a:lstStyle/>
            <a:p>
              <a:r>
                <a:rPr lang="en-US" sz="4400" b="1" dirty="0">
                  <a:latin typeface="Century Gothic" panose="020B0502020202020204" pitchFamily="34" charset="0"/>
                </a:rPr>
                <a:t>2</a:t>
              </a:r>
            </a:p>
          </p:txBody>
        </p:sp>
        <p:pic>
          <p:nvPicPr>
            <p:cNvPr id="126" name="Graphic 10" descr="Marketing">
              <a:extLst>
                <a:ext uri="{FF2B5EF4-FFF2-40B4-BE49-F238E27FC236}">
                  <a16:creationId xmlns:a16="http://schemas.microsoft.com/office/drawing/2014/main" id="{D4556F2B-2510-47EB-BADC-D28A80042CD3}"/>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8957163" y="3625531"/>
              <a:ext cx="640080" cy="640080"/>
            </a:xfrm>
            <a:prstGeom prst="rect">
              <a:avLst/>
            </a:prstGeom>
          </p:spPr>
        </p:pic>
        <p:sp>
          <p:nvSpPr>
            <p:cNvPr id="127" name="TextBox 47">
              <a:extLst>
                <a:ext uri="{FF2B5EF4-FFF2-40B4-BE49-F238E27FC236}">
                  <a16:creationId xmlns:a16="http://schemas.microsoft.com/office/drawing/2014/main" id="{ED665529-B0D7-41B7-B7D6-AC371B427BAB}"/>
                </a:ext>
              </a:extLst>
            </p:cNvPr>
            <p:cNvSpPr txBox="1"/>
            <p:nvPr/>
          </p:nvSpPr>
          <p:spPr>
            <a:xfrm>
              <a:off x="3397873" y="3471369"/>
              <a:ext cx="5638332" cy="584775"/>
            </a:xfrm>
            <a:prstGeom prst="rect">
              <a:avLst/>
            </a:prstGeom>
            <a:noFill/>
          </p:spPr>
          <p:txBody>
            <a:bodyPr wrap="square" rtlCol="0">
              <a:spAutoFit/>
            </a:bodyPr>
            <a:lstStyle/>
            <a:p>
              <a:pPr algn="r"/>
              <a:r>
                <a:rPr lang="ar-SY" sz="3200" dirty="0">
                  <a:latin typeface="Century Gothic" panose="020B0502020202020204" pitchFamily="34" charset="0"/>
                </a:rPr>
                <a:t>الصحة</a:t>
              </a:r>
              <a:endParaRPr lang="en-US" sz="3200" dirty="0">
                <a:latin typeface="Century Gothic" panose="020B0502020202020204" pitchFamily="34" charset="0"/>
              </a:endParaRPr>
            </a:p>
          </p:txBody>
        </p:sp>
        <p:grpSp>
          <p:nvGrpSpPr>
            <p:cNvPr id="128"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129"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مجموعة 51"/>
          <p:cNvGrpSpPr/>
          <p:nvPr/>
        </p:nvGrpSpPr>
        <p:grpSpPr>
          <a:xfrm>
            <a:off x="3411611" y="5604942"/>
            <a:ext cx="8620357" cy="1193405"/>
            <a:chOff x="3397873" y="3294128"/>
            <a:chExt cx="8620357" cy="1193405"/>
          </a:xfrm>
        </p:grpSpPr>
        <p:sp>
          <p:nvSpPr>
            <p:cNvPr id="53"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Top Corners Rounded 16">
              <a:extLst>
                <a:ext uri="{FF2B5EF4-FFF2-40B4-BE49-F238E27FC236}">
                  <a16:creationId xmlns:a16="http://schemas.microsoft.com/office/drawing/2014/main" id="{863C240A-B417-46DD-B05E-E0B3A922C38A}"/>
                </a:ext>
              </a:extLst>
            </p:cNvPr>
            <p:cNvSpPr/>
            <p:nvPr/>
          </p:nvSpPr>
          <p:spPr>
            <a:xfrm rot="5400000">
              <a:off x="6112115" y="593094"/>
              <a:ext cx="1193403" cy="6595472"/>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36">
              <a:extLst>
                <a:ext uri="{FF2B5EF4-FFF2-40B4-BE49-F238E27FC236}">
                  <a16:creationId xmlns:a16="http://schemas.microsoft.com/office/drawing/2014/main" id="{93E7D62B-1455-4AFF-B195-F9AA155326E3}"/>
                </a:ext>
              </a:extLst>
            </p:cNvPr>
            <p:cNvSpPr txBox="1"/>
            <p:nvPr/>
          </p:nvSpPr>
          <p:spPr>
            <a:xfrm>
              <a:off x="10804718" y="3376557"/>
              <a:ext cx="839724" cy="769441"/>
            </a:xfrm>
            <a:prstGeom prst="rect">
              <a:avLst/>
            </a:prstGeom>
            <a:noFill/>
          </p:spPr>
          <p:txBody>
            <a:bodyPr wrap="square" rtlCol="0">
              <a:spAutoFit/>
            </a:bodyPr>
            <a:lstStyle/>
            <a:p>
              <a:r>
                <a:rPr lang="en-US" sz="4400" b="1" dirty="0">
                  <a:latin typeface="Century Gothic" panose="020B0502020202020204" pitchFamily="34" charset="0"/>
                </a:rPr>
                <a:t>3</a:t>
              </a:r>
            </a:p>
          </p:txBody>
        </p:sp>
        <p:pic>
          <p:nvPicPr>
            <p:cNvPr id="56" name="Graphic 10" descr="Marketing">
              <a:extLst>
                <a:ext uri="{FF2B5EF4-FFF2-40B4-BE49-F238E27FC236}">
                  <a16:creationId xmlns:a16="http://schemas.microsoft.com/office/drawing/2014/main" id="{D4556F2B-2510-47EB-BADC-D28A80042CD3}"/>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8957163" y="3625531"/>
              <a:ext cx="640080" cy="640080"/>
            </a:xfrm>
            <a:prstGeom prst="rect">
              <a:avLst/>
            </a:prstGeom>
          </p:spPr>
        </p:pic>
        <p:sp>
          <p:nvSpPr>
            <p:cNvPr id="57" name="TextBox 47">
              <a:extLst>
                <a:ext uri="{FF2B5EF4-FFF2-40B4-BE49-F238E27FC236}">
                  <a16:creationId xmlns:a16="http://schemas.microsoft.com/office/drawing/2014/main" id="{ED665529-B0D7-41B7-B7D6-AC371B427BAB}"/>
                </a:ext>
              </a:extLst>
            </p:cNvPr>
            <p:cNvSpPr txBox="1"/>
            <p:nvPr/>
          </p:nvSpPr>
          <p:spPr>
            <a:xfrm>
              <a:off x="3397873" y="3471369"/>
              <a:ext cx="5638332" cy="584775"/>
            </a:xfrm>
            <a:prstGeom prst="rect">
              <a:avLst/>
            </a:prstGeom>
            <a:noFill/>
          </p:spPr>
          <p:txBody>
            <a:bodyPr wrap="square" rtlCol="0">
              <a:spAutoFit/>
            </a:bodyPr>
            <a:lstStyle/>
            <a:p>
              <a:pPr algn="r"/>
              <a:r>
                <a:rPr lang="ar-SY" sz="3200" dirty="0">
                  <a:latin typeface="Century Gothic" panose="020B0502020202020204" pitchFamily="34" charset="0"/>
                </a:rPr>
                <a:t>الشؤون الاجتماعية</a:t>
              </a:r>
              <a:endParaRPr lang="en-US" sz="3200" dirty="0">
                <a:latin typeface="Century Gothic" panose="020B0502020202020204" pitchFamily="34" charset="0"/>
              </a:endParaRPr>
            </a:p>
          </p:txBody>
        </p:sp>
        <p:grpSp>
          <p:nvGrpSpPr>
            <p:cNvPr id="58"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59"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3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3827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9"/>
                                        </p:tgtEl>
                                        <p:attrNameLst>
                                          <p:attrName>style.visibility</p:attrName>
                                        </p:attrNameLst>
                                      </p:cBhvr>
                                      <p:to>
                                        <p:strVal val="visible"/>
                                      </p:to>
                                    </p:set>
                                    <p:anim calcmode="lin" valueType="num">
                                      <p:cBhvr additive="base">
                                        <p:cTn id="13" dur="500" fill="hold"/>
                                        <p:tgtEl>
                                          <p:spTgt spid="99"/>
                                        </p:tgtEl>
                                        <p:attrNameLst>
                                          <p:attrName>ppt_x</p:attrName>
                                        </p:attrNameLst>
                                      </p:cBhvr>
                                      <p:tavLst>
                                        <p:tav tm="0">
                                          <p:val>
                                            <p:strVal val="0-#ppt_w/2"/>
                                          </p:val>
                                        </p:tav>
                                        <p:tav tm="100000">
                                          <p:val>
                                            <p:strVal val="#ppt_x"/>
                                          </p:val>
                                        </p:tav>
                                      </p:tavLst>
                                    </p:anim>
                                    <p:anim calcmode="lin" valueType="num">
                                      <p:cBhvr additive="base">
                                        <p:cTn id="14"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12"/>
                                        </p:tgtEl>
                                        <p:attrNameLst>
                                          <p:attrName>style.visibility</p:attrName>
                                        </p:attrNameLst>
                                      </p:cBhvr>
                                      <p:to>
                                        <p:strVal val="visible"/>
                                      </p:to>
                                    </p:set>
                                    <p:anim calcmode="lin" valueType="num">
                                      <p:cBhvr additive="base">
                                        <p:cTn id="19" dur="500" fill="hold"/>
                                        <p:tgtEl>
                                          <p:spTgt spid="112"/>
                                        </p:tgtEl>
                                        <p:attrNameLst>
                                          <p:attrName>ppt_x</p:attrName>
                                        </p:attrNameLst>
                                      </p:cBhvr>
                                      <p:tavLst>
                                        <p:tav tm="0">
                                          <p:val>
                                            <p:strVal val="1+#ppt_w/2"/>
                                          </p:val>
                                        </p:tav>
                                        <p:tav tm="100000">
                                          <p:val>
                                            <p:strVal val="#ppt_x"/>
                                          </p:val>
                                        </p:tav>
                                      </p:tavLst>
                                    </p:anim>
                                    <p:anim calcmode="lin" valueType="num">
                                      <p:cBhvr additive="base">
                                        <p:cTn id="20" dur="500" fill="hold"/>
                                        <p:tgtEl>
                                          <p:spTgt spid="1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22"/>
                                        </p:tgtEl>
                                        <p:attrNameLst>
                                          <p:attrName>style.visibility</p:attrName>
                                        </p:attrNameLst>
                                      </p:cBhvr>
                                      <p:to>
                                        <p:strVal val="visible"/>
                                      </p:to>
                                    </p:set>
                                    <p:anim calcmode="lin" valueType="num">
                                      <p:cBhvr additive="base">
                                        <p:cTn id="25" dur="500" fill="hold"/>
                                        <p:tgtEl>
                                          <p:spTgt spid="122"/>
                                        </p:tgtEl>
                                        <p:attrNameLst>
                                          <p:attrName>ppt_x</p:attrName>
                                        </p:attrNameLst>
                                      </p:cBhvr>
                                      <p:tavLst>
                                        <p:tav tm="0">
                                          <p:val>
                                            <p:strVal val="1+#ppt_w/2"/>
                                          </p:val>
                                        </p:tav>
                                        <p:tav tm="100000">
                                          <p:val>
                                            <p:strVal val="#ppt_x"/>
                                          </p:val>
                                        </p:tav>
                                      </p:tavLst>
                                    </p:anim>
                                    <p:anim calcmode="lin" valueType="num">
                                      <p:cBhvr additive="base">
                                        <p:cTn id="26" dur="500" fill="hold"/>
                                        <p:tgtEl>
                                          <p:spTgt spid="12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1+#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9</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السابع عشر </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مفهوم التنمية</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9" name="مجموعة 98"/>
          <p:cNvGrpSpPr/>
          <p:nvPr/>
        </p:nvGrpSpPr>
        <p:grpSpPr>
          <a:xfrm>
            <a:off x="338813" y="1638632"/>
            <a:ext cx="8201466" cy="1323439"/>
            <a:chOff x="338813" y="-74939"/>
            <a:chExt cx="8201466" cy="1323439"/>
          </a:xfrm>
        </p:grpSpPr>
        <p:grpSp>
          <p:nvGrpSpPr>
            <p:cNvPr id="100" name="مجموعة 99"/>
            <p:cNvGrpSpPr/>
            <p:nvPr/>
          </p:nvGrpSpPr>
          <p:grpSpPr>
            <a:xfrm>
              <a:off x="338813" y="22303"/>
              <a:ext cx="1704537" cy="1128957"/>
              <a:chOff x="338813" y="22303"/>
              <a:chExt cx="1704537" cy="1128957"/>
            </a:xfrm>
          </p:grpSpPr>
          <p:sp>
            <p:nvSpPr>
              <p:cNvPr id="109"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37">
                <a:extLst>
                  <a:ext uri="{FF2B5EF4-FFF2-40B4-BE49-F238E27FC236}">
                    <a16:creationId xmlns:a16="http://schemas.microsoft.com/office/drawing/2014/main" id="{76D10162-9574-43DF-BF02-F3BAB5FBC542}"/>
                  </a:ext>
                </a:extLst>
              </p:cNvPr>
              <p:cNvSpPr txBox="1"/>
              <p:nvPr/>
            </p:nvSpPr>
            <p:spPr>
              <a:xfrm flipH="1">
                <a:off x="746600" y="84303"/>
                <a:ext cx="839724" cy="461665"/>
              </a:xfrm>
              <a:prstGeom prst="rect">
                <a:avLst/>
              </a:prstGeom>
              <a:noFill/>
            </p:spPr>
            <p:txBody>
              <a:bodyPr wrap="square" rtlCol="0">
                <a:spAutoFit/>
              </a:bodyPr>
              <a:lstStyle/>
              <a:p>
                <a:pPr algn="ctr"/>
                <a:r>
                  <a:rPr lang="ar-SY" sz="2400" b="1" dirty="0">
                    <a:latin typeface="Century Gothic" panose="020B0502020202020204" pitchFamily="34" charset="0"/>
                  </a:rPr>
                  <a:t>2</a:t>
                </a:r>
              </a:p>
            </p:txBody>
          </p:sp>
        </p:grpSp>
        <p:grpSp>
          <p:nvGrpSpPr>
            <p:cNvPr id="101" name="مجموعة 100"/>
            <p:cNvGrpSpPr/>
            <p:nvPr/>
          </p:nvGrpSpPr>
          <p:grpSpPr>
            <a:xfrm>
              <a:off x="2350491" y="-74939"/>
              <a:ext cx="6189788" cy="1323439"/>
              <a:chOff x="2350491" y="-74939"/>
              <a:chExt cx="6189788" cy="1323439"/>
            </a:xfrm>
          </p:grpSpPr>
          <p:sp>
            <p:nvSpPr>
              <p:cNvPr id="106"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7"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sp>
            <p:nvSpPr>
              <p:cNvPr id="108" name="TextBox 54">
                <a:extLst>
                  <a:ext uri="{FF2B5EF4-FFF2-40B4-BE49-F238E27FC236}">
                    <a16:creationId xmlns:a16="http://schemas.microsoft.com/office/drawing/2014/main" id="{77083AD1-19E7-47DD-AD18-FA3E1ABEF6F5}"/>
                  </a:ext>
                </a:extLst>
              </p:cNvPr>
              <p:cNvSpPr txBox="1"/>
              <p:nvPr/>
            </p:nvSpPr>
            <p:spPr>
              <a:xfrm>
                <a:off x="3397101" y="-74939"/>
                <a:ext cx="5116090" cy="1323439"/>
              </a:xfrm>
              <a:prstGeom prst="rect">
                <a:avLst/>
              </a:prstGeom>
              <a:noFill/>
            </p:spPr>
            <p:txBody>
              <a:bodyPr wrap="square" rtlCol="0">
                <a:spAutoFit/>
              </a:bodyPr>
              <a:lstStyle/>
              <a:p>
                <a:pPr algn="r"/>
                <a:r>
                  <a:rPr lang="ar-SY" sz="3200" dirty="0">
                    <a:latin typeface="Century Gothic" panose="020B0502020202020204" pitchFamily="34" charset="0"/>
                  </a:rPr>
                  <a:t>التنمية الاقتصادية</a:t>
                </a:r>
              </a:p>
              <a:p>
                <a:pPr algn="r"/>
                <a:r>
                  <a:rPr lang="ar-SY" sz="2400" dirty="0">
                    <a:latin typeface="Century Gothic" panose="020B0502020202020204" pitchFamily="34" charset="0"/>
                  </a:rPr>
                  <a:t>تهدف إلى تشجيع المواطنين على العمل والإنتاج بعد اكتسابهم المعارف والمهارات</a:t>
                </a:r>
                <a:endParaRPr lang="ar-SY" sz="3200" dirty="0">
                  <a:latin typeface="Century Gothic" panose="020B0502020202020204" pitchFamily="34" charset="0"/>
                </a:endParaRPr>
              </a:p>
            </p:txBody>
          </p:sp>
        </p:grpSp>
        <p:grpSp>
          <p:nvGrpSpPr>
            <p:cNvPr id="102"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103"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1" name="Rectangle 4">
            <a:extLst>
              <a:ext uri="{FF2B5EF4-FFF2-40B4-BE49-F238E27FC236}">
                <a16:creationId xmlns:a16="http://schemas.microsoft.com/office/drawing/2014/main" id="{53A4D272-4D2B-4890-B13F-527A33FDCC57}"/>
              </a:ext>
            </a:extLst>
          </p:cNvPr>
          <p:cNvSpPr/>
          <p:nvPr/>
        </p:nvSpPr>
        <p:spPr>
          <a:xfrm flipH="1">
            <a:off x="11657650" y="1230671"/>
            <a:ext cx="247234" cy="5627329"/>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 name="مجموعة 111"/>
          <p:cNvGrpSpPr/>
          <p:nvPr/>
        </p:nvGrpSpPr>
        <p:grpSpPr>
          <a:xfrm>
            <a:off x="3411081" y="3071108"/>
            <a:ext cx="8607149" cy="1193405"/>
            <a:chOff x="3411081" y="3294128"/>
            <a:chExt cx="8607149" cy="1193405"/>
          </a:xfrm>
        </p:grpSpPr>
        <p:sp>
          <p:nvSpPr>
            <p:cNvPr id="113"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Top Corners Rounded 16">
              <a:extLst>
                <a:ext uri="{FF2B5EF4-FFF2-40B4-BE49-F238E27FC236}">
                  <a16:creationId xmlns:a16="http://schemas.microsoft.com/office/drawing/2014/main" id="{863C240A-B417-46DD-B05E-E0B3A922C38A}"/>
                </a:ext>
              </a:extLst>
            </p:cNvPr>
            <p:cNvSpPr/>
            <p:nvPr/>
          </p:nvSpPr>
          <p:spPr>
            <a:xfrm rot="5400000">
              <a:off x="6118719" y="599698"/>
              <a:ext cx="1193403" cy="6582264"/>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36">
              <a:extLst>
                <a:ext uri="{FF2B5EF4-FFF2-40B4-BE49-F238E27FC236}">
                  <a16:creationId xmlns:a16="http://schemas.microsoft.com/office/drawing/2014/main" id="{93E7D62B-1455-4AFF-B195-F9AA155326E3}"/>
                </a:ext>
              </a:extLst>
            </p:cNvPr>
            <p:cNvSpPr txBox="1"/>
            <p:nvPr/>
          </p:nvSpPr>
          <p:spPr>
            <a:xfrm>
              <a:off x="10804718" y="3376557"/>
              <a:ext cx="839724" cy="769441"/>
            </a:xfrm>
            <a:prstGeom prst="rect">
              <a:avLst/>
            </a:prstGeom>
            <a:noFill/>
          </p:spPr>
          <p:txBody>
            <a:bodyPr wrap="square" rtlCol="0">
              <a:spAutoFit/>
            </a:bodyPr>
            <a:lstStyle/>
            <a:p>
              <a:r>
                <a:rPr lang="en-US" sz="4400" b="1" dirty="0">
                  <a:latin typeface="Century Gothic" panose="020B0502020202020204" pitchFamily="34" charset="0"/>
                </a:rPr>
                <a:t>1</a:t>
              </a:r>
            </a:p>
          </p:txBody>
        </p:sp>
        <p:pic>
          <p:nvPicPr>
            <p:cNvPr id="116" name="Graphic 10" descr="Marketing">
              <a:extLst>
                <a:ext uri="{FF2B5EF4-FFF2-40B4-BE49-F238E27FC236}">
                  <a16:creationId xmlns:a16="http://schemas.microsoft.com/office/drawing/2014/main" id="{D4556F2B-2510-47EB-BADC-D28A80042CD3}"/>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8957163" y="3625531"/>
              <a:ext cx="640080" cy="640080"/>
            </a:xfrm>
            <a:prstGeom prst="rect">
              <a:avLst/>
            </a:prstGeom>
          </p:spPr>
        </p:pic>
        <p:sp>
          <p:nvSpPr>
            <p:cNvPr id="117" name="TextBox 47">
              <a:extLst>
                <a:ext uri="{FF2B5EF4-FFF2-40B4-BE49-F238E27FC236}">
                  <a16:creationId xmlns:a16="http://schemas.microsoft.com/office/drawing/2014/main" id="{ED665529-B0D7-41B7-B7D6-AC371B427BAB}"/>
                </a:ext>
              </a:extLst>
            </p:cNvPr>
            <p:cNvSpPr txBox="1"/>
            <p:nvPr/>
          </p:nvSpPr>
          <p:spPr>
            <a:xfrm>
              <a:off x="3411081" y="3591628"/>
              <a:ext cx="5638332" cy="584775"/>
            </a:xfrm>
            <a:prstGeom prst="rect">
              <a:avLst/>
            </a:prstGeom>
            <a:noFill/>
          </p:spPr>
          <p:txBody>
            <a:bodyPr wrap="square" rtlCol="0">
              <a:spAutoFit/>
            </a:bodyPr>
            <a:lstStyle/>
            <a:p>
              <a:pPr algn="r"/>
              <a:r>
                <a:rPr lang="ar-SY" sz="3200" dirty="0">
                  <a:latin typeface="Century Gothic" panose="020B0502020202020204" pitchFamily="34" charset="0"/>
                </a:rPr>
                <a:t>التنمية الزراعية</a:t>
              </a:r>
              <a:endParaRPr lang="en-US" sz="3200" dirty="0">
                <a:latin typeface="Century Gothic" panose="020B0502020202020204" pitchFamily="34" charset="0"/>
              </a:endParaRPr>
            </a:p>
          </p:txBody>
        </p:sp>
        <p:grpSp>
          <p:nvGrpSpPr>
            <p:cNvPr id="118"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119"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2" name="مجموعة 121"/>
          <p:cNvGrpSpPr/>
          <p:nvPr/>
        </p:nvGrpSpPr>
        <p:grpSpPr>
          <a:xfrm>
            <a:off x="3411081" y="4338635"/>
            <a:ext cx="8620357" cy="1193405"/>
            <a:chOff x="3397873" y="3294128"/>
            <a:chExt cx="8620357" cy="1193405"/>
          </a:xfrm>
        </p:grpSpPr>
        <p:sp>
          <p:nvSpPr>
            <p:cNvPr id="123"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Top Corners Rounded 16">
              <a:extLst>
                <a:ext uri="{FF2B5EF4-FFF2-40B4-BE49-F238E27FC236}">
                  <a16:creationId xmlns:a16="http://schemas.microsoft.com/office/drawing/2014/main" id="{863C240A-B417-46DD-B05E-E0B3A922C38A}"/>
                </a:ext>
              </a:extLst>
            </p:cNvPr>
            <p:cNvSpPr/>
            <p:nvPr/>
          </p:nvSpPr>
          <p:spPr>
            <a:xfrm rot="5400000">
              <a:off x="6112115" y="593094"/>
              <a:ext cx="1193403" cy="6595472"/>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36">
              <a:extLst>
                <a:ext uri="{FF2B5EF4-FFF2-40B4-BE49-F238E27FC236}">
                  <a16:creationId xmlns:a16="http://schemas.microsoft.com/office/drawing/2014/main" id="{93E7D62B-1455-4AFF-B195-F9AA155326E3}"/>
                </a:ext>
              </a:extLst>
            </p:cNvPr>
            <p:cNvSpPr txBox="1"/>
            <p:nvPr/>
          </p:nvSpPr>
          <p:spPr>
            <a:xfrm>
              <a:off x="10804718" y="3376557"/>
              <a:ext cx="839724" cy="769441"/>
            </a:xfrm>
            <a:prstGeom prst="rect">
              <a:avLst/>
            </a:prstGeom>
            <a:noFill/>
          </p:spPr>
          <p:txBody>
            <a:bodyPr wrap="square" rtlCol="0">
              <a:spAutoFit/>
            </a:bodyPr>
            <a:lstStyle/>
            <a:p>
              <a:r>
                <a:rPr lang="en-US" sz="4400" b="1" dirty="0">
                  <a:latin typeface="Century Gothic" panose="020B0502020202020204" pitchFamily="34" charset="0"/>
                </a:rPr>
                <a:t>2</a:t>
              </a:r>
            </a:p>
          </p:txBody>
        </p:sp>
        <p:pic>
          <p:nvPicPr>
            <p:cNvPr id="126" name="Graphic 10" descr="Marketing">
              <a:extLst>
                <a:ext uri="{FF2B5EF4-FFF2-40B4-BE49-F238E27FC236}">
                  <a16:creationId xmlns:a16="http://schemas.microsoft.com/office/drawing/2014/main" id="{D4556F2B-2510-47EB-BADC-D28A80042CD3}"/>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8957163" y="3625531"/>
              <a:ext cx="640080" cy="640080"/>
            </a:xfrm>
            <a:prstGeom prst="rect">
              <a:avLst/>
            </a:prstGeom>
          </p:spPr>
        </p:pic>
        <p:sp>
          <p:nvSpPr>
            <p:cNvPr id="127" name="TextBox 47">
              <a:extLst>
                <a:ext uri="{FF2B5EF4-FFF2-40B4-BE49-F238E27FC236}">
                  <a16:creationId xmlns:a16="http://schemas.microsoft.com/office/drawing/2014/main" id="{ED665529-B0D7-41B7-B7D6-AC371B427BAB}"/>
                </a:ext>
              </a:extLst>
            </p:cNvPr>
            <p:cNvSpPr txBox="1"/>
            <p:nvPr/>
          </p:nvSpPr>
          <p:spPr>
            <a:xfrm>
              <a:off x="3397873" y="3471369"/>
              <a:ext cx="5638332" cy="584775"/>
            </a:xfrm>
            <a:prstGeom prst="rect">
              <a:avLst/>
            </a:prstGeom>
            <a:noFill/>
          </p:spPr>
          <p:txBody>
            <a:bodyPr wrap="square" rtlCol="0">
              <a:spAutoFit/>
            </a:bodyPr>
            <a:lstStyle/>
            <a:p>
              <a:pPr algn="r"/>
              <a:r>
                <a:rPr lang="ar-SY" sz="3200" dirty="0">
                  <a:latin typeface="Century Gothic" panose="020B0502020202020204" pitchFamily="34" charset="0"/>
                </a:rPr>
                <a:t>التنمية الصناعية</a:t>
              </a:r>
              <a:endParaRPr lang="en-US" sz="3200" dirty="0">
                <a:latin typeface="Century Gothic" panose="020B0502020202020204" pitchFamily="34" charset="0"/>
              </a:endParaRPr>
            </a:p>
          </p:txBody>
        </p:sp>
        <p:grpSp>
          <p:nvGrpSpPr>
            <p:cNvPr id="128"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129"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3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23344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9"/>
                                        </p:tgtEl>
                                        <p:attrNameLst>
                                          <p:attrName>style.visibility</p:attrName>
                                        </p:attrNameLst>
                                      </p:cBhvr>
                                      <p:to>
                                        <p:strVal val="visible"/>
                                      </p:to>
                                    </p:set>
                                    <p:anim calcmode="lin" valueType="num">
                                      <p:cBhvr additive="base">
                                        <p:cTn id="13" dur="500" fill="hold"/>
                                        <p:tgtEl>
                                          <p:spTgt spid="99"/>
                                        </p:tgtEl>
                                        <p:attrNameLst>
                                          <p:attrName>ppt_x</p:attrName>
                                        </p:attrNameLst>
                                      </p:cBhvr>
                                      <p:tavLst>
                                        <p:tav tm="0">
                                          <p:val>
                                            <p:strVal val="0-#ppt_w/2"/>
                                          </p:val>
                                        </p:tav>
                                        <p:tav tm="100000">
                                          <p:val>
                                            <p:strVal val="#ppt_x"/>
                                          </p:val>
                                        </p:tav>
                                      </p:tavLst>
                                    </p:anim>
                                    <p:anim calcmode="lin" valueType="num">
                                      <p:cBhvr additive="base">
                                        <p:cTn id="14"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12"/>
                                        </p:tgtEl>
                                        <p:attrNameLst>
                                          <p:attrName>style.visibility</p:attrName>
                                        </p:attrNameLst>
                                      </p:cBhvr>
                                      <p:to>
                                        <p:strVal val="visible"/>
                                      </p:to>
                                    </p:set>
                                    <p:anim calcmode="lin" valueType="num">
                                      <p:cBhvr additive="base">
                                        <p:cTn id="19" dur="500" fill="hold"/>
                                        <p:tgtEl>
                                          <p:spTgt spid="112"/>
                                        </p:tgtEl>
                                        <p:attrNameLst>
                                          <p:attrName>ppt_x</p:attrName>
                                        </p:attrNameLst>
                                      </p:cBhvr>
                                      <p:tavLst>
                                        <p:tav tm="0">
                                          <p:val>
                                            <p:strVal val="1+#ppt_w/2"/>
                                          </p:val>
                                        </p:tav>
                                        <p:tav tm="100000">
                                          <p:val>
                                            <p:strVal val="#ppt_x"/>
                                          </p:val>
                                        </p:tav>
                                      </p:tavLst>
                                    </p:anim>
                                    <p:anim calcmode="lin" valueType="num">
                                      <p:cBhvr additive="base">
                                        <p:cTn id="20" dur="500" fill="hold"/>
                                        <p:tgtEl>
                                          <p:spTgt spid="1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22"/>
                                        </p:tgtEl>
                                        <p:attrNameLst>
                                          <p:attrName>style.visibility</p:attrName>
                                        </p:attrNameLst>
                                      </p:cBhvr>
                                      <p:to>
                                        <p:strVal val="visible"/>
                                      </p:to>
                                    </p:set>
                                    <p:anim calcmode="lin" valueType="num">
                                      <p:cBhvr additive="base">
                                        <p:cTn id="25" dur="500" fill="hold"/>
                                        <p:tgtEl>
                                          <p:spTgt spid="122"/>
                                        </p:tgtEl>
                                        <p:attrNameLst>
                                          <p:attrName>ppt_x</p:attrName>
                                        </p:attrNameLst>
                                      </p:cBhvr>
                                      <p:tavLst>
                                        <p:tav tm="0">
                                          <p:val>
                                            <p:strVal val="1+#ppt_w/2"/>
                                          </p:val>
                                        </p:tav>
                                        <p:tav tm="100000">
                                          <p:val>
                                            <p:strVal val="#ppt_x"/>
                                          </p:val>
                                        </p:tav>
                                      </p:tavLst>
                                    </p:anim>
                                    <p:anim calcmode="lin" valueType="num">
                                      <p:cBhvr additive="base">
                                        <p:cTn id="26" dur="500" fill="hold"/>
                                        <p:tgtEl>
                                          <p:spTgt spid="1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9</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السابع عشر </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مفهوم التنمية</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0" name="Picture 10" descr="A picture containing shape&#10;&#10;Description automatically generated">
            <a:extLst>
              <a:ext uri="{FF2B5EF4-FFF2-40B4-BE49-F238E27FC236}">
                <a16:creationId xmlns:a16="http://schemas.microsoft.com/office/drawing/2014/main" id="{2E2ED3A3-B84C-4954-B4F0-41EEA45DC60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6834" t="14911" r="8055" b="22539"/>
          <a:stretch/>
        </p:blipFill>
        <p:spPr>
          <a:xfrm>
            <a:off x="10702876" y="1375665"/>
            <a:ext cx="970137" cy="712969"/>
          </a:xfrm>
          <a:prstGeom prst="rect">
            <a:avLst/>
          </a:prstGeom>
        </p:spPr>
      </p:pic>
      <p:sp>
        <p:nvSpPr>
          <p:cNvPr id="166" name="Freeform: Shape 67">
            <a:extLst>
              <a:ext uri="{FF2B5EF4-FFF2-40B4-BE49-F238E27FC236}">
                <a16:creationId xmlns:a16="http://schemas.microsoft.com/office/drawing/2014/main" id="{5833B6A8-49E6-45E8-AC29-7BB43C0CF3BD}"/>
              </a:ext>
            </a:extLst>
          </p:cNvPr>
          <p:cNvSpPr/>
          <p:nvPr/>
        </p:nvSpPr>
        <p:spPr>
          <a:xfrm>
            <a:off x="989321" y="2298373"/>
            <a:ext cx="10683692" cy="1719242"/>
          </a:xfrm>
          <a:custGeom>
            <a:avLst/>
            <a:gdLst>
              <a:gd name="connsiteX0" fmla="*/ 0 w 10683692"/>
              <a:gd name="connsiteY0" fmla="*/ 855231 h 1719242"/>
              <a:gd name="connsiteX1" fmla="*/ 1 w 10683692"/>
              <a:gd name="connsiteY1" fmla="*/ 855232 h 1719242"/>
              <a:gd name="connsiteX2" fmla="*/ 0 w 10683692"/>
              <a:gd name="connsiteY2" fmla="*/ 855232 h 1719242"/>
              <a:gd name="connsiteX3" fmla="*/ 9825145 w 10683692"/>
              <a:gd name="connsiteY3" fmla="*/ 0 h 1719242"/>
              <a:gd name="connsiteX4" fmla="*/ 10007122 w 10683692"/>
              <a:gd name="connsiteY4" fmla="*/ 75378 h 1719242"/>
              <a:gd name="connsiteX5" fmla="*/ 10606125 w 10683692"/>
              <a:gd name="connsiteY5" fmla="*/ 674381 h 1719242"/>
              <a:gd name="connsiteX6" fmla="*/ 10662658 w 10683692"/>
              <a:gd name="connsiteY6" fmla="*/ 759515 h 1719242"/>
              <a:gd name="connsiteX7" fmla="*/ 10665145 w 10683692"/>
              <a:gd name="connsiteY7" fmla="*/ 772298 h 1719242"/>
              <a:gd name="connsiteX8" fmla="*/ 10665235 w 10683692"/>
              <a:gd name="connsiteY8" fmla="*/ 772434 h 1719242"/>
              <a:gd name="connsiteX9" fmla="*/ 10609864 w 10683692"/>
              <a:gd name="connsiteY9" fmla="*/ 1045525 h 1719242"/>
              <a:gd name="connsiteX10" fmla="*/ 10009974 w 10683692"/>
              <a:gd name="connsiteY10" fmla="*/ 1645413 h 1719242"/>
              <a:gd name="connsiteX11" fmla="*/ 9653497 w 10683692"/>
              <a:gd name="connsiteY11" fmla="*/ 1645413 h 1719242"/>
              <a:gd name="connsiteX12" fmla="*/ 9653498 w 10683692"/>
              <a:gd name="connsiteY12" fmla="*/ 1645414 h 1719242"/>
              <a:gd name="connsiteX13" fmla="*/ 9653498 w 10683692"/>
              <a:gd name="connsiteY13" fmla="*/ 1288937 h 1719242"/>
              <a:gd name="connsiteX14" fmla="*/ 9749578 w 10683692"/>
              <a:gd name="connsiteY14" fmla="*/ 1192857 h 1719242"/>
              <a:gd name="connsiteX15" fmla="*/ 337625 w 10683692"/>
              <a:gd name="connsiteY15" fmla="*/ 1192856 h 1719242"/>
              <a:gd name="connsiteX16" fmla="*/ 26533 w 10683692"/>
              <a:gd name="connsiteY16" fmla="*/ 986650 h 1719242"/>
              <a:gd name="connsiteX17" fmla="*/ 1 w 10683692"/>
              <a:gd name="connsiteY17" fmla="*/ 855232 h 1719242"/>
              <a:gd name="connsiteX18" fmla="*/ 26533 w 10683692"/>
              <a:gd name="connsiteY18" fmla="*/ 723813 h 1719242"/>
              <a:gd name="connsiteX19" fmla="*/ 337625 w 10683692"/>
              <a:gd name="connsiteY19" fmla="*/ 517607 h 1719242"/>
              <a:gd name="connsiteX20" fmla="*/ 9721445 w 10683692"/>
              <a:gd name="connsiteY20" fmla="*/ 517607 h 1719242"/>
              <a:gd name="connsiteX21" fmla="*/ 9643169 w 10683692"/>
              <a:gd name="connsiteY21" fmla="*/ 439331 h 1719242"/>
              <a:gd name="connsiteX22" fmla="*/ 9643169 w 10683692"/>
              <a:gd name="connsiteY22" fmla="*/ 75378 h 1719242"/>
              <a:gd name="connsiteX23" fmla="*/ 9825145 w 10683692"/>
              <a:gd name="connsiteY23" fmla="*/ 0 h 1719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683692" h="1719242">
                <a:moveTo>
                  <a:pt x="0" y="855231"/>
                </a:moveTo>
                <a:lnTo>
                  <a:pt x="1" y="855232"/>
                </a:lnTo>
                <a:lnTo>
                  <a:pt x="0" y="855232"/>
                </a:lnTo>
                <a:close/>
                <a:moveTo>
                  <a:pt x="9825145" y="0"/>
                </a:moveTo>
                <a:cubicBezTo>
                  <a:pt x="9891008" y="0"/>
                  <a:pt x="9956870" y="25126"/>
                  <a:pt x="10007122" y="75378"/>
                </a:cubicBezTo>
                <a:lnTo>
                  <a:pt x="10606125" y="674381"/>
                </a:lnTo>
                <a:cubicBezTo>
                  <a:pt x="10631251" y="699507"/>
                  <a:pt x="10650095" y="728535"/>
                  <a:pt x="10662658" y="759515"/>
                </a:cubicBezTo>
                <a:lnTo>
                  <a:pt x="10665145" y="772298"/>
                </a:lnTo>
                <a:lnTo>
                  <a:pt x="10665235" y="772434"/>
                </a:lnTo>
                <a:cubicBezTo>
                  <a:pt x="10702150" y="863464"/>
                  <a:pt x="10683693" y="971696"/>
                  <a:pt x="10609864" y="1045525"/>
                </a:cubicBezTo>
                <a:lnTo>
                  <a:pt x="10009974" y="1645413"/>
                </a:lnTo>
                <a:cubicBezTo>
                  <a:pt x="9911536" y="1743852"/>
                  <a:pt x="9751936" y="1743852"/>
                  <a:pt x="9653497" y="1645413"/>
                </a:cubicBezTo>
                <a:lnTo>
                  <a:pt x="9653498" y="1645414"/>
                </a:lnTo>
                <a:cubicBezTo>
                  <a:pt x="9555060" y="1546975"/>
                  <a:pt x="9555060" y="1387376"/>
                  <a:pt x="9653498" y="1288937"/>
                </a:cubicBezTo>
                <a:lnTo>
                  <a:pt x="9749578" y="1192857"/>
                </a:lnTo>
                <a:lnTo>
                  <a:pt x="337625" y="1192856"/>
                </a:lnTo>
                <a:cubicBezTo>
                  <a:pt x="197777" y="1192856"/>
                  <a:pt x="77787" y="1107829"/>
                  <a:pt x="26533" y="986650"/>
                </a:cubicBezTo>
                <a:lnTo>
                  <a:pt x="1" y="855232"/>
                </a:lnTo>
                <a:lnTo>
                  <a:pt x="26533" y="723813"/>
                </a:lnTo>
                <a:cubicBezTo>
                  <a:pt x="77787" y="602635"/>
                  <a:pt x="197777" y="517607"/>
                  <a:pt x="337625" y="517607"/>
                </a:cubicBezTo>
                <a:lnTo>
                  <a:pt x="9721445" y="517607"/>
                </a:lnTo>
                <a:lnTo>
                  <a:pt x="9643169" y="439331"/>
                </a:lnTo>
                <a:cubicBezTo>
                  <a:pt x="9542666" y="338828"/>
                  <a:pt x="9542666" y="175881"/>
                  <a:pt x="9643169" y="75378"/>
                </a:cubicBezTo>
                <a:cubicBezTo>
                  <a:pt x="9693420" y="25126"/>
                  <a:pt x="9759283" y="0"/>
                  <a:pt x="9825145" y="0"/>
                </a:cubicBezTo>
                <a:close/>
              </a:path>
            </a:pathLst>
          </a:custGeom>
          <a:solidFill>
            <a:schemeClr val="tx1">
              <a:alpha val="9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7" name="Group 15">
            <a:extLst>
              <a:ext uri="{FF2B5EF4-FFF2-40B4-BE49-F238E27FC236}">
                <a16:creationId xmlns:a16="http://schemas.microsoft.com/office/drawing/2014/main" id="{C293FA02-DF0E-48C8-9D0F-22A342C8E911}"/>
              </a:ext>
            </a:extLst>
          </p:cNvPr>
          <p:cNvGrpSpPr/>
          <p:nvPr/>
        </p:nvGrpSpPr>
        <p:grpSpPr>
          <a:xfrm>
            <a:off x="649491" y="1861437"/>
            <a:ext cx="11272389" cy="1543354"/>
            <a:chOff x="-29027" y="427480"/>
            <a:chExt cx="11272389" cy="1543354"/>
          </a:xfrm>
          <a:solidFill>
            <a:schemeClr val="bg1"/>
          </a:solidFill>
        </p:grpSpPr>
        <p:sp>
          <p:nvSpPr>
            <p:cNvPr id="168" name="Rectangle: Rounded Corners 1">
              <a:extLst>
                <a:ext uri="{FF2B5EF4-FFF2-40B4-BE49-F238E27FC236}">
                  <a16:creationId xmlns:a16="http://schemas.microsoft.com/office/drawing/2014/main" id="{15F8E885-B8D3-4826-A7E8-2880DF343BE9}"/>
                </a:ext>
              </a:extLst>
            </p:cNvPr>
            <p:cNvSpPr/>
            <p:nvPr/>
          </p:nvSpPr>
          <p:spPr>
            <a:xfrm>
              <a:off x="-29027" y="1069144"/>
              <a:ext cx="11110504" cy="67524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Rounded Corners 4">
              <a:extLst>
                <a:ext uri="{FF2B5EF4-FFF2-40B4-BE49-F238E27FC236}">
                  <a16:creationId xmlns:a16="http://schemas.microsoft.com/office/drawing/2014/main" id="{6A0329F1-FB33-4290-B422-74F81E3744F2}"/>
                </a:ext>
              </a:extLst>
            </p:cNvPr>
            <p:cNvSpPr/>
            <p:nvPr/>
          </p:nvSpPr>
          <p:spPr>
            <a:xfrm rot="2700000">
              <a:off x="9879163" y="851039"/>
              <a:ext cx="1361826" cy="51470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Rounded Corners 5">
              <a:extLst>
                <a:ext uri="{FF2B5EF4-FFF2-40B4-BE49-F238E27FC236}">
                  <a16:creationId xmlns:a16="http://schemas.microsoft.com/office/drawing/2014/main" id="{76BEF34A-F482-4473-BEA3-3F8B07BB1FA8}"/>
                </a:ext>
              </a:extLst>
            </p:cNvPr>
            <p:cNvSpPr/>
            <p:nvPr/>
          </p:nvSpPr>
          <p:spPr>
            <a:xfrm rot="18900000">
              <a:off x="9890857" y="1466701"/>
              <a:ext cx="1352505" cy="5041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4" name="TextBox 69">
            <a:extLst>
              <a:ext uri="{FF2B5EF4-FFF2-40B4-BE49-F238E27FC236}">
                <a16:creationId xmlns:a16="http://schemas.microsoft.com/office/drawing/2014/main" id="{E5D03C8D-E8F5-406C-A01E-0AF85145FE82}"/>
              </a:ext>
            </a:extLst>
          </p:cNvPr>
          <p:cNvSpPr txBox="1"/>
          <p:nvPr/>
        </p:nvSpPr>
        <p:spPr>
          <a:xfrm>
            <a:off x="592982" y="2594938"/>
            <a:ext cx="3110316" cy="461665"/>
          </a:xfrm>
          <a:prstGeom prst="rect">
            <a:avLst/>
          </a:prstGeom>
          <a:noFill/>
        </p:spPr>
        <p:txBody>
          <a:bodyPr wrap="square" rtlCol="0">
            <a:spAutoFit/>
          </a:bodyPr>
          <a:lstStyle/>
          <a:p>
            <a:pPr algn="ctr"/>
            <a:r>
              <a:rPr lang="ar-SY" sz="2400" b="1" dirty="0">
                <a:latin typeface="Century Gothic" panose="020B0502020202020204" pitchFamily="34" charset="0"/>
              </a:rPr>
              <a:t>التنمية المستدامة</a:t>
            </a:r>
            <a:endParaRPr lang="en-US" sz="2400" b="1" dirty="0">
              <a:latin typeface="Century Gothic" panose="020B0502020202020204" pitchFamily="34" charset="0"/>
            </a:endParaRPr>
          </a:p>
        </p:txBody>
      </p:sp>
      <p:grpSp>
        <p:nvGrpSpPr>
          <p:cNvPr id="2" name="مجموعة 1"/>
          <p:cNvGrpSpPr/>
          <p:nvPr/>
        </p:nvGrpSpPr>
        <p:grpSpPr>
          <a:xfrm>
            <a:off x="2824067" y="2292767"/>
            <a:ext cx="1477108" cy="4149291"/>
            <a:chOff x="2824067" y="2292767"/>
            <a:chExt cx="1477108" cy="4149291"/>
          </a:xfrm>
        </p:grpSpPr>
        <p:grpSp>
          <p:nvGrpSpPr>
            <p:cNvPr id="151" name="Group 14">
              <a:extLst>
                <a:ext uri="{FF2B5EF4-FFF2-40B4-BE49-F238E27FC236}">
                  <a16:creationId xmlns:a16="http://schemas.microsoft.com/office/drawing/2014/main" id="{6B9CEAB5-1362-4930-A81D-EC2DD34EF1C7}"/>
                </a:ext>
              </a:extLst>
            </p:cNvPr>
            <p:cNvGrpSpPr/>
            <p:nvPr/>
          </p:nvGrpSpPr>
          <p:grpSpPr>
            <a:xfrm>
              <a:off x="2824067" y="2925813"/>
              <a:ext cx="1477108" cy="3516245"/>
              <a:chOff x="2595489" y="1491856"/>
              <a:chExt cx="1477108" cy="3516245"/>
            </a:xfrm>
            <a:effectLst/>
          </p:grpSpPr>
          <p:sp>
            <p:nvSpPr>
              <p:cNvPr id="152" name="Rectangle 9">
                <a:extLst>
                  <a:ext uri="{FF2B5EF4-FFF2-40B4-BE49-F238E27FC236}">
                    <a16:creationId xmlns:a16="http://schemas.microsoft.com/office/drawing/2014/main" id="{F7B426CA-C1AC-4AB8-B340-FC826184B90F}"/>
                  </a:ext>
                </a:extLst>
              </p:cNvPr>
              <p:cNvSpPr/>
              <p:nvPr/>
            </p:nvSpPr>
            <p:spPr>
              <a:xfrm>
                <a:off x="3306055" y="1491856"/>
                <a:ext cx="45719" cy="2103120"/>
              </a:xfrm>
              <a:prstGeom prst="rect">
                <a:avLst/>
              </a:prstGeom>
              <a:solidFill>
                <a:srgbClr val="0181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7">
                <a:extLst>
                  <a:ext uri="{FF2B5EF4-FFF2-40B4-BE49-F238E27FC236}">
                    <a16:creationId xmlns:a16="http://schemas.microsoft.com/office/drawing/2014/main" id="{17F88EC8-327A-4049-BAD8-03950BCEEEFB}"/>
                  </a:ext>
                </a:extLst>
              </p:cNvPr>
              <p:cNvSpPr/>
              <p:nvPr/>
            </p:nvSpPr>
            <p:spPr>
              <a:xfrm>
                <a:off x="2595489" y="3530993"/>
                <a:ext cx="1477108" cy="1477108"/>
              </a:xfrm>
              <a:prstGeom prst="ellipse">
                <a:avLst/>
              </a:prstGeom>
              <a:solidFill>
                <a:srgbClr val="0181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Isosceles Triangle 8">
                <a:extLst>
                  <a:ext uri="{FF2B5EF4-FFF2-40B4-BE49-F238E27FC236}">
                    <a16:creationId xmlns:a16="http://schemas.microsoft.com/office/drawing/2014/main" id="{DFED67B0-228E-4FFC-B47F-3632ADBF0A15}"/>
                  </a:ext>
                </a:extLst>
              </p:cNvPr>
              <p:cNvSpPr/>
              <p:nvPr/>
            </p:nvSpPr>
            <p:spPr>
              <a:xfrm>
                <a:off x="3193366" y="3446587"/>
                <a:ext cx="281354" cy="168812"/>
              </a:xfrm>
              <a:prstGeom prst="triangle">
                <a:avLst/>
              </a:prstGeom>
              <a:solidFill>
                <a:srgbClr val="0181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3">
              <a:extLst>
                <a:ext uri="{FF2B5EF4-FFF2-40B4-BE49-F238E27FC236}">
                  <a16:creationId xmlns:a16="http://schemas.microsoft.com/office/drawing/2014/main" id="{33E013AA-47DB-4CF7-BD10-82D59F9ECED6}"/>
                </a:ext>
              </a:extLst>
            </p:cNvPr>
            <p:cNvGrpSpPr/>
            <p:nvPr/>
          </p:nvGrpSpPr>
          <p:grpSpPr>
            <a:xfrm>
              <a:off x="3102926" y="2292767"/>
              <a:ext cx="919389" cy="675249"/>
              <a:chOff x="2874348" y="858810"/>
              <a:chExt cx="919389" cy="675249"/>
            </a:xfrm>
          </p:grpSpPr>
          <p:sp>
            <p:nvSpPr>
              <p:cNvPr id="172" name="Rectangle: Top Corners Rounded 2">
                <a:extLst>
                  <a:ext uri="{FF2B5EF4-FFF2-40B4-BE49-F238E27FC236}">
                    <a16:creationId xmlns:a16="http://schemas.microsoft.com/office/drawing/2014/main" id="{F2627C3C-AA4A-42D1-9E47-5F8E30D36D3F}"/>
                  </a:ext>
                </a:extLst>
              </p:cNvPr>
              <p:cNvSpPr/>
              <p:nvPr/>
            </p:nvSpPr>
            <p:spPr>
              <a:xfrm>
                <a:off x="2968283" y="858810"/>
                <a:ext cx="731520" cy="675249"/>
              </a:xfrm>
              <a:prstGeom prst="round2SameRect">
                <a:avLst>
                  <a:gd name="adj1" fmla="val 0"/>
                  <a:gd name="adj2" fmla="val 50000"/>
                </a:avLst>
              </a:prstGeom>
              <a:solidFill>
                <a:srgbClr val="0181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ight Triangle 11">
                <a:extLst>
                  <a:ext uri="{FF2B5EF4-FFF2-40B4-BE49-F238E27FC236}">
                    <a16:creationId xmlns:a16="http://schemas.microsoft.com/office/drawing/2014/main" id="{15257AA4-CA41-4AAC-B982-1D63C88E3A86}"/>
                  </a:ext>
                </a:extLst>
              </p:cNvPr>
              <p:cNvSpPr/>
              <p:nvPr/>
            </p:nvSpPr>
            <p:spPr>
              <a:xfrm flipH="1">
                <a:off x="2874348" y="858810"/>
                <a:ext cx="93934" cy="210334"/>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ight Triangle 12">
                <a:extLst>
                  <a:ext uri="{FF2B5EF4-FFF2-40B4-BE49-F238E27FC236}">
                    <a16:creationId xmlns:a16="http://schemas.microsoft.com/office/drawing/2014/main" id="{D32A2A8B-E75E-4FD1-9D9F-3AE4CBDE0904}"/>
                  </a:ext>
                </a:extLst>
              </p:cNvPr>
              <p:cNvSpPr/>
              <p:nvPr/>
            </p:nvSpPr>
            <p:spPr>
              <a:xfrm>
                <a:off x="3699803" y="858810"/>
                <a:ext cx="93934" cy="210334"/>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5" name="Graphic 71" descr="Pie chart">
              <a:extLst>
                <a:ext uri="{FF2B5EF4-FFF2-40B4-BE49-F238E27FC236}">
                  <a16:creationId xmlns:a16="http://schemas.microsoft.com/office/drawing/2014/main" id="{BD19F3E3-B726-4873-AF51-F7E9532D83B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86773" y="2394616"/>
              <a:ext cx="365760" cy="365760"/>
            </a:xfrm>
            <a:prstGeom prst="rect">
              <a:avLst/>
            </a:prstGeom>
          </p:spPr>
        </p:pic>
        <p:grpSp>
          <p:nvGrpSpPr>
            <p:cNvPr id="211" name="Group 84">
              <a:extLst>
                <a:ext uri="{FF2B5EF4-FFF2-40B4-BE49-F238E27FC236}">
                  <a16:creationId xmlns:a16="http://schemas.microsoft.com/office/drawing/2014/main" id="{D4AC0E83-52A9-48F0-945C-22151AFABE47}"/>
                </a:ext>
              </a:extLst>
            </p:cNvPr>
            <p:cNvGrpSpPr/>
            <p:nvPr/>
          </p:nvGrpSpPr>
          <p:grpSpPr>
            <a:xfrm>
              <a:off x="2872300" y="5180994"/>
              <a:ext cx="1353950" cy="920087"/>
              <a:chOff x="2643722" y="3747037"/>
              <a:chExt cx="1353950" cy="920087"/>
            </a:xfrm>
          </p:grpSpPr>
          <p:sp>
            <p:nvSpPr>
              <p:cNvPr id="212" name="TextBox 82">
                <a:extLst>
                  <a:ext uri="{FF2B5EF4-FFF2-40B4-BE49-F238E27FC236}">
                    <a16:creationId xmlns:a16="http://schemas.microsoft.com/office/drawing/2014/main" id="{09500B2E-ACE0-4632-B8E6-313DA18A61AF}"/>
                  </a:ext>
                </a:extLst>
              </p:cNvPr>
              <p:cNvSpPr txBox="1"/>
              <p:nvPr/>
            </p:nvSpPr>
            <p:spPr>
              <a:xfrm>
                <a:off x="2773288" y="3747037"/>
                <a:ext cx="1086080" cy="338554"/>
              </a:xfrm>
              <a:prstGeom prst="rect">
                <a:avLst/>
              </a:prstGeom>
              <a:noFill/>
            </p:spPr>
            <p:txBody>
              <a:bodyPr wrap="square" rtlCol="0">
                <a:spAutoFit/>
              </a:bodyPr>
              <a:lstStyle/>
              <a:p>
                <a:pPr algn="ctr"/>
                <a:r>
                  <a:rPr lang="en-US" sz="1600" dirty="0">
                    <a:solidFill>
                      <a:schemeClr val="bg1"/>
                    </a:solidFill>
                    <a:latin typeface="Century Gothic" panose="020B0502020202020204" pitchFamily="34" charset="0"/>
                  </a:rPr>
                  <a:t>6</a:t>
                </a:r>
              </a:p>
            </p:txBody>
          </p:sp>
          <p:sp>
            <p:nvSpPr>
              <p:cNvPr id="213" name="TextBox 83">
                <a:extLst>
                  <a:ext uri="{FF2B5EF4-FFF2-40B4-BE49-F238E27FC236}">
                    <a16:creationId xmlns:a16="http://schemas.microsoft.com/office/drawing/2014/main" id="{AFC441F0-9CA1-4A31-B9E4-548F07E6DC56}"/>
                  </a:ext>
                </a:extLst>
              </p:cNvPr>
              <p:cNvSpPr txBox="1"/>
              <p:nvPr/>
            </p:nvSpPr>
            <p:spPr>
              <a:xfrm>
                <a:off x="2643722" y="4082349"/>
                <a:ext cx="1353950" cy="584775"/>
              </a:xfrm>
              <a:prstGeom prst="rect">
                <a:avLst/>
              </a:prstGeom>
              <a:noFill/>
            </p:spPr>
            <p:txBody>
              <a:bodyPr wrap="square" rtlCol="0">
                <a:spAutoFit/>
              </a:bodyPr>
              <a:lstStyle/>
              <a:p>
                <a:pPr algn="ctr"/>
                <a:r>
                  <a:rPr lang="ar-SY" sz="1600" dirty="0">
                    <a:solidFill>
                      <a:schemeClr val="bg1"/>
                    </a:solidFill>
                    <a:latin typeface="Century Gothic" panose="020B0502020202020204" pitchFamily="34" charset="0"/>
                  </a:rPr>
                  <a:t>المحافظة على</a:t>
                </a:r>
              </a:p>
              <a:p>
                <a:pPr algn="ctr"/>
                <a:r>
                  <a:rPr lang="ar-SY" sz="1600" dirty="0">
                    <a:solidFill>
                      <a:schemeClr val="bg1"/>
                    </a:solidFill>
                    <a:latin typeface="Century Gothic" panose="020B0502020202020204" pitchFamily="34" charset="0"/>
                  </a:rPr>
                  <a:t>البيئة وتنميتها</a:t>
                </a:r>
                <a:endParaRPr lang="en-US" sz="1600" dirty="0">
                  <a:solidFill>
                    <a:schemeClr val="bg1"/>
                  </a:solidFill>
                  <a:latin typeface="Century Gothic" panose="020B0502020202020204" pitchFamily="34" charset="0"/>
                </a:endParaRPr>
              </a:p>
            </p:txBody>
          </p:sp>
        </p:grpSp>
      </p:grpSp>
      <p:grpSp>
        <p:nvGrpSpPr>
          <p:cNvPr id="3" name="مجموعة 2"/>
          <p:cNvGrpSpPr/>
          <p:nvPr/>
        </p:nvGrpSpPr>
        <p:grpSpPr>
          <a:xfrm>
            <a:off x="4015429" y="2292767"/>
            <a:ext cx="1477108" cy="2953531"/>
            <a:chOff x="4015429" y="2292767"/>
            <a:chExt cx="1477108" cy="2953531"/>
          </a:xfrm>
        </p:grpSpPr>
        <p:sp>
          <p:nvSpPr>
            <p:cNvPr id="155" name="Rectangle 21">
              <a:extLst>
                <a:ext uri="{FF2B5EF4-FFF2-40B4-BE49-F238E27FC236}">
                  <a16:creationId xmlns:a16="http://schemas.microsoft.com/office/drawing/2014/main" id="{57D76A9A-EE6C-4261-92D4-108492689FC1}"/>
                </a:ext>
              </a:extLst>
            </p:cNvPr>
            <p:cNvSpPr/>
            <p:nvPr/>
          </p:nvSpPr>
          <p:spPr>
            <a:xfrm>
              <a:off x="4725995" y="2925813"/>
              <a:ext cx="45719" cy="914400"/>
            </a:xfrm>
            <a:prstGeom prst="rect">
              <a:avLst/>
            </a:prstGeom>
            <a:solidFill>
              <a:srgbClr val="02A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5" name="Group 16">
              <a:extLst>
                <a:ext uri="{FF2B5EF4-FFF2-40B4-BE49-F238E27FC236}">
                  <a16:creationId xmlns:a16="http://schemas.microsoft.com/office/drawing/2014/main" id="{5D5BC252-2CE8-42B2-9096-0256423AD5DC}"/>
                </a:ext>
              </a:extLst>
            </p:cNvPr>
            <p:cNvGrpSpPr/>
            <p:nvPr/>
          </p:nvGrpSpPr>
          <p:grpSpPr>
            <a:xfrm>
              <a:off x="4294288" y="2292767"/>
              <a:ext cx="919389" cy="675249"/>
              <a:chOff x="2874348" y="858810"/>
              <a:chExt cx="919389" cy="675249"/>
            </a:xfrm>
          </p:grpSpPr>
          <p:sp>
            <p:nvSpPr>
              <p:cNvPr id="176" name="Rectangle: Top Corners Rounded 17">
                <a:extLst>
                  <a:ext uri="{FF2B5EF4-FFF2-40B4-BE49-F238E27FC236}">
                    <a16:creationId xmlns:a16="http://schemas.microsoft.com/office/drawing/2014/main" id="{0DE9335C-1641-4677-9E3F-BD4418D6E25D}"/>
                  </a:ext>
                </a:extLst>
              </p:cNvPr>
              <p:cNvSpPr/>
              <p:nvPr/>
            </p:nvSpPr>
            <p:spPr>
              <a:xfrm>
                <a:off x="2968283" y="858810"/>
                <a:ext cx="731520" cy="675249"/>
              </a:xfrm>
              <a:prstGeom prst="round2SameRect">
                <a:avLst>
                  <a:gd name="adj1" fmla="val 0"/>
                  <a:gd name="adj2" fmla="val 50000"/>
                </a:avLst>
              </a:prstGeom>
              <a:solidFill>
                <a:srgbClr val="02A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ight Triangle 18">
                <a:extLst>
                  <a:ext uri="{FF2B5EF4-FFF2-40B4-BE49-F238E27FC236}">
                    <a16:creationId xmlns:a16="http://schemas.microsoft.com/office/drawing/2014/main" id="{998C99C1-56F6-40C0-8BCD-14128FD6CA4B}"/>
                  </a:ext>
                </a:extLst>
              </p:cNvPr>
              <p:cNvSpPr/>
              <p:nvPr/>
            </p:nvSpPr>
            <p:spPr>
              <a:xfrm flipH="1">
                <a:off x="2874348" y="858810"/>
                <a:ext cx="93934" cy="210334"/>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ight Triangle 19">
                <a:extLst>
                  <a:ext uri="{FF2B5EF4-FFF2-40B4-BE49-F238E27FC236}">
                    <a16:creationId xmlns:a16="http://schemas.microsoft.com/office/drawing/2014/main" id="{F3F80629-68D7-4BD9-B56C-042986F84E76}"/>
                  </a:ext>
                </a:extLst>
              </p:cNvPr>
              <p:cNvSpPr/>
              <p:nvPr/>
            </p:nvSpPr>
            <p:spPr>
              <a:xfrm>
                <a:off x="3699803" y="858810"/>
                <a:ext cx="93934" cy="210334"/>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9" name="Group 24">
              <a:extLst>
                <a:ext uri="{FF2B5EF4-FFF2-40B4-BE49-F238E27FC236}">
                  <a16:creationId xmlns:a16="http://schemas.microsoft.com/office/drawing/2014/main" id="{76D22C9A-9713-4777-A89D-C7D3748431B7}"/>
                </a:ext>
              </a:extLst>
            </p:cNvPr>
            <p:cNvGrpSpPr/>
            <p:nvPr/>
          </p:nvGrpSpPr>
          <p:grpSpPr>
            <a:xfrm>
              <a:off x="4015429" y="3684784"/>
              <a:ext cx="1477108" cy="1561514"/>
              <a:chOff x="3786851" y="3446587"/>
              <a:chExt cx="1477108" cy="1561514"/>
            </a:xfrm>
            <a:effectLst/>
          </p:grpSpPr>
          <p:sp>
            <p:nvSpPr>
              <p:cNvPr id="180" name="Oval 22">
                <a:extLst>
                  <a:ext uri="{FF2B5EF4-FFF2-40B4-BE49-F238E27FC236}">
                    <a16:creationId xmlns:a16="http://schemas.microsoft.com/office/drawing/2014/main" id="{88B3B422-614C-4D89-B721-BA6DF8820745}"/>
                  </a:ext>
                </a:extLst>
              </p:cNvPr>
              <p:cNvSpPr/>
              <p:nvPr/>
            </p:nvSpPr>
            <p:spPr>
              <a:xfrm>
                <a:off x="3786851" y="3530993"/>
                <a:ext cx="1477108" cy="1477108"/>
              </a:xfrm>
              <a:prstGeom prst="ellipse">
                <a:avLst/>
              </a:prstGeom>
              <a:solidFill>
                <a:srgbClr val="02A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Isosceles Triangle 23">
                <a:extLst>
                  <a:ext uri="{FF2B5EF4-FFF2-40B4-BE49-F238E27FC236}">
                    <a16:creationId xmlns:a16="http://schemas.microsoft.com/office/drawing/2014/main" id="{FF39A25A-7C2F-4D5D-9D01-04779697270F}"/>
                  </a:ext>
                </a:extLst>
              </p:cNvPr>
              <p:cNvSpPr/>
              <p:nvPr/>
            </p:nvSpPr>
            <p:spPr>
              <a:xfrm>
                <a:off x="4384728" y="3446587"/>
                <a:ext cx="281354" cy="168812"/>
              </a:xfrm>
              <a:prstGeom prst="triangle">
                <a:avLst/>
              </a:prstGeom>
              <a:solidFill>
                <a:srgbClr val="02A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6" name="Graphic 73" descr="Speaker Phone">
              <a:extLst>
                <a:ext uri="{FF2B5EF4-FFF2-40B4-BE49-F238E27FC236}">
                  <a16:creationId xmlns:a16="http://schemas.microsoft.com/office/drawing/2014/main" id="{2A7940A4-10BE-44E0-8C05-B94840AB9ACD}"/>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78136" y="2382862"/>
              <a:ext cx="365760" cy="365760"/>
            </a:xfrm>
            <a:prstGeom prst="rect">
              <a:avLst/>
            </a:prstGeom>
          </p:spPr>
        </p:pic>
        <p:grpSp>
          <p:nvGrpSpPr>
            <p:cNvPr id="214" name="Group 85">
              <a:extLst>
                <a:ext uri="{FF2B5EF4-FFF2-40B4-BE49-F238E27FC236}">
                  <a16:creationId xmlns:a16="http://schemas.microsoft.com/office/drawing/2014/main" id="{EEDC1A7C-2E6E-4FDA-BDB1-816D0D844387}"/>
                </a:ext>
              </a:extLst>
            </p:cNvPr>
            <p:cNvGrpSpPr/>
            <p:nvPr/>
          </p:nvGrpSpPr>
          <p:grpSpPr>
            <a:xfrm>
              <a:off x="4084041" y="3853596"/>
              <a:ext cx="1353950" cy="1392702"/>
              <a:chOff x="2643722" y="3615399"/>
              <a:chExt cx="1353950" cy="1392702"/>
            </a:xfrm>
          </p:grpSpPr>
          <p:sp>
            <p:nvSpPr>
              <p:cNvPr id="215" name="TextBox 86">
                <a:extLst>
                  <a:ext uri="{FF2B5EF4-FFF2-40B4-BE49-F238E27FC236}">
                    <a16:creationId xmlns:a16="http://schemas.microsoft.com/office/drawing/2014/main" id="{8169F724-631A-4D2C-A422-47282D65508F}"/>
                  </a:ext>
                </a:extLst>
              </p:cNvPr>
              <p:cNvSpPr txBox="1"/>
              <p:nvPr/>
            </p:nvSpPr>
            <p:spPr>
              <a:xfrm>
                <a:off x="2773288" y="3615399"/>
                <a:ext cx="1086080" cy="338554"/>
              </a:xfrm>
              <a:prstGeom prst="rect">
                <a:avLst/>
              </a:prstGeom>
              <a:noFill/>
            </p:spPr>
            <p:txBody>
              <a:bodyPr wrap="square" rtlCol="0">
                <a:spAutoFit/>
              </a:bodyPr>
              <a:lstStyle/>
              <a:p>
                <a:pPr algn="ctr"/>
                <a:r>
                  <a:rPr lang="en-US" sz="1600" dirty="0">
                    <a:solidFill>
                      <a:schemeClr val="bg1"/>
                    </a:solidFill>
                    <a:latin typeface="Century Gothic" panose="020B0502020202020204" pitchFamily="34" charset="0"/>
                  </a:rPr>
                  <a:t>5</a:t>
                </a:r>
              </a:p>
            </p:txBody>
          </p:sp>
          <p:sp>
            <p:nvSpPr>
              <p:cNvPr id="216" name="TextBox 87">
                <a:extLst>
                  <a:ext uri="{FF2B5EF4-FFF2-40B4-BE49-F238E27FC236}">
                    <a16:creationId xmlns:a16="http://schemas.microsoft.com/office/drawing/2014/main" id="{720D3654-68A8-47BE-B3AB-7AADB617F87D}"/>
                  </a:ext>
                </a:extLst>
              </p:cNvPr>
              <p:cNvSpPr txBox="1"/>
              <p:nvPr/>
            </p:nvSpPr>
            <p:spPr>
              <a:xfrm>
                <a:off x="2643722" y="3930883"/>
                <a:ext cx="1353950" cy="1077218"/>
              </a:xfrm>
              <a:prstGeom prst="rect">
                <a:avLst/>
              </a:prstGeom>
              <a:noFill/>
            </p:spPr>
            <p:txBody>
              <a:bodyPr wrap="square" rtlCol="0">
                <a:spAutoFit/>
              </a:bodyPr>
              <a:lstStyle/>
              <a:p>
                <a:pPr algn="ctr"/>
                <a:r>
                  <a:rPr lang="ar-SY" sz="1600" dirty="0">
                    <a:solidFill>
                      <a:schemeClr val="bg1"/>
                    </a:solidFill>
                    <a:latin typeface="Century Gothic" panose="020B0502020202020204" pitchFamily="34" charset="0"/>
                  </a:rPr>
                  <a:t>خدمة المجتمع</a:t>
                </a:r>
              </a:p>
              <a:p>
                <a:pPr algn="ctr"/>
                <a:r>
                  <a:rPr lang="ar-SY" sz="1600" dirty="0">
                    <a:solidFill>
                      <a:schemeClr val="bg1"/>
                    </a:solidFill>
                    <a:latin typeface="Century Gothic" panose="020B0502020202020204" pitchFamily="34" charset="0"/>
                  </a:rPr>
                  <a:t>وحماية أفراده</a:t>
                </a:r>
              </a:p>
              <a:p>
                <a:pPr algn="ctr"/>
                <a:r>
                  <a:rPr lang="ar-SY" sz="1600" dirty="0">
                    <a:solidFill>
                      <a:schemeClr val="bg1"/>
                    </a:solidFill>
                    <a:latin typeface="Century Gothic" panose="020B0502020202020204" pitchFamily="34" charset="0"/>
                  </a:rPr>
                  <a:t>وتأهيلهم</a:t>
                </a:r>
              </a:p>
              <a:p>
                <a:pPr algn="ctr"/>
                <a:r>
                  <a:rPr lang="ar-SY" sz="1600" dirty="0">
                    <a:solidFill>
                      <a:schemeClr val="bg1"/>
                    </a:solidFill>
                    <a:latin typeface="Century Gothic" panose="020B0502020202020204" pitchFamily="34" charset="0"/>
                  </a:rPr>
                  <a:t>للمستقبل</a:t>
                </a:r>
                <a:endParaRPr lang="en-US" sz="1600" dirty="0">
                  <a:solidFill>
                    <a:schemeClr val="bg1"/>
                  </a:solidFill>
                  <a:latin typeface="Century Gothic" panose="020B0502020202020204" pitchFamily="34" charset="0"/>
                </a:endParaRPr>
              </a:p>
            </p:txBody>
          </p:sp>
        </p:grpSp>
      </p:grpSp>
      <p:grpSp>
        <p:nvGrpSpPr>
          <p:cNvPr id="8" name="مجموعة 7"/>
          <p:cNvGrpSpPr/>
          <p:nvPr/>
        </p:nvGrpSpPr>
        <p:grpSpPr>
          <a:xfrm>
            <a:off x="5213677" y="2292767"/>
            <a:ext cx="1477108" cy="4149291"/>
            <a:chOff x="5213677" y="2292767"/>
            <a:chExt cx="1477108" cy="4149291"/>
          </a:xfrm>
        </p:grpSpPr>
        <p:grpSp>
          <p:nvGrpSpPr>
            <p:cNvPr id="156" name="Group 25">
              <a:extLst>
                <a:ext uri="{FF2B5EF4-FFF2-40B4-BE49-F238E27FC236}">
                  <a16:creationId xmlns:a16="http://schemas.microsoft.com/office/drawing/2014/main" id="{D4B9D1E0-1247-422C-994A-EC7ADE46FA91}"/>
                </a:ext>
              </a:extLst>
            </p:cNvPr>
            <p:cNvGrpSpPr/>
            <p:nvPr/>
          </p:nvGrpSpPr>
          <p:grpSpPr>
            <a:xfrm>
              <a:off x="5213677" y="2925813"/>
              <a:ext cx="1477108" cy="3516245"/>
              <a:chOff x="2595489" y="1491856"/>
              <a:chExt cx="1477108" cy="3516245"/>
            </a:xfrm>
            <a:effectLst/>
          </p:grpSpPr>
          <p:sp>
            <p:nvSpPr>
              <p:cNvPr id="157" name="Rectangle 26">
                <a:extLst>
                  <a:ext uri="{FF2B5EF4-FFF2-40B4-BE49-F238E27FC236}">
                    <a16:creationId xmlns:a16="http://schemas.microsoft.com/office/drawing/2014/main" id="{BC94AF4A-FB68-4FB8-B010-9E260589D363}"/>
                  </a:ext>
                </a:extLst>
              </p:cNvPr>
              <p:cNvSpPr/>
              <p:nvPr/>
            </p:nvSpPr>
            <p:spPr>
              <a:xfrm>
                <a:off x="3306055" y="1491856"/>
                <a:ext cx="45719" cy="2103120"/>
              </a:xfrm>
              <a:prstGeom prst="rect">
                <a:avLst/>
              </a:prstGeom>
              <a:solidFill>
                <a:srgbClr val="8AC4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27">
                <a:extLst>
                  <a:ext uri="{FF2B5EF4-FFF2-40B4-BE49-F238E27FC236}">
                    <a16:creationId xmlns:a16="http://schemas.microsoft.com/office/drawing/2014/main" id="{A7416E84-B759-4B8D-8BF3-56542DF6C4D0}"/>
                  </a:ext>
                </a:extLst>
              </p:cNvPr>
              <p:cNvSpPr/>
              <p:nvPr/>
            </p:nvSpPr>
            <p:spPr>
              <a:xfrm>
                <a:off x="2595489" y="3530993"/>
                <a:ext cx="1477108" cy="1477108"/>
              </a:xfrm>
              <a:prstGeom prst="ellipse">
                <a:avLst/>
              </a:prstGeom>
              <a:solidFill>
                <a:srgbClr val="8AC4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Isosceles Triangle 28">
                <a:extLst>
                  <a:ext uri="{FF2B5EF4-FFF2-40B4-BE49-F238E27FC236}">
                    <a16:creationId xmlns:a16="http://schemas.microsoft.com/office/drawing/2014/main" id="{FCC80419-A393-4889-9EA3-17A79261DCC1}"/>
                  </a:ext>
                </a:extLst>
              </p:cNvPr>
              <p:cNvSpPr/>
              <p:nvPr/>
            </p:nvSpPr>
            <p:spPr>
              <a:xfrm>
                <a:off x="3193366" y="3446587"/>
                <a:ext cx="281354" cy="168812"/>
              </a:xfrm>
              <a:prstGeom prst="triangle">
                <a:avLst/>
              </a:prstGeom>
              <a:solidFill>
                <a:srgbClr val="8AC4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مجموعة 3"/>
            <p:cNvGrpSpPr/>
            <p:nvPr/>
          </p:nvGrpSpPr>
          <p:grpSpPr>
            <a:xfrm>
              <a:off x="5320558" y="2292767"/>
              <a:ext cx="1353950" cy="4126431"/>
              <a:chOff x="5320558" y="2292767"/>
              <a:chExt cx="1353950" cy="4126431"/>
            </a:xfrm>
          </p:grpSpPr>
          <p:grpSp>
            <p:nvGrpSpPr>
              <p:cNvPr id="182" name="Group 29">
                <a:extLst>
                  <a:ext uri="{FF2B5EF4-FFF2-40B4-BE49-F238E27FC236}">
                    <a16:creationId xmlns:a16="http://schemas.microsoft.com/office/drawing/2014/main" id="{10B848EE-13BF-4A75-8507-0AE2E23CA56F}"/>
                  </a:ext>
                </a:extLst>
              </p:cNvPr>
              <p:cNvGrpSpPr/>
              <p:nvPr/>
            </p:nvGrpSpPr>
            <p:grpSpPr>
              <a:xfrm>
                <a:off x="5492536" y="2292767"/>
                <a:ext cx="919389" cy="675249"/>
                <a:chOff x="2874348" y="858810"/>
                <a:chExt cx="919389" cy="675249"/>
              </a:xfrm>
            </p:grpSpPr>
            <p:sp>
              <p:nvSpPr>
                <p:cNvPr id="183" name="Rectangle: Top Corners Rounded 30">
                  <a:extLst>
                    <a:ext uri="{FF2B5EF4-FFF2-40B4-BE49-F238E27FC236}">
                      <a16:creationId xmlns:a16="http://schemas.microsoft.com/office/drawing/2014/main" id="{665A67DB-4102-406E-8C94-F324DC744616}"/>
                    </a:ext>
                  </a:extLst>
                </p:cNvPr>
                <p:cNvSpPr/>
                <p:nvPr/>
              </p:nvSpPr>
              <p:spPr>
                <a:xfrm>
                  <a:off x="2968283" y="858810"/>
                  <a:ext cx="731520" cy="675249"/>
                </a:xfrm>
                <a:prstGeom prst="round2SameRect">
                  <a:avLst>
                    <a:gd name="adj1" fmla="val 0"/>
                    <a:gd name="adj2" fmla="val 50000"/>
                  </a:avLst>
                </a:prstGeom>
                <a:solidFill>
                  <a:srgbClr val="8AC4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ight Triangle 31">
                  <a:extLst>
                    <a:ext uri="{FF2B5EF4-FFF2-40B4-BE49-F238E27FC236}">
                      <a16:creationId xmlns:a16="http://schemas.microsoft.com/office/drawing/2014/main" id="{E573E6B8-5A88-43D5-9BDF-2E675917F87E}"/>
                    </a:ext>
                  </a:extLst>
                </p:cNvPr>
                <p:cNvSpPr/>
                <p:nvPr/>
              </p:nvSpPr>
              <p:spPr>
                <a:xfrm flipH="1">
                  <a:off x="2874348" y="858810"/>
                  <a:ext cx="93934" cy="210334"/>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ight Triangle 32">
                  <a:extLst>
                    <a:ext uri="{FF2B5EF4-FFF2-40B4-BE49-F238E27FC236}">
                      <a16:creationId xmlns:a16="http://schemas.microsoft.com/office/drawing/2014/main" id="{7CEA4E3D-0F22-4929-BB1E-AFDCF8ED8539}"/>
                    </a:ext>
                  </a:extLst>
                </p:cNvPr>
                <p:cNvSpPr/>
                <p:nvPr/>
              </p:nvSpPr>
              <p:spPr>
                <a:xfrm>
                  <a:off x="3699803" y="858810"/>
                  <a:ext cx="93934" cy="210334"/>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7" name="Graphic 75" descr="Head with gears">
                <a:extLst>
                  <a:ext uri="{FF2B5EF4-FFF2-40B4-BE49-F238E27FC236}">
                    <a16:creationId xmlns:a16="http://schemas.microsoft.com/office/drawing/2014/main" id="{77DB0BB2-0F5E-4655-BA2C-180C3751DC8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789643" y="2419379"/>
                <a:ext cx="365760" cy="365760"/>
              </a:xfrm>
              <a:prstGeom prst="rect">
                <a:avLst/>
              </a:prstGeom>
            </p:spPr>
          </p:pic>
          <p:grpSp>
            <p:nvGrpSpPr>
              <p:cNvPr id="217" name="Group 88">
                <a:extLst>
                  <a:ext uri="{FF2B5EF4-FFF2-40B4-BE49-F238E27FC236}">
                    <a16:creationId xmlns:a16="http://schemas.microsoft.com/office/drawing/2014/main" id="{7CAA4A0F-F5F2-48E0-B69F-664735508FAA}"/>
                  </a:ext>
                </a:extLst>
              </p:cNvPr>
              <p:cNvGrpSpPr/>
              <p:nvPr/>
            </p:nvGrpSpPr>
            <p:grpSpPr>
              <a:xfrm>
                <a:off x="5320558" y="5128181"/>
                <a:ext cx="1353950" cy="1291017"/>
                <a:chOff x="2684711" y="3747037"/>
                <a:chExt cx="1353950" cy="1291017"/>
              </a:xfrm>
            </p:grpSpPr>
            <p:sp>
              <p:nvSpPr>
                <p:cNvPr id="218" name="TextBox 89">
                  <a:extLst>
                    <a:ext uri="{FF2B5EF4-FFF2-40B4-BE49-F238E27FC236}">
                      <a16:creationId xmlns:a16="http://schemas.microsoft.com/office/drawing/2014/main" id="{69E70BDC-2596-4044-A484-721C8670544B}"/>
                    </a:ext>
                  </a:extLst>
                </p:cNvPr>
                <p:cNvSpPr txBox="1"/>
                <p:nvPr/>
              </p:nvSpPr>
              <p:spPr>
                <a:xfrm>
                  <a:off x="2773288" y="3747037"/>
                  <a:ext cx="1086080" cy="338554"/>
                </a:xfrm>
                <a:prstGeom prst="rect">
                  <a:avLst/>
                </a:prstGeom>
                <a:noFill/>
              </p:spPr>
              <p:txBody>
                <a:bodyPr wrap="square" rtlCol="0">
                  <a:spAutoFit/>
                </a:bodyPr>
                <a:lstStyle/>
                <a:p>
                  <a:pPr algn="ctr"/>
                  <a:r>
                    <a:rPr lang="en-US" sz="1600" dirty="0">
                      <a:solidFill>
                        <a:schemeClr val="bg1"/>
                      </a:solidFill>
                      <a:latin typeface="Century Gothic" panose="020B0502020202020204" pitchFamily="34" charset="0"/>
                    </a:rPr>
                    <a:t>4</a:t>
                  </a:r>
                </a:p>
              </p:txBody>
            </p:sp>
            <p:sp>
              <p:nvSpPr>
                <p:cNvPr id="219" name="TextBox 90">
                  <a:extLst>
                    <a:ext uri="{FF2B5EF4-FFF2-40B4-BE49-F238E27FC236}">
                      <a16:creationId xmlns:a16="http://schemas.microsoft.com/office/drawing/2014/main" id="{48FEA1CF-F4A6-4DA5-AC9A-57D97EF90706}"/>
                    </a:ext>
                  </a:extLst>
                </p:cNvPr>
                <p:cNvSpPr txBox="1"/>
                <p:nvPr/>
              </p:nvSpPr>
              <p:spPr>
                <a:xfrm>
                  <a:off x="2684711" y="3960836"/>
                  <a:ext cx="1353950" cy="1077218"/>
                </a:xfrm>
                <a:prstGeom prst="rect">
                  <a:avLst/>
                </a:prstGeom>
                <a:noFill/>
              </p:spPr>
              <p:txBody>
                <a:bodyPr wrap="square" rtlCol="0">
                  <a:spAutoFit/>
                </a:bodyPr>
                <a:lstStyle/>
                <a:p>
                  <a:pPr algn="ctr"/>
                  <a:r>
                    <a:rPr lang="ar-SY" sz="1600" dirty="0">
                      <a:solidFill>
                        <a:schemeClr val="bg1"/>
                      </a:solidFill>
                      <a:latin typeface="Century Gothic" panose="020B0502020202020204" pitchFamily="34" charset="0"/>
                    </a:rPr>
                    <a:t>تنمية الموارد</a:t>
                  </a:r>
                </a:p>
                <a:p>
                  <a:pPr algn="ctr"/>
                  <a:r>
                    <a:rPr lang="ar-SY" sz="1600" dirty="0">
                      <a:solidFill>
                        <a:schemeClr val="bg1"/>
                      </a:solidFill>
                      <a:latin typeface="Century Gothic" panose="020B0502020202020204" pitchFamily="34" charset="0"/>
                    </a:rPr>
                    <a:t>والثروات الطبيعية</a:t>
                  </a:r>
                </a:p>
                <a:p>
                  <a:pPr algn="ctr"/>
                  <a:r>
                    <a:rPr lang="ar-SY" sz="1600" dirty="0">
                      <a:solidFill>
                        <a:schemeClr val="bg1"/>
                      </a:solidFill>
                      <a:latin typeface="Century Gothic" panose="020B0502020202020204" pitchFamily="34" charset="0"/>
                    </a:rPr>
                    <a:t>لاستثمارها في</a:t>
                  </a:r>
                </a:p>
                <a:p>
                  <a:pPr algn="ctr"/>
                  <a:r>
                    <a:rPr lang="ar-SY" sz="1600" dirty="0">
                      <a:solidFill>
                        <a:schemeClr val="bg1"/>
                      </a:solidFill>
                      <a:latin typeface="Century Gothic" panose="020B0502020202020204" pitchFamily="34" charset="0"/>
                    </a:rPr>
                    <a:t>المستقبل</a:t>
                  </a:r>
                  <a:endParaRPr lang="en-US" sz="1600" dirty="0">
                    <a:solidFill>
                      <a:schemeClr val="bg1"/>
                    </a:solidFill>
                    <a:latin typeface="Century Gothic" panose="020B0502020202020204" pitchFamily="34" charset="0"/>
                  </a:endParaRPr>
                </a:p>
              </p:txBody>
            </p:sp>
          </p:grpSp>
        </p:grpSp>
      </p:grpSp>
      <p:grpSp>
        <p:nvGrpSpPr>
          <p:cNvPr id="5" name="مجموعة 4"/>
          <p:cNvGrpSpPr/>
          <p:nvPr/>
        </p:nvGrpSpPr>
        <p:grpSpPr>
          <a:xfrm>
            <a:off x="6405039" y="2292767"/>
            <a:ext cx="1477108" cy="2953531"/>
            <a:chOff x="6405039" y="2292767"/>
            <a:chExt cx="1477108" cy="2953531"/>
          </a:xfrm>
        </p:grpSpPr>
        <p:sp>
          <p:nvSpPr>
            <p:cNvPr id="160" name="Rectangle 37">
              <a:extLst>
                <a:ext uri="{FF2B5EF4-FFF2-40B4-BE49-F238E27FC236}">
                  <a16:creationId xmlns:a16="http://schemas.microsoft.com/office/drawing/2014/main" id="{8B810053-5BA6-4E5B-AC38-E8544056CCC0}"/>
                </a:ext>
              </a:extLst>
            </p:cNvPr>
            <p:cNvSpPr/>
            <p:nvPr/>
          </p:nvSpPr>
          <p:spPr>
            <a:xfrm>
              <a:off x="7115605" y="2925813"/>
              <a:ext cx="45719" cy="914400"/>
            </a:xfrm>
            <a:prstGeom prst="rect">
              <a:avLst/>
            </a:prstGeom>
            <a:solidFill>
              <a:srgbClr val="FBA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6" name="Group 33">
              <a:extLst>
                <a:ext uri="{FF2B5EF4-FFF2-40B4-BE49-F238E27FC236}">
                  <a16:creationId xmlns:a16="http://schemas.microsoft.com/office/drawing/2014/main" id="{511186DA-7300-49D3-BAB6-7AB11BD2D115}"/>
                </a:ext>
              </a:extLst>
            </p:cNvPr>
            <p:cNvGrpSpPr/>
            <p:nvPr/>
          </p:nvGrpSpPr>
          <p:grpSpPr>
            <a:xfrm>
              <a:off x="6683898" y="2292767"/>
              <a:ext cx="919389" cy="675249"/>
              <a:chOff x="2874348" y="858810"/>
              <a:chExt cx="919389" cy="675249"/>
            </a:xfrm>
          </p:grpSpPr>
          <p:sp>
            <p:nvSpPr>
              <p:cNvPr id="187" name="Rectangle: Top Corners Rounded 34">
                <a:extLst>
                  <a:ext uri="{FF2B5EF4-FFF2-40B4-BE49-F238E27FC236}">
                    <a16:creationId xmlns:a16="http://schemas.microsoft.com/office/drawing/2014/main" id="{A35BB3B7-3BB1-4425-82F3-D29F341EBFC0}"/>
                  </a:ext>
                </a:extLst>
              </p:cNvPr>
              <p:cNvSpPr/>
              <p:nvPr/>
            </p:nvSpPr>
            <p:spPr>
              <a:xfrm>
                <a:off x="2968283" y="858810"/>
                <a:ext cx="731520" cy="675249"/>
              </a:xfrm>
              <a:prstGeom prst="round2SameRect">
                <a:avLst>
                  <a:gd name="adj1" fmla="val 0"/>
                  <a:gd name="adj2" fmla="val 50000"/>
                </a:avLst>
              </a:prstGeom>
              <a:solidFill>
                <a:srgbClr val="FBA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ight Triangle 35">
                <a:extLst>
                  <a:ext uri="{FF2B5EF4-FFF2-40B4-BE49-F238E27FC236}">
                    <a16:creationId xmlns:a16="http://schemas.microsoft.com/office/drawing/2014/main" id="{AF1C6704-298C-4045-ABB1-6E28529BA804}"/>
                  </a:ext>
                </a:extLst>
              </p:cNvPr>
              <p:cNvSpPr/>
              <p:nvPr/>
            </p:nvSpPr>
            <p:spPr>
              <a:xfrm flipH="1">
                <a:off x="2874348" y="858810"/>
                <a:ext cx="93934" cy="210334"/>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ight Triangle 36">
                <a:extLst>
                  <a:ext uri="{FF2B5EF4-FFF2-40B4-BE49-F238E27FC236}">
                    <a16:creationId xmlns:a16="http://schemas.microsoft.com/office/drawing/2014/main" id="{9CD3B1B9-F9C8-4675-81DE-983B9DF70ED3}"/>
                  </a:ext>
                </a:extLst>
              </p:cNvPr>
              <p:cNvSpPr/>
              <p:nvPr/>
            </p:nvSpPr>
            <p:spPr>
              <a:xfrm>
                <a:off x="3699803" y="858810"/>
                <a:ext cx="93934" cy="210334"/>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0" name="Group 38">
              <a:extLst>
                <a:ext uri="{FF2B5EF4-FFF2-40B4-BE49-F238E27FC236}">
                  <a16:creationId xmlns:a16="http://schemas.microsoft.com/office/drawing/2014/main" id="{5CE1CB54-FCFB-4EF6-98E6-FAB86F6F1D11}"/>
                </a:ext>
              </a:extLst>
            </p:cNvPr>
            <p:cNvGrpSpPr/>
            <p:nvPr/>
          </p:nvGrpSpPr>
          <p:grpSpPr>
            <a:xfrm>
              <a:off x="6405039" y="3684784"/>
              <a:ext cx="1477108" cy="1561514"/>
              <a:chOff x="3786851" y="3446587"/>
              <a:chExt cx="1477108" cy="1561514"/>
            </a:xfrm>
            <a:effectLst/>
          </p:grpSpPr>
          <p:sp>
            <p:nvSpPr>
              <p:cNvPr id="191" name="Oval 39">
                <a:extLst>
                  <a:ext uri="{FF2B5EF4-FFF2-40B4-BE49-F238E27FC236}">
                    <a16:creationId xmlns:a16="http://schemas.microsoft.com/office/drawing/2014/main" id="{31F48004-4120-473B-929B-CB27B9272DD1}"/>
                  </a:ext>
                </a:extLst>
              </p:cNvPr>
              <p:cNvSpPr/>
              <p:nvPr/>
            </p:nvSpPr>
            <p:spPr>
              <a:xfrm>
                <a:off x="3786851" y="3530993"/>
                <a:ext cx="1477108" cy="1477108"/>
              </a:xfrm>
              <a:prstGeom prst="ellipse">
                <a:avLst/>
              </a:prstGeom>
              <a:solidFill>
                <a:srgbClr val="FBA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Isosceles Triangle 40">
                <a:extLst>
                  <a:ext uri="{FF2B5EF4-FFF2-40B4-BE49-F238E27FC236}">
                    <a16:creationId xmlns:a16="http://schemas.microsoft.com/office/drawing/2014/main" id="{A09E7FE6-E647-4FF6-B7AB-23215F8421F9}"/>
                  </a:ext>
                </a:extLst>
              </p:cNvPr>
              <p:cNvSpPr/>
              <p:nvPr/>
            </p:nvSpPr>
            <p:spPr>
              <a:xfrm>
                <a:off x="4384728" y="3446587"/>
                <a:ext cx="281354" cy="168812"/>
              </a:xfrm>
              <a:prstGeom prst="triangle">
                <a:avLst/>
              </a:prstGeom>
              <a:solidFill>
                <a:srgbClr val="FBA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8" name="Graphic 77" descr="Bank">
              <a:extLst>
                <a:ext uri="{FF2B5EF4-FFF2-40B4-BE49-F238E27FC236}">
                  <a16:creationId xmlns:a16="http://schemas.microsoft.com/office/drawing/2014/main" id="{DAD821D9-190C-490C-B311-84FC57F7523E}"/>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953680" y="2372966"/>
              <a:ext cx="365760" cy="365760"/>
            </a:xfrm>
            <a:prstGeom prst="rect">
              <a:avLst/>
            </a:prstGeom>
          </p:spPr>
        </p:pic>
        <p:grpSp>
          <p:nvGrpSpPr>
            <p:cNvPr id="220" name="Group 91">
              <a:extLst>
                <a:ext uri="{FF2B5EF4-FFF2-40B4-BE49-F238E27FC236}">
                  <a16:creationId xmlns:a16="http://schemas.microsoft.com/office/drawing/2014/main" id="{AC304A7F-B15E-4F2D-A42A-300B30C96FF8}"/>
                </a:ext>
              </a:extLst>
            </p:cNvPr>
            <p:cNvGrpSpPr/>
            <p:nvPr/>
          </p:nvGrpSpPr>
          <p:grpSpPr>
            <a:xfrm>
              <a:off x="6459237" y="3962934"/>
              <a:ext cx="1353950" cy="920087"/>
              <a:chOff x="2643722" y="3747037"/>
              <a:chExt cx="1353950" cy="920087"/>
            </a:xfrm>
          </p:grpSpPr>
          <p:sp>
            <p:nvSpPr>
              <p:cNvPr id="221" name="TextBox 92">
                <a:extLst>
                  <a:ext uri="{FF2B5EF4-FFF2-40B4-BE49-F238E27FC236}">
                    <a16:creationId xmlns:a16="http://schemas.microsoft.com/office/drawing/2014/main" id="{77D48B39-22BB-4C06-BF35-8A6892A143F9}"/>
                  </a:ext>
                </a:extLst>
              </p:cNvPr>
              <p:cNvSpPr txBox="1"/>
              <p:nvPr/>
            </p:nvSpPr>
            <p:spPr>
              <a:xfrm>
                <a:off x="2773288" y="3747037"/>
                <a:ext cx="1086080" cy="338554"/>
              </a:xfrm>
              <a:prstGeom prst="rect">
                <a:avLst/>
              </a:prstGeom>
              <a:noFill/>
            </p:spPr>
            <p:txBody>
              <a:bodyPr wrap="square" rtlCol="0">
                <a:spAutoFit/>
              </a:bodyPr>
              <a:lstStyle/>
              <a:p>
                <a:pPr algn="ctr"/>
                <a:r>
                  <a:rPr lang="en-US" sz="1600" dirty="0">
                    <a:solidFill>
                      <a:schemeClr val="bg1"/>
                    </a:solidFill>
                    <a:latin typeface="Century Gothic" panose="020B0502020202020204" pitchFamily="34" charset="0"/>
                  </a:rPr>
                  <a:t>3</a:t>
                </a:r>
              </a:p>
            </p:txBody>
          </p:sp>
          <p:sp>
            <p:nvSpPr>
              <p:cNvPr id="222" name="TextBox 93">
                <a:extLst>
                  <a:ext uri="{FF2B5EF4-FFF2-40B4-BE49-F238E27FC236}">
                    <a16:creationId xmlns:a16="http://schemas.microsoft.com/office/drawing/2014/main" id="{41C11A59-FE5D-4D33-A585-3E8364489C10}"/>
                  </a:ext>
                </a:extLst>
              </p:cNvPr>
              <p:cNvSpPr txBox="1"/>
              <p:nvPr/>
            </p:nvSpPr>
            <p:spPr>
              <a:xfrm>
                <a:off x="2643722" y="4082349"/>
                <a:ext cx="1353950" cy="584775"/>
              </a:xfrm>
              <a:prstGeom prst="rect">
                <a:avLst/>
              </a:prstGeom>
              <a:noFill/>
            </p:spPr>
            <p:txBody>
              <a:bodyPr wrap="square" rtlCol="0">
                <a:spAutoFit/>
              </a:bodyPr>
              <a:lstStyle/>
              <a:p>
                <a:pPr algn="ctr"/>
                <a:r>
                  <a:rPr lang="ar-SY" sz="1600" dirty="0">
                    <a:solidFill>
                      <a:schemeClr val="bg1"/>
                    </a:solidFill>
                    <a:latin typeface="Century Gothic" panose="020B0502020202020204" pitchFamily="34" charset="0"/>
                  </a:rPr>
                  <a:t>تطوير الاقتصاد</a:t>
                </a:r>
              </a:p>
              <a:p>
                <a:pPr algn="ctr"/>
                <a:r>
                  <a:rPr lang="ar-SY" sz="1600" dirty="0">
                    <a:solidFill>
                      <a:schemeClr val="bg1"/>
                    </a:solidFill>
                    <a:latin typeface="Century Gothic" panose="020B0502020202020204" pitchFamily="34" charset="0"/>
                  </a:rPr>
                  <a:t>برؤية مستقبلية</a:t>
                </a:r>
                <a:endParaRPr lang="en-US" sz="1600" dirty="0">
                  <a:solidFill>
                    <a:schemeClr val="bg1"/>
                  </a:solidFill>
                  <a:latin typeface="Century Gothic" panose="020B0502020202020204" pitchFamily="34" charset="0"/>
                </a:endParaRPr>
              </a:p>
            </p:txBody>
          </p:sp>
        </p:grpSp>
      </p:grpSp>
      <p:grpSp>
        <p:nvGrpSpPr>
          <p:cNvPr id="6" name="مجموعة 5"/>
          <p:cNvGrpSpPr/>
          <p:nvPr/>
        </p:nvGrpSpPr>
        <p:grpSpPr>
          <a:xfrm>
            <a:off x="7509353" y="2292767"/>
            <a:ext cx="1692213" cy="4154798"/>
            <a:chOff x="7509353" y="2292767"/>
            <a:chExt cx="1692213" cy="4154798"/>
          </a:xfrm>
        </p:grpSpPr>
        <p:grpSp>
          <p:nvGrpSpPr>
            <p:cNvPr id="161" name="Group 41">
              <a:extLst>
                <a:ext uri="{FF2B5EF4-FFF2-40B4-BE49-F238E27FC236}">
                  <a16:creationId xmlns:a16="http://schemas.microsoft.com/office/drawing/2014/main" id="{5955E8DD-FFBA-482C-91AB-3E1CAC04D7CE}"/>
                </a:ext>
              </a:extLst>
            </p:cNvPr>
            <p:cNvGrpSpPr/>
            <p:nvPr/>
          </p:nvGrpSpPr>
          <p:grpSpPr>
            <a:xfrm>
              <a:off x="7631832" y="2925813"/>
              <a:ext cx="1477108" cy="3516245"/>
              <a:chOff x="2595489" y="1491856"/>
              <a:chExt cx="1477108" cy="3516245"/>
            </a:xfrm>
            <a:effectLst/>
          </p:grpSpPr>
          <p:sp>
            <p:nvSpPr>
              <p:cNvPr id="162" name="Rectangle 42">
                <a:extLst>
                  <a:ext uri="{FF2B5EF4-FFF2-40B4-BE49-F238E27FC236}">
                    <a16:creationId xmlns:a16="http://schemas.microsoft.com/office/drawing/2014/main" id="{D998C23A-147A-4298-8BC3-66BE1BF8950B}"/>
                  </a:ext>
                </a:extLst>
              </p:cNvPr>
              <p:cNvSpPr/>
              <p:nvPr/>
            </p:nvSpPr>
            <p:spPr>
              <a:xfrm>
                <a:off x="3306055" y="1491856"/>
                <a:ext cx="45719" cy="2103120"/>
              </a:xfrm>
              <a:prstGeom prst="rect">
                <a:avLst/>
              </a:prstGeom>
              <a:solidFill>
                <a:srgbClr val="FC7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43">
                <a:extLst>
                  <a:ext uri="{FF2B5EF4-FFF2-40B4-BE49-F238E27FC236}">
                    <a16:creationId xmlns:a16="http://schemas.microsoft.com/office/drawing/2014/main" id="{A8DFEF26-8C3D-463E-9605-1E3E58A7FE19}"/>
                  </a:ext>
                </a:extLst>
              </p:cNvPr>
              <p:cNvSpPr/>
              <p:nvPr/>
            </p:nvSpPr>
            <p:spPr>
              <a:xfrm>
                <a:off x="2595489" y="3530993"/>
                <a:ext cx="1477108" cy="1477108"/>
              </a:xfrm>
              <a:prstGeom prst="ellipse">
                <a:avLst/>
              </a:prstGeom>
              <a:solidFill>
                <a:srgbClr val="FC7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Isosceles Triangle 44">
                <a:extLst>
                  <a:ext uri="{FF2B5EF4-FFF2-40B4-BE49-F238E27FC236}">
                    <a16:creationId xmlns:a16="http://schemas.microsoft.com/office/drawing/2014/main" id="{EC8F978B-32F1-43CE-B78C-34A091D8C8DE}"/>
                  </a:ext>
                </a:extLst>
              </p:cNvPr>
              <p:cNvSpPr/>
              <p:nvPr/>
            </p:nvSpPr>
            <p:spPr>
              <a:xfrm>
                <a:off x="3193366" y="3446587"/>
                <a:ext cx="281354" cy="168812"/>
              </a:xfrm>
              <a:prstGeom prst="triangle">
                <a:avLst/>
              </a:prstGeom>
              <a:solidFill>
                <a:srgbClr val="FC7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3" name="Group 45">
              <a:extLst>
                <a:ext uri="{FF2B5EF4-FFF2-40B4-BE49-F238E27FC236}">
                  <a16:creationId xmlns:a16="http://schemas.microsoft.com/office/drawing/2014/main" id="{7BF42EED-E097-4FD1-9CA7-57B1B6994735}"/>
                </a:ext>
              </a:extLst>
            </p:cNvPr>
            <p:cNvGrpSpPr/>
            <p:nvPr/>
          </p:nvGrpSpPr>
          <p:grpSpPr>
            <a:xfrm>
              <a:off x="7910691" y="2292767"/>
              <a:ext cx="919389" cy="675249"/>
              <a:chOff x="2874348" y="858810"/>
              <a:chExt cx="919389" cy="675249"/>
            </a:xfrm>
          </p:grpSpPr>
          <p:sp>
            <p:nvSpPr>
              <p:cNvPr id="194" name="Rectangle: Top Corners Rounded 46">
                <a:extLst>
                  <a:ext uri="{FF2B5EF4-FFF2-40B4-BE49-F238E27FC236}">
                    <a16:creationId xmlns:a16="http://schemas.microsoft.com/office/drawing/2014/main" id="{4A8B6170-8EAB-4800-8CB8-E6C853B2C138}"/>
                  </a:ext>
                </a:extLst>
              </p:cNvPr>
              <p:cNvSpPr/>
              <p:nvPr/>
            </p:nvSpPr>
            <p:spPr>
              <a:xfrm>
                <a:off x="2968283" y="858810"/>
                <a:ext cx="731520" cy="675249"/>
              </a:xfrm>
              <a:prstGeom prst="round2SameRect">
                <a:avLst>
                  <a:gd name="adj1" fmla="val 0"/>
                  <a:gd name="adj2" fmla="val 50000"/>
                </a:avLst>
              </a:prstGeom>
              <a:solidFill>
                <a:srgbClr val="FC7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ight Triangle 47">
                <a:extLst>
                  <a:ext uri="{FF2B5EF4-FFF2-40B4-BE49-F238E27FC236}">
                    <a16:creationId xmlns:a16="http://schemas.microsoft.com/office/drawing/2014/main" id="{91E72A01-3B3A-4773-A145-6F88FC9BCCED}"/>
                  </a:ext>
                </a:extLst>
              </p:cNvPr>
              <p:cNvSpPr/>
              <p:nvPr/>
            </p:nvSpPr>
            <p:spPr>
              <a:xfrm flipH="1">
                <a:off x="2874348" y="858810"/>
                <a:ext cx="93934" cy="210334"/>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ight Triangle 48">
                <a:extLst>
                  <a:ext uri="{FF2B5EF4-FFF2-40B4-BE49-F238E27FC236}">
                    <a16:creationId xmlns:a16="http://schemas.microsoft.com/office/drawing/2014/main" id="{62B375BC-630E-41BB-A3FC-DA0D3718C1FE}"/>
                  </a:ext>
                </a:extLst>
              </p:cNvPr>
              <p:cNvSpPr/>
              <p:nvPr/>
            </p:nvSpPr>
            <p:spPr>
              <a:xfrm>
                <a:off x="3699803" y="858810"/>
                <a:ext cx="93934" cy="210334"/>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9" name="Graphic 79" descr="Open folder">
              <a:extLst>
                <a:ext uri="{FF2B5EF4-FFF2-40B4-BE49-F238E27FC236}">
                  <a16:creationId xmlns:a16="http://schemas.microsoft.com/office/drawing/2014/main" id="{7EEB1B4D-596A-4DB5-A3B6-6D6430A970C2}"/>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176803" y="2397542"/>
              <a:ext cx="365760" cy="365760"/>
            </a:xfrm>
            <a:prstGeom prst="rect">
              <a:avLst/>
            </a:prstGeom>
          </p:spPr>
        </p:pic>
        <p:grpSp>
          <p:nvGrpSpPr>
            <p:cNvPr id="223" name="Group 94">
              <a:extLst>
                <a:ext uri="{FF2B5EF4-FFF2-40B4-BE49-F238E27FC236}">
                  <a16:creationId xmlns:a16="http://schemas.microsoft.com/office/drawing/2014/main" id="{C48B041B-18DF-4B9C-AD63-CB2675A85380}"/>
                </a:ext>
              </a:extLst>
            </p:cNvPr>
            <p:cNvGrpSpPr/>
            <p:nvPr/>
          </p:nvGrpSpPr>
          <p:grpSpPr>
            <a:xfrm>
              <a:off x="7509353" y="4924071"/>
              <a:ext cx="1692213" cy="1523494"/>
              <a:chOff x="2441933" y="3494159"/>
              <a:chExt cx="1692213" cy="1523494"/>
            </a:xfrm>
          </p:grpSpPr>
          <p:sp>
            <p:nvSpPr>
              <p:cNvPr id="224" name="TextBox 95">
                <a:extLst>
                  <a:ext uri="{FF2B5EF4-FFF2-40B4-BE49-F238E27FC236}">
                    <a16:creationId xmlns:a16="http://schemas.microsoft.com/office/drawing/2014/main" id="{96BB3ED9-ECC1-4CCC-BC07-A8FA08A06798}"/>
                  </a:ext>
                </a:extLst>
              </p:cNvPr>
              <p:cNvSpPr txBox="1"/>
              <p:nvPr/>
            </p:nvSpPr>
            <p:spPr>
              <a:xfrm>
                <a:off x="2731938" y="3494159"/>
                <a:ext cx="1086080" cy="338554"/>
              </a:xfrm>
              <a:prstGeom prst="rect">
                <a:avLst/>
              </a:prstGeom>
              <a:noFill/>
            </p:spPr>
            <p:txBody>
              <a:bodyPr wrap="square" rtlCol="0">
                <a:spAutoFit/>
              </a:bodyPr>
              <a:lstStyle/>
              <a:p>
                <a:pPr algn="ctr"/>
                <a:r>
                  <a:rPr lang="en-US" sz="1600" dirty="0">
                    <a:solidFill>
                      <a:schemeClr val="bg1"/>
                    </a:solidFill>
                    <a:latin typeface="Century Gothic" panose="020B0502020202020204" pitchFamily="34" charset="0"/>
                  </a:rPr>
                  <a:t>2</a:t>
                </a:r>
              </a:p>
            </p:txBody>
          </p:sp>
          <p:sp>
            <p:nvSpPr>
              <p:cNvPr id="225" name="TextBox 96">
                <a:extLst>
                  <a:ext uri="{FF2B5EF4-FFF2-40B4-BE49-F238E27FC236}">
                    <a16:creationId xmlns:a16="http://schemas.microsoft.com/office/drawing/2014/main" id="{6C3EAC6C-B8FE-41E5-BE1B-F05C6E67C239}"/>
                  </a:ext>
                </a:extLst>
              </p:cNvPr>
              <p:cNvSpPr txBox="1"/>
              <p:nvPr/>
            </p:nvSpPr>
            <p:spPr>
              <a:xfrm>
                <a:off x="2441933" y="3663436"/>
                <a:ext cx="1692213" cy="1354217"/>
              </a:xfrm>
              <a:prstGeom prst="rect">
                <a:avLst/>
              </a:prstGeom>
              <a:noFill/>
            </p:spPr>
            <p:txBody>
              <a:bodyPr wrap="square" rtlCol="0">
                <a:spAutoFit/>
              </a:bodyPr>
              <a:lstStyle/>
              <a:p>
                <a:pPr algn="ctr"/>
                <a:r>
                  <a:rPr lang="ar-SY" sz="1600" dirty="0">
                    <a:solidFill>
                      <a:schemeClr val="bg1"/>
                    </a:solidFill>
                    <a:latin typeface="Century Gothic" panose="020B0502020202020204" pitchFamily="34" charset="0"/>
                  </a:rPr>
                  <a:t>ترشيد استهلاك</a:t>
                </a:r>
              </a:p>
              <a:p>
                <a:pPr algn="ctr"/>
                <a:r>
                  <a:rPr lang="ar-SY" sz="1600" dirty="0">
                    <a:solidFill>
                      <a:schemeClr val="bg1"/>
                    </a:solidFill>
                    <a:latin typeface="Century Gothic" panose="020B0502020202020204" pitchFamily="34" charset="0"/>
                  </a:rPr>
                  <a:t>الموارد والثروات</a:t>
                </a:r>
              </a:p>
              <a:p>
                <a:pPr algn="ctr"/>
                <a:r>
                  <a:rPr lang="ar-SY" sz="1600" dirty="0">
                    <a:solidFill>
                      <a:schemeClr val="bg1"/>
                    </a:solidFill>
                    <a:latin typeface="Century Gothic" panose="020B0502020202020204" pitchFamily="34" charset="0"/>
                  </a:rPr>
                  <a:t>الطبيعية لتلبية</a:t>
                </a:r>
              </a:p>
              <a:p>
                <a:pPr algn="ctr"/>
                <a:r>
                  <a:rPr lang="ar-SY" sz="1600" dirty="0">
                    <a:solidFill>
                      <a:schemeClr val="bg1"/>
                    </a:solidFill>
                    <a:latin typeface="Century Gothic" panose="020B0502020202020204" pitchFamily="34" charset="0"/>
                  </a:rPr>
                  <a:t>احتياجات الأجيال</a:t>
                </a:r>
              </a:p>
              <a:p>
                <a:pPr algn="ctr"/>
                <a:r>
                  <a:rPr lang="ar-SY" sz="1600" dirty="0">
                    <a:solidFill>
                      <a:schemeClr val="bg1"/>
                    </a:solidFill>
                    <a:latin typeface="Century Gothic" panose="020B0502020202020204" pitchFamily="34" charset="0"/>
                  </a:rPr>
                  <a:t>القادمة</a:t>
                </a:r>
                <a:endParaRPr lang="en-US" sz="1600" dirty="0">
                  <a:solidFill>
                    <a:schemeClr val="bg1"/>
                  </a:solidFill>
                  <a:latin typeface="Century Gothic" panose="020B0502020202020204" pitchFamily="34" charset="0"/>
                </a:endParaRPr>
              </a:p>
            </p:txBody>
          </p:sp>
        </p:grpSp>
      </p:grpSp>
      <p:grpSp>
        <p:nvGrpSpPr>
          <p:cNvPr id="7" name="مجموعة 6"/>
          <p:cNvGrpSpPr/>
          <p:nvPr/>
        </p:nvGrpSpPr>
        <p:grpSpPr>
          <a:xfrm>
            <a:off x="8823194" y="2292767"/>
            <a:ext cx="1477108" cy="2953531"/>
            <a:chOff x="8823194" y="2292767"/>
            <a:chExt cx="1477108" cy="2953531"/>
          </a:xfrm>
        </p:grpSpPr>
        <p:sp>
          <p:nvSpPr>
            <p:cNvPr id="165" name="Rectangle 53">
              <a:extLst>
                <a:ext uri="{FF2B5EF4-FFF2-40B4-BE49-F238E27FC236}">
                  <a16:creationId xmlns:a16="http://schemas.microsoft.com/office/drawing/2014/main" id="{D4F8685E-A572-4149-BBCE-FAEDC733E664}"/>
                </a:ext>
              </a:extLst>
            </p:cNvPr>
            <p:cNvSpPr/>
            <p:nvPr/>
          </p:nvSpPr>
          <p:spPr>
            <a:xfrm>
              <a:off x="9533760" y="2925813"/>
              <a:ext cx="45719" cy="914400"/>
            </a:xfrm>
            <a:prstGeom prst="rect">
              <a:avLst/>
            </a:prstGeom>
            <a:solidFill>
              <a:srgbClr val="F216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7" name="Group 49">
              <a:extLst>
                <a:ext uri="{FF2B5EF4-FFF2-40B4-BE49-F238E27FC236}">
                  <a16:creationId xmlns:a16="http://schemas.microsoft.com/office/drawing/2014/main" id="{B0055E27-54F5-412A-B695-40B0D85215AD}"/>
                </a:ext>
              </a:extLst>
            </p:cNvPr>
            <p:cNvGrpSpPr/>
            <p:nvPr/>
          </p:nvGrpSpPr>
          <p:grpSpPr>
            <a:xfrm>
              <a:off x="9102053" y="2292767"/>
              <a:ext cx="919389" cy="675249"/>
              <a:chOff x="2874348" y="858810"/>
              <a:chExt cx="919389" cy="675249"/>
            </a:xfrm>
          </p:grpSpPr>
          <p:sp>
            <p:nvSpPr>
              <p:cNvPr id="198" name="Rectangle: Top Corners Rounded 50">
                <a:extLst>
                  <a:ext uri="{FF2B5EF4-FFF2-40B4-BE49-F238E27FC236}">
                    <a16:creationId xmlns:a16="http://schemas.microsoft.com/office/drawing/2014/main" id="{A3B3735A-BAD5-4FA1-B43F-F92F310441BA}"/>
                  </a:ext>
                </a:extLst>
              </p:cNvPr>
              <p:cNvSpPr/>
              <p:nvPr/>
            </p:nvSpPr>
            <p:spPr>
              <a:xfrm>
                <a:off x="2968283" y="858810"/>
                <a:ext cx="731520" cy="675249"/>
              </a:xfrm>
              <a:prstGeom prst="round2SameRect">
                <a:avLst>
                  <a:gd name="adj1" fmla="val 0"/>
                  <a:gd name="adj2" fmla="val 50000"/>
                </a:avLst>
              </a:prstGeom>
              <a:solidFill>
                <a:srgbClr val="F216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ight Triangle 51">
                <a:extLst>
                  <a:ext uri="{FF2B5EF4-FFF2-40B4-BE49-F238E27FC236}">
                    <a16:creationId xmlns:a16="http://schemas.microsoft.com/office/drawing/2014/main" id="{B0C11404-AC20-4B05-B448-F55B554F1225}"/>
                  </a:ext>
                </a:extLst>
              </p:cNvPr>
              <p:cNvSpPr/>
              <p:nvPr/>
            </p:nvSpPr>
            <p:spPr>
              <a:xfrm flipH="1">
                <a:off x="2874348" y="858810"/>
                <a:ext cx="93934" cy="210334"/>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ight Triangle 52">
                <a:extLst>
                  <a:ext uri="{FF2B5EF4-FFF2-40B4-BE49-F238E27FC236}">
                    <a16:creationId xmlns:a16="http://schemas.microsoft.com/office/drawing/2014/main" id="{AAFA9402-5FCC-4F62-A2D8-98448549C728}"/>
                  </a:ext>
                </a:extLst>
              </p:cNvPr>
              <p:cNvSpPr/>
              <p:nvPr/>
            </p:nvSpPr>
            <p:spPr>
              <a:xfrm>
                <a:off x="3699803" y="858810"/>
                <a:ext cx="93934" cy="210334"/>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1" name="Group 54">
              <a:extLst>
                <a:ext uri="{FF2B5EF4-FFF2-40B4-BE49-F238E27FC236}">
                  <a16:creationId xmlns:a16="http://schemas.microsoft.com/office/drawing/2014/main" id="{F6C4105A-F696-4331-AA04-E561E5FBD200}"/>
                </a:ext>
              </a:extLst>
            </p:cNvPr>
            <p:cNvGrpSpPr/>
            <p:nvPr/>
          </p:nvGrpSpPr>
          <p:grpSpPr>
            <a:xfrm>
              <a:off x="8823194" y="3684784"/>
              <a:ext cx="1477108" cy="1561514"/>
              <a:chOff x="3786851" y="3446587"/>
              <a:chExt cx="1477108" cy="1561514"/>
            </a:xfrm>
            <a:solidFill>
              <a:srgbClr val="F2163A"/>
            </a:solidFill>
            <a:effectLst/>
          </p:grpSpPr>
          <p:sp>
            <p:nvSpPr>
              <p:cNvPr id="202" name="Oval 55">
                <a:extLst>
                  <a:ext uri="{FF2B5EF4-FFF2-40B4-BE49-F238E27FC236}">
                    <a16:creationId xmlns:a16="http://schemas.microsoft.com/office/drawing/2014/main" id="{7CA91772-150B-4454-B793-F04CE632010A}"/>
                  </a:ext>
                </a:extLst>
              </p:cNvPr>
              <p:cNvSpPr/>
              <p:nvPr/>
            </p:nvSpPr>
            <p:spPr>
              <a:xfrm>
                <a:off x="3786851" y="3530993"/>
                <a:ext cx="1477108" cy="14771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Isosceles Triangle 56">
                <a:extLst>
                  <a:ext uri="{FF2B5EF4-FFF2-40B4-BE49-F238E27FC236}">
                    <a16:creationId xmlns:a16="http://schemas.microsoft.com/office/drawing/2014/main" id="{5256E4B0-D737-431C-91A0-9534834A321A}"/>
                  </a:ext>
                </a:extLst>
              </p:cNvPr>
              <p:cNvSpPr/>
              <p:nvPr/>
            </p:nvSpPr>
            <p:spPr>
              <a:xfrm>
                <a:off x="4384728" y="3446587"/>
                <a:ext cx="281354" cy="16881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0" name="Graphic 81" descr="Trophy">
              <a:extLst>
                <a:ext uri="{FF2B5EF4-FFF2-40B4-BE49-F238E27FC236}">
                  <a16:creationId xmlns:a16="http://schemas.microsoft.com/office/drawing/2014/main" id="{AEA69C94-5531-497E-893B-B45C2EF72EE3}"/>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403355" y="2432263"/>
              <a:ext cx="365760" cy="365760"/>
            </a:xfrm>
            <a:prstGeom prst="rect">
              <a:avLst/>
            </a:prstGeom>
          </p:spPr>
        </p:pic>
        <p:grpSp>
          <p:nvGrpSpPr>
            <p:cNvPr id="226" name="Group 97">
              <a:extLst>
                <a:ext uri="{FF2B5EF4-FFF2-40B4-BE49-F238E27FC236}">
                  <a16:creationId xmlns:a16="http://schemas.microsoft.com/office/drawing/2014/main" id="{91FEAFA9-270A-4375-BA00-D240991BD43E}"/>
                </a:ext>
              </a:extLst>
            </p:cNvPr>
            <p:cNvGrpSpPr/>
            <p:nvPr/>
          </p:nvGrpSpPr>
          <p:grpSpPr>
            <a:xfrm>
              <a:off x="8922509" y="3950706"/>
              <a:ext cx="1353950" cy="920087"/>
              <a:chOff x="2643722" y="3747037"/>
              <a:chExt cx="1353950" cy="920087"/>
            </a:xfrm>
          </p:grpSpPr>
          <p:sp>
            <p:nvSpPr>
              <p:cNvPr id="227" name="TextBox 98">
                <a:extLst>
                  <a:ext uri="{FF2B5EF4-FFF2-40B4-BE49-F238E27FC236}">
                    <a16:creationId xmlns:a16="http://schemas.microsoft.com/office/drawing/2014/main" id="{FF62745A-A9F5-4923-80E2-C94082415291}"/>
                  </a:ext>
                </a:extLst>
              </p:cNvPr>
              <p:cNvSpPr txBox="1"/>
              <p:nvPr/>
            </p:nvSpPr>
            <p:spPr>
              <a:xfrm>
                <a:off x="2773288" y="3747037"/>
                <a:ext cx="1086080" cy="338554"/>
              </a:xfrm>
              <a:prstGeom prst="rect">
                <a:avLst/>
              </a:prstGeom>
              <a:noFill/>
            </p:spPr>
            <p:txBody>
              <a:bodyPr wrap="square" rtlCol="0">
                <a:spAutoFit/>
              </a:bodyPr>
              <a:lstStyle/>
              <a:p>
                <a:pPr algn="ctr"/>
                <a:r>
                  <a:rPr lang="en-US" sz="1600" dirty="0">
                    <a:solidFill>
                      <a:schemeClr val="bg1"/>
                    </a:solidFill>
                    <a:latin typeface="Century Gothic" panose="020B0502020202020204" pitchFamily="34" charset="0"/>
                  </a:rPr>
                  <a:t>1</a:t>
                </a:r>
              </a:p>
            </p:txBody>
          </p:sp>
          <p:sp>
            <p:nvSpPr>
              <p:cNvPr id="228" name="TextBox 99">
                <a:extLst>
                  <a:ext uri="{FF2B5EF4-FFF2-40B4-BE49-F238E27FC236}">
                    <a16:creationId xmlns:a16="http://schemas.microsoft.com/office/drawing/2014/main" id="{65530185-02D3-4256-8D1C-1BAB22E750EF}"/>
                  </a:ext>
                </a:extLst>
              </p:cNvPr>
              <p:cNvSpPr txBox="1"/>
              <p:nvPr/>
            </p:nvSpPr>
            <p:spPr>
              <a:xfrm>
                <a:off x="2643722" y="4082349"/>
                <a:ext cx="1353950" cy="584775"/>
              </a:xfrm>
              <a:prstGeom prst="rect">
                <a:avLst/>
              </a:prstGeom>
              <a:noFill/>
            </p:spPr>
            <p:txBody>
              <a:bodyPr wrap="square" rtlCol="0">
                <a:spAutoFit/>
              </a:bodyPr>
              <a:lstStyle/>
              <a:p>
                <a:pPr algn="ctr"/>
                <a:r>
                  <a:rPr lang="ar-SY" sz="1600" dirty="0">
                    <a:solidFill>
                      <a:schemeClr val="bg1"/>
                    </a:solidFill>
                    <a:latin typeface="Century Gothic" panose="020B0502020202020204" pitchFamily="34" charset="0"/>
                  </a:rPr>
                  <a:t>تلبية احتياجات</a:t>
                </a:r>
              </a:p>
              <a:p>
                <a:pPr algn="ctr"/>
                <a:r>
                  <a:rPr lang="ar-SY" sz="1600" dirty="0">
                    <a:solidFill>
                      <a:schemeClr val="bg1"/>
                    </a:solidFill>
                    <a:latin typeface="Century Gothic" panose="020B0502020202020204" pitchFamily="34" charset="0"/>
                  </a:rPr>
                  <a:t>الناس بانتظام</a:t>
                </a:r>
                <a:endParaRPr lang="en-US" sz="1600" dirty="0">
                  <a:solidFill>
                    <a:schemeClr val="bg1"/>
                  </a:solidFill>
                  <a:latin typeface="Century Gothic" panose="020B0502020202020204" pitchFamily="34" charset="0"/>
                </a:endParaRPr>
              </a:p>
            </p:txBody>
          </p:sp>
        </p:grpSp>
      </p:grpSp>
    </p:spTree>
    <p:extLst>
      <p:ext uri="{BB962C8B-B14F-4D97-AF65-F5344CB8AC3E}">
        <p14:creationId xmlns:p14="http://schemas.microsoft.com/office/powerpoint/2010/main" val="148049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0-#ppt_w/2"/>
                                          </p:val>
                                        </p:tav>
                                        <p:tav tm="100000">
                                          <p:val>
                                            <p:strVal val="#ppt_x"/>
                                          </p:val>
                                        </p:tav>
                                      </p:tavLst>
                                    </p:anim>
                                    <p:anim calcmode="lin" valueType="num">
                                      <p:cBhvr additive="base">
                                        <p:cTn id="3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0-#ppt_w/2"/>
                                          </p:val>
                                        </p:tav>
                                        <p:tav tm="100000">
                                          <p:val>
                                            <p:strVal val="#ppt_x"/>
                                          </p:val>
                                        </p:tav>
                                      </p:tavLst>
                                    </p:anim>
                                    <p:anim calcmode="lin" valueType="num">
                                      <p:cBhvr additive="base">
                                        <p:cTn id="3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0-#ppt_w/2"/>
                                          </p:val>
                                        </p:tav>
                                        <p:tav tm="100000">
                                          <p:val>
                                            <p:strVal val="#ppt_x"/>
                                          </p:val>
                                        </p:tav>
                                      </p:tavLst>
                                    </p:anim>
                                    <p:anim calcmode="lin" valueType="num">
                                      <p:cBhvr additive="base">
                                        <p:cTn id="4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1CF34079-EEF9-4657-8F5A-13DEFFCB1F59}"/>
              </a:ext>
            </a:extLst>
          </p:cNvPr>
          <p:cNvSpPr/>
          <p:nvPr/>
        </p:nvSpPr>
        <p:spPr>
          <a:xfrm>
            <a:off x="-72682" y="41616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E80C4A-C70F-457E-84D8-43ECF2B245C8}"/>
              </a:ext>
            </a:extLst>
          </p:cNvPr>
          <p:cNvSpPr/>
          <p:nvPr/>
        </p:nvSpPr>
        <p:spPr>
          <a:xfrm>
            <a:off x="2" y="40092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6423CB7A-CBB0-4D81-9F6A-C0CF60F5193F}"/>
              </a:ext>
            </a:extLst>
          </p:cNvPr>
          <p:cNvGrpSpPr/>
          <p:nvPr/>
        </p:nvGrpSpPr>
        <p:grpSpPr>
          <a:xfrm>
            <a:off x="-418823" y="3936185"/>
            <a:ext cx="13029646" cy="66500"/>
            <a:chOff x="875607" y="3208713"/>
            <a:chExt cx="13029646" cy="66500"/>
          </a:xfrm>
        </p:grpSpPr>
        <p:sp>
          <p:nvSpPr>
            <p:cNvPr id="15" name="Freeform: Shape 14">
              <a:extLst>
                <a:ext uri="{FF2B5EF4-FFF2-40B4-BE49-F238E27FC236}">
                  <a16:creationId xmlns:a16="http://schemas.microsoft.com/office/drawing/2014/main" id="{8A6E6669-222C-4FC7-9604-DD649D708772}"/>
                </a:ext>
              </a:extLst>
            </p:cNvPr>
            <p:cNvSpPr/>
            <p:nvPr/>
          </p:nvSpPr>
          <p:spPr>
            <a:xfrm>
              <a:off x="87560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36683BC-89ED-49BE-9D25-8F40A3D28A0D}"/>
                </a:ext>
              </a:extLst>
            </p:cNvPr>
            <p:cNvSpPr/>
            <p:nvPr/>
          </p:nvSpPr>
          <p:spPr>
            <a:xfrm>
              <a:off x="105017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813D00-F48E-41E5-AF87-93FF2A67A1C3}"/>
                </a:ext>
              </a:extLst>
            </p:cNvPr>
            <p:cNvSpPr/>
            <p:nvPr/>
          </p:nvSpPr>
          <p:spPr>
            <a:xfrm>
              <a:off x="122474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F4C3E17-2711-41A7-A866-A414FBB4F010}"/>
                </a:ext>
              </a:extLst>
            </p:cNvPr>
            <p:cNvSpPr/>
            <p:nvPr/>
          </p:nvSpPr>
          <p:spPr>
            <a:xfrm>
              <a:off x="139930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3D0F3FE-2EFF-4BEC-ACD5-44C9A85D88E0}"/>
                </a:ext>
              </a:extLst>
            </p:cNvPr>
            <p:cNvSpPr/>
            <p:nvPr/>
          </p:nvSpPr>
          <p:spPr>
            <a:xfrm>
              <a:off x="157387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0CB0020-2EB0-4904-94F0-E4157F6F9ADC}"/>
                </a:ext>
              </a:extLst>
            </p:cNvPr>
            <p:cNvSpPr/>
            <p:nvPr/>
          </p:nvSpPr>
          <p:spPr>
            <a:xfrm>
              <a:off x="174844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783D7E-1B62-4618-8FE0-A1C4842A39F7}"/>
                </a:ext>
              </a:extLst>
            </p:cNvPr>
            <p:cNvSpPr/>
            <p:nvPr/>
          </p:nvSpPr>
          <p:spPr>
            <a:xfrm>
              <a:off x="192300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404DD01-64A9-4A89-A870-B5C595D03850}"/>
                </a:ext>
              </a:extLst>
            </p:cNvPr>
            <p:cNvSpPr/>
            <p:nvPr/>
          </p:nvSpPr>
          <p:spPr>
            <a:xfrm>
              <a:off x="209757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0259E3C-A8FF-4720-8BCD-2AD023A2A262}"/>
                </a:ext>
              </a:extLst>
            </p:cNvPr>
            <p:cNvSpPr/>
            <p:nvPr/>
          </p:nvSpPr>
          <p:spPr>
            <a:xfrm>
              <a:off x="227214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C73F059-00D6-407C-BA90-87B542557991}"/>
                </a:ext>
              </a:extLst>
            </p:cNvPr>
            <p:cNvSpPr/>
            <p:nvPr/>
          </p:nvSpPr>
          <p:spPr>
            <a:xfrm>
              <a:off x="244671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6C26804-6A7B-415D-B11E-6DCEB67E2E30}"/>
                </a:ext>
              </a:extLst>
            </p:cNvPr>
            <p:cNvSpPr/>
            <p:nvPr/>
          </p:nvSpPr>
          <p:spPr>
            <a:xfrm>
              <a:off x="262127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E81DC7D-1867-4685-AD85-9985B10A74D1}"/>
                </a:ext>
              </a:extLst>
            </p:cNvPr>
            <p:cNvSpPr/>
            <p:nvPr/>
          </p:nvSpPr>
          <p:spPr>
            <a:xfrm>
              <a:off x="279584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9770DD-831E-4D1A-8B8C-C397A9A561DA}"/>
                </a:ext>
              </a:extLst>
            </p:cNvPr>
            <p:cNvSpPr/>
            <p:nvPr/>
          </p:nvSpPr>
          <p:spPr>
            <a:xfrm>
              <a:off x="297041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60F3FE-62B2-435D-828B-47BD3D0274CC}"/>
                </a:ext>
              </a:extLst>
            </p:cNvPr>
            <p:cNvSpPr/>
            <p:nvPr/>
          </p:nvSpPr>
          <p:spPr>
            <a:xfrm>
              <a:off x="314497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3D33DF6-F776-4F8C-8409-BD0EEF4A8F5E}"/>
                </a:ext>
              </a:extLst>
            </p:cNvPr>
            <p:cNvSpPr/>
            <p:nvPr/>
          </p:nvSpPr>
          <p:spPr>
            <a:xfrm>
              <a:off x="331954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0026FB-C312-4140-A76E-61802044969F}"/>
                </a:ext>
              </a:extLst>
            </p:cNvPr>
            <p:cNvSpPr/>
            <p:nvPr/>
          </p:nvSpPr>
          <p:spPr>
            <a:xfrm>
              <a:off x="349411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715CC4-F3EC-4C19-AD2E-B4A6B1BFD000}"/>
                </a:ext>
              </a:extLst>
            </p:cNvPr>
            <p:cNvSpPr/>
            <p:nvPr/>
          </p:nvSpPr>
          <p:spPr>
            <a:xfrm>
              <a:off x="366867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B8CE68C-F0A3-43D8-921D-E1186F7D4CC7}"/>
                </a:ext>
              </a:extLst>
            </p:cNvPr>
            <p:cNvSpPr/>
            <p:nvPr/>
          </p:nvSpPr>
          <p:spPr>
            <a:xfrm>
              <a:off x="384324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572D033-ABD7-49D4-B891-1E2E3AC0AD7B}"/>
                </a:ext>
              </a:extLst>
            </p:cNvPr>
            <p:cNvSpPr/>
            <p:nvPr/>
          </p:nvSpPr>
          <p:spPr>
            <a:xfrm>
              <a:off x="401781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88AEDD-F16C-4D09-9860-956E84267F63}"/>
                </a:ext>
              </a:extLst>
            </p:cNvPr>
            <p:cNvSpPr/>
            <p:nvPr/>
          </p:nvSpPr>
          <p:spPr>
            <a:xfrm>
              <a:off x="419238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7C8AA0C-ADB0-4031-B665-2C7E90EC0446}"/>
                </a:ext>
              </a:extLst>
            </p:cNvPr>
            <p:cNvSpPr/>
            <p:nvPr/>
          </p:nvSpPr>
          <p:spPr>
            <a:xfrm>
              <a:off x="436694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6E5D06-BF8B-4690-9309-AF9CD341DF13}"/>
                </a:ext>
              </a:extLst>
            </p:cNvPr>
            <p:cNvSpPr/>
            <p:nvPr/>
          </p:nvSpPr>
          <p:spPr>
            <a:xfrm>
              <a:off x="454151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E5879F8-63A6-4B0B-B104-32814766D154}"/>
                </a:ext>
              </a:extLst>
            </p:cNvPr>
            <p:cNvSpPr/>
            <p:nvPr/>
          </p:nvSpPr>
          <p:spPr>
            <a:xfrm>
              <a:off x="471608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D7144B8-0CC4-4740-B6DD-25D412C065E7}"/>
                </a:ext>
              </a:extLst>
            </p:cNvPr>
            <p:cNvSpPr/>
            <p:nvPr/>
          </p:nvSpPr>
          <p:spPr>
            <a:xfrm>
              <a:off x="489064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609F947-606B-424B-9223-C05692C1B41A}"/>
                </a:ext>
              </a:extLst>
            </p:cNvPr>
            <p:cNvSpPr/>
            <p:nvPr/>
          </p:nvSpPr>
          <p:spPr>
            <a:xfrm>
              <a:off x="506521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88F5285-3F45-4CBC-B2F2-673D074907C3}"/>
                </a:ext>
              </a:extLst>
            </p:cNvPr>
            <p:cNvSpPr/>
            <p:nvPr/>
          </p:nvSpPr>
          <p:spPr>
            <a:xfrm>
              <a:off x="523978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42A968-A9B7-48B9-B883-BA4CF3535431}"/>
                </a:ext>
              </a:extLst>
            </p:cNvPr>
            <p:cNvSpPr/>
            <p:nvPr/>
          </p:nvSpPr>
          <p:spPr>
            <a:xfrm>
              <a:off x="541434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9367951-9D28-479C-8FB6-21410538144C}"/>
                </a:ext>
              </a:extLst>
            </p:cNvPr>
            <p:cNvSpPr/>
            <p:nvPr/>
          </p:nvSpPr>
          <p:spPr>
            <a:xfrm>
              <a:off x="558891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98768F0-A156-421A-BDC1-384DA8784F5D}"/>
                </a:ext>
              </a:extLst>
            </p:cNvPr>
            <p:cNvSpPr/>
            <p:nvPr/>
          </p:nvSpPr>
          <p:spPr>
            <a:xfrm>
              <a:off x="576348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C849FF9-CA3C-44E8-83AF-FC2048BDC003}"/>
                </a:ext>
              </a:extLst>
            </p:cNvPr>
            <p:cNvSpPr/>
            <p:nvPr/>
          </p:nvSpPr>
          <p:spPr>
            <a:xfrm>
              <a:off x="593805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AACB40C-9F9C-4F5E-BA15-F36D7E53FEAE}"/>
                </a:ext>
              </a:extLst>
            </p:cNvPr>
            <p:cNvSpPr/>
            <p:nvPr/>
          </p:nvSpPr>
          <p:spPr>
            <a:xfrm>
              <a:off x="611261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3502E7D-1BA9-4F0D-801A-D43BD5A01535}"/>
                </a:ext>
              </a:extLst>
            </p:cNvPr>
            <p:cNvSpPr/>
            <p:nvPr/>
          </p:nvSpPr>
          <p:spPr>
            <a:xfrm>
              <a:off x="628718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F76B982-4EE2-49C8-9B3E-8F1F6704E153}"/>
                </a:ext>
              </a:extLst>
            </p:cNvPr>
            <p:cNvSpPr/>
            <p:nvPr/>
          </p:nvSpPr>
          <p:spPr>
            <a:xfrm>
              <a:off x="646175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E4073A58-8D46-4A77-AD3E-F08BA3C8FBE9}"/>
                </a:ext>
              </a:extLst>
            </p:cNvPr>
            <p:cNvSpPr/>
            <p:nvPr/>
          </p:nvSpPr>
          <p:spPr>
            <a:xfrm>
              <a:off x="663631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765BEAE-7B71-455B-BEC1-EC6D4FBB52F7}"/>
                </a:ext>
              </a:extLst>
            </p:cNvPr>
            <p:cNvSpPr/>
            <p:nvPr/>
          </p:nvSpPr>
          <p:spPr>
            <a:xfrm>
              <a:off x="681088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1469BBF-82A4-40F3-8A10-B3B3DEDBB130}"/>
                </a:ext>
              </a:extLst>
            </p:cNvPr>
            <p:cNvSpPr/>
            <p:nvPr/>
          </p:nvSpPr>
          <p:spPr>
            <a:xfrm>
              <a:off x="698545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85E1F78-4F8B-4B7E-BC1B-1A5926673087}"/>
                </a:ext>
              </a:extLst>
            </p:cNvPr>
            <p:cNvSpPr/>
            <p:nvPr/>
          </p:nvSpPr>
          <p:spPr>
            <a:xfrm>
              <a:off x="716001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40E680E-0447-4E6C-90E8-29A2DB6F59C0}"/>
                </a:ext>
              </a:extLst>
            </p:cNvPr>
            <p:cNvSpPr/>
            <p:nvPr/>
          </p:nvSpPr>
          <p:spPr>
            <a:xfrm>
              <a:off x="733458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08465D0-6640-4641-8A5A-2179B707AB18}"/>
                </a:ext>
              </a:extLst>
            </p:cNvPr>
            <p:cNvSpPr/>
            <p:nvPr/>
          </p:nvSpPr>
          <p:spPr>
            <a:xfrm>
              <a:off x="750915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874DD69-9F1B-4009-8A17-EA429AA69DEB}"/>
                </a:ext>
              </a:extLst>
            </p:cNvPr>
            <p:cNvSpPr/>
            <p:nvPr/>
          </p:nvSpPr>
          <p:spPr>
            <a:xfrm>
              <a:off x="768372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467547F-2969-470F-B090-2713343DC55D}"/>
                </a:ext>
              </a:extLst>
            </p:cNvPr>
            <p:cNvSpPr/>
            <p:nvPr/>
          </p:nvSpPr>
          <p:spPr>
            <a:xfrm>
              <a:off x="785828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24C61CB-EFC5-4D66-A28B-427D5BA751E3}"/>
                </a:ext>
              </a:extLst>
            </p:cNvPr>
            <p:cNvSpPr/>
            <p:nvPr/>
          </p:nvSpPr>
          <p:spPr>
            <a:xfrm>
              <a:off x="803285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DFB59739-3CA2-4C5B-9E88-36C8D9C85ED1}"/>
                </a:ext>
              </a:extLst>
            </p:cNvPr>
            <p:cNvSpPr/>
            <p:nvPr/>
          </p:nvSpPr>
          <p:spPr>
            <a:xfrm>
              <a:off x="820742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BA47E68-3C21-4D92-9191-72C22A16D94D}"/>
                </a:ext>
              </a:extLst>
            </p:cNvPr>
            <p:cNvSpPr/>
            <p:nvPr/>
          </p:nvSpPr>
          <p:spPr>
            <a:xfrm>
              <a:off x="838198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8383ACB-81F9-476F-A2C8-7274C5AC0B77}"/>
                </a:ext>
              </a:extLst>
            </p:cNvPr>
            <p:cNvSpPr/>
            <p:nvPr/>
          </p:nvSpPr>
          <p:spPr>
            <a:xfrm>
              <a:off x="855655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064832AC-B594-45D2-A6A1-838DDF3206A1}"/>
                </a:ext>
              </a:extLst>
            </p:cNvPr>
            <p:cNvSpPr/>
            <p:nvPr/>
          </p:nvSpPr>
          <p:spPr>
            <a:xfrm>
              <a:off x="873112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0CBD84-B552-47CD-A0D7-EAFBC7DD75A5}"/>
                </a:ext>
              </a:extLst>
            </p:cNvPr>
            <p:cNvSpPr/>
            <p:nvPr/>
          </p:nvSpPr>
          <p:spPr>
            <a:xfrm>
              <a:off x="890568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C40E78C4-3290-43CE-9E83-1EB804587F6C}"/>
                </a:ext>
              </a:extLst>
            </p:cNvPr>
            <p:cNvSpPr/>
            <p:nvPr/>
          </p:nvSpPr>
          <p:spPr>
            <a:xfrm>
              <a:off x="908025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50ABC2BC-B158-4641-8F95-19A2BE20D264}"/>
                </a:ext>
              </a:extLst>
            </p:cNvPr>
            <p:cNvSpPr/>
            <p:nvPr/>
          </p:nvSpPr>
          <p:spPr>
            <a:xfrm>
              <a:off x="925482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18352CE-0942-4C58-869C-6483577F1DAF}"/>
                </a:ext>
              </a:extLst>
            </p:cNvPr>
            <p:cNvSpPr/>
            <p:nvPr/>
          </p:nvSpPr>
          <p:spPr>
            <a:xfrm>
              <a:off x="942939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4C8FCFD8-565E-485F-9AC4-2EFBFD7470FE}"/>
                </a:ext>
              </a:extLst>
            </p:cNvPr>
            <p:cNvSpPr/>
            <p:nvPr/>
          </p:nvSpPr>
          <p:spPr>
            <a:xfrm>
              <a:off x="960395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ABB4F8-DF59-4236-A549-F85C93324005}"/>
                </a:ext>
              </a:extLst>
            </p:cNvPr>
            <p:cNvSpPr/>
            <p:nvPr/>
          </p:nvSpPr>
          <p:spPr>
            <a:xfrm>
              <a:off x="977852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2077FA5-5FC3-406A-B40A-E6DC83E071B4}"/>
                </a:ext>
              </a:extLst>
            </p:cNvPr>
            <p:cNvSpPr/>
            <p:nvPr/>
          </p:nvSpPr>
          <p:spPr>
            <a:xfrm>
              <a:off x="995309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921061C-4E77-4F4A-B220-BCA8EC072337}"/>
                </a:ext>
              </a:extLst>
            </p:cNvPr>
            <p:cNvSpPr/>
            <p:nvPr/>
          </p:nvSpPr>
          <p:spPr>
            <a:xfrm>
              <a:off x="1012765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4D576E4-34DD-40A4-92A3-9BBC1870D1A1}"/>
                </a:ext>
              </a:extLst>
            </p:cNvPr>
            <p:cNvSpPr/>
            <p:nvPr/>
          </p:nvSpPr>
          <p:spPr>
            <a:xfrm>
              <a:off x="1030222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B7A630B-1EBE-4C18-AA72-21F27B237AE1}"/>
                </a:ext>
              </a:extLst>
            </p:cNvPr>
            <p:cNvSpPr/>
            <p:nvPr/>
          </p:nvSpPr>
          <p:spPr>
            <a:xfrm>
              <a:off x="1047679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9E8A846-06D2-48FB-B2E0-1A32E3CAA9D7}"/>
                </a:ext>
              </a:extLst>
            </p:cNvPr>
            <p:cNvSpPr/>
            <p:nvPr/>
          </p:nvSpPr>
          <p:spPr>
            <a:xfrm>
              <a:off x="1065135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0B13D83B-C857-4022-A7A7-2238CCB5DD01}"/>
                </a:ext>
              </a:extLst>
            </p:cNvPr>
            <p:cNvSpPr/>
            <p:nvPr/>
          </p:nvSpPr>
          <p:spPr>
            <a:xfrm>
              <a:off x="1082592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514F47B-8CC0-4292-A987-F80A29229983}"/>
                </a:ext>
              </a:extLst>
            </p:cNvPr>
            <p:cNvSpPr/>
            <p:nvPr/>
          </p:nvSpPr>
          <p:spPr>
            <a:xfrm>
              <a:off x="1100049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C159865-52F3-4393-8DA3-32D9FA47001F}"/>
                </a:ext>
              </a:extLst>
            </p:cNvPr>
            <p:cNvSpPr/>
            <p:nvPr/>
          </p:nvSpPr>
          <p:spPr>
            <a:xfrm>
              <a:off x="1117506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9AD06CB-E70E-4087-9A5C-F2739B7891CE}"/>
                </a:ext>
              </a:extLst>
            </p:cNvPr>
            <p:cNvSpPr/>
            <p:nvPr/>
          </p:nvSpPr>
          <p:spPr>
            <a:xfrm>
              <a:off x="1134962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78CCE102-E7C8-4BC2-A675-60D0A0E3CD7D}"/>
                </a:ext>
              </a:extLst>
            </p:cNvPr>
            <p:cNvSpPr/>
            <p:nvPr/>
          </p:nvSpPr>
          <p:spPr>
            <a:xfrm>
              <a:off x="1152419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9A293-0912-492D-A911-B0B2264A7EF7}"/>
                </a:ext>
              </a:extLst>
            </p:cNvPr>
            <p:cNvSpPr/>
            <p:nvPr/>
          </p:nvSpPr>
          <p:spPr>
            <a:xfrm>
              <a:off x="1169876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E58544EE-13CF-4A8D-A708-3547661C070D}"/>
                </a:ext>
              </a:extLst>
            </p:cNvPr>
            <p:cNvSpPr/>
            <p:nvPr/>
          </p:nvSpPr>
          <p:spPr>
            <a:xfrm>
              <a:off x="1187332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AB607EF-173C-473D-9469-FAEBE42F127E}"/>
                </a:ext>
              </a:extLst>
            </p:cNvPr>
            <p:cNvSpPr/>
            <p:nvPr/>
          </p:nvSpPr>
          <p:spPr>
            <a:xfrm>
              <a:off x="1204789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E700DFA-BF84-4DC7-9564-E0EAA7C59037}"/>
                </a:ext>
              </a:extLst>
            </p:cNvPr>
            <p:cNvSpPr/>
            <p:nvPr/>
          </p:nvSpPr>
          <p:spPr>
            <a:xfrm>
              <a:off x="1222246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8F66BA70-E165-4BE6-92A4-B29549942535}"/>
                </a:ext>
              </a:extLst>
            </p:cNvPr>
            <p:cNvSpPr/>
            <p:nvPr/>
          </p:nvSpPr>
          <p:spPr>
            <a:xfrm>
              <a:off x="1239702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9B72A1B2-63E5-4CF5-93E9-3D7F25699AA5}"/>
                </a:ext>
              </a:extLst>
            </p:cNvPr>
            <p:cNvSpPr/>
            <p:nvPr/>
          </p:nvSpPr>
          <p:spPr>
            <a:xfrm>
              <a:off x="1257159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BE15D5-DE7E-4D80-BC0D-F28B27830F5A}"/>
                </a:ext>
              </a:extLst>
            </p:cNvPr>
            <p:cNvSpPr/>
            <p:nvPr/>
          </p:nvSpPr>
          <p:spPr>
            <a:xfrm>
              <a:off x="1274616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148B188C-466E-45AD-AE22-CF2B6DB2CB2E}"/>
                </a:ext>
              </a:extLst>
            </p:cNvPr>
            <p:cNvSpPr/>
            <p:nvPr/>
          </p:nvSpPr>
          <p:spPr>
            <a:xfrm>
              <a:off x="1292073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13E0D47-E90D-4C46-ADFF-7350ADCA5320}"/>
                </a:ext>
              </a:extLst>
            </p:cNvPr>
            <p:cNvSpPr/>
            <p:nvPr/>
          </p:nvSpPr>
          <p:spPr>
            <a:xfrm>
              <a:off x="1309529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07BC0D2C-1D64-48F3-956F-5D71923AF6D3}"/>
                </a:ext>
              </a:extLst>
            </p:cNvPr>
            <p:cNvSpPr/>
            <p:nvPr/>
          </p:nvSpPr>
          <p:spPr>
            <a:xfrm>
              <a:off x="1326986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BA60BEB8-0C23-406B-938C-E4006ABFF8A2}"/>
                </a:ext>
              </a:extLst>
            </p:cNvPr>
            <p:cNvSpPr/>
            <p:nvPr/>
          </p:nvSpPr>
          <p:spPr>
            <a:xfrm>
              <a:off x="1344443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15422B7-31E1-4DC7-A9D5-1C007A11631C}"/>
                </a:ext>
              </a:extLst>
            </p:cNvPr>
            <p:cNvSpPr/>
            <p:nvPr/>
          </p:nvSpPr>
          <p:spPr>
            <a:xfrm>
              <a:off x="1361899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2045B9E-CD32-44C9-BEF8-CEAB32D6B3A9}"/>
                </a:ext>
              </a:extLst>
            </p:cNvPr>
            <p:cNvSpPr/>
            <p:nvPr/>
          </p:nvSpPr>
          <p:spPr>
            <a:xfrm>
              <a:off x="1379356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CD758F6C-F906-4A36-9FDC-DBC00F69E107}"/>
              </a:ext>
            </a:extLst>
          </p:cNvPr>
          <p:cNvSpPr/>
          <p:nvPr/>
        </p:nvSpPr>
        <p:spPr>
          <a:xfrm>
            <a:off x="-194599" y="3890466"/>
            <a:ext cx="127101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a:extLst>
              <a:ext uri="{FF2B5EF4-FFF2-40B4-BE49-F238E27FC236}">
                <a16:creationId xmlns:a16="http://schemas.microsoft.com/office/drawing/2014/main" id="{6B593B20-1F5C-431F-8B71-BF5257FC17D7}"/>
              </a:ext>
            </a:extLst>
          </p:cNvPr>
          <p:cNvGrpSpPr/>
          <p:nvPr/>
        </p:nvGrpSpPr>
        <p:grpSpPr>
          <a:xfrm flipH="1">
            <a:off x="-4987587" y="2670931"/>
            <a:ext cx="7779829" cy="1265254"/>
            <a:chOff x="9198889" y="2670931"/>
            <a:chExt cx="7779829" cy="1265254"/>
          </a:xfrm>
        </p:grpSpPr>
        <p:grpSp>
          <p:nvGrpSpPr>
            <p:cNvPr id="92" name="Group 91">
              <a:extLst>
                <a:ext uri="{FF2B5EF4-FFF2-40B4-BE49-F238E27FC236}">
                  <a16:creationId xmlns:a16="http://schemas.microsoft.com/office/drawing/2014/main" id="{773A0024-C885-4F57-A944-EDEE6320140B}"/>
                </a:ext>
              </a:extLst>
            </p:cNvPr>
            <p:cNvGrpSpPr/>
            <p:nvPr/>
          </p:nvGrpSpPr>
          <p:grpSpPr>
            <a:xfrm>
              <a:off x="9198889" y="2670931"/>
              <a:ext cx="2974562" cy="1265254"/>
              <a:chOff x="2945383" y="3975679"/>
              <a:chExt cx="6769635" cy="2879520"/>
            </a:xfrm>
          </p:grpSpPr>
          <p:sp>
            <p:nvSpPr>
              <p:cNvPr id="93" name="Rectangle 92">
                <a:extLst>
                  <a:ext uri="{FF2B5EF4-FFF2-40B4-BE49-F238E27FC236}">
                    <a16:creationId xmlns:a16="http://schemas.microsoft.com/office/drawing/2014/main" id="{F579677B-4C3E-4B77-A28A-8F8AF2FC80F2}"/>
                  </a:ext>
                </a:extLst>
              </p:cNvPr>
              <p:cNvSpPr/>
              <p:nvPr/>
            </p:nvSpPr>
            <p:spPr>
              <a:xfrm>
                <a:off x="3345004" y="6064440"/>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Top Corners Rounded 93">
                <a:extLst>
                  <a:ext uri="{FF2B5EF4-FFF2-40B4-BE49-F238E27FC236}">
                    <a16:creationId xmlns:a16="http://schemas.microsoft.com/office/drawing/2014/main" id="{323E74CB-5875-4438-82ED-089953BC6DD0}"/>
                  </a:ext>
                </a:extLst>
              </p:cNvPr>
              <p:cNvSpPr/>
              <p:nvPr/>
            </p:nvSpPr>
            <p:spPr>
              <a:xfrm rot="16200000">
                <a:off x="3305492" y="4439896"/>
                <a:ext cx="1835124" cy="1255270"/>
              </a:xfrm>
              <a:prstGeom prst="round2Same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071D3DF5-CB02-4977-8DB1-49A0129547B6}"/>
                  </a:ext>
                </a:extLst>
              </p:cNvPr>
              <p:cNvSpPr/>
              <p:nvPr/>
            </p:nvSpPr>
            <p:spPr>
              <a:xfrm>
                <a:off x="4799328" y="4149968"/>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78C89E93-EBA2-4F80-AAAB-A188AF878128}"/>
                  </a:ext>
                </a:extLst>
              </p:cNvPr>
              <p:cNvSpPr/>
              <p:nvPr/>
            </p:nvSpPr>
            <p:spPr>
              <a:xfrm>
                <a:off x="4878825" y="3975679"/>
                <a:ext cx="1392415" cy="2009413"/>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D0C96BED-339A-49C0-8528-3376634CCE7B}"/>
                  </a:ext>
                </a:extLst>
              </p:cNvPr>
              <p:cNvSpPr/>
              <p:nvPr/>
            </p:nvSpPr>
            <p:spPr>
              <a:xfrm>
                <a:off x="6238820" y="4160242"/>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Top Corners Rounded 97">
                <a:extLst>
                  <a:ext uri="{FF2B5EF4-FFF2-40B4-BE49-F238E27FC236}">
                    <a16:creationId xmlns:a16="http://schemas.microsoft.com/office/drawing/2014/main" id="{98C2717E-DBBA-468D-A4D0-7356F7570BF8}"/>
                  </a:ext>
                </a:extLst>
              </p:cNvPr>
              <p:cNvSpPr/>
              <p:nvPr/>
            </p:nvSpPr>
            <p:spPr>
              <a:xfrm rot="5400000" flipH="1">
                <a:off x="6803095" y="3645058"/>
                <a:ext cx="1835124" cy="2850861"/>
              </a:xfrm>
              <a:prstGeom prst="round2SameRect">
                <a:avLst>
                  <a:gd name="adj1" fmla="val 9001"/>
                  <a:gd name="adj2" fmla="val 0"/>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A7C74533-917A-44FB-997B-76DBADCE11DB}"/>
                  </a:ext>
                </a:extLst>
              </p:cNvPr>
              <p:cNvGrpSpPr/>
              <p:nvPr/>
            </p:nvGrpSpPr>
            <p:grpSpPr>
              <a:xfrm>
                <a:off x="4002182" y="4390725"/>
                <a:ext cx="752170" cy="1594367"/>
                <a:chOff x="4002182" y="4390725"/>
                <a:chExt cx="752170" cy="1594367"/>
              </a:xfrm>
            </p:grpSpPr>
            <p:sp>
              <p:nvSpPr>
                <p:cNvPr id="222" name="Rectangle 221">
                  <a:extLst>
                    <a:ext uri="{FF2B5EF4-FFF2-40B4-BE49-F238E27FC236}">
                      <a16:creationId xmlns:a16="http://schemas.microsoft.com/office/drawing/2014/main" id="{4AB29BE1-E4EE-4B0B-BE86-DB470E375A3B}"/>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168">
                  <a:extLst>
                    <a:ext uri="{FF2B5EF4-FFF2-40B4-BE49-F238E27FC236}">
                      <a16:creationId xmlns:a16="http://schemas.microsoft.com/office/drawing/2014/main" id="{C6A8F9A1-F80D-4174-9E63-A627E47940C3}"/>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1E2DB645-966C-47B5-978E-23B0F7854914}"/>
                  </a:ext>
                </a:extLst>
              </p:cNvPr>
              <p:cNvSpPr/>
              <p:nvPr/>
            </p:nvSpPr>
            <p:spPr>
              <a:xfrm>
                <a:off x="4894974" y="4098295"/>
                <a:ext cx="1313541" cy="188448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D19D808-C9ED-41D7-BF5C-53D0AE2328CF}"/>
                  </a:ext>
                </a:extLst>
              </p:cNvPr>
              <p:cNvSpPr/>
              <p:nvPr/>
            </p:nvSpPr>
            <p:spPr>
              <a:xfrm>
                <a:off x="5101798" y="4409021"/>
                <a:ext cx="914049" cy="500471"/>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1FF9419-EF47-4DB8-B0E3-AF08123C071C}"/>
                  </a:ext>
                </a:extLst>
              </p:cNvPr>
              <p:cNvSpPr/>
              <p:nvPr/>
            </p:nvSpPr>
            <p:spPr>
              <a:xfrm>
                <a:off x="5142621" y="4431832"/>
                <a:ext cx="852435" cy="429372"/>
              </a:xfrm>
              <a:prstGeom prst="rect">
                <a:avLst/>
              </a:prstGeom>
              <a:solidFill>
                <a:srgbClr val="1B3B5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415ED92-9F56-46A3-8761-252569781B9A}"/>
                  </a:ext>
                </a:extLst>
              </p:cNvPr>
              <p:cNvSpPr/>
              <p:nvPr/>
            </p:nvSpPr>
            <p:spPr>
              <a:xfrm>
                <a:off x="5395815" y="4433982"/>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AD7775C-C000-4C90-B235-1C0E6D79EFBE}"/>
                  </a:ext>
                </a:extLst>
              </p:cNvPr>
              <p:cNvSpPr/>
              <p:nvPr/>
            </p:nvSpPr>
            <p:spPr>
              <a:xfrm>
                <a:off x="5711696" y="4433049"/>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BC2406C0-00FF-495B-A963-5B9E3FDE93F3}"/>
                  </a:ext>
                </a:extLst>
              </p:cNvPr>
              <p:cNvGrpSpPr/>
              <p:nvPr/>
            </p:nvGrpSpPr>
            <p:grpSpPr>
              <a:xfrm>
                <a:off x="5205053" y="5425130"/>
                <a:ext cx="683130" cy="307420"/>
                <a:chOff x="2256702" y="5319656"/>
                <a:chExt cx="683130" cy="307420"/>
              </a:xfrm>
            </p:grpSpPr>
            <p:sp>
              <p:nvSpPr>
                <p:cNvPr id="218" name="Rectangle: Rounded Corners 217">
                  <a:extLst>
                    <a:ext uri="{FF2B5EF4-FFF2-40B4-BE49-F238E27FC236}">
                      <a16:creationId xmlns:a16="http://schemas.microsoft.com/office/drawing/2014/main" id="{94BB4CF3-B804-4AA4-BFD9-F1208A62CB02}"/>
                    </a:ext>
                  </a:extLst>
                </p:cNvPr>
                <p:cNvSpPr/>
                <p:nvPr/>
              </p:nvSpPr>
              <p:spPr>
                <a:xfrm>
                  <a:off x="2256702"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Rounded Corners 218">
                  <a:extLst>
                    <a:ext uri="{FF2B5EF4-FFF2-40B4-BE49-F238E27FC236}">
                      <a16:creationId xmlns:a16="http://schemas.microsoft.com/office/drawing/2014/main" id="{38306979-7791-4066-AA0D-30B4E56EC7C1}"/>
                    </a:ext>
                  </a:extLst>
                </p:cNvPr>
                <p:cNvSpPr/>
                <p:nvPr/>
              </p:nvSpPr>
              <p:spPr>
                <a:xfrm>
                  <a:off x="2434049"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Rounded Corners 219">
                  <a:extLst>
                    <a:ext uri="{FF2B5EF4-FFF2-40B4-BE49-F238E27FC236}">
                      <a16:creationId xmlns:a16="http://schemas.microsoft.com/office/drawing/2014/main" id="{6032C711-5850-47BC-9D34-ED578CB1C4C8}"/>
                    </a:ext>
                  </a:extLst>
                </p:cNvPr>
                <p:cNvSpPr/>
                <p:nvPr/>
              </p:nvSpPr>
              <p:spPr>
                <a:xfrm>
                  <a:off x="2611396"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Rounded Corners 220">
                  <a:extLst>
                    <a:ext uri="{FF2B5EF4-FFF2-40B4-BE49-F238E27FC236}">
                      <a16:creationId xmlns:a16="http://schemas.microsoft.com/office/drawing/2014/main" id="{D014C117-39A4-4DA6-A6C6-154462F21FDB}"/>
                    </a:ext>
                  </a:extLst>
                </p:cNvPr>
                <p:cNvSpPr/>
                <p:nvPr/>
              </p:nvSpPr>
              <p:spPr>
                <a:xfrm>
                  <a:off x="2788743"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BC7B4064-543D-4F4C-9587-E73D3E23A704}"/>
                  </a:ext>
                </a:extLst>
              </p:cNvPr>
              <p:cNvSpPr/>
              <p:nvPr/>
            </p:nvSpPr>
            <p:spPr>
              <a:xfrm>
                <a:off x="6340363" y="4359522"/>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5AAA4CD-A5F9-4747-88A1-527CB3F35DF2}"/>
                  </a:ext>
                </a:extLst>
              </p:cNvPr>
              <p:cNvSpPr/>
              <p:nvPr/>
            </p:nvSpPr>
            <p:spPr>
              <a:xfrm>
                <a:off x="6868776" y="4359521"/>
                <a:ext cx="1291172"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D9E4E7EF-AF75-4E59-A3BB-207326DDC5FA}"/>
                  </a:ext>
                </a:extLst>
              </p:cNvPr>
              <p:cNvGrpSpPr/>
              <p:nvPr/>
            </p:nvGrpSpPr>
            <p:grpSpPr>
              <a:xfrm flipH="1">
                <a:off x="8209131" y="4359521"/>
                <a:ext cx="752170" cy="1594367"/>
                <a:chOff x="4002182" y="4390725"/>
                <a:chExt cx="752170" cy="1594367"/>
              </a:xfrm>
            </p:grpSpPr>
            <p:sp>
              <p:nvSpPr>
                <p:cNvPr id="216" name="Rectangle 215">
                  <a:extLst>
                    <a:ext uri="{FF2B5EF4-FFF2-40B4-BE49-F238E27FC236}">
                      <a16:creationId xmlns:a16="http://schemas.microsoft.com/office/drawing/2014/main" id="{42030AA8-4C5C-4D9C-8FF9-3EB660F3CDBF}"/>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168">
                  <a:extLst>
                    <a:ext uri="{FF2B5EF4-FFF2-40B4-BE49-F238E27FC236}">
                      <a16:creationId xmlns:a16="http://schemas.microsoft.com/office/drawing/2014/main" id="{367EA01D-0CE8-4878-AD03-801E4B13EF6C}"/>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398C9235-E6DE-4FAC-BF26-FFAA3E877A27}"/>
                  </a:ext>
                </a:extLst>
              </p:cNvPr>
              <p:cNvGrpSpPr/>
              <p:nvPr/>
            </p:nvGrpSpPr>
            <p:grpSpPr>
              <a:xfrm>
                <a:off x="7193406" y="4968808"/>
                <a:ext cx="613601" cy="635359"/>
                <a:chOff x="1026942" y="3798277"/>
                <a:chExt cx="613601" cy="844061"/>
              </a:xfrm>
            </p:grpSpPr>
            <p:sp>
              <p:nvSpPr>
                <p:cNvPr id="206" name="Rectangle: Rounded Corners 205">
                  <a:extLst>
                    <a:ext uri="{FF2B5EF4-FFF2-40B4-BE49-F238E27FC236}">
                      <a16:creationId xmlns:a16="http://schemas.microsoft.com/office/drawing/2014/main" id="{AFA107E6-ACFA-40A8-AEA4-9FE5161D697D}"/>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Rounded Corners 206">
                  <a:extLst>
                    <a:ext uri="{FF2B5EF4-FFF2-40B4-BE49-F238E27FC236}">
                      <a16:creationId xmlns:a16="http://schemas.microsoft.com/office/drawing/2014/main" id="{2578A6C7-CD9F-4E5F-8D01-9AD908FED97E}"/>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Rounded Corners 207">
                  <a:extLst>
                    <a:ext uri="{FF2B5EF4-FFF2-40B4-BE49-F238E27FC236}">
                      <a16:creationId xmlns:a16="http://schemas.microsoft.com/office/drawing/2014/main" id="{37E3D252-6684-435A-9799-ED5FBCC5B0B2}"/>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208">
                  <a:extLst>
                    <a:ext uri="{FF2B5EF4-FFF2-40B4-BE49-F238E27FC236}">
                      <a16:creationId xmlns:a16="http://schemas.microsoft.com/office/drawing/2014/main" id="{9B714940-D99E-4DFF-B353-4E899DD5F31C}"/>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Rounded Corners 209">
                  <a:extLst>
                    <a:ext uri="{FF2B5EF4-FFF2-40B4-BE49-F238E27FC236}">
                      <a16:creationId xmlns:a16="http://schemas.microsoft.com/office/drawing/2014/main" id="{BBD7F6A5-1CDD-41DE-950F-D0EEC290594A}"/>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Rounded Corners 210">
                  <a:extLst>
                    <a:ext uri="{FF2B5EF4-FFF2-40B4-BE49-F238E27FC236}">
                      <a16:creationId xmlns:a16="http://schemas.microsoft.com/office/drawing/2014/main" id="{875C5A3D-6E26-4B5D-8DF4-4C2082C57E3F}"/>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Rounded Corners 211">
                  <a:extLst>
                    <a:ext uri="{FF2B5EF4-FFF2-40B4-BE49-F238E27FC236}">
                      <a16:creationId xmlns:a16="http://schemas.microsoft.com/office/drawing/2014/main" id="{068916CB-CEFB-4223-ADDB-9B590600EDC6}"/>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Rounded Corners 212">
                  <a:extLst>
                    <a:ext uri="{FF2B5EF4-FFF2-40B4-BE49-F238E27FC236}">
                      <a16:creationId xmlns:a16="http://schemas.microsoft.com/office/drawing/2014/main" id="{37B7610E-BF8A-428A-A807-4F0C39C81C4C}"/>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Rounded Corners 213">
                  <a:extLst>
                    <a:ext uri="{FF2B5EF4-FFF2-40B4-BE49-F238E27FC236}">
                      <a16:creationId xmlns:a16="http://schemas.microsoft.com/office/drawing/2014/main" id="{178566E4-F922-4F51-B0A0-DB2FFC793A94}"/>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Rounded Corners 214">
                  <a:extLst>
                    <a:ext uri="{FF2B5EF4-FFF2-40B4-BE49-F238E27FC236}">
                      <a16:creationId xmlns:a16="http://schemas.microsoft.com/office/drawing/2014/main" id="{98B98AF9-709A-4BD2-8951-4FC5B56409C3}"/>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8F7F0E01-C19D-42A0-B21E-D8691ACF98A8}"/>
                  </a:ext>
                </a:extLst>
              </p:cNvPr>
              <p:cNvGrpSpPr/>
              <p:nvPr/>
            </p:nvGrpSpPr>
            <p:grpSpPr>
              <a:xfrm>
                <a:off x="7170546" y="4418334"/>
                <a:ext cx="613601" cy="366182"/>
                <a:chOff x="1026942" y="3798277"/>
                <a:chExt cx="613601" cy="844061"/>
              </a:xfrm>
            </p:grpSpPr>
            <p:sp>
              <p:nvSpPr>
                <p:cNvPr id="196" name="Rectangle: Rounded Corners 195">
                  <a:extLst>
                    <a:ext uri="{FF2B5EF4-FFF2-40B4-BE49-F238E27FC236}">
                      <a16:creationId xmlns:a16="http://schemas.microsoft.com/office/drawing/2014/main" id="{3F809248-535F-4E4D-B4AA-6969E7FC3B3C}"/>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Rounded Corners 196">
                  <a:extLst>
                    <a:ext uri="{FF2B5EF4-FFF2-40B4-BE49-F238E27FC236}">
                      <a16:creationId xmlns:a16="http://schemas.microsoft.com/office/drawing/2014/main" id="{8517BA88-C036-434D-B5E4-2D87D5345D4B}"/>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Rounded Corners 197">
                  <a:extLst>
                    <a:ext uri="{FF2B5EF4-FFF2-40B4-BE49-F238E27FC236}">
                      <a16:creationId xmlns:a16="http://schemas.microsoft.com/office/drawing/2014/main" id="{A34A56E6-0B96-4602-985D-3E4881A1A899}"/>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Rounded Corners 198">
                  <a:extLst>
                    <a:ext uri="{FF2B5EF4-FFF2-40B4-BE49-F238E27FC236}">
                      <a16:creationId xmlns:a16="http://schemas.microsoft.com/office/drawing/2014/main" id="{59973A79-9EB2-4BD2-A383-BDCCDB5707A8}"/>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Rounded Corners 199">
                  <a:extLst>
                    <a:ext uri="{FF2B5EF4-FFF2-40B4-BE49-F238E27FC236}">
                      <a16:creationId xmlns:a16="http://schemas.microsoft.com/office/drawing/2014/main" id="{D6FD37E5-1E3E-4C27-B8A3-C02360DD9614}"/>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Rounded Corners 200">
                  <a:extLst>
                    <a:ext uri="{FF2B5EF4-FFF2-40B4-BE49-F238E27FC236}">
                      <a16:creationId xmlns:a16="http://schemas.microsoft.com/office/drawing/2014/main" id="{E62FCEFF-C264-4381-84E9-2B6E26031DDA}"/>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Rounded Corners 201">
                  <a:extLst>
                    <a:ext uri="{FF2B5EF4-FFF2-40B4-BE49-F238E27FC236}">
                      <a16:creationId xmlns:a16="http://schemas.microsoft.com/office/drawing/2014/main" id="{B57BD56F-2732-434C-834B-23C809AD1E7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Rounded Corners 202">
                  <a:extLst>
                    <a:ext uri="{FF2B5EF4-FFF2-40B4-BE49-F238E27FC236}">
                      <a16:creationId xmlns:a16="http://schemas.microsoft.com/office/drawing/2014/main" id="{857EDC78-A2A8-4ECE-BCE2-47D670F7FFE6}"/>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Rounded Corners 203">
                  <a:extLst>
                    <a:ext uri="{FF2B5EF4-FFF2-40B4-BE49-F238E27FC236}">
                      <a16:creationId xmlns:a16="http://schemas.microsoft.com/office/drawing/2014/main" id="{05187112-3E1E-4E66-A402-E7A7D1056509}"/>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Rounded Corners 204">
                  <a:extLst>
                    <a:ext uri="{FF2B5EF4-FFF2-40B4-BE49-F238E27FC236}">
                      <a16:creationId xmlns:a16="http://schemas.microsoft.com/office/drawing/2014/main" id="{CE21CC66-0F24-43F7-A09C-335E1E24C4FB}"/>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50CA98E2-CDC7-4A43-A76E-5572CE4837EA}"/>
                  </a:ext>
                </a:extLst>
              </p:cNvPr>
              <p:cNvGrpSpPr/>
              <p:nvPr/>
            </p:nvGrpSpPr>
            <p:grpSpPr>
              <a:xfrm>
                <a:off x="6359620" y="4413208"/>
                <a:ext cx="397553" cy="397690"/>
                <a:chOff x="1026942" y="3798277"/>
                <a:chExt cx="613601" cy="844061"/>
              </a:xfrm>
            </p:grpSpPr>
            <p:sp>
              <p:nvSpPr>
                <p:cNvPr id="186" name="Rectangle: Rounded Corners 185">
                  <a:extLst>
                    <a:ext uri="{FF2B5EF4-FFF2-40B4-BE49-F238E27FC236}">
                      <a16:creationId xmlns:a16="http://schemas.microsoft.com/office/drawing/2014/main" id="{1E5FE79C-5641-4D86-A14C-C60AFC533382}"/>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Rounded Corners 186">
                  <a:extLst>
                    <a:ext uri="{FF2B5EF4-FFF2-40B4-BE49-F238E27FC236}">
                      <a16:creationId xmlns:a16="http://schemas.microsoft.com/office/drawing/2014/main" id="{8BF951D6-3E0C-409B-B26A-778387E51E92}"/>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Rounded Corners 187">
                  <a:extLst>
                    <a:ext uri="{FF2B5EF4-FFF2-40B4-BE49-F238E27FC236}">
                      <a16:creationId xmlns:a16="http://schemas.microsoft.com/office/drawing/2014/main" id="{C9F79058-DCC9-43EE-A334-B80D28590AD6}"/>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Rounded Corners 188">
                  <a:extLst>
                    <a:ext uri="{FF2B5EF4-FFF2-40B4-BE49-F238E27FC236}">
                      <a16:creationId xmlns:a16="http://schemas.microsoft.com/office/drawing/2014/main" id="{DC42C589-769E-4D6B-A44F-E8B047CB7A17}"/>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Rounded Corners 189">
                  <a:extLst>
                    <a:ext uri="{FF2B5EF4-FFF2-40B4-BE49-F238E27FC236}">
                      <a16:creationId xmlns:a16="http://schemas.microsoft.com/office/drawing/2014/main" id="{97F049B0-C233-46D6-8831-A1914882632D}"/>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Rounded Corners 190">
                  <a:extLst>
                    <a:ext uri="{FF2B5EF4-FFF2-40B4-BE49-F238E27FC236}">
                      <a16:creationId xmlns:a16="http://schemas.microsoft.com/office/drawing/2014/main" id="{ADA86C9C-5E57-421A-B71B-02521EC25AAB}"/>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B560879D-50DF-4D0C-B5A8-FD4727A74C9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60E5EC45-518F-41A9-90D9-DBA626F10163}"/>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Rounded Corners 193">
                  <a:extLst>
                    <a:ext uri="{FF2B5EF4-FFF2-40B4-BE49-F238E27FC236}">
                      <a16:creationId xmlns:a16="http://schemas.microsoft.com/office/drawing/2014/main" id="{EDDCD973-5CFB-4517-A706-A70E435DE37A}"/>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51E6A4FE-039A-4102-BE9A-9A0ABADFC9E8}"/>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AA66D66D-A895-418F-A5AA-74CF1A5F2372}"/>
                  </a:ext>
                </a:extLst>
              </p:cNvPr>
              <p:cNvGrpSpPr/>
              <p:nvPr/>
            </p:nvGrpSpPr>
            <p:grpSpPr>
              <a:xfrm>
                <a:off x="6156851" y="5433831"/>
                <a:ext cx="814350" cy="455829"/>
                <a:chOff x="1769751" y="5208470"/>
                <a:chExt cx="814350" cy="455829"/>
              </a:xfrm>
            </p:grpSpPr>
            <p:sp>
              <p:nvSpPr>
                <p:cNvPr id="184" name="Rectangle 183">
                  <a:extLst>
                    <a:ext uri="{FF2B5EF4-FFF2-40B4-BE49-F238E27FC236}">
                      <a16:creationId xmlns:a16="http://schemas.microsoft.com/office/drawing/2014/main" id="{12BD0187-726F-4E4D-8B85-67445317894A}"/>
                    </a:ext>
                  </a:extLst>
                </p:cNvPr>
                <p:cNvSpPr/>
                <p:nvPr/>
              </p:nvSpPr>
              <p:spPr>
                <a:xfrm>
                  <a:off x="1842868" y="5208470"/>
                  <a:ext cx="741233" cy="393697"/>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D435302-C3E5-4EED-831E-04F3BE62F9B6}"/>
                    </a:ext>
                  </a:extLst>
                </p:cNvPr>
                <p:cNvSpPr/>
                <p:nvPr/>
              </p:nvSpPr>
              <p:spPr>
                <a:xfrm>
                  <a:off x="1769751" y="5270602"/>
                  <a:ext cx="741233" cy="39369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Rectangle 112">
                <a:extLst>
                  <a:ext uri="{FF2B5EF4-FFF2-40B4-BE49-F238E27FC236}">
                    <a16:creationId xmlns:a16="http://schemas.microsoft.com/office/drawing/2014/main" id="{62F22C71-D461-4E35-85CB-0A68F5506F80}"/>
                  </a:ext>
                </a:extLst>
              </p:cNvPr>
              <p:cNvSpPr/>
              <p:nvPr/>
            </p:nvSpPr>
            <p:spPr>
              <a:xfrm>
                <a:off x="7226914" y="5336720"/>
                <a:ext cx="19202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39319ED-D79D-4E34-ABB0-272302A73032}"/>
                  </a:ext>
                </a:extLst>
              </p:cNvPr>
              <p:cNvSpPr/>
              <p:nvPr/>
            </p:nvSpPr>
            <p:spPr>
              <a:xfrm>
                <a:off x="6235692" y="5046931"/>
                <a:ext cx="7315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3DB9466A-563E-45C0-A431-2219A644F949}"/>
                  </a:ext>
                </a:extLst>
              </p:cNvPr>
              <p:cNvSpPr/>
              <p:nvPr/>
            </p:nvSpPr>
            <p:spPr>
              <a:xfrm rot="2574620">
                <a:off x="6877796" y="5193862"/>
                <a:ext cx="4572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EFC2E53-42ED-45B7-A16D-AF275E6899C5}"/>
                  </a:ext>
                </a:extLst>
              </p:cNvPr>
              <p:cNvSpPr/>
              <p:nvPr/>
            </p:nvSpPr>
            <p:spPr>
              <a:xfrm>
                <a:off x="8813247" y="537178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808642FB-0C17-4339-82A4-24BFBF2E7C3D}"/>
                  </a:ext>
                </a:extLst>
              </p:cNvPr>
              <p:cNvSpPr/>
              <p:nvPr/>
            </p:nvSpPr>
            <p:spPr>
              <a:xfrm>
                <a:off x="8318888" y="538243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27DD3EA-D9E9-438D-A5E1-8751D0437316}"/>
                  </a:ext>
                </a:extLst>
              </p:cNvPr>
              <p:cNvSpPr/>
              <p:nvPr/>
            </p:nvSpPr>
            <p:spPr>
              <a:xfrm>
                <a:off x="7824529" y="539309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297B4F3-8A19-434F-BAA6-48EDFE512CCB}"/>
                  </a:ext>
                </a:extLst>
              </p:cNvPr>
              <p:cNvSpPr/>
              <p:nvPr/>
            </p:nvSpPr>
            <p:spPr>
              <a:xfrm>
                <a:off x="7330170" y="540374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02E3E62-56D8-4845-BC00-936252F7CCD5}"/>
                  </a:ext>
                </a:extLst>
              </p:cNvPr>
              <p:cNvSpPr/>
              <p:nvPr/>
            </p:nvSpPr>
            <p:spPr>
              <a:xfrm>
                <a:off x="6835811" y="5090844"/>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6735D12-3745-4B06-88CD-F1C7E183CA98}"/>
                  </a:ext>
                </a:extLst>
              </p:cNvPr>
              <p:cNvSpPr/>
              <p:nvPr/>
            </p:nvSpPr>
            <p:spPr>
              <a:xfrm>
                <a:off x="3653283" y="5324509"/>
                <a:ext cx="11887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E1F3A043-0E82-49F1-A7B5-A28EE18C1C0E}"/>
                  </a:ext>
                </a:extLst>
              </p:cNvPr>
              <p:cNvSpPr/>
              <p:nvPr/>
            </p:nvSpPr>
            <p:spPr>
              <a:xfrm>
                <a:off x="4486023" y="5347368"/>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13C83898-8484-475F-8184-419382A51CD9}"/>
                  </a:ext>
                </a:extLst>
              </p:cNvPr>
              <p:cNvSpPr/>
              <p:nvPr/>
            </p:nvSpPr>
            <p:spPr>
              <a:xfrm>
                <a:off x="3808016" y="5332116"/>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E5EE591-FF5B-4AC3-A552-6C9B3E530122}"/>
                  </a:ext>
                </a:extLst>
              </p:cNvPr>
              <p:cNvSpPr/>
              <p:nvPr/>
            </p:nvSpPr>
            <p:spPr>
              <a:xfrm>
                <a:off x="3512236" y="5881560"/>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96041D8-22DC-4175-B8D9-AD5EBB6C7075}"/>
                  </a:ext>
                </a:extLst>
              </p:cNvPr>
              <p:cNvSpPr/>
              <p:nvPr/>
            </p:nvSpPr>
            <p:spPr>
              <a:xfrm>
                <a:off x="6467706" y="5088498"/>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3D4E619-41BB-4306-AB21-5421850A0A75}"/>
                  </a:ext>
                </a:extLst>
              </p:cNvPr>
              <p:cNvSpPr/>
              <p:nvPr/>
            </p:nvSpPr>
            <p:spPr>
              <a:xfrm>
                <a:off x="3549616" y="4359521"/>
                <a:ext cx="90814" cy="260632"/>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61F391FF-D22A-4A59-BC93-8FE73AEF9314}"/>
                  </a:ext>
                </a:extLst>
              </p:cNvPr>
              <p:cNvGrpSpPr/>
              <p:nvPr/>
            </p:nvGrpSpPr>
            <p:grpSpPr>
              <a:xfrm>
                <a:off x="3567582" y="6178022"/>
                <a:ext cx="1883287" cy="669637"/>
                <a:chOff x="3567582" y="6178022"/>
                <a:chExt cx="1883287" cy="669637"/>
              </a:xfrm>
            </p:grpSpPr>
            <p:sp>
              <p:nvSpPr>
                <p:cNvPr id="162" name="Rectangle 161">
                  <a:extLst>
                    <a:ext uri="{FF2B5EF4-FFF2-40B4-BE49-F238E27FC236}">
                      <a16:creationId xmlns:a16="http://schemas.microsoft.com/office/drawing/2014/main" id="{BDB6F3EF-343C-4C1E-9962-EDFC58A43E91}"/>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EA386113-37A8-45C9-8EF7-BDB363DCF8F8}"/>
                    </a:ext>
                  </a:extLst>
                </p:cNvPr>
                <p:cNvGrpSpPr/>
                <p:nvPr/>
              </p:nvGrpSpPr>
              <p:grpSpPr>
                <a:xfrm>
                  <a:off x="3567582" y="6225235"/>
                  <a:ext cx="1883287" cy="622424"/>
                  <a:chOff x="1083937" y="4627649"/>
                  <a:chExt cx="1883287" cy="622424"/>
                </a:xfrm>
              </p:grpSpPr>
              <p:grpSp>
                <p:nvGrpSpPr>
                  <p:cNvPr id="164" name="Group 163">
                    <a:extLst>
                      <a:ext uri="{FF2B5EF4-FFF2-40B4-BE49-F238E27FC236}">
                        <a16:creationId xmlns:a16="http://schemas.microsoft.com/office/drawing/2014/main" id="{306E7449-D43A-4425-A3A9-134CACAB072A}"/>
                      </a:ext>
                    </a:extLst>
                  </p:cNvPr>
                  <p:cNvGrpSpPr/>
                  <p:nvPr/>
                </p:nvGrpSpPr>
                <p:grpSpPr>
                  <a:xfrm>
                    <a:off x="2404694" y="4684172"/>
                    <a:ext cx="562530" cy="562530"/>
                    <a:chOff x="872197" y="3031795"/>
                    <a:chExt cx="562530" cy="562530"/>
                  </a:xfrm>
                </p:grpSpPr>
                <p:sp>
                  <p:nvSpPr>
                    <p:cNvPr id="182" name="Circle: Hollow 181">
                      <a:extLst>
                        <a:ext uri="{FF2B5EF4-FFF2-40B4-BE49-F238E27FC236}">
                          <a16:creationId xmlns:a16="http://schemas.microsoft.com/office/drawing/2014/main" id="{08E7F8FB-D073-4984-A9E6-8DB9783516DF}"/>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Oval 182">
                      <a:extLst>
                        <a:ext uri="{FF2B5EF4-FFF2-40B4-BE49-F238E27FC236}">
                          <a16:creationId xmlns:a16="http://schemas.microsoft.com/office/drawing/2014/main" id="{13CD3E99-8A0A-4A7E-8951-9E5D7628AAF6}"/>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FDE814D5-2B25-4147-9E91-C4628C15EBF7}"/>
                      </a:ext>
                    </a:extLst>
                  </p:cNvPr>
                  <p:cNvGrpSpPr/>
                  <p:nvPr/>
                </p:nvGrpSpPr>
                <p:grpSpPr>
                  <a:xfrm>
                    <a:off x="1083937" y="4687543"/>
                    <a:ext cx="562530" cy="562530"/>
                    <a:chOff x="872197" y="3031795"/>
                    <a:chExt cx="562530" cy="562530"/>
                  </a:xfrm>
                </p:grpSpPr>
                <p:sp>
                  <p:nvSpPr>
                    <p:cNvPr id="180" name="Circle: Hollow 179">
                      <a:extLst>
                        <a:ext uri="{FF2B5EF4-FFF2-40B4-BE49-F238E27FC236}">
                          <a16:creationId xmlns:a16="http://schemas.microsoft.com/office/drawing/2014/main" id="{CCA63F7E-FE92-4D36-A615-6E3AED48A4AA}"/>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1" name="Oval 180">
                      <a:extLst>
                        <a:ext uri="{FF2B5EF4-FFF2-40B4-BE49-F238E27FC236}">
                          <a16:creationId xmlns:a16="http://schemas.microsoft.com/office/drawing/2014/main" id="{2F38E728-0499-4B86-BE2B-3D533ED8754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Shape 165">
                    <a:extLst>
                      <a:ext uri="{FF2B5EF4-FFF2-40B4-BE49-F238E27FC236}">
                        <a16:creationId xmlns:a16="http://schemas.microsoft.com/office/drawing/2014/main" id="{A78D74C6-D384-4C14-895C-6C09B6406E6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Top Corners Rounded 166">
                    <a:extLst>
                      <a:ext uri="{FF2B5EF4-FFF2-40B4-BE49-F238E27FC236}">
                        <a16:creationId xmlns:a16="http://schemas.microsoft.com/office/drawing/2014/main" id="{65D6445A-667E-40C8-815D-3205BBA833F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Top Corners Rounded 167">
                    <a:extLst>
                      <a:ext uri="{FF2B5EF4-FFF2-40B4-BE49-F238E27FC236}">
                        <a16:creationId xmlns:a16="http://schemas.microsoft.com/office/drawing/2014/main" id="{0FE9D11F-6890-4797-AF85-EA9EA0A4174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9F7904F-907B-4C86-BAE5-BDAC38D18337}"/>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a:extLst>
                      <a:ext uri="{FF2B5EF4-FFF2-40B4-BE49-F238E27FC236}">
                        <a16:creationId xmlns:a16="http://schemas.microsoft.com/office/drawing/2014/main" id="{01E03002-AD18-45A4-A16D-F93EAF62B53B}"/>
                      </a:ext>
                    </a:extLst>
                  </p:cNvPr>
                  <p:cNvGrpSpPr/>
                  <p:nvPr/>
                </p:nvGrpSpPr>
                <p:grpSpPr>
                  <a:xfrm>
                    <a:off x="1823553" y="4702112"/>
                    <a:ext cx="173664" cy="305465"/>
                    <a:chOff x="1923011" y="5286487"/>
                    <a:chExt cx="173664" cy="305465"/>
                  </a:xfrm>
                </p:grpSpPr>
                <p:sp>
                  <p:nvSpPr>
                    <p:cNvPr id="176" name="Rectangle: Rounded Corners 175">
                      <a:extLst>
                        <a:ext uri="{FF2B5EF4-FFF2-40B4-BE49-F238E27FC236}">
                          <a16:creationId xmlns:a16="http://schemas.microsoft.com/office/drawing/2014/main" id="{CC04F6EE-3A38-4F7E-84DA-3BBC575E1282}"/>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7B9C486D-7F75-4976-B91C-64BD9AA38694}"/>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Rounded Corners 177">
                      <a:extLst>
                        <a:ext uri="{FF2B5EF4-FFF2-40B4-BE49-F238E27FC236}">
                          <a16:creationId xmlns:a16="http://schemas.microsoft.com/office/drawing/2014/main" id="{46624345-864F-4DFC-8B75-E4C81003E909}"/>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Rounded Corners 178">
                      <a:extLst>
                        <a:ext uri="{FF2B5EF4-FFF2-40B4-BE49-F238E27FC236}">
                          <a16:creationId xmlns:a16="http://schemas.microsoft.com/office/drawing/2014/main" id="{4BB81D7C-10A0-4D3E-A46D-5F9B8091D045}"/>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2C3E4B5-1BDE-4B11-B14A-25EECFD7FA9B}"/>
                      </a:ext>
                    </a:extLst>
                  </p:cNvPr>
                  <p:cNvGrpSpPr/>
                  <p:nvPr/>
                </p:nvGrpSpPr>
                <p:grpSpPr>
                  <a:xfrm>
                    <a:off x="2096675" y="4714839"/>
                    <a:ext cx="173664" cy="305465"/>
                    <a:chOff x="1923011" y="5286487"/>
                    <a:chExt cx="173664" cy="305465"/>
                  </a:xfrm>
                </p:grpSpPr>
                <p:sp>
                  <p:nvSpPr>
                    <p:cNvPr id="172" name="Rectangle: Rounded Corners 171">
                      <a:extLst>
                        <a:ext uri="{FF2B5EF4-FFF2-40B4-BE49-F238E27FC236}">
                          <a16:creationId xmlns:a16="http://schemas.microsoft.com/office/drawing/2014/main" id="{D07826FA-1E88-4457-AFAB-1C8C9FF5520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Rounded Corners 172">
                      <a:extLst>
                        <a:ext uri="{FF2B5EF4-FFF2-40B4-BE49-F238E27FC236}">
                          <a16:creationId xmlns:a16="http://schemas.microsoft.com/office/drawing/2014/main" id="{0742840A-ACD6-4403-8D39-8C930593869C}"/>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Rounded Corners 173">
                      <a:extLst>
                        <a:ext uri="{FF2B5EF4-FFF2-40B4-BE49-F238E27FC236}">
                          <a16:creationId xmlns:a16="http://schemas.microsoft.com/office/drawing/2014/main" id="{86D4A83D-D9C0-4A16-A273-BE4A790B05A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Rounded Corners 174">
                      <a:extLst>
                        <a:ext uri="{FF2B5EF4-FFF2-40B4-BE49-F238E27FC236}">
                          <a16:creationId xmlns:a16="http://schemas.microsoft.com/office/drawing/2014/main" id="{52488D8F-C505-40DF-97D0-45A359A6AC46}"/>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8" name="Group 127">
                <a:extLst>
                  <a:ext uri="{FF2B5EF4-FFF2-40B4-BE49-F238E27FC236}">
                    <a16:creationId xmlns:a16="http://schemas.microsoft.com/office/drawing/2014/main" id="{B2FCE8B1-53D7-434C-A36B-203080D560DB}"/>
                  </a:ext>
                </a:extLst>
              </p:cNvPr>
              <p:cNvGrpSpPr/>
              <p:nvPr/>
            </p:nvGrpSpPr>
            <p:grpSpPr>
              <a:xfrm>
                <a:off x="7289700" y="6185562"/>
                <a:ext cx="1883287" cy="669637"/>
                <a:chOff x="3567582" y="6178022"/>
                <a:chExt cx="1883287" cy="669637"/>
              </a:xfrm>
            </p:grpSpPr>
            <p:sp>
              <p:nvSpPr>
                <p:cNvPr id="140" name="Rectangle 139">
                  <a:extLst>
                    <a:ext uri="{FF2B5EF4-FFF2-40B4-BE49-F238E27FC236}">
                      <a16:creationId xmlns:a16="http://schemas.microsoft.com/office/drawing/2014/main" id="{A20E6576-93D9-446B-8AB3-1F335464A1B8}"/>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10391BDE-F43D-47DE-BFEE-D5085CD5D6FB}"/>
                    </a:ext>
                  </a:extLst>
                </p:cNvPr>
                <p:cNvGrpSpPr/>
                <p:nvPr/>
              </p:nvGrpSpPr>
              <p:grpSpPr>
                <a:xfrm>
                  <a:off x="3567582" y="6225235"/>
                  <a:ext cx="1883287" cy="622424"/>
                  <a:chOff x="1083937" y="4627649"/>
                  <a:chExt cx="1883287" cy="622424"/>
                </a:xfrm>
              </p:grpSpPr>
              <p:grpSp>
                <p:nvGrpSpPr>
                  <p:cNvPr id="142" name="Group 141">
                    <a:extLst>
                      <a:ext uri="{FF2B5EF4-FFF2-40B4-BE49-F238E27FC236}">
                        <a16:creationId xmlns:a16="http://schemas.microsoft.com/office/drawing/2014/main" id="{1883956F-72D0-4782-9DC9-A5AAF7D65ECA}"/>
                      </a:ext>
                    </a:extLst>
                  </p:cNvPr>
                  <p:cNvGrpSpPr/>
                  <p:nvPr/>
                </p:nvGrpSpPr>
                <p:grpSpPr>
                  <a:xfrm>
                    <a:off x="2404694" y="4684172"/>
                    <a:ext cx="562530" cy="562530"/>
                    <a:chOff x="872197" y="3031795"/>
                    <a:chExt cx="562530" cy="562530"/>
                  </a:xfrm>
                </p:grpSpPr>
                <p:sp>
                  <p:nvSpPr>
                    <p:cNvPr id="160" name="Circle: Hollow 159">
                      <a:extLst>
                        <a:ext uri="{FF2B5EF4-FFF2-40B4-BE49-F238E27FC236}">
                          <a16:creationId xmlns:a16="http://schemas.microsoft.com/office/drawing/2014/main" id="{8E34CB06-93CC-48F7-8319-30A5979794A7}"/>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Oval 160">
                      <a:extLst>
                        <a:ext uri="{FF2B5EF4-FFF2-40B4-BE49-F238E27FC236}">
                          <a16:creationId xmlns:a16="http://schemas.microsoft.com/office/drawing/2014/main" id="{89E98DDC-36AA-4B6B-9C56-94850D82BE0F}"/>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D1249408-3254-4FCE-9CFB-1AB1D11EA4D0}"/>
                      </a:ext>
                    </a:extLst>
                  </p:cNvPr>
                  <p:cNvGrpSpPr/>
                  <p:nvPr/>
                </p:nvGrpSpPr>
                <p:grpSpPr>
                  <a:xfrm>
                    <a:off x="1083937" y="4687543"/>
                    <a:ext cx="562530" cy="562530"/>
                    <a:chOff x="872197" y="3031795"/>
                    <a:chExt cx="562530" cy="562530"/>
                  </a:xfrm>
                </p:grpSpPr>
                <p:sp>
                  <p:nvSpPr>
                    <p:cNvPr id="158" name="Circle: Hollow 157">
                      <a:extLst>
                        <a:ext uri="{FF2B5EF4-FFF2-40B4-BE49-F238E27FC236}">
                          <a16:creationId xmlns:a16="http://schemas.microsoft.com/office/drawing/2014/main" id="{F23959FF-E179-4F47-A0AD-E978B8797BC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58">
                      <a:extLst>
                        <a:ext uri="{FF2B5EF4-FFF2-40B4-BE49-F238E27FC236}">
                          <a16:creationId xmlns:a16="http://schemas.microsoft.com/office/drawing/2014/main" id="{0D2821C7-56A3-4FC2-8A59-CCEA338B519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Shape 143">
                    <a:extLst>
                      <a:ext uri="{FF2B5EF4-FFF2-40B4-BE49-F238E27FC236}">
                        <a16:creationId xmlns:a16="http://schemas.microsoft.com/office/drawing/2014/main" id="{69E15DA7-8DBE-4ECE-B304-04F4D1843D8B}"/>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Top Corners Rounded 144">
                    <a:extLst>
                      <a:ext uri="{FF2B5EF4-FFF2-40B4-BE49-F238E27FC236}">
                        <a16:creationId xmlns:a16="http://schemas.microsoft.com/office/drawing/2014/main" id="{F495001B-B30F-4A87-808A-FDA13445ADE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Top Corners Rounded 145">
                    <a:extLst>
                      <a:ext uri="{FF2B5EF4-FFF2-40B4-BE49-F238E27FC236}">
                        <a16:creationId xmlns:a16="http://schemas.microsoft.com/office/drawing/2014/main" id="{3B93BD8D-A2CA-45A9-AD2B-A22FE110BCDA}"/>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0E9486D3-F23B-4C3A-85C3-D2898BDB77B2}"/>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0FE3987D-48F6-4F89-82C0-961EF70AF472}"/>
                      </a:ext>
                    </a:extLst>
                  </p:cNvPr>
                  <p:cNvGrpSpPr/>
                  <p:nvPr/>
                </p:nvGrpSpPr>
                <p:grpSpPr>
                  <a:xfrm>
                    <a:off x="1823553" y="4702112"/>
                    <a:ext cx="173664" cy="305465"/>
                    <a:chOff x="1923011" y="5286487"/>
                    <a:chExt cx="173664" cy="305465"/>
                  </a:xfrm>
                </p:grpSpPr>
                <p:sp>
                  <p:nvSpPr>
                    <p:cNvPr id="154" name="Rectangle: Rounded Corners 153">
                      <a:extLst>
                        <a:ext uri="{FF2B5EF4-FFF2-40B4-BE49-F238E27FC236}">
                          <a16:creationId xmlns:a16="http://schemas.microsoft.com/office/drawing/2014/main" id="{1D384821-926E-4E35-A6F3-270FA7B4F29B}"/>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28C94D3D-C756-4177-916E-07037B2A5E41}"/>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Rounded Corners 155">
                      <a:extLst>
                        <a:ext uri="{FF2B5EF4-FFF2-40B4-BE49-F238E27FC236}">
                          <a16:creationId xmlns:a16="http://schemas.microsoft.com/office/drawing/2014/main" id="{BABF3547-B99E-44DA-8325-778A1D66E8E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9AAE8C86-9C2E-43A1-BF3C-F7E66530B070}"/>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2ABA9F4-2B76-4C10-8DDE-F9CAB6C3B7D8}"/>
                      </a:ext>
                    </a:extLst>
                  </p:cNvPr>
                  <p:cNvGrpSpPr/>
                  <p:nvPr/>
                </p:nvGrpSpPr>
                <p:grpSpPr>
                  <a:xfrm>
                    <a:off x="2096675" y="4714839"/>
                    <a:ext cx="173664" cy="305465"/>
                    <a:chOff x="1923011" y="5286487"/>
                    <a:chExt cx="173664" cy="305465"/>
                  </a:xfrm>
                </p:grpSpPr>
                <p:sp>
                  <p:nvSpPr>
                    <p:cNvPr id="150" name="Rectangle: Rounded Corners 149">
                      <a:extLst>
                        <a:ext uri="{FF2B5EF4-FFF2-40B4-BE49-F238E27FC236}">
                          <a16:creationId xmlns:a16="http://schemas.microsoft.com/office/drawing/2014/main" id="{0A801442-FFD2-4FFC-92B7-13C11A8947C5}"/>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Rounded Corners 150">
                      <a:extLst>
                        <a:ext uri="{FF2B5EF4-FFF2-40B4-BE49-F238E27FC236}">
                          <a16:creationId xmlns:a16="http://schemas.microsoft.com/office/drawing/2014/main" id="{31020DA3-BF60-4F0C-834F-45C34024FC8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151">
                      <a:extLst>
                        <a:ext uri="{FF2B5EF4-FFF2-40B4-BE49-F238E27FC236}">
                          <a16:creationId xmlns:a16="http://schemas.microsoft.com/office/drawing/2014/main" id="{8862A3B8-770F-4263-A0D2-D6D21BB5F24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420F0937-358E-48A7-BAC4-70965012F91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9" name="Rectangle 128">
                <a:extLst>
                  <a:ext uri="{FF2B5EF4-FFF2-40B4-BE49-F238E27FC236}">
                    <a16:creationId xmlns:a16="http://schemas.microsoft.com/office/drawing/2014/main" id="{E5F7CE34-6B04-4871-BE98-6A521BC89F13}"/>
                  </a:ext>
                </a:extLst>
              </p:cNvPr>
              <p:cNvSpPr/>
              <p:nvPr/>
            </p:nvSpPr>
            <p:spPr>
              <a:xfrm>
                <a:off x="5717795" y="6131792"/>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75F8658F-8D74-496B-B89B-21B2A98C848B}"/>
                  </a:ext>
                </a:extLst>
              </p:cNvPr>
              <p:cNvGrpSpPr/>
              <p:nvPr/>
            </p:nvGrpSpPr>
            <p:grpSpPr>
              <a:xfrm>
                <a:off x="2945383" y="5604167"/>
                <a:ext cx="475790" cy="1075846"/>
                <a:chOff x="2945383" y="5604167"/>
                <a:chExt cx="475790" cy="1075846"/>
              </a:xfrm>
            </p:grpSpPr>
            <p:sp>
              <p:nvSpPr>
                <p:cNvPr id="136" name="Rectangle 135">
                  <a:extLst>
                    <a:ext uri="{FF2B5EF4-FFF2-40B4-BE49-F238E27FC236}">
                      <a16:creationId xmlns:a16="http://schemas.microsoft.com/office/drawing/2014/main" id="{BE838215-61EC-415D-BF62-F90E2B83A594}"/>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B87280E-8594-4BD6-B6AD-3F4014DBFFC9}"/>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618B24CB-CDF2-49E5-B2AF-275CC4DDB1C2}"/>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rapezoid 138">
                  <a:extLst>
                    <a:ext uri="{FF2B5EF4-FFF2-40B4-BE49-F238E27FC236}">
                      <a16:creationId xmlns:a16="http://schemas.microsoft.com/office/drawing/2014/main" id="{1A13BDF7-6135-4D96-9422-4E35B8FB709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AE8D79AB-CC11-4C02-8A9C-2CD03F04FDF7}"/>
                  </a:ext>
                </a:extLst>
              </p:cNvPr>
              <p:cNvGrpSpPr/>
              <p:nvPr/>
            </p:nvGrpSpPr>
            <p:grpSpPr>
              <a:xfrm flipH="1">
                <a:off x="9239228" y="5612054"/>
                <a:ext cx="475790" cy="1075846"/>
                <a:chOff x="2945383" y="5604167"/>
                <a:chExt cx="475790" cy="1075846"/>
              </a:xfrm>
            </p:grpSpPr>
            <p:sp>
              <p:nvSpPr>
                <p:cNvPr id="132" name="Rectangle 131">
                  <a:extLst>
                    <a:ext uri="{FF2B5EF4-FFF2-40B4-BE49-F238E27FC236}">
                      <a16:creationId xmlns:a16="http://schemas.microsoft.com/office/drawing/2014/main" id="{F45EDEEF-1309-4F72-ACFB-D9AB9EF88AD0}"/>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477D6F71-80F6-4DBD-A9C2-DD01D46D2FEE}"/>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E77A98B1-FC92-44DE-8305-A61F3F6706EB}"/>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a:extLst>
                    <a:ext uri="{FF2B5EF4-FFF2-40B4-BE49-F238E27FC236}">
                      <a16:creationId xmlns:a16="http://schemas.microsoft.com/office/drawing/2014/main" id="{31EC09C8-EC13-4ABD-B6C8-BA2F75ACE102}"/>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223">
              <a:extLst>
                <a:ext uri="{FF2B5EF4-FFF2-40B4-BE49-F238E27FC236}">
                  <a16:creationId xmlns:a16="http://schemas.microsoft.com/office/drawing/2014/main" id="{CE0B34E9-6E61-4AD2-9664-AE9D4B4569EB}"/>
                </a:ext>
              </a:extLst>
            </p:cNvPr>
            <p:cNvGrpSpPr/>
            <p:nvPr/>
          </p:nvGrpSpPr>
          <p:grpSpPr>
            <a:xfrm>
              <a:off x="12170544" y="3552847"/>
              <a:ext cx="2409424" cy="346534"/>
              <a:chOff x="7551957" y="3337076"/>
              <a:chExt cx="6769635" cy="973639"/>
            </a:xfrm>
          </p:grpSpPr>
          <p:sp>
            <p:nvSpPr>
              <p:cNvPr id="225" name="Rectangle 224">
                <a:extLst>
                  <a:ext uri="{FF2B5EF4-FFF2-40B4-BE49-F238E27FC236}">
                    <a16:creationId xmlns:a16="http://schemas.microsoft.com/office/drawing/2014/main" id="{DECF6CD6-3A3C-4226-8039-3E6001337D48}"/>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0C31F77F-E95D-4685-834F-7F007AB2E22A}"/>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226">
                <a:extLst>
                  <a:ext uri="{FF2B5EF4-FFF2-40B4-BE49-F238E27FC236}">
                    <a16:creationId xmlns:a16="http://schemas.microsoft.com/office/drawing/2014/main" id="{E5E18AB8-845F-4187-A449-B14F9F88FBD4}"/>
                  </a:ext>
                </a:extLst>
              </p:cNvPr>
              <p:cNvGrpSpPr/>
              <p:nvPr/>
            </p:nvGrpSpPr>
            <p:grpSpPr>
              <a:xfrm>
                <a:off x="8174156" y="3633538"/>
                <a:ext cx="1883287" cy="669637"/>
                <a:chOff x="3567582" y="6178022"/>
                <a:chExt cx="1883287" cy="669637"/>
              </a:xfrm>
            </p:grpSpPr>
            <p:sp>
              <p:nvSpPr>
                <p:cNvPr id="260" name="Rectangle 259">
                  <a:extLst>
                    <a:ext uri="{FF2B5EF4-FFF2-40B4-BE49-F238E27FC236}">
                      <a16:creationId xmlns:a16="http://schemas.microsoft.com/office/drawing/2014/main" id="{8E87FBDD-34C8-40B7-98E2-B87B4519D215}"/>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F84E404E-7802-47D4-94DB-CF11F6F7F720}"/>
                    </a:ext>
                  </a:extLst>
                </p:cNvPr>
                <p:cNvGrpSpPr/>
                <p:nvPr/>
              </p:nvGrpSpPr>
              <p:grpSpPr>
                <a:xfrm>
                  <a:off x="3567582" y="6225235"/>
                  <a:ext cx="1883287" cy="622424"/>
                  <a:chOff x="1083937" y="4627649"/>
                  <a:chExt cx="1883287" cy="622424"/>
                </a:xfrm>
              </p:grpSpPr>
              <p:grpSp>
                <p:nvGrpSpPr>
                  <p:cNvPr id="262" name="Group 261">
                    <a:extLst>
                      <a:ext uri="{FF2B5EF4-FFF2-40B4-BE49-F238E27FC236}">
                        <a16:creationId xmlns:a16="http://schemas.microsoft.com/office/drawing/2014/main" id="{C0FC6994-45FF-4F19-B3CC-249BD3AE862B}"/>
                      </a:ext>
                    </a:extLst>
                  </p:cNvPr>
                  <p:cNvGrpSpPr/>
                  <p:nvPr/>
                </p:nvGrpSpPr>
                <p:grpSpPr>
                  <a:xfrm>
                    <a:off x="2404694" y="4684172"/>
                    <a:ext cx="562530" cy="562530"/>
                    <a:chOff x="872197" y="3031795"/>
                    <a:chExt cx="562530" cy="562530"/>
                  </a:xfrm>
                </p:grpSpPr>
                <p:sp>
                  <p:nvSpPr>
                    <p:cNvPr id="280" name="Circle: Hollow 279">
                      <a:extLst>
                        <a:ext uri="{FF2B5EF4-FFF2-40B4-BE49-F238E27FC236}">
                          <a16:creationId xmlns:a16="http://schemas.microsoft.com/office/drawing/2014/main" id="{17240DC6-CD2D-4619-8B64-CCA3F227734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Oval 280">
                      <a:extLst>
                        <a:ext uri="{FF2B5EF4-FFF2-40B4-BE49-F238E27FC236}">
                          <a16:creationId xmlns:a16="http://schemas.microsoft.com/office/drawing/2014/main" id="{DD42277C-88CC-45B3-8AC4-8998DEEE844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FD3140BA-3238-4F17-871A-F3B9C3DAB9BD}"/>
                      </a:ext>
                    </a:extLst>
                  </p:cNvPr>
                  <p:cNvGrpSpPr/>
                  <p:nvPr/>
                </p:nvGrpSpPr>
                <p:grpSpPr>
                  <a:xfrm>
                    <a:off x="1083937" y="4687543"/>
                    <a:ext cx="562530" cy="562530"/>
                    <a:chOff x="872197" y="3031795"/>
                    <a:chExt cx="562530" cy="562530"/>
                  </a:xfrm>
                </p:grpSpPr>
                <p:sp>
                  <p:nvSpPr>
                    <p:cNvPr id="278" name="Circle: Hollow 277">
                      <a:extLst>
                        <a:ext uri="{FF2B5EF4-FFF2-40B4-BE49-F238E27FC236}">
                          <a16:creationId xmlns:a16="http://schemas.microsoft.com/office/drawing/2014/main" id="{BA89EC7C-530B-4BE0-909E-33EFB4FD823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9" name="Oval 278">
                      <a:extLst>
                        <a:ext uri="{FF2B5EF4-FFF2-40B4-BE49-F238E27FC236}">
                          <a16:creationId xmlns:a16="http://schemas.microsoft.com/office/drawing/2014/main" id="{8C8D57F4-FE06-4180-91A2-5DECF331650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4" name="Freeform: Shape 263">
                    <a:extLst>
                      <a:ext uri="{FF2B5EF4-FFF2-40B4-BE49-F238E27FC236}">
                        <a16:creationId xmlns:a16="http://schemas.microsoft.com/office/drawing/2014/main" id="{FA04BC57-72A9-432F-A1AF-4A6B1C94DB0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Top Corners Rounded 264">
                    <a:extLst>
                      <a:ext uri="{FF2B5EF4-FFF2-40B4-BE49-F238E27FC236}">
                        <a16:creationId xmlns:a16="http://schemas.microsoft.com/office/drawing/2014/main" id="{A3AE322D-58B4-45F8-9BCB-326AA42A2867}"/>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Top Corners Rounded 265">
                    <a:extLst>
                      <a:ext uri="{FF2B5EF4-FFF2-40B4-BE49-F238E27FC236}">
                        <a16:creationId xmlns:a16="http://schemas.microsoft.com/office/drawing/2014/main" id="{11DE7F3B-CE4A-4BD8-97D1-AE9FBE0BFC9E}"/>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5BE1D774-FD6D-4DD5-BEB8-BB7DC7372085}"/>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267">
                    <a:extLst>
                      <a:ext uri="{FF2B5EF4-FFF2-40B4-BE49-F238E27FC236}">
                        <a16:creationId xmlns:a16="http://schemas.microsoft.com/office/drawing/2014/main" id="{0EA5EB20-2CFD-4299-A1A3-294CC979F6DC}"/>
                      </a:ext>
                    </a:extLst>
                  </p:cNvPr>
                  <p:cNvGrpSpPr/>
                  <p:nvPr/>
                </p:nvGrpSpPr>
                <p:grpSpPr>
                  <a:xfrm>
                    <a:off x="1823553" y="4702112"/>
                    <a:ext cx="173664" cy="305465"/>
                    <a:chOff x="1923011" y="5286487"/>
                    <a:chExt cx="173664" cy="305465"/>
                  </a:xfrm>
                </p:grpSpPr>
                <p:sp>
                  <p:nvSpPr>
                    <p:cNvPr id="274" name="Rectangle: Rounded Corners 273">
                      <a:extLst>
                        <a:ext uri="{FF2B5EF4-FFF2-40B4-BE49-F238E27FC236}">
                          <a16:creationId xmlns:a16="http://schemas.microsoft.com/office/drawing/2014/main" id="{50B728E3-17A1-4C3F-A6EE-A70E6E5AE37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Rounded Corners 274">
                      <a:extLst>
                        <a:ext uri="{FF2B5EF4-FFF2-40B4-BE49-F238E27FC236}">
                          <a16:creationId xmlns:a16="http://schemas.microsoft.com/office/drawing/2014/main" id="{2CAD7412-913D-4241-88D4-B20BDCC1361F}"/>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Rounded Corners 275">
                      <a:extLst>
                        <a:ext uri="{FF2B5EF4-FFF2-40B4-BE49-F238E27FC236}">
                          <a16:creationId xmlns:a16="http://schemas.microsoft.com/office/drawing/2014/main" id="{C5DC4306-4BDB-4FED-9444-078C69E8D39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Rounded Corners 276">
                      <a:extLst>
                        <a:ext uri="{FF2B5EF4-FFF2-40B4-BE49-F238E27FC236}">
                          <a16:creationId xmlns:a16="http://schemas.microsoft.com/office/drawing/2014/main" id="{2EA328E8-F680-4753-9FB4-B2585E1D9EE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268">
                    <a:extLst>
                      <a:ext uri="{FF2B5EF4-FFF2-40B4-BE49-F238E27FC236}">
                        <a16:creationId xmlns:a16="http://schemas.microsoft.com/office/drawing/2014/main" id="{12434C9D-06D1-4596-8B30-0390235DDBB6}"/>
                      </a:ext>
                    </a:extLst>
                  </p:cNvPr>
                  <p:cNvGrpSpPr/>
                  <p:nvPr/>
                </p:nvGrpSpPr>
                <p:grpSpPr>
                  <a:xfrm>
                    <a:off x="2096675" y="4714839"/>
                    <a:ext cx="173664" cy="305465"/>
                    <a:chOff x="1923011" y="5286487"/>
                    <a:chExt cx="173664" cy="305465"/>
                  </a:xfrm>
                </p:grpSpPr>
                <p:sp>
                  <p:nvSpPr>
                    <p:cNvPr id="270" name="Rectangle: Rounded Corners 269">
                      <a:extLst>
                        <a:ext uri="{FF2B5EF4-FFF2-40B4-BE49-F238E27FC236}">
                          <a16:creationId xmlns:a16="http://schemas.microsoft.com/office/drawing/2014/main" id="{36F43177-1770-4A6F-A2CB-860DF41A8701}"/>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Rounded Corners 270">
                      <a:extLst>
                        <a:ext uri="{FF2B5EF4-FFF2-40B4-BE49-F238E27FC236}">
                          <a16:creationId xmlns:a16="http://schemas.microsoft.com/office/drawing/2014/main" id="{0D48BD11-7FF8-4E7C-AF1E-733A54836F4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Rounded Corners 271">
                      <a:extLst>
                        <a:ext uri="{FF2B5EF4-FFF2-40B4-BE49-F238E27FC236}">
                          <a16:creationId xmlns:a16="http://schemas.microsoft.com/office/drawing/2014/main" id="{18613431-8441-4885-B858-00B04199C48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Rounded Corners 272">
                      <a:extLst>
                        <a:ext uri="{FF2B5EF4-FFF2-40B4-BE49-F238E27FC236}">
                          <a16:creationId xmlns:a16="http://schemas.microsoft.com/office/drawing/2014/main" id="{E9F46078-E0C1-45E5-A764-089C5DDB45B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227">
                <a:extLst>
                  <a:ext uri="{FF2B5EF4-FFF2-40B4-BE49-F238E27FC236}">
                    <a16:creationId xmlns:a16="http://schemas.microsoft.com/office/drawing/2014/main" id="{0BA21BC6-29C3-47FE-855E-0F71BAEDD00B}"/>
                  </a:ext>
                </a:extLst>
              </p:cNvPr>
              <p:cNvGrpSpPr/>
              <p:nvPr/>
            </p:nvGrpSpPr>
            <p:grpSpPr>
              <a:xfrm>
                <a:off x="11896274" y="3641078"/>
                <a:ext cx="1883287" cy="669637"/>
                <a:chOff x="3567582" y="6178022"/>
                <a:chExt cx="1883287" cy="669637"/>
              </a:xfrm>
            </p:grpSpPr>
            <p:sp>
              <p:nvSpPr>
                <p:cNvPr id="238" name="Rectangle 237">
                  <a:extLst>
                    <a:ext uri="{FF2B5EF4-FFF2-40B4-BE49-F238E27FC236}">
                      <a16:creationId xmlns:a16="http://schemas.microsoft.com/office/drawing/2014/main" id="{C0552170-808C-4600-826F-C07B33598F50}"/>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8D114E0E-F0F7-4431-AD9D-FD68616B92CB}"/>
                    </a:ext>
                  </a:extLst>
                </p:cNvPr>
                <p:cNvGrpSpPr/>
                <p:nvPr/>
              </p:nvGrpSpPr>
              <p:grpSpPr>
                <a:xfrm>
                  <a:off x="3567582" y="6225235"/>
                  <a:ext cx="1883287" cy="622424"/>
                  <a:chOff x="1083937" y="4627649"/>
                  <a:chExt cx="1883287" cy="622424"/>
                </a:xfrm>
              </p:grpSpPr>
              <p:grpSp>
                <p:nvGrpSpPr>
                  <p:cNvPr id="240" name="Group 239">
                    <a:extLst>
                      <a:ext uri="{FF2B5EF4-FFF2-40B4-BE49-F238E27FC236}">
                        <a16:creationId xmlns:a16="http://schemas.microsoft.com/office/drawing/2014/main" id="{7A066733-6392-4B79-95AA-5AD5BDDEDA2D}"/>
                      </a:ext>
                    </a:extLst>
                  </p:cNvPr>
                  <p:cNvGrpSpPr/>
                  <p:nvPr/>
                </p:nvGrpSpPr>
                <p:grpSpPr>
                  <a:xfrm>
                    <a:off x="2404694" y="4684172"/>
                    <a:ext cx="562530" cy="562530"/>
                    <a:chOff x="872197" y="3031795"/>
                    <a:chExt cx="562530" cy="562530"/>
                  </a:xfrm>
                </p:grpSpPr>
                <p:sp>
                  <p:nvSpPr>
                    <p:cNvPr id="258" name="Circle: Hollow 257">
                      <a:extLst>
                        <a:ext uri="{FF2B5EF4-FFF2-40B4-BE49-F238E27FC236}">
                          <a16:creationId xmlns:a16="http://schemas.microsoft.com/office/drawing/2014/main" id="{0D3D2E19-2A9F-486A-9E5D-298BB10F1325}"/>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9" name="Oval 258">
                      <a:extLst>
                        <a:ext uri="{FF2B5EF4-FFF2-40B4-BE49-F238E27FC236}">
                          <a16:creationId xmlns:a16="http://schemas.microsoft.com/office/drawing/2014/main" id="{179C176D-A3A2-45A1-90E8-6FAA3BC3D12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F5B923EE-C636-4311-98AF-259518D793F7}"/>
                      </a:ext>
                    </a:extLst>
                  </p:cNvPr>
                  <p:cNvGrpSpPr/>
                  <p:nvPr/>
                </p:nvGrpSpPr>
                <p:grpSpPr>
                  <a:xfrm>
                    <a:off x="1083937" y="4687543"/>
                    <a:ext cx="562530" cy="562530"/>
                    <a:chOff x="872197" y="3031795"/>
                    <a:chExt cx="562530" cy="562530"/>
                  </a:xfrm>
                </p:grpSpPr>
                <p:sp>
                  <p:nvSpPr>
                    <p:cNvPr id="256" name="Circle: Hollow 255">
                      <a:extLst>
                        <a:ext uri="{FF2B5EF4-FFF2-40B4-BE49-F238E27FC236}">
                          <a16:creationId xmlns:a16="http://schemas.microsoft.com/office/drawing/2014/main" id="{FC4B01E3-0101-4379-94F0-067CCAED171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7" name="Oval 256">
                      <a:extLst>
                        <a:ext uri="{FF2B5EF4-FFF2-40B4-BE49-F238E27FC236}">
                          <a16:creationId xmlns:a16="http://schemas.microsoft.com/office/drawing/2014/main" id="{6B13D8D8-D3DF-4E55-B140-EDAD5E79C47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Freeform: Shape 241">
                    <a:extLst>
                      <a:ext uri="{FF2B5EF4-FFF2-40B4-BE49-F238E27FC236}">
                        <a16:creationId xmlns:a16="http://schemas.microsoft.com/office/drawing/2014/main" id="{BBF7F594-CC10-4284-A9F7-3003330FB53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Top Corners Rounded 242">
                    <a:extLst>
                      <a:ext uri="{FF2B5EF4-FFF2-40B4-BE49-F238E27FC236}">
                        <a16:creationId xmlns:a16="http://schemas.microsoft.com/office/drawing/2014/main" id="{8AB541A5-DCB9-45D6-8E1B-A0C622C4FA8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Top Corners Rounded 243">
                    <a:extLst>
                      <a:ext uri="{FF2B5EF4-FFF2-40B4-BE49-F238E27FC236}">
                        <a16:creationId xmlns:a16="http://schemas.microsoft.com/office/drawing/2014/main" id="{B0431277-F207-4B6F-A234-97303B9A481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7FEC4A70-7777-46D0-8959-D712A19FC173}"/>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 name="Group 245">
                    <a:extLst>
                      <a:ext uri="{FF2B5EF4-FFF2-40B4-BE49-F238E27FC236}">
                        <a16:creationId xmlns:a16="http://schemas.microsoft.com/office/drawing/2014/main" id="{F4ECB570-CF5E-4A32-839D-09548E8B0272}"/>
                      </a:ext>
                    </a:extLst>
                  </p:cNvPr>
                  <p:cNvGrpSpPr/>
                  <p:nvPr/>
                </p:nvGrpSpPr>
                <p:grpSpPr>
                  <a:xfrm>
                    <a:off x="1823553" y="4702112"/>
                    <a:ext cx="173664" cy="305465"/>
                    <a:chOff x="1923011" y="5286487"/>
                    <a:chExt cx="173664" cy="305465"/>
                  </a:xfrm>
                </p:grpSpPr>
                <p:sp>
                  <p:nvSpPr>
                    <p:cNvPr id="252" name="Rectangle: Rounded Corners 251">
                      <a:extLst>
                        <a:ext uri="{FF2B5EF4-FFF2-40B4-BE49-F238E27FC236}">
                          <a16:creationId xmlns:a16="http://schemas.microsoft.com/office/drawing/2014/main" id="{BB0382AB-5159-4D92-A967-2C01D0531D30}"/>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Rounded Corners 252">
                      <a:extLst>
                        <a:ext uri="{FF2B5EF4-FFF2-40B4-BE49-F238E27FC236}">
                          <a16:creationId xmlns:a16="http://schemas.microsoft.com/office/drawing/2014/main" id="{C0AD2198-8807-4D80-89CD-499A4A883C2B}"/>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Rounded Corners 253">
                      <a:extLst>
                        <a:ext uri="{FF2B5EF4-FFF2-40B4-BE49-F238E27FC236}">
                          <a16:creationId xmlns:a16="http://schemas.microsoft.com/office/drawing/2014/main" id="{8B074077-F973-415C-BA31-42ACE9762C5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Rounded Corners 254">
                      <a:extLst>
                        <a:ext uri="{FF2B5EF4-FFF2-40B4-BE49-F238E27FC236}">
                          <a16:creationId xmlns:a16="http://schemas.microsoft.com/office/drawing/2014/main" id="{CDA95738-2B4F-4D4D-B76F-2C38A18413CB}"/>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5D5C2DF0-A031-43C0-A905-F4DCB9BE3B43}"/>
                      </a:ext>
                    </a:extLst>
                  </p:cNvPr>
                  <p:cNvGrpSpPr/>
                  <p:nvPr/>
                </p:nvGrpSpPr>
                <p:grpSpPr>
                  <a:xfrm>
                    <a:off x="2096675" y="4714839"/>
                    <a:ext cx="173664" cy="305465"/>
                    <a:chOff x="1923011" y="5286487"/>
                    <a:chExt cx="173664" cy="305465"/>
                  </a:xfrm>
                </p:grpSpPr>
                <p:sp>
                  <p:nvSpPr>
                    <p:cNvPr id="248" name="Rectangle: Rounded Corners 247">
                      <a:extLst>
                        <a:ext uri="{FF2B5EF4-FFF2-40B4-BE49-F238E27FC236}">
                          <a16:creationId xmlns:a16="http://schemas.microsoft.com/office/drawing/2014/main" id="{617E6A13-BC99-49B3-9959-227984F7911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Rounded Corners 248">
                      <a:extLst>
                        <a:ext uri="{FF2B5EF4-FFF2-40B4-BE49-F238E27FC236}">
                          <a16:creationId xmlns:a16="http://schemas.microsoft.com/office/drawing/2014/main" id="{82A25FB6-C3D9-4430-ADB2-8B5D88584E19}"/>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Rounded Corners 249">
                      <a:extLst>
                        <a:ext uri="{FF2B5EF4-FFF2-40B4-BE49-F238E27FC236}">
                          <a16:creationId xmlns:a16="http://schemas.microsoft.com/office/drawing/2014/main" id="{8E7F6571-8CA1-4AAB-B8F7-0FD61A83DB0D}"/>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Rounded Corners 250">
                      <a:extLst>
                        <a:ext uri="{FF2B5EF4-FFF2-40B4-BE49-F238E27FC236}">
                          <a16:creationId xmlns:a16="http://schemas.microsoft.com/office/drawing/2014/main" id="{3524A732-836F-4E08-A783-08B0E9DB01F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29" name="Rectangle 228">
                <a:extLst>
                  <a:ext uri="{FF2B5EF4-FFF2-40B4-BE49-F238E27FC236}">
                    <a16:creationId xmlns:a16="http://schemas.microsoft.com/office/drawing/2014/main" id="{EF116A9C-10ED-40C1-A4FE-71E5D0727DA1}"/>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0" name="Group 229">
                <a:extLst>
                  <a:ext uri="{FF2B5EF4-FFF2-40B4-BE49-F238E27FC236}">
                    <a16:creationId xmlns:a16="http://schemas.microsoft.com/office/drawing/2014/main" id="{5EFCCFFF-7183-42DC-8608-87E4B2958C34}"/>
                  </a:ext>
                </a:extLst>
              </p:cNvPr>
              <p:cNvGrpSpPr/>
              <p:nvPr/>
            </p:nvGrpSpPr>
            <p:grpSpPr>
              <a:xfrm>
                <a:off x="7551957" y="3514829"/>
                <a:ext cx="475790" cy="620700"/>
                <a:chOff x="2945383" y="6059313"/>
                <a:chExt cx="475790" cy="620700"/>
              </a:xfrm>
            </p:grpSpPr>
            <p:sp>
              <p:nvSpPr>
                <p:cNvPr id="235" name="Rectangle 234">
                  <a:extLst>
                    <a:ext uri="{FF2B5EF4-FFF2-40B4-BE49-F238E27FC236}">
                      <a16:creationId xmlns:a16="http://schemas.microsoft.com/office/drawing/2014/main" id="{941BF371-D88F-4396-A244-7692C0327E27}"/>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922B494D-B272-4AD8-B3F0-7DD513D340AC}"/>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rapezoid 236">
                  <a:extLst>
                    <a:ext uri="{FF2B5EF4-FFF2-40B4-BE49-F238E27FC236}">
                      <a16:creationId xmlns:a16="http://schemas.microsoft.com/office/drawing/2014/main" id="{B65F468D-5D92-49C4-88B5-7B6B7C4C74BF}"/>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a:extLst>
                  <a:ext uri="{FF2B5EF4-FFF2-40B4-BE49-F238E27FC236}">
                    <a16:creationId xmlns:a16="http://schemas.microsoft.com/office/drawing/2014/main" id="{3A78AB21-4BBE-411F-8FF2-46E2FAC7AF88}"/>
                  </a:ext>
                </a:extLst>
              </p:cNvPr>
              <p:cNvGrpSpPr/>
              <p:nvPr/>
            </p:nvGrpSpPr>
            <p:grpSpPr>
              <a:xfrm flipH="1">
                <a:off x="13845802" y="3522716"/>
                <a:ext cx="475790" cy="620700"/>
                <a:chOff x="2945383" y="6059313"/>
                <a:chExt cx="475790" cy="620700"/>
              </a:xfrm>
            </p:grpSpPr>
            <p:sp>
              <p:nvSpPr>
                <p:cNvPr id="232" name="Rectangle 231">
                  <a:extLst>
                    <a:ext uri="{FF2B5EF4-FFF2-40B4-BE49-F238E27FC236}">
                      <a16:creationId xmlns:a16="http://schemas.microsoft.com/office/drawing/2014/main" id="{CF27EE3E-8B49-45BC-BAAC-8DEB451EB49B}"/>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F270B137-A82A-48C6-A000-9794F34D0E9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a:extLst>
                    <a:ext uri="{FF2B5EF4-FFF2-40B4-BE49-F238E27FC236}">
                      <a16:creationId xmlns:a16="http://schemas.microsoft.com/office/drawing/2014/main" id="{E89747BD-8915-48BF-B4F6-44E85F6872D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281">
              <a:extLst>
                <a:ext uri="{FF2B5EF4-FFF2-40B4-BE49-F238E27FC236}">
                  <a16:creationId xmlns:a16="http://schemas.microsoft.com/office/drawing/2014/main" id="{6C728AE4-D2AB-484F-B67B-F430262B2F4D}"/>
                </a:ext>
              </a:extLst>
            </p:cNvPr>
            <p:cNvGrpSpPr/>
            <p:nvPr/>
          </p:nvGrpSpPr>
          <p:grpSpPr>
            <a:xfrm>
              <a:off x="14569294" y="3555361"/>
              <a:ext cx="2409424" cy="346534"/>
              <a:chOff x="7551957" y="3337076"/>
              <a:chExt cx="6769635" cy="973639"/>
            </a:xfrm>
          </p:grpSpPr>
          <p:sp>
            <p:nvSpPr>
              <p:cNvPr id="283" name="Rectangle 282">
                <a:extLst>
                  <a:ext uri="{FF2B5EF4-FFF2-40B4-BE49-F238E27FC236}">
                    <a16:creationId xmlns:a16="http://schemas.microsoft.com/office/drawing/2014/main" id="{2F328ED0-3D27-4D8A-B970-12F0ABA254E1}"/>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AFDBB089-4BB8-41A2-8DD4-E05A6DE51E16}"/>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860A1ED1-1B3D-447B-BAB9-6B9FEA18E21B}"/>
                  </a:ext>
                </a:extLst>
              </p:cNvPr>
              <p:cNvGrpSpPr/>
              <p:nvPr/>
            </p:nvGrpSpPr>
            <p:grpSpPr>
              <a:xfrm>
                <a:off x="8174156" y="3633538"/>
                <a:ext cx="1883287" cy="669637"/>
                <a:chOff x="3567582" y="6178022"/>
                <a:chExt cx="1883287" cy="669637"/>
              </a:xfrm>
            </p:grpSpPr>
            <p:sp>
              <p:nvSpPr>
                <p:cNvPr id="318" name="Rectangle 317">
                  <a:extLst>
                    <a:ext uri="{FF2B5EF4-FFF2-40B4-BE49-F238E27FC236}">
                      <a16:creationId xmlns:a16="http://schemas.microsoft.com/office/drawing/2014/main" id="{721E99EE-1D72-405E-BAE3-059B9FD6B7F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67D70856-D7B1-43AF-A06B-79FE9F52EE3B}"/>
                    </a:ext>
                  </a:extLst>
                </p:cNvPr>
                <p:cNvGrpSpPr/>
                <p:nvPr/>
              </p:nvGrpSpPr>
              <p:grpSpPr>
                <a:xfrm>
                  <a:off x="3567582" y="6225235"/>
                  <a:ext cx="1883287" cy="622424"/>
                  <a:chOff x="1083937" y="4627649"/>
                  <a:chExt cx="1883287" cy="622424"/>
                </a:xfrm>
              </p:grpSpPr>
              <p:grpSp>
                <p:nvGrpSpPr>
                  <p:cNvPr id="320" name="Group 319">
                    <a:extLst>
                      <a:ext uri="{FF2B5EF4-FFF2-40B4-BE49-F238E27FC236}">
                        <a16:creationId xmlns:a16="http://schemas.microsoft.com/office/drawing/2014/main" id="{F2FA33F3-E9CB-4369-ABD1-7C03D4DC8A89}"/>
                      </a:ext>
                    </a:extLst>
                  </p:cNvPr>
                  <p:cNvGrpSpPr/>
                  <p:nvPr/>
                </p:nvGrpSpPr>
                <p:grpSpPr>
                  <a:xfrm>
                    <a:off x="2404694" y="4684172"/>
                    <a:ext cx="562530" cy="562530"/>
                    <a:chOff x="872197" y="3031795"/>
                    <a:chExt cx="562530" cy="562530"/>
                  </a:xfrm>
                </p:grpSpPr>
                <p:sp>
                  <p:nvSpPr>
                    <p:cNvPr id="338" name="Circle: Hollow 337">
                      <a:extLst>
                        <a:ext uri="{FF2B5EF4-FFF2-40B4-BE49-F238E27FC236}">
                          <a16:creationId xmlns:a16="http://schemas.microsoft.com/office/drawing/2014/main" id="{FC02D2D3-C221-4086-86DB-AEF1688AC2F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9" name="Oval 338">
                      <a:extLst>
                        <a:ext uri="{FF2B5EF4-FFF2-40B4-BE49-F238E27FC236}">
                          <a16:creationId xmlns:a16="http://schemas.microsoft.com/office/drawing/2014/main" id="{B080C389-53FB-4173-B223-3BC4476052F4}"/>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1" name="Group 320">
                    <a:extLst>
                      <a:ext uri="{FF2B5EF4-FFF2-40B4-BE49-F238E27FC236}">
                        <a16:creationId xmlns:a16="http://schemas.microsoft.com/office/drawing/2014/main" id="{7BFA069F-CE72-45B8-B37B-8F8E2CF25C79}"/>
                      </a:ext>
                    </a:extLst>
                  </p:cNvPr>
                  <p:cNvGrpSpPr/>
                  <p:nvPr/>
                </p:nvGrpSpPr>
                <p:grpSpPr>
                  <a:xfrm>
                    <a:off x="1083937" y="4687543"/>
                    <a:ext cx="562530" cy="562530"/>
                    <a:chOff x="872197" y="3031795"/>
                    <a:chExt cx="562530" cy="562530"/>
                  </a:xfrm>
                </p:grpSpPr>
                <p:sp>
                  <p:nvSpPr>
                    <p:cNvPr id="336" name="Circle: Hollow 335">
                      <a:extLst>
                        <a:ext uri="{FF2B5EF4-FFF2-40B4-BE49-F238E27FC236}">
                          <a16:creationId xmlns:a16="http://schemas.microsoft.com/office/drawing/2014/main" id="{5DDD5FC2-FF53-4BDE-84DC-E68289F6D4C4}"/>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7" name="Oval 336">
                      <a:extLst>
                        <a:ext uri="{FF2B5EF4-FFF2-40B4-BE49-F238E27FC236}">
                          <a16:creationId xmlns:a16="http://schemas.microsoft.com/office/drawing/2014/main" id="{FF25748F-B505-4B52-9AC4-59A2557B258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2" name="Freeform: Shape 321">
                    <a:extLst>
                      <a:ext uri="{FF2B5EF4-FFF2-40B4-BE49-F238E27FC236}">
                        <a16:creationId xmlns:a16="http://schemas.microsoft.com/office/drawing/2014/main" id="{ED5EC72D-C3D0-4ACC-927D-027DDE12B22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Top Corners Rounded 322">
                    <a:extLst>
                      <a:ext uri="{FF2B5EF4-FFF2-40B4-BE49-F238E27FC236}">
                        <a16:creationId xmlns:a16="http://schemas.microsoft.com/office/drawing/2014/main" id="{ADE19828-FAF2-4B65-AE8D-5429AB0EB3DF}"/>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Top Corners Rounded 323">
                    <a:extLst>
                      <a:ext uri="{FF2B5EF4-FFF2-40B4-BE49-F238E27FC236}">
                        <a16:creationId xmlns:a16="http://schemas.microsoft.com/office/drawing/2014/main" id="{18AB7283-D164-42A2-A723-81CE4C01FB35}"/>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8C0DCF64-B7CD-49F0-B014-7957B73DF604}"/>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2FCA9B7D-BA04-431E-A0AF-8DF9D11AFE49}"/>
                      </a:ext>
                    </a:extLst>
                  </p:cNvPr>
                  <p:cNvGrpSpPr/>
                  <p:nvPr/>
                </p:nvGrpSpPr>
                <p:grpSpPr>
                  <a:xfrm>
                    <a:off x="1823553" y="4702112"/>
                    <a:ext cx="173664" cy="305465"/>
                    <a:chOff x="1923011" y="5286487"/>
                    <a:chExt cx="173664" cy="305465"/>
                  </a:xfrm>
                </p:grpSpPr>
                <p:sp>
                  <p:nvSpPr>
                    <p:cNvPr id="332" name="Rectangle: Rounded Corners 331">
                      <a:extLst>
                        <a:ext uri="{FF2B5EF4-FFF2-40B4-BE49-F238E27FC236}">
                          <a16:creationId xmlns:a16="http://schemas.microsoft.com/office/drawing/2014/main" id="{DC0619B0-EBA9-40F4-9B91-3D80E13B532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Rounded Corners 332">
                      <a:extLst>
                        <a:ext uri="{FF2B5EF4-FFF2-40B4-BE49-F238E27FC236}">
                          <a16:creationId xmlns:a16="http://schemas.microsoft.com/office/drawing/2014/main" id="{C642C578-D594-43A1-9BD6-B5CEA237AF6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8396B3DF-407C-49C2-BA6C-4EBB07D847E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51B38F7F-9317-4F77-82C1-AAE933C17B09}"/>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5D18FFBD-1047-4571-A184-EA14C960C64C}"/>
                      </a:ext>
                    </a:extLst>
                  </p:cNvPr>
                  <p:cNvGrpSpPr/>
                  <p:nvPr/>
                </p:nvGrpSpPr>
                <p:grpSpPr>
                  <a:xfrm>
                    <a:off x="2096675" y="4714839"/>
                    <a:ext cx="173664" cy="305465"/>
                    <a:chOff x="1923011" y="5286487"/>
                    <a:chExt cx="173664" cy="305465"/>
                  </a:xfrm>
                </p:grpSpPr>
                <p:sp>
                  <p:nvSpPr>
                    <p:cNvPr id="328" name="Rectangle: Rounded Corners 327">
                      <a:extLst>
                        <a:ext uri="{FF2B5EF4-FFF2-40B4-BE49-F238E27FC236}">
                          <a16:creationId xmlns:a16="http://schemas.microsoft.com/office/drawing/2014/main" id="{64981368-5A86-4DA4-B596-0DF6ECAE998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Rounded Corners 328">
                      <a:extLst>
                        <a:ext uri="{FF2B5EF4-FFF2-40B4-BE49-F238E27FC236}">
                          <a16:creationId xmlns:a16="http://schemas.microsoft.com/office/drawing/2014/main" id="{DBD87933-6407-48AC-8076-C8435D9E71A5}"/>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Rounded Corners 329">
                      <a:extLst>
                        <a:ext uri="{FF2B5EF4-FFF2-40B4-BE49-F238E27FC236}">
                          <a16:creationId xmlns:a16="http://schemas.microsoft.com/office/drawing/2014/main" id="{BFF5B62D-0206-40D1-AFBC-B6EADAC8E6C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7A58A525-66C4-43D4-9DA9-1CAF77D0D61F}"/>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6" name="Group 285">
                <a:extLst>
                  <a:ext uri="{FF2B5EF4-FFF2-40B4-BE49-F238E27FC236}">
                    <a16:creationId xmlns:a16="http://schemas.microsoft.com/office/drawing/2014/main" id="{95BDA884-C4A0-4540-ADFE-B9085B88AE89}"/>
                  </a:ext>
                </a:extLst>
              </p:cNvPr>
              <p:cNvGrpSpPr/>
              <p:nvPr/>
            </p:nvGrpSpPr>
            <p:grpSpPr>
              <a:xfrm>
                <a:off x="11896274" y="3641078"/>
                <a:ext cx="1883287" cy="669637"/>
                <a:chOff x="3567582" y="6178022"/>
                <a:chExt cx="1883287" cy="669637"/>
              </a:xfrm>
            </p:grpSpPr>
            <p:sp>
              <p:nvSpPr>
                <p:cNvPr id="296" name="Rectangle 295">
                  <a:extLst>
                    <a:ext uri="{FF2B5EF4-FFF2-40B4-BE49-F238E27FC236}">
                      <a16:creationId xmlns:a16="http://schemas.microsoft.com/office/drawing/2014/main" id="{B9DFB1CC-3D2F-4EBA-A554-F59D6E3C209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7" name="Group 296">
                  <a:extLst>
                    <a:ext uri="{FF2B5EF4-FFF2-40B4-BE49-F238E27FC236}">
                      <a16:creationId xmlns:a16="http://schemas.microsoft.com/office/drawing/2014/main" id="{8C6246C6-D1D9-43C5-87EC-88BA37EDB885}"/>
                    </a:ext>
                  </a:extLst>
                </p:cNvPr>
                <p:cNvGrpSpPr/>
                <p:nvPr/>
              </p:nvGrpSpPr>
              <p:grpSpPr>
                <a:xfrm>
                  <a:off x="3567582" y="6225235"/>
                  <a:ext cx="1883287" cy="622424"/>
                  <a:chOff x="1083937" y="4627649"/>
                  <a:chExt cx="1883287" cy="622424"/>
                </a:xfrm>
              </p:grpSpPr>
              <p:grpSp>
                <p:nvGrpSpPr>
                  <p:cNvPr id="298" name="Group 297">
                    <a:extLst>
                      <a:ext uri="{FF2B5EF4-FFF2-40B4-BE49-F238E27FC236}">
                        <a16:creationId xmlns:a16="http://schemas.microsoft.com/office/drawing/2014/main" id="{BF00819E-B22C-4AC5-88AC-2B2D5E3B685E}"/>
                      </a:ext>
                    </a:extLst>
                  </p:cNvPr>
                  <p:cNvGrpSpPr/>
                  <p:nvPr/>
                </p:nvGrpSpPr>
                <p:grpSpPr>
                  <a:xfrm>
                    <a:off x="2404694" y="4684172"/>
                    <a:ext cx="562530" cy="562530"/>
                    <a:chOff x="872197" y="3031795"/>
                    <a:chExt cx="562530" cy="562530"/>
                  </a:xfrm>
                </p:grpSpPr>
                <p:sp>
                  <p:nvSpPr>
                    <p:cNvPr id="316" name="Circle: Hollow 315">
                      <a:extLst>
                        <a:ext uri="{FF2B5EF4-FFF2-40B4-BE49-F238E27FC236}">
                          <a16:creationId xmlns:a16="http://schemas.microsoft.com/office/drawing/2014/main" id="{51A2E0C2-0AB4-4894-B37C-8CD5BFB9F33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 name="Oval 316">
                      <a:extLst>
                        <a:ext uri="{FF2B5EF4-FFF2-40B4-BE49-F238E27FC236}">
                          <a16:creationId xmlns:a16="http://schemas.microsoft.com/office/drawing/2014/main" id="{1DF88241-951E-45BF-B941-AA568E3B414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5239D5B9-3CA3-4715-AB44-793187844215}"/>
                      </a:ext>
                    </a:extLst>
                  </p:cNvPr>
                  <p:cNvGrpSpPr/>
                  <p:nvPr/>
                </p:nvGrpSpPr>
                <p:grpSpPr>
                  <a:xfrm>
                    <a:off x="1083937" y="4687543"/>
                    <a:ext cx="562530" cy="562530"/>
                    <a:chOff x="872197" y="3031795"/>
                    <a:chExt cx="562530" cy="562530"/>
                  </a:xfrm>
                </p:grpSpPr>
                <p:sp>
                  <p:nvSpPr>
                    <p:cNvPr id="314" name="Circle: Hollow 313">
                      <a:extLst>
                        <a:ext uri="{FF2B5EF4-FFF2-40B4-BE49-F238E27FC236}">
                          <a16:creationId xmlns:a16="http://schemas.microsoft.com/office/drawing/2014/main" id="{72F87BE7-9FCC-4654-AF27-285AD13C9C4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314">
                      <a:extLst>
                        <a:ext uri="{FF2B5EF4-FFF2-40B4-BE49-F238E27FC236}">
                          <a16:creationId xmlns:a16="http://schemas.microsoft.com/office/drawing/2014/main" id="{A14B7F4A-46C6-4868-9E07-3ED0DC61B9D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0" name="Freeform: Shape 299">
                    <a:extLst>
                      <a:ext uri="{FF2B5EF4-FFF2-40B4-BE49-F238E27FC236}">
                        <a16:creationId xmlns:a16="http://schemas.microsoft.com/office/drawing/2014/main" id="{1AC2259C-7AFF-4FFD-8C9B-E17186E9AF5F}"/>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Top Corners Rounded 300">
                    <a:extLst>
                      <a:ext uri="{FF2B5EF4-FFF2-40B4-BE49-F238E27FC236}">
                        <a16:creationId xmlns:a16="http://schemas.microsoft.com/office/drawing/2014/main" id="{FEBC1A72-64D2-40DA-A97B-DA6E83DF4C9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Top Corners Rounded 301">
                    <a:extLst>
                      <a:ext uri="{FF2B5EF4-FFF2-40B4-BE49-F238E27FC236}">
                        <a16:creationId xmlns:a16="http://schemas.microsoft.com/office/drawing/2014/main" id="{F0649DF4-E099-42BA-AFA0-DB68CD5F8F6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F11F5B67-8FCB-4709-92A0-A6DD98FD8FAA}"/>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4" name="Group 303">
                    <a:extLst>
                      <a:ext uri="{FF2B5EF4-FFF2-40B4-BE49-F238E27FC236}">
                        <a16:creationId xmlns:a16="http://schemas.microsoft.com/office/drawing/2014/main" id="{FE5D2E60-2E07-4EDB-B0E0-6B23FAF33528}"/>
                      </a:ext>
                    </a:extLst>
                  </p:cNvPr>
                  <p:cNvGrpSpPr/>
                  <p:nvPr/>
                </p:nvGrpSpPr>
                <p:grpSpPr>
                  <a:xfrm>
                    <a:off x="1823553" y="4702112"/>
                    <a:ext cx="173664" cy="305465"/>
                    <a:chOff x="1923011" y="5286487"/>
                    <a:chExt cx="173664" cy="305465"/>
                  </a:xfrm>
                </p:grpSpPr>
                <p:sp>
                  <p:nvSpPr>
                    <p:cNvPr id="310" name="Rectangle: Rounded Corners 309">
                      <a:extLst>
                        <a:ext uri="{FF2B5EF4-FFF2-40B4-BE49-F238E27FC236}">
                          <a16:creationId xmlns:a16="http://schemas.microsoft.com/office/drawing/2014/main" id="{27C105DD-D244-44E0-B29B-4D20702167B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Rounded Corners 310">
                      <a:extLst>
                        <a:ext uri="{FF2B5EF4-FFF2-40B4-BE49-F238E27FC236}">
                          <a16:creationId xmlns:a16="http://schemas.microsoft.com/office/drawing/2014/main" id="{A08330B8-6563-4D9C-A973-D23A2C36B6E2}"/>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Rounded Corners 311">
                      <a:extLst>
                        <a:ext uri="{FF2B5EF4-FFF2-40B4-BE49-F238E27FC236}">
                          <a16:creationId xmlns:a16="http://schemas.microsoft.com/office/drawing/2014/main" id="{2E7456A1-C9E5-4FFB-BA36-F3CC62BB5B17}"/>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Rounded Corners 312">
                      <a:extLst>
                        <a:ext uri="{FF2B5EF4-FFF2-40B4-BE49-F238E27FC236}">
                          <a16:creationId xmlns:a16="http://schemas.microsoft.com/office/drawing/2014/main" id="{07E8A39A-A6EB-478F-AD8E-59C48C0CDB47}"/>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a:extLst>
                      <a:ext uri="{FF2B5EF4-FFF2-40B4-BE49-F238E27FC236}">
                        <a16:creationId xmlns:a16="http://schemas.microsoft.com/office/drawing/2014/main" id="{DD96EE1D-991E-4A8D-8C82-B1483514B686}"/>
                      </a:ext>
                    </a:extLst>
                  </p:cNvPr>
                  <p:cNvGrpSpPr/>
                  <p:nvPr/>
                </p:nvGrpSpPr>
                <p:grpSpPr>
                  <a:xfrm>
                    <a:off x="2096675" y="4714839"/>
                    <a:ext cx="173664" cy="305465"/>
                    <a:chOff x="1923011" y="5286487"/>
                    <a:chExt cx="173664" cy="305465"/>
                  </a:xfrm>
                </p:grpSpPr>
                <p:sp>
                  <p:nvSpPr>
                    <p:cNvPr id="306" name="Rectangle: Rounded Corners 305">
                      <a:extLst>
                        <a:ext uri="{FF2B5EF4-FFF2-40B4-BE49-F238E27FC236}">
                          <a16:creationId xmlns:a16="http://schemas.microsoft.com/office/drawing/2014/main" id="{E4D24936-3CEE-43F5-A517-D775D297A20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Rounded Corners 306">
                      <a:extLst>
                        <a:ext uri="{FF2B5EF4-FFF2-40B4-BE49-F238E27FC236}">
                          <a16:creationId xmlns:a16="http://schemas.microsoft.com/office/drawing/2014/main" id="{58DD1355-6D4D-474F-B79F-2B5C5957B0B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Rounded Corners 307">
                      <a:extLst>
                        <a:ext uri="{FF2B5EF4-FFF2-40B4-BE49-F238E27FC236}">
                          <a16:creationId xmlns:a16="http://schemas.microsoft.com/office/drawing/2014/main" id="{0BCAF2D9-BB02-44A0-9D39-3B4B182DF59E}"/>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Rounded Corners 308">
                      <a:extLst>
                        <a:ext uri="{FF2B5EF4-FFF2-40B4-BE49-F238E27FC236}">
                          <a16:creationId xmlns:a16="http://schemas.microsoft.com/office/drawing/2014/main" id="{FAE820E4-F6C7-49BD-8822-F25CD69C517D}"/>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7" name="Rectangle 286">
                <a:extLst>
                  <a:ext uri="{FF2B5EF4-FFF2-40B4-BE49-F238E27FC236}">
                    <a16:creationId xmlns:a16="http://schemas.microsoft.com/office/drawing/2014/main" id="{2DC40DA4-6EC5-4608-8265-E40976C3E4A9}"/>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287">
                <a:extLst>
                  <a:ext uri="{FF2B5EF4-FFF2-40B4-BE49-F238E27FC236}">
                    <a16:creationId xmlns:a16="http://schemas.microsoft.com/office/drawing/2014/main" id="{FE9A949F-3FC5-4DF0-933B-771E8E321435}"/>
                  </a:ext>
                </a:extLst>
              </p:cNvPr>
              <p:cNvGrpSpPr/>
              <p:nvPr/>
            </p:nvGrpSpPr>
            <p:grpSpPr>
              <a:xfrm>
                <a:off x="7551957" y="3514829"/>
                <a:ext cx="475790" cy="620700"/>
                <a:chOff x="2945383" y="6059313"/>
                <a:chExt cx="475790" cy="620700"/>
              </a:xfrm>
            </p:grpSpPr>
            <p:sp>
              <p:nvSpPr>
                <p:cNvPr id="293" name="Rectangle 292">
                  <a:extLst>
                    <a:ext uri="{FF2B5EF4-FFF2-40B4-BE49-F238E27FC236}">
                      <a16:creationId xmlns:a16="http://schemas.microsoft.com/office/drawing/2014/main" id="{59B2C899-E9AA-474E-9B6A-4DDE84974762}"/>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6B33BAC5-96D9-4BD0-A609-348515B39FF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Trapezoid 294">
                  <a:extLst>
                    <a:ext uri="{FF2B5EF4-FFF2-40B4-BE49-F238E27FC236}">
                      <a16:creationId xmlns:a16="http://schemas.microsoft.com/office/drawing/2014/main" id="{FD9648A9-B160-417E-B28B-8F74852AEB54}"/>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D182D3BA-9423-4DC1-8A71-F0AB37105746}"/>
                  </a:ext>
                </a:extLst>
              </p:cNvPr>
              <p:cNvGrpSpPr/>
              <p:nvPr/>
            </p:nvGrpSpPr>
            <p:grpSpPr>
              <a:xfrm flipH="1">
                <a:off x="13845802" y="3522716"/>
                <a:ext cx="475790" cy="620700"/>
                <a:chOff x="2945383" y="6059313"/>
                <a:chExt cx="475790" cy="620700"/>
              </a:xfrm>
            </p:grpSpPr>
            <p:sp>
              <p:nvSpPr>
                <p:cNvPr id="290" name="Rectangle 289">
                  <a:extLst>
                    <a:ext uri="{FF2B5EF4-FFF2-40B4-BE49-F238E27FC236}">
                      <a16:creationId xmlns:a16="http://schemas.microsoft.com/office/drawing/2014/main" id="{A8F488AF-819B-443A-B245-5701DDCB45B1}"/>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1C392061-3C5C-41EE-A572-3677197658F8}"/>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63BDB20B-1CB3-47C9-92BF-D3CBB58D0790}"/>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2" name="TextBox 341">
              <a:extLst>
                <a:ext uri="{FF2B5EF4-FFF2-40B4-BE49-F238E27FC236}">
                  <a16:creationId xmlns:a16="http://schemas.microsoft.com/office/drawing/2014/main" id="{5F1E1639-F48D-4D01-80D9-2058D7799887}"/>
                </a:ext>
              </a:extLst>
            </p:cNvPr>
            <p:cNvSpPr txBox="1"/>
            <p:nvPr/>
          </p:nvSpPr>
          <p:spPr>
            <a:xfrm>
              <a:off x="12266492" y="3119515"/>
              <a:ext cx="2220105" cy="523220"/>
            </a:xfrm>
            <a:prstGeom prst="rect">
              <a:avLst/>
            </a:prstGeom>
            <a:noFill/>
          </p:spPr>
          <p:txBody>
            <a:bodyPr wrap="square" rtlCol="0">
              <a:spAutoFit/>
            </a:bodyPr>
            <a:lstStyle/>
            <a:p>
              <a:pPr algn="ctr"/>
              <a:r>
                <a:rPr lang="ar-SY" sz="2800" dirty="0">
                  <a:latin typeface="Cooper Black" panose="0208090404030B020404" pitchFamily="18" charset="0"/>
                </a:rPr>
                <a:t>انتهى الدرس</a:t>
              </a:r>
            </a:p>
          </p:txBody>
        </p:sp>
      </p:grpSp>
    </p:spTree>
    <p:extLst>
      <p:ext uri="{BB962C8B-B14F-4D97-AF65-F5344CB8AC3E}">
        <p14:creationId xmlns:p14="http://schemas.microsoft.com/office/powerpoint/2010/main" val="102813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9000" fill="remove" nodeType="clickEffect">
                                  <p:stCondLst>
                                    <p:cond delay="0"/>
                                  </p:stCondLst>
                                  <p:childTnLst>
                                    <p:animMotion origin="layout" path="M -0.01498 -1.48148E-6 L 1.23737 -0.00254 " pathEditMode="relative" rAng="0" ptsTypes="AA">
                                      <p:cBhvr>
                                        <p:cTn id="6" dur="20000" fill="hold"/>
                                        <p:tgtEl>
                                          <p:spTgt spid="344"/>
                                        </p:tgtEl>
                                        <p:attrNameLst>
                                          <p:attrName>ppt_x</p:attrName>
                                          <p:attrName>ppt_y</p:attrName>
                                        </p:attrNameLst>
                                      </p:cBhvr>
                                      <p:rCtr x="62617"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364</Words>
  <Application>Microsoft Office PowerPoint</Application>
  <PresentationFormat>شاشة عريضة</PresentationFormat>
  <Paragraphs>101</Paragraphs>
  <Slides>9</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9</vt:i4>
      </vt:variant>
    </vt:vector>
  </HeadingPairs>
  <TitlesOfParts>
    <vt:vector size="16" baseType="lpstr">
      <vt:lpstr>Arial</vt:lpstr>
      <vt:lpstr>Calibri</vt:lpstr>
      <vt:lpstr>Calibri Light</vt:lpstr>
      <vt:lpstr>Century Gothic</vt:lpstr>
      <vt:lpstr>Cooper Black</vt:lpstr>
      <vt:lpstr>Open Sans</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duha omar</dc:creator>
  <cp:lastModifiedBy>حمود حاتم الناصر</cp:lastModifiedBy>
  <cp:revision>522</cp:revision>
  <dcterms:created xsi:type="dcterms:W3CDTF">2020-11-11T11:02:52Z</dcterms:created>
  <dcterms:modified xsi:type="dcterms:W3CDTF">2021-01-24T23:18:51Z</dcterms:modified>
</cp:coreProperties>
</file>