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57" r:id="rId3"/>
    <p:sldId id="433" r:id="rId4"/>
    <p:sldId id="439" r:id="rId5"/>
    <p:sldId id="335" r:id="rId6"/>
    <p:sldId id="459" r:id="rId7"/>
    <p:sldId id="447" r:id="rId8"/>
    <p:sldId id="448" r:id="rId9"/>
    <p:sldId id="460" r:id="rId10"/>
    <p:sldId id="461" r:id="rId11"/>
    <p:sldId id="462" r:id="rId12"/>
    <p:sldId id="463" r:id="rId13"/>
    <p:sldId id="464" r:id="rId14"/>
    <p:sldId id="465" r:id="rId15"/>
    <p:sldId id="466" r:id="rId16"/>
    <p:sldId id="467" r:id="rId17"/>
    <p:sldId id="269" r:id="rId18"/>
  </p:sldIdLst>
  <p:sldSz cx="12192000" cy="6858000"/>
  <p:notesSz cx="6858000" cy="9144000"/>
  <p:defaultText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76" autoAdjust="0"/>
    <p:restoredTop sz="94660"/>
  </p:normalViewPr>
  <p:slideViewPr>
    <p:cSldViewPr snapToGrid="0" showGuides="1">
      <p:cViewPr varScale="1">
        <p:scale>
          <a:sx n="57" d="100"/>
          <a:sy n="57" d="100"/>
        </p:scale>
        <p:origin x="108" y="148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83A0D-B48D-4F64-A17C-39919DBF77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SY"/>
          </a:p>
        </p:txBody>
      </p:sp>
      <p:sp>
        <p:nvSpPr>
          <p:cNvPr id="3" name="Subtitle 2">
            <a:extLst>
              <a:ext uri="{FF2B5EF4-FFF2-40B4-BE49-F238E27FC236}">
                <a16:creationId xmlns:a16="http://schemas.microsoft.com/office/drawing/2014/main" id="{7D887A26-4B77-4461-89DF-F56A13C41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SY"/>
          </a:p>
        </p:txBody>
      </p:sp>
      <p:sp>
        <p:nvSpPr>
          <p:cNvPr id="4" name="Date Placeholder 3">
            <a:extLst>
              <a:ext uri="{FF2B5EF4-FFF2-40B4-BE49-F238E27FC236}">
                <a16:creationId xmlns:a16="http://schemas.microsoft.com/office/drawing/2014/main" id="{DB510252-8039-4AC8-A6B8-43289F83EA84}"/>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011930A1-E8AE-4DCA-9C46-4575C2F0691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07B02FA2-A50B-40C3-A2E7-56D58F9674A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744993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65DE-D598-43F8-9293-94FFA9CDA00E}"/>
              </a:ext>
            </a:extLst>
          </p:cNvPr>
          <p:cNvSpPr>
            <a:spLocks noGrp="1"/>
          </p:cNvSpPr>
          <p:nvPr>
            <p:ph type="title"/>
          </p:nvPr>
        </p:nvSpPr>
        <p:spPr/>
        <p:txBody>
          <a:bodyPr/>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4CEA87D-672A-4F7A-8A8C-6A7567DEEB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2153E91D-6A0E-4BEC-8AA5-4DF6F853E51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79FE5220-721E-489B-85BB-33DBD18DA989}"/>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D2748850-2CEF-4B7C-81FD-471F40CFD520}"/>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098125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9B5CA8-7C82-4053-BE16-50F3108E37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r-SY"/>
          </a:p>
        </p:txBody>
      </p:sp>
      <p:sp>
        <p:nvSpPr>
          <p:cNvPr id="3" name="Vertical Text Placeholder 2">
            <a:extLst>
              <a:ext uri="{FF2B5EF4-FFF2-40B4-BE49-F238E27FC236}">
                <a16:creationId xmlns:a16="http://schemas.microsoft.com/office/drawing/2014/main" id="{9B6E2322-4D67-4AD4-94A4-F7F20C109A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2D00F9B-61D6-4EA5-A5E6-1870D5A182DA}"/>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B05DC9AB-C04D-4C12-8CC1-F6372D76707F}"/>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32326653-BDC5-4AA2-ADA0-17835B65204F}"/>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012295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6AB24-4E8E-4A94-85C1-D5A9ED2D4787}"/>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857AA61E-808A-476C-9EB2-B54D5FC540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BD118884-A403-4D0F-8D5B-D485827CCAD6}"/>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E1E4D4BF-D6AF-4841-99D1-237AA7BF2BF3}"/>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55DB0517-CE0B-4824-B698-2DDB73FE89E4}"/>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89498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AD1D5-245D-4875-9F87-6B1B55542F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SY"/>
          </a:p>
        </p:txBody>
      </p:sp>
      <p:sp>
        <p:nvSpPr>
          <p:cNvPr id="3" name="Text Placeholder 2">
            <a:extLst>
              <a:ext uri="{FF2B5EF4-FFF2-40B4-BE49-F238E27FC236}">
                <a16:creationId xmlns:a16="http://schemas.microsoft.com/office/drawing/2014/main" id="{F7083B4E-5E4B-4B70-8C34-FCDDFE1DB2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8558AF-8634-41A3-B1C8-A3832A2A920D}"/>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D7204F2-EC1F-4E4F-ADBC-B2DB592D7306}"/>
              </a:ext>
            </a:extLst>
          </p:cNvPr>
          <p:cNvSpPr>
            <a:spLocks noGrp="1"/>
          </p:cNvSpPr>
          <p:nvPr>
            <p:ph type="ftr" sz="quarter" idx="11"/>
          </p:nvPr>
        </p:nvSpPr>
        <p:spPr/>
        <p:txBody>
          <a:bodyPr/>
          <a:lstStyle/>
          <a:p>
            <a:endParaRPr lang="ar-SY"/>
          </a:p>
        </p:txBody>
      </p:sp>
      <p:sp>
        <p:nvSpPr>
          <p:cNvPr id="6" name="Slide Number Placeholder 5">
            <a:extLst>
              <a:ext uri="{FF2B5EF4-FFF2-40B4-BE49-F238E27FC236}">
                <a16:creationId xmlns:a16="http://schemas.microsoft.com/office/drawing/2014/main" id="{BF35D509-2871-4AFE-A32D-F1542AB74555}"/>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210590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73057-0C91-4501-A0EC-44C381762966}"/>
              </a:ext>
            </a:extLst>
          </p:cNvPr>
          <p:cNvSpPr>
            <a:spLocks noGrp="1"/>
          </p:cNvSpPr>
          <p:nvPr>
            <p:ph type="title"/>
          </p:nvPr>
        </p:nvSpPr>
        <p:spPr/>
        <p:txBody>
          <a:bodyPr/>
          <a:lstStyle/>
          <a:p>
            <a:r>
              <a:rPr lang="en-US"/>
              <a:t>Click to edit Master title style</a:t>
            </a:r>
            <a:endParaRPr lang="ar-SY"/>
          </a:p>
        </p:txBody>
      </p:sp>
      <p:sp>
        <p:nvSpPr>
          <p:cNvPr id="3" name="Content Placeholder 2">
            <a:extLst>
              <a:ext uri="{FF2B5EF4-FFF2-40B4-BE49-F238E27FC236}">
                <a16:creationId xmlns:a16="http://schemas.microsoft.com/office/drawing/2014/main" id="{E2424076-B2CC-4BFF-8C8B-3398669141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Content Placeholder 3">
            <a:extLst>
              <a:ext uri="{FF2B5EF4-FFF2-40B4-BE49-F238E27FC236}">
                <a16:creationId xmlns:a16="http://schemas.microsoft.com/office/drawing/2014/main" id="{FF7B2A10-9D9A-4F1B-AE84-D9B03EF432E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Date Placeholder 4">
            <a:extLst>
              <a:ext uri="{FF2B5EF4-FFF2-40B4-BE49-F238E27FC236}">
                <a16:creationId xmlns:a16="http://schemas.microsoft.com/office/drawing/2014/main" id="{41D58DF2-8B75-41D7-BAA5-954C0DFB87AB}"/>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F984891A-CDE6-4A3C-B4B9-19AB6233DACE}"/>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15F25D58-1C47-48A8-8A25-28E082705AEC}"/>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8433622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8323D-7C67-4CA0-8696-A798B3637FF2}"/>
              </a:ext>
            </a:extLst>
          </p:cNvPr>
          <p:cNvSpPr>
            <a:spLocks noGrp="1"/>
          </p:cNvSpPr>
          <p:nvPr>
            <p:ph type="title"/>
          </p:nvPr>
        </p:nvSpPr>
        <p:spPr>
          <a:xfrm>
            <a:off x="839788" y="365125"/>
            <a:ext cx="10515600" cy="1325563"/>
          </a:xfrm>
        </p:spPr>
        <p:txBody>
          <a:bodyPr/>
          <a:lstStyle/>
          <a:p>
            <a:r>
              <a:rPr lang="en-US"/>
              <a:t>Click to edit Master title style</a:t>
            </a:r>
            <a:endParaRPr lang="ar-SY"/>
          </a:p>
        </p:txBody>
      </p:sp>
      <p:sp>
        <p:nvSpPr>
          <p:cNvPr id="3" name="Text Placeholder 2">
            <a:extLst>
              <a:ext uri="{FF2B5EF4-FFF2-40B4-BE49-F238E27FC236}">
                <a16:creationId xmlns:a16="http://schemas.microsoft.com/office/drawing/2014/main" id="{EC09C6D9-B0C4-4042-BA22-46EA066C24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EB8EF0-FD10-4D4B-8F2F-17D3F4C4E4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5" name="Text Placeholder 4">
            <a:extLst>
              <a:ext uri="{FF2B5EF4-FFF2-40B4-BE49-F238E27FC236}">
                <a16:creationId xmlns:a16="http://schemas.microsoft.com/office/drawing/2014/main" id="{603F840B-9503-421F-8D2A-1DD895FFFE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F2DA90-7F1F-4D2A-9C09-15CF736F14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7" name="Date Placeholder 6">
            <a:extLst>
              <a:ext uri="{FF2B5EF4-FFF2-40B4-BE49-F238E27FC236}">
                <a16:creationId xmlns:a16="http://schemas.microsoft.com/office/drawing/2014/main" id="{AC4657FD-93CC-4A8D-9F5E-63BF6AD63A8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8" name="Footer Placeholder 7">
            <a:extLst>
              <a:ext uri="{FF2B5EF4-FFF2-40B4-BE49-F238E27FC236}">
                <a16:creationId xmlns:a16="http://schemas.microsoft.com/office/drawing/2014/main" id="{64F5E378-A480-45BA-B7DA-2D5D0036FE0B}"/>
              </a:ext>
            </a:extLst>
          </p:cNvPr>
          <p:cNvSpPr>
            <a:spLocks noGrp="1"/>
          </p:cNvSpPr>
          <p:nvPr>
            <p:ph type="ftr" sz="quarter" idx="11"/>
          </p:nvPr>
        </p:nvSpPr>
        <p:spPr/>
        <p:txBody>
          <a:bodyPr/>
          <a:lstStyle/>
          <a:p>
            <a:endParaRPr lang="ar-SY"/>
          </a:p>
        </p:txBody>
      </p:sp>
      <p:sp>
        <p:nvSpPr>
          <p:cNvPr id="9" name="Slide Number Placeholder 8">
            <a:extLst>
              <a:ext uri="{FF2B5EF4-FFF2-40B4-BE49-F238E27FC236}">
                <a16:creationId xmlns:a16="http://schemas.microsoft.com/office/drawing/2014/main" id="{E62D3B63-74C7-418D-BD23-7E0524A5883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110377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15FF9-947A-406E-8895-4A1632C0AEF4}"/>
              </a:ext>
            </a:extLst>
          </p:cNvPr>
          <p:cNvSpPr>
            <a:spLocks noGrp="1"/>
          </p:cNvSpPr>
          <p:nvPr>
            <p:ph type="title"/>
          </p:nvPr>
        </p:nvSpPr>
        <p:spPr/>
        <p:txBody>
          <a:bodyPr/>
          <a:lstStyle/>
          <a:p>
            <a:r>
              <a:rPr lang="en-US"/>
              <a:t>Click to edit Master title style</a:t>
            </a:r>
            <a:endParaRPr lang="ar-SY"/>
          </a:p>
        </p:txBody>
      </p:sp>
      <p:sp>
        <p:nvSpPr>
          <p:cNvPr id="3" name="Date Placeholder 2">
            <a:extLst>
              <a:ext uri="{FF2B5EF4-FFF2-40B4-BE49-F238E27FC236}">
                <a16:creationId xmlns:a16="http://schemas.microsoft.com/office/drawing/2014/main" id="{AE0401D4-32C6-4DCF-B19A-1915FA7DA0A2}"/>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4" name="Footer Placeholder 3">
            <a:extLst>
              <a:ext uri="{FF2B5EF4-FFF2-40B4-BE49-F238E27FC236}">
                <a16:creationId xmlns:a16="http://schemas.microsoft.com/office/drawing/2014/main" id="{E6774DDF-8F91-4464-9770-0218658113B3}"/>
              </a:ext>
            </a:extLst>
          </p:cNvPr>
          <p:cNvSpPr>
            <a:spLocks noGrp="1"/>
          </p:cNvSpPr>
          <p:nvPr>
            <p:ph type="ftr" sz="quarter" idx="11"/>
          </p:nvPr>
        </p:nvSpPr>
        <p:spPr/>
        <p:txBody>
          <a:bodyPr/>
          <a:lstStyle/>
          <a:p>
            <a:endParaRPr lang="ar-SY"/>
          </a:p>
        </p:txBody>
      </p:sp>
      <p:sp>
        <p:nvSpPr>
          <p:cNvPr id="5" name="Slide Number Placeholder 4">
            <a:extLst>
              <a:ext uri="{FF2B5EF4-FFF2-40B4-BE49-F238E27FC236}">
                <a16:creationId xmlns:a16="http://schemas.microsoft.com/office/drawing/2014/main" id="{28D72D68-265D-4CDD-B282-74EC208B4C51}"/>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2667772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D07601-9B59-4C1C-92AA-7946533091B5}"/>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3" name="Footer Placeholder 2">
            <a:extLst>
              <a:ext uri="{FF2B5EF4-FFF2-40B4-BE49-F238E27FC236}">
                <a16:creationId xmlns:a16="http://schemas.microsoft.com/office/drawing/2014/main" id="{868B81AE-5BFC-4AD1-8596-30127A7E75F7}"/>
              </a:ext>
            </a:extLst>
          </p:cNvPr>
          <p:cNvSpPr>
            <a:spLocks noGrp="1"/>
          </p:cNvSpPr>
          <p:nvPr>
            <p:ph type="ftr" sz="quarter" idx="11"/>
          </p:nvPr>
        </p:nvSpPr>
        <p:spPr/>
        <p:txBody>
          <a:bodyPr/>
          <a:lstStyle/>
          <a:p>
            <a:endParaRPr lang="ar-SY"/>
          </a:p>
        </p:txBody>
      </p:sp>
      <p:sp>
        <p:nvSpPr>
          <p:cNvPr id="4" name="Slide Number Placeholder 3">
            <a:extLst>
              <a:ext uri="{FF2B5EF4-FFF2-40B4-BE49-F238E27FC236}">
                <a16:creationId xmlns:a16="http://schemas.microsoft.com/office/drawing/2014/main" id="{22DCABFD-6770-4C50-B41F-AFAA0B32E64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936609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270E-7D24-4DD1-9131-9433BACB38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Content Placeholder 2">
            <a:extLst>
              <a:ext uri="{FF2B5EF4-FFF2-40B4-BE49-F238E27FC236}">
                <a16:creationId xmlns:a16="http://schemas.microsoft.com/office/drawing/2014/main" id="{30E8952B-CD89-4EA0-9887-F824DC50A6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Text Placeholder 3">
            <a:extLst>
              <a:ext uri="{FF2B5EF4-FFF2-40B4-BE49-F238E27FC236}">
                <a16:creationId xmlns:a16="http://schemas.microsoft.com/office/drawing/2014/main" id="{72D24E29-EDB2-4056-AD3A-D2EFC7DD1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FB215F-4109-41DB-A86F-1CF21D45D63C}"/>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2A275B44-3288-4A1F-B5A0-688F3C74509C}"/>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1C33DBA-3A47-4C6D-9B27-5D5E97FA5C6A}"/>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308636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7D2BD-45BC-4B4E-844A-91DBE0B2BF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SY"/>
          </a:p>
        </p:txBody>
      </p:sp>
      <p:sp>
        <p:nvSpPr>
          <p:cNvPr id="3" name="Picture Placeholder 2">
            <a:extLst>
              <a:ext uri="{FF2B5EF4-FFF2-40B4-BE49-F238E27FC236}">
                <a16:creationId xmlns:a16="http://schemas.microsoft.com/office/drawing/2014/main" id="{0462BEB4-01FB-4C82-AC82-507BCCD22B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Y"/>
          </a:p>
        </p:txBody>
      </p:sp>
      <p:sp>
        <p:nvSpPr>
          <p:cNvPr id="4" name="Text Placeholder 3">
            <a:extLst>
              <a:ext uri="{FF2B5EF4-FFF2-40B4-BE49-F238E27FC236}">
                <a16:creationId xmlns:a16="http://schemas.microsoft.com/office/drawing/2014/main" id="{CDB95F76-E121-4774-B6C7-253B248970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A99A4-50D8-4406-AC84-F4C4ED2F6441}"/>
              </a:ext>
            </a:extLst>
          </p:cNvPr>
          <p:cNvSpPr>
            <a:spLocks noGrp="1"/>
          </p:cNvSpPr>
          <p:nvPr>
            <p:ph type="dt" sz="half" idx="10"/>
          </p:nvPr>
        </p:nvSpPr>
        <p:spPr/>
        <p:txBody>
          <a:bodyPr/>
          <a:lstStyle/>
          <a:p>
            <a:fld id="{C37EDB44-B60D-4498-963B-2AF8D005F55C}" type="datetimeFigureOut">
              <a:rPr lang="ar-SY" smtClean="0"/>
              <a:t>12/06/1442</a:t>
            </a:fld>
            <a:endParaRPr lang="ar-SY"/>
          </a:p>
        </p:txBody>
      </p:sp>
      <p:sp>
        <p:nvSpPr>
          <p:cNvPr id="6" name="Footer Placeholder 5">
            <a:extLst>
              <a:ext uri="{FF2B5EF4-FFF2-40B4-BE49-F238E27FC236}">
                <a16:creationId xmlns:a16="http://schemas.microsoft.com/office/drawing/2014/main" id="{C55B3A3F-2B49-4C3E-A74C-8939F2EBF142}"/>
              </a:ext>
            </a:extLst>
          </p:cNvPr>
          <p:cNvSpPr>
            <a:spLocks noGrp="1"/>
          </p:cNvSpPr>
          <p:nvPr>
            <p:ph type="ftr" sz="quarter" idx="11"/>
          </p:nvPr>
        </p:nvSpPr>
        <p:spPr/>
        <p:txBody>
          <a:bodyPr/>
          <a:lstStyle/>
          <a:p>
            <a:endParaRPr lang="ar-SY"/>
          </a:p>
        </p:txBody>
      </p:sp>
      <p:sp>
        <p:nvSpPr>
          <p:cNvPr id="7" name="Slide Number Placeholder 6">
            <a:extLst>
              <a:ext uri="{FF2B5EF4-FFF2-40B4-BE49-F238E27FC236}">
                <a16:creationId xmlns:a16="http://schemas.microsoft.com/office/drawing/2014/main" id="{52EEFC22-CEE7-4638-A70A-86A04525EA2B}"/>
              </a:ext>
            </a:extLst>
          </p:cNvPr>
          <p:cNvSpPr>
            <a:spLocks noGrp="1"/>
          </p:cNvSpPr>
          <p:nvPr>
            <p:ph type="sldNum" sz="quarter" idx="12"/>
          </p:nvPr>
        </p:nvSpPr>
        <p:spPr/>
        <p:txBody>
          <a:bodyPr/>
          <a:lstStyle/>
          <a:p>
            <a:fld id="{32B32FDB-2389-45D1-A7B7-E1019A81BE9F}" type="slidenum">
              <a:rPr lang="ar-SY" smtClean="0"/>
              <a:t>‹#›</a:t>
            </a:fld>
            <a:endParaRPr lang="ar-SY"/>
          </a:p>
        </p:txBody>
      </p:sp>
    </p:spTree>
    <p:extLst>
      <p:ext uri="{BB962C8B-B14F-4D97-AF65-F5344CB8AC3E}">
        <p14:creationId xmlns:p14="http://schemas.microsoft.com/office/powerpoint/2010/main" val="1849281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082126-0589-4B08-9177-8BB1E9A75B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r-SY"/>
          </a:p>
        </p:txBody>
      </p:sp>
      <p:sp>
        <p:nvSpPr>
          <p:cNvPr id="3" name="Text Placeholder 2">
            <a:extLst>
              <a:ext uri="{FF2B5EF4-FFF2-40B4-BE49-F238E27FC236}">
                <a16:creationId xmlns:a16="http://schemas.microsoft.com/office/drawing/2014/main" id="{BDA39409-730B-4CF9-A249-09D1D98613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Y"/>
          </a:p>
        </p:txBody>
      </p:sp>
      <p:sp>
        <p:nvSpPr>
          <p:cNvPr id="4" name="Date Placeholder 3">
            <a:extLst>
              <a:ext uri="{FF2B5EF4-FFF2-40B4-BE49-F238E27FC236}">
                <a16:creationId xmlns:a16="http://schemas.microsoft.com/office/drawing/2014/main" id="{655E56DD-CEDE-42BD-A4D1-602159115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EDB44-B60D-4498-963B-2AF8D005F55C}" type="datetimeFigureOut">
              <a:rPr lang="ar-SY" smtClean="0"/>
              <a:t>12/06/1442</a:t>
            </a:fld>
            <a:endParaRPr lang="ar-SY"/>
          </a:p>
        </p:txBody>
      </p:sp>
      <p:sp>
        <p:nvSpPr>
          <p:cNvPr id="5" name="Footer Placeholder 4">
            <a:extLst>
              <a:ext uri="{FF2B5EF4-FFF2-40B4-BE49-F238E27FC236}">
                <a16:creationId xmlns:a16="http://schemas.microsoft.com/office/drawing/2014/main" id="{34582D66-112D-4659-BC1F-A6AE074E5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Y"/>
          </a:p>
        </p:txBody>
      </p:sp>
      <p:sp>
        <p:nvSpPr>
          <p:cNvPr id="6" name="Slide Number Placeholder 5">
            <a:extLst>
              <a:ext uri="{FF2B5EF4-FFF2-40B4-BE49-F238E27FC236}">
                <a16:creationId xmlns:a16="http://schemas.microsoft.com/office/drawing/2014/main" id="{555F410F-E040-40F6-B044-0FCF3F9300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32FDB-2389-45D1-A7B7-E1019A81BE9F}" type="slidenum">
              <a:rPr lang="ar-SY" smtClean="0"/>
              <a:t>‹#›</a:t>
            </a:fld>
            <a:endParaRPr lang="ar-SY"/>
          </a:p>
        </p:txBody>
      </p:sp>
    </p:spTree>
    <p:extLst>
      <p:ext uri="{BB962C8B-B14F-4D97-AF65-F5344CB8AC3E}">
        <p14:creationId xmlns:p14="http://schemas.microsoft.com/office/powerpoint/2010/main" val="1276388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9.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22.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6.png"/><Relationship Id="rId3" Type="http://schemas.openxmlformats.org/officeDocument/2006/relationships/image" Target="../media/image9.svg"/><Relationship Id="rId7" Type="http://schemas.openxmlformats.org/officeDocument/2006/relationships/image" Target="../media/image21.png"/><Relationship Id="rId12" Type="http://schemas.openxmlformats.org/officeDocument/2006/relationships/image" Target="../media/image25.svg"/><Relationship Id="rId2" Type="http://schemas.openxmlformats.org/officeDocument/2006/relationships/image" Target="../media/image8.png"/><Relationship Id="rId16" Type="http://schemas.openxmlformats.org/officeDocument/2006/relationships/image" Target="../media/image29.svg"/><Relationship Id="rId1" Type="http://schemas.openxmlformats.org/officeDocument/2006/relationships/slideLayout" Target="../slideLayouts/slideLayout1.xml"/><Relationship Id="rId6" Type="http://schemas.openxmlformats.org/officeDocument/2006/relationships/image" Target="../media/image20.svg"/><Relationship Id="rId11" Type="http://schemas.openxmlformats.org/officeDocument/2006/relationships/image" Target="../media/image24.png"/><Relationship Id="rId5" Type="http://schemas.openxmlformats.org/officeDocument/2006/relationships/image" Target="../media/image19.png"/><Relationship Id="rId15" Type="http://schemas.openxmlformats.org/officeDocument/2006/relationships/image" Target="../media/image28.png"/><Relationship Id="rId10" Type="http://schemas.openxmlformats.org/officeDocument/2006/relationships/image" Target="../media/image7.sv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a:off x="9198889"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1897132" y="3141995"/>
              <a:ext cx="3175210" cy="523220"/>
            </a:xfrm>
            <a:prstGeom prst="rect">
              <a:avLst/>
            </a:prstGeom>
            <a:noFill/>
          </p:spPr>
          <p:txBody>
            <a:bodyPr wrap="square" rtlCol="0">
              <a:spAutoFit/>
            </a:bodyPr>
            <a:lstStyle/>
            <a:p>
              <a:pPr algn="ctr"/>
              <a:r>
                <a:rPr lang="ar-SY" sz="2800" dirty="0">
                  <a:latin typeface="Cooper Black" panose="0208090404030B020404" pitchFamily="18" charset="0"/>
                </a:rPr>
                <a:t>النشاط الاقتصادي</a:t>
              </a:r>
            </a:p>
          </p:txBody>
        </p:sp>
      </p:grpSp>
    </p:spTree>
    <p:extLst>
      <p:ext uri="{BB962C8B-B14F-4D97-AF65-F5344CB8AC3E}">
        <p14:creationId xmlns:p14="http://schemas.microsoft.com/office/powerpoint/2010/main" val="85398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hold" nodeType="clickEffect">
                                  <p:stCondLst>
                                    <p:cond delay="0"/>
                                  </p:stCondLst>
                                  <p:childTnLst>
                                    <p:animMotion origin="layout" path="M 2.29167E-6 -1.48148E-6 L -1.41901 0.00278 " pathEditMode="relative" rAng="0" ptsTypes="AA">
                                      <p:cBhvr>
                                        <p:cTn id="6" dur="20000" fill="hold"/>
                                        <p:tgtEl>
                                          <p:spTgt spid="344"/>
                                        </p:tgtEl>
                                        <p:attrNameLst>
                                          <p:attrName>ppt_x</p:attrName>
                                          <p:attrName>ppt_y</p:attrName>
                                        </p:attrNameLst>
                                      </p:cBhvr>
                                      <p:rCtr x="-70951"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800725" y="3075508"/>
            <a:ext cx="2984759"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التنافسية: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3030499"/>
            <a:ext cx="5709223" cy="646331"/>
          </a:xfrm>
          <a:prstGeom prst="rect">
            <a:avLst/>
          </a:prstGeom>
          <a:noFill/>
        </p:spPr>
        <p:txBody>
          <a:bodyPr wrap="square" rtlCol="0">
            <a:spAutoFit/>
          </a:bodyPr>
          <a:lstStyle/>
          <a:p>
            <a:pPr algn="r"/>
            <a:r>
              <a:rPr lang="ar-SY" dirty="0">
                <a:latin typeface="Century Gothic" panose="020B0502020202020204" pitchFamily="34" charset="0"/>
              </a:rPr>
              <a:t>هي القدرة على إنتاج سلع وخدمات تحقق الجودة والفاعلية في الأسواق العالمية، وتحقيق مستويات معيشية مرتفعة للأفراد</a:t>
            </a: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342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29BA398D-206E-40B1-BB46-14B90BDEFFBD}"/>
              </a:ext>
            </a:extLst>
          </p:cNvPr>
          <p:cNvGrpSpPr/>
          <p:nvPr/>
        </p:nvGrpSpPr>
        <p:grpSpPr>
          <a:xfrm>
            <a:off x="8787826" y="242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7666195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2000">
                                          <p:cBhvr additive="base">
                                            <p:cTn id="13"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17" presetClass="entr" presetSubtype="2"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ppt_x</p:attrName>
                                            </p:attrNameLst>
                                          </p:cBhvr>
                                          <p:tavLst>
                                            <p:tav tm="0">
                                              <p:val>
                                                <p:strVal val="#ppt_x+#ppt_w/2"/>
                                              </p:val>
                                            </p:tav>
                                            <p:tav tm="100000">
                                              <p:val>
                                                <p:strVal val="#ppt_x"/>
                                              </p:val>
                                            </p:tav>
                                          </p:tavLst>
                                        </p:anim>
                                        <p:anim calcmode="lin" valueType="num">
                                          <p:cBhvr>
                                            <p:cTn id="19" dur="500" fill="hold"/>
                                            <p:tgtEl>
                                              <p:spTgt spid="18"/>
                                            </p:tgtEl>
                                            <p:attrNameLst>
                                              <p:attrName>ppt_y</p:attrName>
                                            </p:attrNameLst>
                                          </p:cBhvr>
                                          <p:tavLst>
                                            <p:tav tm="0">
                                              <p:val>
                                                <p:strVal val="#ppt_y"/>
                                              </p:val>
                                            </p:tav>
                                            <p:tav tm="100000">
                                              <p:val>
                                                <p:strVal val="#ppt_y"/>
                                              </p:val>
                                            </p:tav>
                                          </p:tavLst>
                                        </p:anim>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strVal val="#ppt_h"/>
                                              </p:val>
                                            </p:tav>
                                            <p:tav tm="100000">
                                              <p:val>
                                                <p:strVal val="#ppt_h"/>
                                              </p:val>
                                            </p:tav>
                                          </p:tavLst>
                                        </p:anim>
                                      </p:childTnLst>
                                    </p:cTn>
                                  </p:par>
                                  <p:par>
                                    <p:cTn id="22" presetID="17" presetClass="entr" presetSubtype="2"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ppt_x</p:attrName>
                                            </p:attrNameLst>
                                          </p:cBhvr>
                                          <p:tavLst>
                                            <p:tav tm="0">
                                              <p:val>
                                                <p:strVal val="#ppt_x+#ppt_w/2"/>
                                              </p:val>
                                            </p:tav>
                                            <p:tav tm="100000">
                                              <p:val>
                                                <p:strVal val="#ppt_x"/>
                                              </p:val>
                                            </p:tav>
                                          </p:tavLst>
                                        </p:anim>
                                        <p:anim calcmode="lin" valueType="num">
                                          <p:cBhvr>
                                            <p:cTn id="25" dur="500" fill="hold"/>
                                            <p:tgtEl>
                                              <p:spTgt spid="25"/>
                                            </p:tgtEl>
                                            <p:attrNameLst>
                                              <p:attrName>ppt_y</p:attrName>
                                            </p:attrNameLst>
                                          </p:cBhvr>
                                          <p:tavLst>
                                            <p:tav tm="0">
                                              <p:val>
                                                <p:strVal val="#ppt_y"/>
                                              </p:val>
                                            </p:tav>
                                            <p:tav tm="100000">
                                              <p:val>
                                                <p:strVal val="#ppt_y"/>
                                              </p:val>
                                            </p:tav>
                                          </p:tavLst>
                                        </p:anim>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strVal val="#ppt_h"/>
                                              </p:val>
                                            </p:tav>
                                            <p:tav tm="100000">
                                              <p:val>
                                                <p:strVal val="#ppt_h"/>
                                              </p:val>
                                            </p:tav>
                                          </p:tavLst>
                                        </p:anim>
                                      </p:childTnLst>
                                    </p:cTn>
                                  </p:par>
                                  <p:par>
                                    <p:cTn id="28" presetID="17" presetClass="entr" presetSubtype="1"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5800725" y="1805508"/>
            <a:ext cx="2984759"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الإمكانات الإنتاجية: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هي القدرات والموارد الاقتصادية التي تُمكِّن المجتمع من إنتاج سلع أو خدمات تزيد النشاط الاقتصادي</a:t>
            </a:r>
          </a:p>
        </p:txBody>
      </p:sp>
      <p:sp>
        <p:nvSpPr>
          <p:cNvPr id="20" name="TextBox 19">
            <a:extLst>
              <a:ext uri="{FF2B5EF4-FFF2-40B4-BE49-F238E27FC236}">
                <a16:creationId xmlns:a16="http://schemas.microsoft.com/office/drawing/2014/main" id="{C72BD120-1237-412F-B5C8-FD3E5C55624C}"/>
              </a:ext>
            </a:extLst>
          </p:cNvPr>
          <p:cNvSpPr txBox="1"/>
          <p:nvPr/>
        </p:nvSpPr>
        <p:spPr>
          <a:xfrm>
            <a:off x="5607050" y="3547150"/>
            <a:ext cx="3200400"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الإمكانات الإنتاجية:</a:t>
            </a:r>
          </a:p>
        </p:txBody>
      </p:sp>
      <p:sp>
        <p:nvSpPr>
          <p:cNvPr id="21" name="TextBox 20">
            <a:extLst>
              <a:ext uri="{FF2B5EF4-FFF2-40B4-BE49-F238E27FC236}">
                <a16:creationId xmlns:a16="http://schemas.microsoft.com/office/drawing/2014/main" id="{C45B251C-D149-4081-842A-8B8570BBE91C}"/>
              </a:ext>
            </a:extLst>
          </p:cNvPr>
          <p:cNvSpPr txBox="1"/>
          <p:nvPr/>
        </p:nvSpPr>
        <p:spPr>
          <a:xfrm>
            <a:off x="1864817" y="3504028"/>
            <a:ext cx="4499429" cy="646331"/>
          </a:xfrm>
          <a:prstGeom prst="rect">
            <a:avLst/>
          </a:prstGeom>
          <a:noFill/>
        </p:spPr>
        <p:txBody>
          <a:bodyPr wrap="square" rtlCol="0">
            <a:spAutoFit/>
          </a:bodyPr>
          <a:lstStyle/>
          <a:p>
            <a:pPr algn="r"/>
            <a:r>
              <a:rPr lang="ar-SY" dirty="0">
                <a:latin typeface="Century Gothic" panose="020B0502020202020204" pitchFamily="34" charset="0"/>
              </a:rPr>
              <a:t>فإذا ازدادت الموارد الاقتصادية ازدادت معها الإمكانات الإنتاجية</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5711825" y="5315629"/>
            <a:ext cx="3095625"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الإمكانات الإنتاجية:</a:t>
            </a:r>
          </a:p>
        </p:txBody>
      </p:sp>
      <p:sp>
        <p:nvSpPr>
          <p:cNvPr id="23" name="TextBox 22">
            <a:extLst>
              <a:ext uri="{FF2B5EF4-FFF2-40B4-BE49-F238E27FC236}">
                <a16:creationId xmlns:a16="http://schemas.microsoft.com/office/drawing/2014/main" id="{BBF4782B-4378-4155-940C-C191C8766443}"/>
              </a:ext>
            </a:extLst>
          </p:cNvPr>
          <p:cNvSpPr txBox="1"/>
          <p:nvPr/>
        </p:nvSpPr>
        <p:spPr>
          <a:xfrm>
            <a:off x="442909" y="4828987"/>
            <a:ext cx="5936343" cy="1200329"/>
          </a:xfrm>
          <a:prstGeom prst="rect">
            <a:avLst/>
          </a:prstGeom>
          <a:noFill/>
        </p:spPr>
        <p:txBody>
          <a:bodyPr wrap="square" rtlCol="0">
            <a:spAutoFit/>
          </a:bodyPr>
          <a:lstStyle/>
          <a:p>
            <a:pPr algn="r"/>
            <a:r>
              <a:rPr lang="ar-SY" dirty="0">
                <a:latin typeface="Century Gothic" panose="020B0502020202020204" pitchFamily="34" charset="0"/>
              </a:rPr>
              <a:t>فعلى سبيل المثال: يعد وطني المملكة العربية السعودية من أكبر الاقتصادات العشرين في العالم وخصوصاً في مجال النفط، وأكبر مصدِّر للنفط الخام في العالم وذلك بسبب احتواء وطني على موارد نفطية كبيرة، لذا يصبح تنويع الاقتصاد مطلباً مهماً للتطور في البلاد، وزيادة الإمكانات الإنتاجية.</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04244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2" name="Group 62">
            <a:extLst>
              <a:ext uri="{FF2B5EF4-FFF2-40B4-BE49-F238E27FC236}">
                <a16:creationId xmlns:a16="http://schemas.microsoft.com/office/drawing/2014/main" id="{0897287A-7DEC-47F9-A968-0D58A5DDFF62}"/>
              </a:ext>
            </a:extLst>
          </p:cNvPr>
          <p:cNvGrpSpPr/>
          <p:nvPr/>
        </p:nvGrpSpPr>
        <p:grpSpPr>
          <a:xfrm>
            <a:off x="7969257" y="3207983"/>
            <a:ext cx="2138086" cy="2228601"/>
            <a:chOff x="6591499" y="705675"/>
            <a:chExt cx="2138086" cy="2228601"/>
          </a:xfrm>
        </p:grpSpPr>
        <p:sp>
          <p:nvSpPr>
            <p:cNvPr id="113" name="Rectangle: Top Corners One Rounded and One Snipped 7">
              <a:extLst>
                <a:ext uri="{FF2B5EF4-FFF2-40B4-BE49-F238E27FC236}">
                  <a16:creationId xmlns:a16="http://schemas.microsoft.com/office/drawing/2014/main" id="{0FEE847C-470F-4AB7-8765-22CE5089EF14}"/>
                </a:ext>
              </a:extLst>
            </p:cNvPr>
            <p:cNvSpPr/>
            <p:nvPr/>
          </p:nvSpPr>
          <p:spPr>
            <a:xfrm rot="5643224">
              <a:off x="6704426" y="909117"/>
              <a:ext cx="2144730" cy="1905588"/>
            </a:xfrm>
            <a:custGeom>
              <a:avLst/>
              <a:gdLst>
                <a:gd name="connsiteX0" fmla="*/ 0 w 2144730"/>
                <a:gd name="connsiteY0" fmla="*/ 0 h 1905588"/>
                <a:gd name="connsiteX1" fmla="*/ 1628049 w 2144730"/>
                <a:gd name="connsiteY1" fmla="*/ 0 h 1905588"/>
                <a:gd name="connsiteX2" fmla="*/ 2144730 w 2144730"/>
                <a:gd name="connsiteY2" fmla="*/ 516681 h 1905588"/>
                <a:gd name="connsiteX3" fmla="*/ 2144730 w 2144730"/>
                <a:gd name="connsiteY3" fmla="*/ 1905588 h 1905588"/>
                <a:gd name="connsiteX4" fmla="*/ 0 w 2144730"/>
                <a:gd name="connsiteY4" fmla="*/ 1905588 h 1905588"/>
                <a:gd name="connsiteX5" fmla="*/ 0 w 2144730"/>
                <a:gd name="connsiteY5" fmla="*/ 0 h 1905588"/>
                <a:gd name="connsiteX6" fmla="*/ 0 w 2144730"/>
                <a:gd name="connsiteY6" fmla="*/ 0 h 1905588"/>
                <a:gd name="connsiteX0" fmla="*/ 0 w 2144730"/>
                <a:gd name="connsiteY0" fmla="*/ 0 h 1905588"/>
                <a:gd name="connsiteX1" fmla="*/ 1628049 w 2144730"/>
                <a:gd name="connsiteY1" fmla="*/ 0 h 1905588"/>
                <a:gd name="connsiteX2" fmla="*/ 2144730 w 2144730"/>
                <a:gd name="connsiteY2" fmla="*/ 516681 h 1905588"/>
                <a:gd name="connsiteX3" fmla="*/ 1983420 w 2144730"/>
                <a:gd name="connsiteY3" fmla="*/ 1887919 h 1905588"/>
                <a:gd name="connsiteX4" fmla="*/ 0 w 2144730"/>
                <a:gd name="connsiteY4" fmla="*/ 1905588 h 1905588"/>
                <a:gd name="connsiteX5" fmla="*/ 0 w 2144730"/>
                <a:gd name="connsiteY5" fmla="*/ 0 h 1905588"/>
                <a:gd name="connsiteX6" fmla="*/ 0 w 2144730"/>
                <a:gd name="connsiteY6" fmla="*/ 0 h 190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730" h="1905588">
                  <a:moveTo>
                    <a:pt x="0" y="0"/>
                  </a:moveTo>
                  <a:lnTo>
                    <a:pt x="1628049" y="0"/>
                  </a:lnTo>
                  <a:lnTo>
                    <a:pt x="2144730" y="516681"/>
                  </a:lnTo>
                  <a:lnTo>
                    <a:pt x="1983420" y="1887919"/>
                  </a:lnTo>
                  <a:lnTo>
                    <a:pt x="0" y="1905588"/>
                  </a:lnTo>
                  <a:lnTo>
                    <a:pt x="0" y="0"/>
                  </a:lnTo>
                  <a:lnTo>
                    <a:pt x="0" y="0"/>
                  </a:lnTo>
                  <a:close/>
                </a:path>
              </a:pathLst>
            </a:custGeom>
            <a:solidFill>
              <a:schemeClr val="tx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Folded Corner 39">
              <a:extLst>
                <a:ext uri="{FF2B5EF4-FFF2-40B4-BE49-F238E27FC236}">
                  <a16:creationId xmlns:a16="http://schemas.microsoft.com/office/drawing/2014/main" id="{56042200-DE88-4E56-B872-46C30280CFDE}"/>
                </a:ext>
              </a:extLst>
            </p:cNvPr>
            <p:cNvSpPr/>
            <p:nvPr/>
          </p:nvSpPr>
          <p:spPr>
            <a:xfrm rot="254868">
              <a:off x="6591499" y="705675"/>
              <a:ext cx="1983545" cy="2067951"/>
            </a:xfrm>
            <a:prstGeom prst="foldedCorner">
              <a:avLst>
                <a:gd name="adj" fmla="val 24127"/>
              </a:avLst>
            </a:prstGeom>
            <a:solidFill>
              <a:srgbClr val="FFE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48">
              <a:extLst>
                <a:ext uri="{FF2B5EF4-FFF2-40B4-BE49-F238E27FC236}">
                  <a16:creationId xmlns:a16="http://schemas.microsoft.com/office/drawing/2014/main" id="{79812243-DFF3-432F-9294-054B66B41E24}"/>
                </a:ext>
              </a:extLst>
            </p:cNvPr>
            <p:cNvSpPr txBox="1"/>
            <p:nvPr/>
          </p:nvSpPr>
          <p:spPr>
            <a:xfrm rot="420206">
              <a:off x="6702666" y="907609"/>
              <a:ext cx="1725330" cy="1938992"/>
            </a:xfrm>
            <a:prstGeom prst="rect">
              <a:avLst/>
            </a:prstGeom>
            <a:noFill/>
          </p:spPr>
          <p:txBody>
            <a:bodyPr wrap="square" rtlCol="0">
              <a:spAutoFit/>
            </a:bodyPr>
            <a:lstStyle/>
            <a:p>
              <a:pPr algn="ctr"/>
              <a:r>
                <a:rPr lang="ar-SY" sz="2400" dirty="0">
                  <a:latin typeface="Hand Of Sean" panose="02000500000000000000" pitchFamily="2" charset="-128"/>
                  <a:ea typeface="Hand Of Sean" panose="02000500000000000000" pitchFamily="2" charset="-128"/>
                </a:rPr>
                <a:t>تقليل الاعتماد على</a:t>
              </a:r>
            </a:p>
            <a:p>
              <a:pPr algn="ctr"/>
              <a:r>
                <a:rPr lang="ar-SY" sz="2400" dirty="0">
                  <a:latin typeface="Hand Of Sean" panose="02000500000000000000" pitchFamily="2" charset="-128"/>
                  <a:ea typeface="Hand Of Sean" panose="02000500000000000000" pitchFamily="2" charset="-128"/>
                </a:rPr>
                <a:t>عدد محدود من</a:t>
              </a:r>
            </a:p>
            <a:p>
              <a:pPr algn="ctr"/>
              <a:r>
                <a:rPr lang="ar-SY" sz="2400" dirty="0">
                  <a:latin typeface="Hand Of Sean" panose="02000500000000000000" pitchFamily="2" charset="-128"/>
                  <a:ea typeface="Hand Of Sean" panose="02000500000000000000" pitchFamily="2" charset="-128"/>
                </a:rPr>
                <a:t>السلع التصديرية</a:t>
              </a:r>
              <a:endParaRPr lang="en-US" sz="2400" dirty="0">
                <a:latin typeface="Hand Of Sean" panose="02000500000000000000" pitchFamily="2" charset="-128"/>
                <a:ea typeface="Hand Of Sean" panose="02000500000000000000" pitchFamily="2" charset="-128"/>
              </a:endParaRPr>
            </a:p>
          </p:txBody>
        </p:sp>
      </p:grpSp>
      <p:grpSp>
        <p:nvGrpSpPr>
          <p:cNvPr id="117" name="Group 57">
            <a:extLst>
              <a:ext uri="{FF2B5EF4-FFF2-40B4-BE49-F238E27FC236}">
                <a16:creationId xmlns:a16="http://schemas.microsoft.com/office/drawing/2014/main" id="{F59B9A2D-81EF-4E99-987A-312B8451924B}"/>
              </a:ext>
            </a:extLst>
          </p:cNvPr>
          <p:cNvGrpSpPr/>
          <p:nvPr/>
        </p:nvGrpSpPr>
        <p:grpSpPr>
          <a:xfrm>
            <a:off x="5041031" y="4422691"/>
            <a:ext cx="2250192" cy="2308324"/>
            <a:chOff x="7246169" y="3137871"/>
            <a:chExt cx="2250192" cy="2308324"/>
          </a:xfrm>
        </p:grpSpPr>
        <p:sp>
          <p:nvSpPr>
            <p:cNvPr id="118" name="Rectangle: Top Corners One Rounded and One Snipped 7">
              <a:extLst>
                <a:ext uri="{FF2B5EF4-FFF2-40B4-BE49-F238E27FC236}">
                  <a16:creationId xmlns:a16="http://schemas.microsoft.com/office/drawing/2014/main" id="{337777BC-B4A5-4687-878C-A0D98B82913D}"/>
                </a:ext>
              </a:extLst>
            </p:cNvPr>
            <p:cNvSpPr/>
            <p:nvPr/>
          </p:nvSpPr>
          <p:spPr>
            <a:xfrm rot="5643224">
              <a:off x="7471202" y="3398912"/>
              <a:ext cx="2144730" cy="1905588"/>
            </a:xfrm>
            <a:custGeom>
              <a:avLst/>
              <a:gdLst>
                <a:gd name="connsiteX0" fmla="*/ 0 w 2144730"/>
                <a:gd name="connsiteY0" fmla="*/ 0 h 1905588"/>
                <a:gd name="connsiteX1" fmla="*/ 1628049 w 2144730"/>
                <a:gd name="connsiteY1" fmla="*/ 0 h 1905588"/>
                <a:gd name="connsiteX2" fmla="*/ 2144730 w 2144730"/>
                <a:gd name="connsiteY2" fmla="*/ 516681 h 1905588"/>
                <a:gd name="connsiteX3" fmla="*/ 2144730 w 2144730"/>
                <a:gd name="connsiteY3" fmla="*/ 1905588 h 1905588"/>
                <a:gd name="connsiteX4" fmla="*/ 0 w 2144730"/>
                <a:gd name="connsiteY4" fmla="*/ 1905588 h 1905588"/>
                <a:gd name="connsiteX5" fmla="*/ 0 w 2144730"/>
                <a:gd name="connsiteY5" fmla="*/ 0 h 1905588"/>
                <a:gd name="connsiteX6" fmla="*/ 0 w 2144730"/>
                <a:gd name="connsiteY6" fmla="*/ 0 h 1905588"/>
                <a:gd name="connsiteX0" fmla="*/ 0 w 2144730"/>
                <a:gd name="connsiteY0" fmla="*/ 0 h 1905588"/>
                <a:gd name="connsiteX1" fmla="*/ 1628049 w 2144730"/>
                <a:gd name="connsiteY1" fmla="*/ 0 h 1905588"/>
                <a:gd name="connsiteX2" fmla="*/ 2144730 w 2144730"/>
                <a:gd name="connsiteY2" fmla="*/ 516681 h 1905588"/>
                <a:gd name="connsiteX3" fmla="*/ 1983420 w 2144730"/>
                <a:gd name="connsiteY3" fmla="*/ 1887919 h 1905588"/>
                <a:gd name="connsiteX4" fmla="*/ 0 w 2144730"/>
                <a:gd name="connsiteY4" fmla="*/ 1905588 h 1905588"/>
                <a:gd name="connsiteX5" fmla="*/ 0 w 2144730"/>
                <a:gd name="connsiteY5" fmla="*/ 0 h 1905588"/>
                <a:gd name="connsiteX6" fmla="*/ 0 w 2144730"/>
                <a:gd name="connsiteY6" fmla="*/ 0 h 190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730" h="1905588">
                  <a:moveTo>
                    <a:pt x="0" y="0"/>
                  </a:moveTo>
                  <a:lnTo>
                    <a:pt x="1628049" y="0"/>
                  </a:lnTo>
                  <a:lnTo>
                    <a:pt x="2144730" y="516681"/>
                  </a:lnTo>
                  <a:lnTo>
                    <a:pt x="1983420" y="1887919"/>
                  </a:lnTo>
                  <a:lnTo>
                    <a:pt x="0" y="1905588"/>
                  </a:lnTo>
                  <a:lnTo>
                    <a:pt x="0" y="0"/>
                  </a:lnTo>
                  <a:lnTo>
                    <a:pt x="0" y="0"/>
                  </a:lnTo>
                  <a:close/>
                </a:path>
              </a:pathLst>
            </a:custGeom>
            <a:solidFill>
              <a:schemeClr val="tx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Folded Corner 31">
              <a:extLst>
                <a:ext uri="{FF2B5EF4-FFF2-40B4-BE49-F238E27FC236}">
                  <a16:creationId xmlns:a16="http://schemas.microsoft.com/office/drawing/2014/main" id="{BB3DC85F-873D-401A-A286-27E8875629ED}"/>
                </a:ext>
              </a:extLst>
            </p:cNvPr>
            <p:cNvSpPr/>
            <p:nvPr/>
          </p:nvSpPr>
          <p:spPr>
            <a:xfrm rot="254868">
              <a:off x="7358275" y="3195470"/>
              <a:ext cx="1983545" cy="2067951"/>
            </a:xfrm>
            <a:prstGeom prst="foldedCorner">
              <a:avLst>
                <a:gd name="adj" fmla="val 24127"/>
              </a:avLst>
            </a:prstGeom>
            <a:solidFill>
              <a:srgbClr val="FF6B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47">
              <a:extLst>
                <a:ext uri="{FF2B5EF4-FFF2-40B4-BE49-F238E27FC236}">
                  <a16:creationId xmlns:a16="http://schemas.microsoft.com/office/drawing/2014/main" id="{47EBBEF2-0036-4E29-B372-47E5CBEE3EC3}"/>
                </a:ext>
              </a:extLst>
            </p:cNvPr>
            <p:cNvSpPr txBox="1"/>
            <p:nvPr/>
          </p:nvSpPr>
          <p:spPr>
            <a:xfrm rot="420206">
              <a:off x="7246169" y="3137871"/>
              <a:ext cx="2010623" cy="2308324"/>
            </a:xfrm>
            <a:prstGeom prst="rect">
              <a:avLst/>
            </a:prstGeom>
            <a:noFill/>
          </p:spPr>
          <p:txBody>
            <a:bodyPr wrap="square" rtlCol="0">
              <a:spAutoFit/>
            </a:bodyPr>
            <a:lstStyle/>
            <a:p>
              <a:pPr algn="ctr"/>
              <a:r>
                <a:rPr lang="ar-SY" sz="3600" dirty="0">
                  <a:latin typeface="Hand Of Sean" panose="02000500000000000000" pitchFamily="2" charset="-128"/>
                  <a:ea typeface="Hand Of Sean" panose="02000500000000000000" pitchFamily="2" charset="-128"/>
                </a:rPr>
                <a:t>اقتصاد مزدهر</a:t>
              </a:r>
            </a:p>
            <a:p>
              <a:pPr algn="ctr"/>
              <a:r>
                <a:rPr lang="ar-SY" sz="3600" dirty="0">
                  <a:latin typeface="Hand Of Sean" panose="02000500000000000000" pitchFamily="2" charset="-128"/>
                  <a:ea typeface="Hand Of Sean" panose="02000500000000000000" pitchFamily="2" charset="-128"/>
                </a:rPr>
                <a:t>وتنمية مستدامة</a:t>
              </a:r>
              <a:endParaRPr lang="en-US" sz="3600" dirty="0">
                <a:latin typeface="Hand Of Sean" panose="02000500000000000000" pitchFamily="2" charset="-128"/>
                <a:ea typeface="Hand Of Sean" panose="02000500000000000000" pitchFamily="2" charset="-128"/>
              </a:endParaRPr>
            </a:p>
          </p:txBody>
        </p:sp>
      </p:grpSp>
      <p:grpSp>
        <p:nvGrpSpPr>
          <p:cNvPr id="127" name="Group 4">
            <a:extLst>
              <a:ext uri="{FF2B5EF4-FFF2-40B4-BE49-F238E27FC236}">
                <a16:creationId xmlns:a16="http://schemas.microsoft.com/office/drawing/2014/main" id="{6CA741AC-39F8-428B-80C1-CB5003ECBC0D}"/>
              </a:ext>
            </a:extLst>
          </p:cNvPr>
          <p:cNvGrpSpPr/>
          <p:nvPr/>
        </p:nvGrpSpPr>
        <p:grpSpPr>
          <a:xfrm>
            <a:off x="2295539" y="3488985"/>
            <a:ext cx="2162183" cy="2177336"/>
            <a:chOff x="2555808" y="3187323"/>
            <a:chExt cx="2162183" cy="2177336"/>
          </a:xfrm>
        </p:grpSpPr>
        <p:sp>
          <p:nvSpPr>
            <p:cNvPr id="128" name="Rectangle: Top Corners One Rounded and One Snipped 7">
              <a:extLst>
                <a:ext uri="{FF2B5EF4-FFF2-40B4-BE49-F238E27FC236}">
                  <a16:creationId xmlns:a16="http://schemas.microsoft.com/office/drawing/2014/main" id="{09BCBB45-1C53-4AB7-8C59-9AD42075A2F4}"/>
                </a:ext>
              </a:extLst>
            </p:cNvPr>
            <p:cNvSpPr/>
            <p:nvPr/>
          </p:nvSpPr>
          <p:spPr>
            <a:xfrm rot="16809691" flipH="1">
              <a:off x="2436237" y="3339500"/>
              <a:ext cx="2144730" cy="1905588"/>
            </a:xfrm>
            <a:custGeom>
              <a:avLst/>
              <a:gdLst>
                <a:gd name="connsiteX0" fmla="*/ 0 w 2144730"/>
                <a:gd name="connsiteY0" fmla="*/ 0 h 1905588"/>
                <a:gd name="connsiteX1" fmla="*/ 1628049 w 2144730"/>
                <a:gd name="connsiteY1" fmla="*/ 0 h 1905588"/>
                <a:gd name="connsiteX2" fmla="*/ 2144730 w 2144730"/>
                <a:gd name="connsiteY2" fmla="*/ 516681 h 1905588"/>
                <a:gd name="connsiteX3" fmla="*/ 2144730 w 2144730"/>
                <a:gd name="connsiteY3" fmla="*/ 1905588 h 1905588"/>
                <a:gd name="connsiteX4" fmla="*/ 0 w 2144730"/>
                <a:gd name="connsiteY4" fmla="*/ 1905588 h 1905588"/>
                <a:gd name="connsiteX5" fmla="*/ 0 w 2144730"/>
                <a:gd name="connsiteY5" fmla="*/ 0 h 1905588"/>
                <a:gd name="connsiteX6" fmla="*/ 0 w 2144730"/>
                <a:gd name="connsiteY6" fmla="*/ 0 h 1905588"/>
                <a:gd name="connsiteX0" fmla="*/ 0 w 2144730"/>
                <a:gd name="connsiteY0" fmla="*/ 0 h 1905588"/>
                <a:gd name="connsiteX1" fmla="*/ 1628049 w 2144730"/>
                <a:gd name="connsiteY1" fmla="*/ 0 h 1905588"/>
                <a:gd name="connsiteX2" fmla="*/ 2144730 w 2144730"/>
                <a:gd name="connsiteY2" fmla="*/ 516681 h 1905588"/>
                <a:gd name="connsiteX3" fmla="*/ 1983420 w 2144730"/>
                <a:gd name="connsiteY3" fmla="*/ 1887919 h 1905588"/>
                <a:gd name="connsiteX4" fmla="*/ 0 w 2144730"/>
                <a:gd name="connsiteY4" fmla="*/ 1905588 h 1905588"/>
                <a:gd name="connsiteX5" fmla="*/ 0 w 2144730"/>
                <a:gd name="connsiteY5" fmla="*/ 0 h 1905588"/>
                <a:gd name="connsiteX6" fmla="*/ 0 w 2144730"/>
                <a:gd name="connsiteY6" fmla="*/ 0 h 190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730" h="1905588">
                  <a:moveTo>
                    <a:pt x="0" y="0"/>
                  </a:moveTo>
                  <a:lnTo>
                    <a:pt x="1628049" y="0"/>
                  </a:lnTo>
                  <a:lnTo>
                    <a:pt x="2144730" y="516681"/>
                  </a:lnTo>
                  <a:lnTo>
                    <a:pt x="1983420" y="1887919"/>
                  </a:lnTo>
                  <a:lnTo>
                    <a:pt x="0" y="1905588"/>
                  </a:lnTo>
                  <a:lnTo>
                    <a:pt x="0" y="0"/>
                  </a:lnTo>
                  <a:lnTo>
                    <a:pt x="0" y="0"/>
                  </a:lnTo>
                  <a:close/>
                </a:path>
              </a:pathLst>
            </a:custGeom>
            <a:solidFill>
              <a:schemeClr val="tx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Folded Corner 15">
              <a:extLst>
                <a:ext uri="{FF2B5EF4-FFF2-40B4-BE49-F238E27FC236}">
                  <a16:creationId xmlns:a16="http://schemas.microsoft.com/office/drawing/2014/main" id="{826CC08B-BECF-4844-8B39-E6521244D036}"/>
                </a:ext>
              </a:extLst>
            </p:cNvPr>
            <p:cNvSpPr/>
            <p:nvPr/>
          </p:nvSpPr>
          <p:spPr>
            <a:xfrm rot="598047" flipH="1">
              <a:off x="2734446" y="3187323"/>
              <a:ext cx="1983545" cy="2067951"/>
            </a:xfrm>
            <a:prstGeom prst="foldedCorner">
              <a:avLst>
                <a:gd name="adj" fmla="val 24127"/>
              </a:avLst>
            </a:prstGeom>
            <a:solidFill>
              <a:srgbClr val="20B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45">
              <a:extLst>
                <a:ext uri="{FF2B5EF4-FFF2-40B4-BE49-F238E27FC236}">
                  <a16:creationId xmlns:a16="http://schemas.microsoft.com/office/drawing/2014/main" id="{0FC6C9BB-6A77-4498-B2E8-91152EDE2E8D}"/>
                </a:ext>
              </a:extLst>
            </p:cNvPr>
            <p:cNvSpPr txBox="1"/>
            <p:nvPr/>
          </p:nvSpPr>
          <p:spPr>
            <a:xfrm rot="599172">
              <a:off x="2860605" y="3436468"/>
              <a:ext cx="1725330" cy="1569660"/>
            </a:xfrm>
            <a:prstGeom prst="rect">
              <a:avLst/>
            </a:prstGeom>
            <a:noFill/>
          </p:spPr>
          <p:txBody>
            <a:bodyPr wrap="square" rtlCol="0">
              <a:spAutoFit/>
            </a:bodyPr>
            <a:lstStyle/>
            <a:p>
              <a:pPr algn="ctr"/>
              <a:r>
                <a:rPr lang="ar-SY" sz="2400" dirty="0">
                  <a:latin typeface="Hand Of Sean" panose="02000500000000000000" pitchFamily="2" charset="-128"/>
                  <a:ea typeface="Hand Of Sean" panose="02000500000000000000" pitchFamily="2" charset="-128"/>
                </a:rPr>
                <a:t>زيادة أنواع السلع</a:t>
              </a:r>
            </a:p>
            <a:p>
              <a:pPr algn="ctr"/>
              <a:r>
                <a:rPr lang="ar-SY" sz="2400" dirty="0">
                  <a:latin typeface="Hand Of Sean" panose="02000500000000000000" pitchFamily="2" charset="-128"/>
                  <a:ea typeface="Hand Of Sean" panose="02000500000000000000" pitchFamily="2" charset="-128"/>
                </a:rPr>
                <a:t>والخدمات المنتجة</a:t>
              </a:r>
              <a:endParaRPr lang="en-US" sz="2400" dirty="0">
                <a:latin typeface="Hand Of Sean" panose="02000500000000000000" pitchFamily="2" charset="-128"/>
                <a:ea typeface="Hand Of Sean" panose="02000500000000000000" pitchFamily="2" charset="-128"/>
              </a:endParaRPr>
            </a:p>
          </p:txBody>
        </p:sp>
      </p:grpSp>
      <p:grpSp>
        <p:nvGrpSpPr>
          <p:cNvPr id="132" name="Group 3">
            <a:extLst>
              <a:ext uri="{FF2B5EF4-FFF2-40B4-BE49-F238E27FC236}">
                <a16:creationId xmlns:a16="http://schemas.microsoft.com/office/drawing/2014/main" id="{5E918C7D-C706-4070-AEE3-23F21F3476D5}"/>
              </a:ext>
            </a:extLst>
          </p:cNvPr>
          <p:cNvGrpSpPr/>
          <p:nvPr/>
        </p:nvGrpSpPr>
        <p:grpSpPr>
          <a:xfrm>
            <a:off x="5269386" y="1553496"/>
            <a:ext cx="2138086" cy="2228601"/>
            <a:chOff x="3845212" y="660738"/>
            <a:chExt cx="2138086" cy="2228601"/>
          </a:xfrm>
        </p:grpSpPr>
        <p:sp>
          <p:nvSpPr>
            <p:cNvPr id="133" name="Rectangle: Top Corners One Rounded and One Snipped 7">
              <a:extLst>
                <a:ext uri="{FF2B5EF4-FFF2-40B4-BE49-F238E27FC236}">
                  <a16:creationId xmlns:a16="http://schemas.microsoft.com/office/drawing/2014/main" id="{8E06E677-874B-49F3-906A-7EA316E23186}"/>
                </a:ext>
              </a:extLst>
            </p:cNvPr>
            <p:cNvSpPr/>
            <p:nvPr/>
          </p:nvSpPr>
          <p:spPr>
            <a:xfrm rot="15956776" flipH="1">
              <a:off x="3725641" y="864180"/>
              <a:ext cx="2144730" cy="1905588"/>
            </a:xfrm>
            <a:custGeom>
              <a:avLst/>
              <a:gdLst>
                <a:gd name="connsiteX0" fmla="*/ 0 w 2144730"/>
                <a:gd name="connsiteY0" fmla="*/ 0 h 1905588"/>
                <a:gd name="connsiteX1" fmla="*/ 1628049 w 2144730"/>
                <a:gd name="connsiteY1" fmla="*/ 0 h 1905588"/>
                <a:gd name="connsiteX2" fmla="*/ 2144730 w 2144730"/>
                <a:gd name="connsiteY2" fmla="*/ 516681 h 1905588"/>
                <a:gd name="connsiteX3" fmla="*/ 2144730 w 2144730"/>
                <a:gd name="connsiteY3" fmla="*/ 1905588 h 1905588"/>
                <a:gd name="connsiteX4" fmla="*/ 0 w 2144730"/>
                <a:gd name="connsiteY4" fmla="*/ 1905588 h 1905588"/>
                <a:gd name="connsiteX5" fmla="*/ 0 w 2144730"/>
                <a:gd name="connsiteY5" fmla="*/ 0 h 1905588"/>
                <a:gd name="connsiteX6" fmla="*/ 0 w 2144730"/>
                <a:gd name="connsiteY6" fmla="*/ 0 h 1905588"/>
                <a:gd name="connsiteX0" fmla="*/ 0 w 2144730"/>
                <a:gd name="connsiteY0" fmla="*/ 0 h 1905588"/>
                <a:gd name="connsiteX1" fmla="*/ 1628049 w 2144730"/>
                <a:gd name="connsiteY1" fmla="*/ 0 h 1905588"/>
                <a:gd name="connsiteX2" fmla="*/ 2144730 w 2144730"/>
                <a:gd name="connsiteY2" fmla="*/ 516681 h 1905588"/>
                <a:gd name="connsiteX3" fmla="*/ 1983420 w 2144730"/>
                <a:gd name="connsiteY3" fmla="*/ 1887919 h 1905588"/>
                <a:gd name="connsiteX4" fmla="*/ 0 w 2144730"/>
                <a:gd name="connsiteY4" fmla="*/ 1905588 h 1905588"/>
                <a:gd name="connsiteX5" fmla="*/ 0 w 2144730"/>
                <a:gd name="connsiteY5" fmla="*/ 0 h 1905588"/>
                <a:gd name="connsiteX6" fmla="*/ 0 w 2144730"/>
                <a:gd name="connsiteY6" fmla="*/ 0 h 1905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44730" h="1905588">
                  <a:moveTo>
                    <a:pt x="0" y="0"/>
                  </a:moveTo>
                  <a:lnTo>
                    <a:pt x="1628049" y="0"/>
                  </a:lnTo>
                  <a:lnTo>
                    <a:pt x="2144730" y="516681"/>
                  </a:lnTo>
                  <a:lnTo>
                    <a:pt x="1983420" y="1887919"/>
                  </a:lnTo>
                  <a:lnTo>
                    <a:pt x="0" y="1905588"/>
                  </a:lnTo>
                  <a:lnTo>
                    <a:pt x="0" y="0"/>
                  </a:lnTo>
                  <a:lnTo>
                    <a:pt x="0" y="0"/>
                  </a:lnTo>
                  <a:close/>
                </a:path>
              </a:pathLst>
            </a:custGeom>
            <a:solidFill>
              <a:schemeClr val="tx1">
                <a:alpha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Folded Corner 5">
              <a:extLst>
                <a:ext uri="{FF2B5EF4-FFF2-40B4-BE49-F238E27FC236}">
                  <a16:creationId xmlns:a16="http://schemas.microsoft.com/office/drawing/2014/main" id="{BB1D0116-0FC9-4DCA-B554-8DCE1D79EC90}"/>
                </a:ext>
              </a:extLst>
            </p:cNvPr>
            <p:cNvSpPr/>
            <p:nvPr/>
          </p:nvSpPr>
          <p:spPr>
            <a:xfrm rot="21345132" flipH="1">
              <a:off x="3999753" y="660738"/>
              <a:ext cx="1983545" cy="2067951"/>
            </a:xfrm>
            <a:prstGeom prst="foldedCorner">
              <a:avLst>
                <a:gd name="adj" fmla="val 24127"/>
              </a:avLst>
            </a:prstGeom>
            <a:solidFill>
              <a:srgbClr val="73E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2">
              <a:extLst>
                <a:ext uri="{FF2B5EF4-FFF2-40B4-BE49-F238E27FC236}">
                  <a16:creationId xmlns:a16="http://schemas.microsoft.com/office/drawing/2014/main" id="{50CCB4AC-448C-4E61-87DD-E0E7C1DF7220}"/>
                </a:ext>
              </a:extLst>
            </p:cNvPr>
            <p:cNvSpPr txBox="1"/>
            <p:nvPr/>
          </p:nvSpPr>
          <p:spPr>
            <a:xfrm rot="21326776">
              <a:off x="4138647" y="1048300"/>
              <a:ext cx="1725330" cy="1200329"/>
            </a:xfrm>
            <a:prstGeom prst="rect">
              <a:avLst/>
            </a:prstGeom>
            <a:noFill/>
          </p:spPr>
          <p:txBody>
            <a:bodyPr wrap="square" rtlCol="0">
              <a:spAutoFit/>
            </a:bodyPr>
            <a:lstStyle/>
            <a:p>
              <a:pPr algn="ctr"/>
              <a:r>
                <a:rPr lang="ar-SY" sz="3600" b="1" dirty="0">
                  <a:latin typeface="Hand Of Sean" panose="02000500000000000000" pitchFamily="2" charset="-128"/>
                  <a:ea typeface="Hand Of Sean" panose="02000500000000000000" pitchFamily="2" charset="-128"/>
                </a:rPr>
                <a:t>تنويع</a:t>
              </a:r>
            </a:p>
            <a:p>
              <a:pPr algn="ctr"/>
              <a:r>
                <a:rPr lang="ar-SY" sz="3600" b="1" dirty="0">
                  <a:latin typeface="Hand Of Sean" panose="02000500000000000000" pitchFamily="2" charset="-128"/>
                  <a:ea typeface="Hand Of Sean" panose="02000500000000000000" pitchFamily="2" charset="-128"/>
                </a:rPr>
                <a:t>الاقتصاد</a:t>
              </a:r>
              <a:endParaRPr lang="en-US" sz="3600" b="1" dirty="0">
                <a:latin typeface="Hand Of Sean" panose="02000500000000000000" pitchFamily="2" charset="-128"/>
                <a:ea typeface="Hand Of Sean" panose="02000500000000000000" pitchFamily="2" charset="-128"/>
              </a:endParaRPr>
            </a:p>
          </p:txBody>
        </p:sp>
      </p:grpSp>
      <p:grpSp>
        <p:nvGrpSpPr>
          <p:cNvPr id="137" name="Group 8">
            <a:extLst>
              <a:ext uri="{FF2B5EF4-FFF2-40B4-BE49-F238E27FC236}">
                <a16:creationId xmlns:a16="http://schemas.microsoft.com/office/drawing/2014/main" id="{E016C360-DC3F-4FE3-94E1-CE20C2ACF1D6}"/>
              </a:ext>
            </a:extLst>
          </p:cNvPr>
          <p:cNvGrpSpPr/>
          <p:nvPr/>
        </p:nvGrpSpPr>
        <p:grpSpPr>
          <a:xfrm>
            <a:off x="6222180" y="1226519"/>
            <a:ext cx="291829" cy="610054"/>
            <a:chOff x="3976914" y="1402541"/>
            <a:chExt cx="421209" cy="782522"/>
          </a:xfrm>
          <a:effectLst>
            <a:outerShdw blurRad="76200" dir="18900000" sy="23000" kx="-1200000" algn="bl" rotWithShape="0">
              <a:prstClr val="black">
                <a:alpha val="20000"/>
              </a:prstClr>
            </a:outerShdw>
          </a:effectLst>
        </p:grpSpPr>
        <p:sp>
          <p:nvSpPr>
            <p:cNvPr id="138" name="Rectangle 9">
              <a:extLst>
                <a:ext uri="{FF2B5EF4-FFF2-40B4-BE49-F238E27FC236}">
                  <a16:creationId xmlns:a16="http://schemas.microsoft.com/office/drawing/2014/main" id="{0A9A2447-187F-4017-ABC0-4FA3556AF1E6}"/>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Oval 10">
              <a:extLst>
                <a:ext uri="{FF2B5EF4-FFF2-40B4-BE49-F238E27FC236}">
                  <a16:creationId xmlns:a16="http://schemas.microsoft.com/office/drawing/2014/main" id="{535D5D4C-7750-4627-8C1C-F12FEF211A40}"/>
                </a:ext>
              </a:extLst>
            </p:cNvPr>
            <p:cNvSpPr/>
            <p:nvPr/>
          </p:nvSpPr>
          <p:spPr>
            <a:xfrm>
              <a:off x="3976914" y="1546639"/>
              <a:ext cx="421209" cy="421209"/>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0">
              <a:extLst>
                <a:ext uri="{FF2B5EF4-FFF2-40B4-BE49-F238E27FC236}">
                  <a16:creationId xmlns:a16="http://schemas.microsoft.com/office/drawing/2014/main" id="{687CD45E-0E20-4B93-9855-46241EC9B574}"/>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2">
              <a:extLst>
                <a:ext uri="{FF2B5EF4-FFF2-40B4-BE49-F238E27FC236}">
                  <a16:creationId xmlns:a16="http://schemas.microsoft.com/office/drawing/2014/main" id="{6C14C273-4015-4432-B05D-F86F954E2C29}"/>
                </a:ext>
              </a:extLst>
            </p:cNvPr>
            <p:cNvSpPr/>
            <p:nvPr/>
          </p:nvSpPr>
          <p:spPr>
            <a:xfrm>
              <a:off x="4142587" y="1402541"/>
              <a:ext cx="255535" cy="255535"/>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2" name="Group 16">
            <a:extLst>
              <a:ext uri="{FF2B5EF4-FFF2-40B4-BE49-F238E27FC236}">
                <a16:creationId xmlns:a16="http://schemas.microsoft.com/office/drawing/2014/main" id="{9D1E0057-252B-4669-9544-397036AF1057}"/>
              </a:ext>
            </a:extLst>
          </p:cNvPr>
          <p:cNvGrpSpPr/>
          <p:nvPr/>
        </p:nvGrpSpPr>
        <p:grpSpPr>
          <a:xfrm rot="852915">
            <a:off x="3533186" y="3182651"/>
            <a:ext cx="291829" cy="610054"/>
            <a:chOff x="3976914" y="1402541"/>
            <a:chExt cx="421209" cy="782522"/>
          </a:xfrm>
          <a:solidFill>
            <a:srgbClr val="FF0000"/>
          </a:solidFill>
          <a:effectLst>
            <a:outerShdw blurRad="76200" dir="18900000" sy="23000" kx="-1200000" algn="bl" rotWithShape="0">
              <a:prstClr val="black">
                <a:alpha val="20000"/>
              </a:prstClr>
            </a:outerShdw>
          </a:effectLst>
        </p:grpSpPr>
        <p:sp>
          <p:nvSpPr>
            <p:cNvPr id="143" name="Rectangle 17">
              <a:extLst>
                <a:ext uri="{FF2B5EF4-FFF2-40B4-BE49-F238E27FC236}">
                  <a16:creationId xmlns:a16="http://schemas.microsoft.com/office/drawing/2014/main" id="{BCD39531-7BAA-44CE-A83F-399665D9F1F8}"/>
                </a:ext>
              </a:extLst>
            </p:cNvPr>
            <p:cNvSpPr/>
            <p:nvPr/>
          </p:nvSpPr>
          <p:spPr>
            <a:xfrm rot="880349" flipH="1">
              <a:off x="4098363" y="1767370"/>
              <a:ext cx="36855" cy="4176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8">
              <a:extLst>
                <a:ext uri="{FF2B5EF4-FFF2-40B4-BE49-F238E27FC236}">
                  <a16:creationId xmlns:a16="http://schemas.microsoft.com/office/drawing/2014/main" id="{C8777BC8-6B04-4E8C-9D95-CB6F74DE6712}"/>
                </a:ext>
              </a:extLst>
            </p:cNvPr>
            <p:cNvSpPr/>
            <p:nvPr/>
          </p:nvSpPr>
          <p:spPr>
            <a:xfrm>
              <a:off x="3976914" y="1546639"/>
              <a:ext cx="421209" cy="421209"/>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0">
              <a:extLst>
                <a:ext uri="{FF2B5EF4-FFF2-40B4-BE49-F238E27FC236}">
                  <a16:creationId xmlns:a16="http://schemas.microsoft.com/office/drawing/2014/main" id="{7189A962-6D32-438E-A439-7C6A73CDE753}"/>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20">
              <a:extLst>
                <a:ext uri="{FF2B5EF4-FFF2-40B4-BE49-F238E27FC236}">
                  <a16:creationId xmlns:a16="http://schemas.microsoft.com/office/drawing/2014/main" id="{356ACE83-3899-4C7C-8397-B3E204DD8260}"/>
                </a:ext>
              </a:extLst>
            </p:cNvPr>
            <p:cNvSpPr/>
            <p:nvPr/>
          </p:nvSpPr>
          <p:spPr>
            <a:xfrm>
              <a:off x="4142587" y="1402541"/>
              <a:ext cx="255535" cy="255535"/>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32">
            <a:extLst>
              <a:ext uri="{FF2B5EF4-FFF2-40B4-BE49-F238E27FC236}">
                <a16:creationId xmlns:a16="http://schemas.microsoft.com/office/drawing/2014/main" id="{16F53AAB-F5A1-4454-931B-E22DB276B234}"/>
              </a:ext>
            </a:extLst>
          </p:cNvPr>
          <p:cNvGrpSpPr/>
          <p:nvPr/>
        </p:nvGrpSpPr>
        <p:grpSpPr>
          <a:xfrm flipH="1">
            <a:off x="6046600" y="4153313"/>
            <a:ext cx="291829" cy="610054"/>
            <a:chOff x="3976914" y="1402541"/>
            <a:chExt cx="421209" cy="782522"/>
          </a:xfrm>
          <a:solidFill>
            <a:srgbClr val="FF0000"/>
          </a:solidFill>
          <a:effectLst>
            <a:outerShdw blurRad="76200" dir="18900000" sy="23000" kx="-1200000" algn="bl" rotWithShape="0">
              <a:prstClr val="black">
                <a:alpha val="20000"/>
              </a:prstClr>
            </a:outerShdw>
          </a:effectLst>
        </p:grpSpPr>
        <p:sp>
          <p:nvSpPr>
            <p:cNvPr id="153" name="Rectangle 33">
              <a:extLst>
                <a:ext uri="{FF2B5EF4-FFF2-40B4-BE49-F238E27FC236}">
                  <a16:creationId xmlns:a16="http://schemas.microsoft.com/office/drawing/2014/main" id="{C51B6178-6123-4C2E-A3D1-5E940BDF4437}"/>
                </a:ext>
              </a:extLst>
            </p:cNvPr>
            <p:cNvSpPr/>
            <p:nvPr/>
          </p:nvSpPr>
          <p:spPr>
            <a:xfrm rot="880349" flipH="1">
              <a:off x="4098363" y="1767370"/>
              <a:ext cx="36855" cy="4176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34">
              <a:extLst>
                <a:ext uri="{FF2B5EF4-FFF2-40B4-BE49-F238E27FC236}">
                  <a16:creationId xmlns:a16="http://schemas.microsoft.com/office/drawing/2014/main" id="{40CAAD16-D987-46D3-999C-2E4513E91146}"/>
                </a:ext>
              </a:extLst>
            </p:cNvPr>
            <p:cNvSpPr/>
            <p:nvPr/>
          </p:nvSpPr>
          <p:spPr>
            <a:xfrm>
              <a:off x="3976914" y="1546639"/>
              <a:ext cx="421209" cy="421209"/>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0">
              <a:extLst>
                <a:ext uri="{FF2B5EF4-FFF2-40B4-BE49-F238E27FC236}">
                  <a16:creationId xmlns:a16="http://schemas.microsoft.com/office/drawing/2014/main" id="{CA463B5C-656E-47BF-86CD-6012F40C411C}"/>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36">
              <a:extLst>
                <a:ext uri="{FF2B5EF4-FFF2-40B4-BE49-F238E27FC236}">
                  <a16:creationId xmlns:a16="http://schemas.microsoft.com/office/drawing/2014/main" id="{F11C7256-C4E4-4A99-B4A1-F3200035DFE4}"/>
                </a:ext>
              </a:extLst>
            </p:cNvPr>
            <p:cNvSpPr/>
            <p:nvPr/>
          </p:nvSpPr>
          <p:spPr>
            <a:xfrm>
              <a:off x="4142587" y="1402541"/>
              <a:ext cx="255535" cy="255535"/>
            </a:xfrm>
            <a:prstGeom prst="ellipse">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40">
            <a:extLst>
              <a:ext uri="{FF2B5EF4-FFF2-40B4-BE49-F238E27FC236}">
                <a16:creationId xmlns:a16="http://schemas.microsoft.com/office/drawing/2014/main" id="{4900EB7E-1540-47E0-8812-097E85526131}"/>
              </a:ext>
            </a:extLst>
          </p:cNvPr>
          <p:cNvGrpSpPr/>
          <p:nvPr/>
        </p:nvGrpSpPr>
        <p:grpSpPr>
          <a:xfrm flipH="1">
            <a:off x="8862720" y="2881006"/>
            <a:ext cx="291829" cy="610054"/>
            <a:chOff x="3976914" y="1402541"/>
            <a:chExt cx="421209" cy="782522"/>
          </a:xfrm>
          <a:effectLst>
            <a:outerShdw blurRad="76200" dir="18900000" sy="23000" kx="-1200000" algn="bl" rotWithShape="0">
              <a:prstClr val="black">
                <a:alpha val="20000"/>
              </a:prstClr>
            </a:outerShdw>
          </a:effectLst>
        </p:grpSpPr>
        <p:sp>
          <p:nvSpPr>
            <p:cNvPr id="158" name="Rectangle 41">
              <a:extLst>
                <a:ext uri="{FF2B5EF4-FFF2-40B4-BE49-F238E27FC236}">
                  <a16:creationId xmlns:a16="http://schemas.microsoft.com/office/drawing/2014/main" id="{490AF6D3-F096-4EA7-89B7-2D5E1B2D2955}"/>
                </a:ext>
              </a:extLst>
            </p:cNvPr>
            <p:cNvSpPr/>
            <p:nvPr/>
          </p:nvSpPr>
          <p:spPr>
            <a:xfrm rot="880349" flipH="1">
              <a:off x="4098363" y="1767370"/>
              <a:ext cx="36855" cy="417693"/>
            </a:xfrm>
            <a:prstGeom prst="rect">
              <a:avLst/>
            </a:prstGeom>
            <a:gradFill flip="none" rotWithShape="1">
              <a:gsLst>
                <a:gs pos="83208">
                  <a:schemeClr val="bg1"/>
                </a:gs>
                <a:gs pos="100000">
                  <a:schemeClr val="tx1">
                    <a:lumMod val="50000"/>
                    <a:lumOff val="50000"/>
                  </a:schemeClr>
                </a:gs>
                <a:gs pos="56609">
                  <a:schemeClr val="bg1">
                    <a:lumMod val="50000"/>
                  </a:schemeClr>
                </a:gs>
                <a:gs pos="25700">
                  <a:schemeClr val="bg1">
                    <a:lumMod val="95000"/>
                  </a:schemeClr>
                </a:gs>
                <a:gs pos="0">
                  <a:schemeClr val="bg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42">
              <a:extLst>
                <a:ext uri="{FF2B5EF4-FFF2-40B4-BE49-F238E27FC236}">
                  <a16:creationId xmlns:a16="http://schemas.microsoft.com/office/drawing/2014/main" id="{E9389BE3-738A-4C3F-8612-A713FEC8AF1A}"/>
                </a:ext>
              </a:extLst>
            </p:cNvPr>
            <p:cNvSpPr/>
            <p:nvPr/>
          </p:nvSpPr>
          <p:spPr>
            <a:xfrm>
              <a:off x="3976914" y="1546639"/>
              <a:ext cx="421209" cy="421209"/>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rapezoid 10">
              <a:extLst>
                <a:ext uri="{FF2B5EF4-FFF2-40B4-BE49-F238E27FC236}">
                  <a16:creationId xmlns:a16="http://schemas.microsoft.com/office/drawing/2014/main" id="{49C2C018-11BB-4E56-AA3D-49D8DFB952CC}"/>
                </a:ext>
              </a:extLst>
            </p:cNvPr>
            <p:cNvSpPr/>
            <p:nvPr/>
          </p:nvSpPr>
          <p:spPr>
            <a:xfrm rot="1060331">
              <a:off x="4130543" y="1496993"/>
              <a:ext cx="197638" cy="310350"/>
            </a:xfrm>
            <a:custGeom>
              <a:avLst/>
              <a:gdLst>
                <a:gd name="connsiteX0" fmla="*/ 0 w 1129849"/>
                <a:gd name="connsiteY0" fmla="*/ 1197614 h 1197614"/>
                <a:gd name="connsiteX1" fmla="*/ 282462 w 1129849"/>
                <a:gd name="connsiteY1" fmla="*/ 0 h 1197614"/>
                <a:gd name="connsiteX2" fmla="*/ 847387 w 1129849"/>
                <a:gd name="connsiteY2" fmla="*/ 0 h 1197614"/>
                <a:gd name="connsiteX3" fmla="*/ 1129849 w 1129849"/>
                <a:gd name="connsiteY3" fmla="*/ 1197614 h 1197614"/>
                <a:gd name="connsiteX4" fmla="*/ 0 w 1129849"/>
                <a:gd name="connsiteY4" fmla="*/ 1197614 h 1197614"/>
                <a:gd name="connsiteX0" fmla="*/ 0 w 1129849"/>
                <a:gd name="connsiteY0" fmla="*/ 1197614 h 1310535"/>
                <a:gd name="connsiteX1" fmla="*/ 282462 w 1129849"/>
                <a:gd name="connsiteY1" fmla="*/ 0 h 1310535"/>
                <a:gd name="connsiteX2" fmla="*/ 847387 w 1129849"/>
                <a:gd name="connsiteY2" fmla="*/ 0 h 1310535"/>
                <a:gd name="connsiteX3" fmla="*/ 1129849 w 1129849"/>
                <a:gd name="connsiteY3" fmla="*/ 1197614 h 1310535"/>
                <a:gd name="connsiteX4" fmla="*/ 0 w 1129849"/>
                <a:gd name="connsiteY4" fmla="*/ 1197614 h 1310535"/>
                <a:gd name="connsiteX0" fmla="*/ 0 w 1129849"/>
                <a:gd name="connsiteY0" fmla="*/ 1197614 h 1358294"/>
                <a:gd name="connsiteX1" fmla="*/ 282462 w 1129849"/>
                <a:gd name="connsiteY1" fmla="*/ 0 h 1358294"/>
                <a:gd name="connsiteX2" fmla="*/ 847387 w 1129849"/>
                <a:gd name="connsiteY2" fmla="*/ 0 h 1358294"/>
                <a:gd name="connsiteX3" fmla="*/ 1129849 w 1129849"/>
                <a:gd name="connsiteY3" fmla="*/ 1197614 h 1358294"/>
                <a:gd name="connsiteX4" fmla="*/ 0 w 1129849"/>
                <a:gd name="connsiteY4" fmla="*/ 1197614 h 1358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849" h="1358294">
                  <a:moveTo>
                    <a:pt x="0" y="1197614"/>
                  </a:moveTo>
                  <a:lnTo>
                    <a:pt x="282462" y="0"/>
                  </a:lnTo>
                  <a:lnTo>
                    <a:pt x="847387" y="0"/>
                  </a:lnTo>
                  <a:lnTo>
                    <a:pt x="1129849" y="1197614"/>
                  </a:lnTo>
                  <a:cubicBezTo>
                    <a:pt x="529520" y="1451687"/>
                    <a:pt x="415659" y="1367972"/>
                    <a:pt x="0" y="1197614"/>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44">
              <a:extLst>
                <a:ext uri="{FF2B5EF4-FFF2-40B4-BE49-F238E27FC236}">
                  <a16:creationId xmlns:a16="http://schemas.microsoft.com/office/drawing/2014/main" id="{DEFDA5A5-E6FE-4C34-BEEC-E1460D4740EB}"/>
                </a:ext>
              </a:extLst>
            </p:cNvPr>
            <p:cNvSpPr/>
            <p:nvPr/>
          </p:nvSpPr>
          <p:spPr>
            <a:xfrm>
              <a:off x="4142587" y="1402541"/>
              <a:ext cx="255535" cy="255535"/>
            </a:xfrm>
            <a:prstGeom prst="ellipse">
              <a:avLst/>
            </a:prstGeom>
            <a:solidFill>
              <a:srgbClr val="FF000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4" name="Arrow: Right 56">
            <a:extLst>
              <a:ext uri="{FF2B5EF4-FFF2-40B4-BE49-F238E27FC236}">
                <a16:creationId xmlns:a16="http://schemas.microsoft.com/office/drawing/2014/main" id="{0F337559-E24C-484A-8442-E620ED3196BB}"/>
              </a:ext>
            </a:extLst>
          </p:cNvPr>
          <p:cNvSpPr/>
          <p:nvPr/>
        </p:nvSpPr>
        <p:spPr>
          <a:xfrm rot="7582646">
            <a:off x="4314401" y="2564756"/>
            <a:ext cx="798611" cy="458346"/>
          </a:xfrm>
          <a:custGeom>
            <a:avLst/>
            <a:gdLst>
              <a:gd name="connsiteX0" fmla="*/ 0 w 798611"/>
              <a:gd name="connsiteY0" fmla="*/ 114587 h 458346"/>
              <a:gd name="connsiteX1" fmla="*/ 569438 w 798611"/>
              <a:gd name="connsiteY1" fmla="*/ 114587 h 458346"/>
              <a:gd name="connsiteX2" fmla="*/ 569438 w 798611"/>
              <a:gd name="connsiteY2" fmla="*/ 0 h 458346"/>
              <a:gd name="connsiteX3" fmla="*/ 798611 w 798611"/>
              <a:gd name="connsiteY3" fmla="*/ 229173 h 458346"/>
              <a:gd name="connsiteX4" fmla="*/ 569438 w 798611"/>
              <a:gd name="connsiteY4" fmla="*/ 458346 h 458346"/>
              <a:gd name="connsiteX5" fmla="*/ 569438 w 798611"/>
              <a:gd name="connsiteY5" fmla="*/ 343760 h 458346"/>
              <a:gd name="connsiteX6" fmla="*/ 0 w 798611"/>
              <a:gd name="connsiteY6" fmla="*/ 343760 h 458346"/>
              <a:gd name="connsiteX7" fmla="*/ 0 w 798611"/>
              <a:gd name="connsiteY7" fmla="*/ 114587 h 4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11" h="458346" fill="none" extrusionOk="0">
                <a:moveTo>
                  <a:pt x="0" y="114587"/>
                </a:moveTo>
                <a:cubicBezTo>
                  <a:pt x="228253" y="101341"/>
                  <a:pt x="293891" y="153012"/>
                  <a:pt x="569438" y="114587"/>
                </a:cubicBezTo>
                <a:cubicBezTo>
                  <a:pt x="559919" y="88640"/>
                  <a:pt x="571610" y="46321"/>
                  <a:pt x="569438" y="0"/>
                </a:cubicBezTo>
                <a:cubicBezTo>
                  <a:pt x="692512" y="96927"/>
                  <a:pt x="713871" y="169126"/>
                  <a:pt x="798611" y="229173"/>
                </a:cubicBezTo>
                <a:cubicBezTo>
                  <a:pt x="735156" y="329336"/>
                  <a:pt x="657340" y="334296"/>
                  <a:pt x="569438" y="458346"/>
                </a:cubicBezTo>
                <a:cubicBezTo>
                  <a:pt x="568930" y="420685"/>
                  <a:pt x="582609" y="389502"/>
                  <a:pt x="569438" y="343760"/>
                </a:cubicBezTo>
                <a:cubicBezTo>
                  <a:pt x="341583" y="373882"/>
                  <a:pt x="221941" y="321545"/>
                  <a:pt x="0" y="343760"/>
                </a:cubicBezTo>
                <a:cubicBezTo>
                  <a:pt x="-11233" y="284784"/>
                  <a:pt x="10234" y="199569"/>
                  <a:pt x="0" y="114587"/>
                </a:cubicBezTo>
                <a:close/>
              </a:path>
              <a:path w="798611" h="458346" stroke="0" extrusionOk="0">
                <a:moveTo>
                  <a:pt x="0" y="114587"/>
                </a:moveTo>
                <a:cubicBezTo>
                  <a:pt x="191407" y="64795"/>
                  <a:pt x="357484" y="152419"/>
                  <a:pt x="569438" y="114587"/>
                </a:cubicBezTo>
                <a:cubicBezTo>
                  <a:pt x="566607" y="72900"/>
                  <a:pt x="573052" y="56100"/>
                  <a:pt x="569438" y="0"/>
                </a:cubicBezTo>
                <a:cubicBezTo>
                  <a:pt x="636548" y="58670"/>
                  <a:pt x="706568" y="187992"/>
                  <a:pt x="798611" y="229173"/>
                </a:cubicBezTo>
                <a:cubicBezTo>
                  <a:pt x="716076" y="355360"/>
                  <a:pt x="619702" y="381561"/>
                  <a:pt x="569438" y="458346"/>
                </a:cubicBezTo>
                <a:cubicBezTo>
                  <a:pt x="560001" y="423948"/>
                  <a:pt x="569845" y="394382"/>
                  <a:pt x="569438" y="343760"/>
                </a:cubicBezTo>
                <a:cubicBezTo>
                  <a:pt x="312205" y="373463"/>
                  <a:pt x="266069" y="312983"/>
                  <a:pt x="0" y="343760"/>
                </a:cubicBezTo>
                <a:cubicBezTo>
                  <a:pt x="-19878" y="242752"/>
                  <a:pt x="10115" y="198798"/>
                  <a:pt x="0" y="114587"/>
                </a:cubicBezTo>
                <a:close/>
              </a:path>
            </a:pathLst>
          </a:custGeom>
          <a:solidFill>
            <a:srgbClr val="FF0000"/>
          </a:solidFill>
          <a:ln w="28575">
            <a:solidFill>
              <a:schemeClr val="bg1"/>
            </a:solidFill>
            <a:extLst>
              <a:ext uri="{C807C97D-BFC1-408E-A445-0C87EB9F89A2}">
                <ask:lineSketchStyleProps xmlns:ask="http://schemas.microsoft.com/office/drawing/2018/sketchyshapes" sd="3710161643">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6" name="Arrow: Right 59">
            <a:extLst>
              <a:ext uri="{FF2B5EF4-FFF2-40B4-BE49-F238E27FC236}">
                <a16:creationId xmlns:a16="http://schemas.microsoft.com/office/drawing/2014/main" id="{9885DF4E-EB39-4758-892B-9633089261EF}"/>
              </a:ext>
            </a:extLst>
          </p:cNvPr>
          <p:cNvSpPr/>
          <p:nvPr/>
        </p:nvSpPr>
        <p:spPr>
          <a:xfrm rot="575759">
            <a:off x="4222417" y="5710660"/>
            <a:ext cx="798611" cy="458346"/>
          </a:xfrm>
          <a:custGeom>
            <a:avLst/>
            <a:gdLst>
              <a:gd name="connsiteX0" fmla="*/ 0 w 798611"/>
              <a:gd name="connsiteY0" fmla="*/ 114587 h 458346"/>
              <a:gd name="connsiteX1" fmla="*/ 569438 w 798611"/>
              <a:gd name="connsiteY1" fmla="*/ 114587 h 458346"/>
              <a:gd name="connsiteX2" fmla="*/ 569438 w 798611"/>
              <a:gd name="connsiteY2" fmla="*/ 0 h 458346"/>
              <a:gd name="connsiteX3" fmla="*/ 798611 w 798611"/>
              <a:gd name="connsiteY3" fmla="*/ 229173 h 458346"/>
              <a:gd name="connsiteX4" fmla="*/ 569438 w 798611"/>
              <a:gd name="connsiteY4" fmla="*/ 458346 h 458346"/>
              <a:gd name="connsiteX5" fmla="*/ 569438 w 798611"/>
              <a:gd name="connsiteY5" fmla="*/ 343760 h 458346"/>
              <a:gd name="connsiteX6" fmla="*/ 0 w 798611"/>
              <a:gd name="connsiteY6" fmla="*/ 343760 h 458346"/>
              <a:gd name="connsiteX7" fmla="*/ 0 w 798611"/>
              <a:gd name="connsiteY7" fmla="*/ 114587 h 4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11" h="458346" fill="none" extrusionOk="0">
                <a:moveTo>
                  <a:pt x="0" y="114587"/>
                </a:moveTo>
                <a:cubicBezTo>
                  <a:pt x="228253" y="101341"/>
                  <a:pt x="293891" y="153012"/>
                  <a:pt x="569438" y="114587"/>
                </a:cubicBezTo>
                <a:cubicBezTo>
                  <a:pt x="559919" y="88640"/>
                  <a:pt x="571610" y="46321"/>
                  <a:pt x="569438" y="0"/>
                </a:cubicBezTo>
                <a:cubicBezTo>
                  <a:pt x="692512" y="96927"/>
                  <a:pt x="713871" y="169126"/>
                  <a:pt x="798611" y="229173"/>
                </a:cubicBezTo>
                <a:cubicBezTo>
                  <a:pt x="735156" y="329336"/>
                  <a:pt x="657340" y="334296"/>
                  <a:pt x="569438" y="458346"/>
                </a:cubicBezTo>
                <a:cubicBezTo>
                  <a:pt x="568930" y="420685"/>
                  <a:pt x="582609" y="389502"/>
                  <a:pt x="569438" y="343760"/>
                </a:cubicBezTo>
                <a:cubicBezTo>
                  <a:pt x="341583" y="373882"/>
                  <a:pt x="221941" y="321545"/>
                  <a:pt x="0" y="343760"/>
                </a:cubicBezTo>
                <a:cubicBezTo>
                  <a:pt x="-11233" y="284784"/>
                  <a:pt x="10234" y="199569"/>
                  <a:pt x="0" y="114587"/>
                </a:cubicBezTo>
                <a:close/>
              </a:path>
              <a:path w="798611" h="458346" stroke="0" extrusionOk="0">
                <a:moveTo>
                  <a:pt x="0" y="114587"/>
                </a:moveTo>
                <a:cubicBezTo>
                  <a:pt x="191407" y="64795"/>
                  <a:pt x="357484" y="152419"/>
                  <a:pt x="569438" y="114587"/>
                </a:cubicBezTo>
                <a:cubicBezTo>
                  <a:pt x="566607" y="72900"/>
                  <a:pt x="573052" y="56100"/>
                  <a:pt x="569438" y="0"/>
                </a:cubicBezTo>
                <a:cubicBezTo>
                  <a:pt x="636548" y="58670"/>
                  <a:pt x="706568" y="187992"/>
                  <a:pt x="798611" y="229173"/>
                </a:cubicBezTo>
                <a:cubicBezTo>
                  <a:pt x="716076" y="355360"/>
                  <a:pt x="619702" y="381561"/>
                  <a:pt x="569438" y="458346"/>
                </a:cubicBezTo>
                <a:cubicBezTo>
                  <a:pt x="560001" y="423948"/>
                  <a:pt x="569845" y="394382"/>
                  <a:pt x="569438" y="343760"/>
                </a:cubicBezTo>
                <a:cubicBezTo>
                  <a:pt x="312205" y="373463"/>
                  <a:pt x="266069" y="312983"/>
                  <a:pt x="0" y="343760"/>
                </a:cubicBezTo>
                <a:cubicBezTo>
                  <a:pt x="-19878" y="242752"/>
                  <a:pt x="10115" y="198798"/>
                  <a:pt x="0" y="114587"/>
                </a:cubicBezTo>
                <a:close/>
              </a:path>
            </a:pathLst>
          </a:custGeom>
          <a:solidFill>
            <a:srgbClr val="FF0000"/>
          </a:solidFill>
          <a:ln w="28575">
            <a:solidFill>
              <a:schemeClr val="bg1"/>
            </a:solidFill>
            <a:extLst>
              <a:ext uri="{C807C97D-BFC1-408E-A445-0C87EB9F89A2}">
                <ask:lineSketchStyleProps xmlns:ask="http://schemas.microsoft.com/office/drawing/2018/sketchyshapes" sd="3710161643">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7" name="Arrow: Right 60">
            <a:extLst>
              <a:ext uri="{FF2B5EF4-FFF2-40B4-BE49-F238E27FC236}">
                <a16:creationId xmlns:a16="http://schemas.microsoft.com/office/drawing/2014/main" id="{95A83CAC-64B7-4CEF-9A93-24AFFACF8F6E}"/>
              </a:ext>
            </a:extLst>
          </p:cNvPr>
          <p:cNvSpPr/>
          <p:nvPr/>
        </p:nvSpPr>
        <p:spPr>
          <a:xfrm rot="8840307">
            <a:off x="7682349" y="5657327"/>
            <a:ext cx="798611" cy="458346"/>
          </a:xfrm>
          <a:custGeom>
            <a:avLst/>
            <a:gdLst>
              <a:gd name="connsiteX0" fmla="*/ 0 w 798611"/>
              <a:gd name="connsiteY0" fmla="*/ 114587 h 458346"/>
              <a:gd name="connsiteX1" fmla="*/ 569438 w 798611"/>
              <a:gd name="connsiteY1" fmla="*/ 114587 h 458346"/>
              <a:gd name="connsiteX2" fmla="*/ 569438 w 798611"/>
              <a:gd name="connsiteY2" fmla="*/ 0 h 458346"/>
              <a:gd name="connsiteX3" fmla="*/ 798611 w 798611"/>
              <a:gd name="connsiteY3" fmla="*/ 229173 h 458346"/>
              <a:gd name="connsiteX4" fmla="*/ 569438 w 798611"/>
              <a:gd name="connsiteY4" fmla="*/ 458346 h 458346"/>
              <a:gd name="connsiteX5" fmla="*/ 569438 w 798611"/>
              <a:gd name="connsiteY5" fmla="*/ 343760 h 458346"/>
              <a:gd name="connsiteX6" fmla="*/ 0 w 798611"/>
              <a:gd name="connsiteY6" fmla="*/ 343760 h 458346"/>
              <a:gd name="connsiteX7" fmla="*/ 0 w 798611"/>
              <a:gd name="connsiteY7" fmla="*/ 114587 h 4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8611" h="458346" fill="none" extrusionOk="0">
                <a:moveTo>
                  <a:pt x="0" y="114587"/>
                </a:moveTo>
                <a:cubicBezTo>
                  <a:pt x="228253" y="101341"/>
                  <a:pt x="293891" y="153012"/>
                  <a:pt x="569438" y="114587"/>
                </a:cubicBezTo>
                <a:cubicBezTo>
                  <a:pt x="559919" y="88640"/>
                  <a:pt x="571610" y="46321"/>
                  <a:pt x="569438" y="0"/>
                </a:cubicBezTo>
                <a:cubicBezTo>
                  <a:pt x="692512" y="96927"/>
                  <a:pt x="713871" y="169126"/>
                  <a:pt x="798611" y="229173"/>
                </a:cubicBezTo>
                <a:cubicBezTo>
                  <a:pt x="735156" y="329336"/>
                  <a:pt x="657340" y="334296"/>
                  <a:pt x="569438" y="458346"/>
                </a:cubicBezTo>
                <a:cubicBezTo>
                  <a:pt x="568930" y="420685"/>
                  <a:pt x="582609" y="389502"/>
                  <a:pt x="569438" y="343760"/>
                </a:cubicBezTo>
                <a:cubicBezTo>
                  <a:pt x="341583" y="373882"/>
                  <a:pt x="221941" y="321545"/>
                  <a:pt x="0" y="343760"/>
                </a:cubicBezTo>
                <a:cubicBezTo>
                  <a:pt x="-11233" y="284784"/>
                  <a:pt x="10234" y="199569"/>
                  <a:pt x="0" y="114587"/>
                </a:cubicBezTo>
                <a:close/>
              </a:path>
              <a:path w="798611" h="458346" stroke="0" extrusionOk="0">
                <a:moveTo>
                  <a:pt x="0" y="114587"/>
                </a:moveTo>
                <a:cubicBezTo>
                  <a:pt x="191407" y="64795"/>
                  <a:pt x="357484" y="152419"/>
                  <a:pt x="569438" y="114587"/>
                </a:cubicBezTo>
                <a:cubicBezTo>
                  <a:pt x="566607" y="72900"/>
                  <a:pt x="573052" y="56100"/>
                  <a:pt x="569438" y="0"/>
                </a:cubicBezTo>
                <a:cubicBezTo>
                  <a:pt x="636548" y="58670"/>
                  <a:pt x="706568" y="187992"/>
                  <a:pt x="798611" y="229173"/>
                </a:cubicBezTo>
                <a:cubicBezTo>
                  <a:pt x="716076" y="355360"/>
                  <a:pt x="619702" y="381561"/>
                  <a:pt x="569438" y="458346"/>
                </a:cubicBezTo>
                <a:cubicBezTo>
                  <a:pt x="560001" y="423948"/>
                  <a:pt x="569845" y="394382"/>
                  <a:pt x="569438" y="343760"/>
                </a:cubicBezTo>
                <a:cubicBezTo>
                  <a:pt x="312205" y="373463"/>
                  <a:pt x="266069" y="312983"/>
                  <a:pt x="0" y="343760"/>
                </a:cubicBezTo>
                <a:cubicBezTo>
                  <a:pt x="-19878" y="242752"/>
                  <a:pt x="10115" y="198798"/>
                  <a:pt x="0" y="114587"/>
                </a:cubicBezTo>
                <a:close/>
              </a:path>
            </a:pathLst>
          </a:custGeom>
          <a:solidFill>
            <a:srgbClr val="FF0000"/>
          </a:solidFill>
          <a:ln w="28575">
            <a:solidFill>
              <a:schemeClr val="bg1"/>
            </a:solidFill>
            <a:extLst>
              <a:ext uri="{C807C97D-BFC1-408E-A445-0C87EB9F89A2}">
                <ask:lineSketchStyleProps xmlns:ask="http://schemas.microsoft.com/office/drawing/2018/sketchyshapes" sd="3710161643">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8" name="Arrow: Right 61">
            <a:extLst>
              <a:ext uri="{FF2B5EF4-FFF2-40B4-BE49-F238E27FC236}">
                <a16:creationId xmlns:a16="http://schemas.microsoft.com/office/drawing/2014/main" id="{ED5653CD-FEAF-44C4-BA4F-EFC822DCE2C6}"/>
              </a:ext>
            </a:extLst>
          </p:cNvPr>
          <p:cNvSpPr/>
          <p:nvPr/>
        </p:nvSpPr>
        <p:spPr>
          <a:xfrm rot="2967829">
            <a:off x="7629962" y="2178495"/>
            <a:ext cx="549683" cy="458346"/>
          </a:xfrm>
          <a:custGeom>
            <a:avLst/>
            <a:gdLst>
              <a:gd name="connsiteX0" fmla="*/ 0 w 549683"/>
              <a:gd name="connsiteY0" fmla="*/ 114587 h 458346"/>
              <a:gd name="connsiteX1" fmla="*/ 320510 w 549683"/>
              <a:gd name="connsiteY1" fmla="*/ 114587 h 458346"/>
              <a:gd name="connsiteX2" fmla="*/ 320510 w 549683"/>
              <a:gd name="connsiteY2" fmla="*/ 0 h 458346"/>
              <a:gd name="connsiteX3" fmla="*/ 549683 w 549683"/>
              <a:gd name="connsiteY3" fmla="*/ 229173 h 458346"/>
              <a:gd name="connsiteX4" fmla="*/ 320510 w 549683"/>
              <a:gd name="connsiteY4" fmla="*/ 458346 h 458346"/>
              <a:gd name="connsiteX5" fmla="*/ 320510 w 549683"/>
              <a:gd name="connsiteY5" fmla="*/ 343760 h 458346"/>
              <a:gd name="connsiteX6" fmla="*/ 0 w 549683"/>
              <a:gd name="connsiteY6" fmla="*/ 343760 h 458346"/>
              <a:gd name="connsiteX7" fmla="*/ 0 w 549683"/>
              <a:gd name="connsiteY7" fmla="*/ 114587 h 4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9683" h="458346" fill="none" extrusionOk="0">
                <a:moveTo>
                  <a:pt x="0" y="114587"/>
                </a:moveTo>
                <a:cubicBezTo>
                  <a:pt x="121225" y="108712"/>
                  <a:pt x="205616" y="137446"/>
                  <a:pt x="320510" y="114587"/>
                </a:cubicBezTo>
                <a:cubicBezTo>
                  <a:pt x="310991" y="88640"/>
                  <a:pt x="322682" y="46321"/>
                  <a:pt x="320510" y="0"/>
                </a:cubicBezTo>
                <a:cubicBezTo>
                  <a:pt x="443584" y="96927"/>
                  <a:pt x="464943" y="169126"/>
                  <a:pt x="549683" y="229173"/>
                </a:cubicBezTo>
                <a:cubicBezTo>
                  <a:pt x="486228" y="329336"/>
                  <a:pt x="408412" y="334296"/>
                  <a:pt x="320510" y="458346"/>
                </a:cubicBezTo>
                <a:cubicBezTo>
                  <a:pt x="320002" y="420685"/>
                  <a:pt x="333681" y="389502"/>
                  <a:pt x="320510" y="343760"/>
                </a:cubicBezTo>
                <a:cubicBezTo>
                  <a:pt x="241446" y="347992"/>
                  <a:pt x="100981" y="322533"/>
                  <a:pt x="0" y="343760"/>
                </a:cubicBezTo>
                <a:cubicBezTo>
                  <a:pt x="-11233" y="284784"/>
                  <a:pt x="10234" y="199569"/>
                  <a:pt x="0" y="114587"/>
                </a:cubicBezTo>
                <a:close/>
              </a:path>
              <a:path w="549683" h="458346" stroke="0" extrusionOk="0">
                <a:moveTo>
                  <a:pt x="0" y="114587"/>
                </a:moveTo>
                <a:cubicBezTo>
                  <a:pt x="88475" y="76172"/>
                  <a:pt x="223918" y="130334"/>
                  <a:pt x="320510" y="114587"/>
                </a:cubicBezTo>
                <a:cubicBezTo>
                  <a:pt x="317679" y="72900"/>
                  <a:pt x="324124" y="56100"/>
                  <a:pt x="320510" y="0"/>
                </a:cubicBezTo>
                <a:cubicBezTo>
                  <a:pt x="387620" y="58670"/>
                  <a:pt x="457640" y="187992"/>
                  <a:pt x="549683" y="229173"/>
                </a:cubicBezTo>
                <a:cubicBezTo>
                  <a:pt x="467148" y="355360"/>
                  <a:pt x="370774" y="381561"/>
                  <a:pt x="320510" y="458346"/>
                </a:cubicBezTo>
                <a:cubicBezTo>
                  <a:pt x="311073" y="423948"/>
                  <a:pt x="320917" y="394382"/>
                  <a:pt x="320510" y="343760"/>
                </a:cubicBezTo>
                <a:cubicBezTo>
                  <a:pt x="169048" y="377774"/>
                  <a:pt x="156901" y="311166"/>
                  <a:pt x="0" y="343760"/>
                </a:cubicBezTo>
                <a:cubicBezTo>
                  <a:pt x="-19878" y="242752"/>
                  <a:pt x="10115" y="198798"/>
                  <a:pt x="0" y="114587"/>
                </a:cubicBezTo>
                <a:close/>
              </a:path>
            </a:pathLst>
          </a:custGeom>
          <a:solidFill>
            <a:srgbClr val="FF0000"/>
          </a:solidFill>
          <a:ln w="28575">
            <a:solidFill>
              <a:schemeClr val="bg1"/>
            </a:solidFill>
            <a:extLst>
              <a:ext uri="{C807C97D-BFC1-408E-A445-0C87EB9F89A2}">
                <ask:lineSketchStyleProps xmlns:ask="http://schemas.microsoft.com/office/drawing/2018/sketchyshapes" sd="3710161643">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930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32"/>
                                        </p:tgtEl>
                                        <p:attrNameLst>
                                          <p:attrName>style.visibility</p:attrName>
                                        </p:attrNameLst>
                                      </p:cBhvr>
                                      <p:to>
                                        <p:strVal val="visible"/>
                                      </p:to>
                                    </p:set>
                                    <p:anim calcmode="lin" valueType="num">
                                      <p:cBhvr additive="base">
                                        <p:cTn id="13" dur="500" fill="hold"/>
                                        <p:tgtEl>
                                          <p:spTgt spid="132"/>
                                        </p:tgtEl>
                                        <p:attrNameLst>
                                          <p:attrName>ppt_x</p:attrName>
                                        </p:attrNameLst>
                                      </p:cBhvr>
                                      <p:tavLst>
                                        <p:tav tm="0">
                                          <p:val>
                                            <p:strVal val="#ppt_x"/>
                                          </p:val>
                                        </p:tav>
                                        <p:tav tm="100000">
                                          <p:val>
                                            <p:strVal val="#ppt_x"/>
                                          </p:val>
                                        </p:tav>
                                      </p:tavLst>
                                    </p:anim>
                                    <p:anim calcmode="lin" valueType="num">
                                      <p:cBhvr additive="base">
                                        <p:cTn id="14" dur="500" fill="hold"/>
                                        <p:tgtEl>
                                          <p:spTgt spid="132"/>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3" presetClass="entr" presetSubtype="32" fill="hold" nodeType="after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strVal val="4*#ppt_w"/>
                                          </p:val>
                                        </p:tav>
                                        <p:tav tm="100000">
                                          <p:val>
                                            <p:strVal val="#ppt_w"/>
                                          </p:val>
                                        </p:tav>
                                      </p:tavLst>
                                    </p:anim>
                                    <p:anim calcmode="lin" valueType="num">
                                      <p:cBhvr>
                                        <p:cTn id="19" dur="500" fill="hold"/>
                                        <p:tgtEl>
                                          <p:spTgt spid="137"/>
                                        </p:tgtEl>
                                        <p:attrNameLst>
                                          <p:attrName>ppt_h</p:attrName>
                                        </p:attrNameLst>
                                      </p:cBhvr>
                                      <p:tavLst>
                                        <p:tav tm="0">
                                          <p:val>
                                            <p:strVal val="4*#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127"/>
                                        </p:tgtEl>
                                        <p:attrNameLst>
                                          <p:attrName>style.visibility</p:attrName>
                                        </p:attrNameLst>
                                      </p:cBhvr>
                                      <p:to>
                                        <p:strVal val="visible"/>
                                      </p:to>
                                    </p:set>
                                    <p:anim calcmode="lin" valueType="num">
                                      <p:cBhvr additive="base">
                                        <p:cTn id="24" dur="500" fill="hold"/>
                                        <p:tgtEl>
                                          <p:spTgt spid="127"/>
                                        </p:tgtEl>
                                        <p:attrNameLst>
                                          <p:attrName>ppt_x</p:attrName>
                                        </p:attrNameLst>
                                      </p:cBhvr>
                                      <p:tavLst>
                                        <p:tav tm="0">
                                          <p:val>
                                            <p:strVal val="#ppt_x"/>
                                          </p:val>
                                        </p:tav>
                                        <p:tav tm="100000">
                                          <p:val>
                                            <p:strVal val="#ppt_x"/>
                                          </p:val>
                                        </p:tav>
                                      </p:tavLst>
                                    </p:anim>
                                    <p:anim calcmode="lin" valueType="num">
                                      <p:cBhvr additive="base">
                                        <p:cTn id="25" dur="500" fill="hold"/>
                                        <p:tgtEl>
                                          <p:spTgt spid="127"/>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3" presetClass="entr" presetSubtype="32"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500" fill="hold"/>
                                        <p:tgtEl>
                                          <p:spTgt spid="142"/>
                                        </p:tgtEl>
                                        <p:attrNameLst>
                                          <p:attrName>ppt_w</p:attrName>
                                        </p:attrNameLst>
                                      </p:cBhvr>
                                      <p:tavLst>
                                        <p:tav tm="0">
                                          <p:val>
                                            <p:strVal val="4*#ppt_w"/>
                                          </p:val>
                                        </p:tav>
                                        <p:tav tm="100000">
                                          <p:val>
                                            <p:strVal val="#ppt_w"/>
                                          </p:val>
                                        </p:tav>
                                      </p:tavLst>
                                    </p:anim>
                                    <p:anim calcmode="lin" valueType="num">
                                      <p:cBhvr>
                                        <p:cTn id="30" dur="500" fill="hold"/>
                                        <p:tgtEl>
                                          <p:spTgt spid="142"/>
                                        </p:tgtEl>
                                        <p:attrNameLst>
                                          <p:attrName>ppt_h</p:attrName>
                                        </p:attrNameLst>
                                      </p:cBhvr>
                                      <p:tavLst>
                                        <p:tav tm="0">
                                          <p:val>
                                            <p:strVal val="4*#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17"/>
                                        </p:tgtEl>
                                        <p:attrNameLst>
                                          <p:attrName>style.visibility</p:attrName>
                                        </p:attrNameLst>
                                      </p:cBhvr>
                                      <p:to>
                                        <p:strVal val="visible"/>
                                      </p:to>
                                    </p:set>
                                    <p:anim calcmode="lin" valueType="num">
                                      <p:cBhvr additive="base">
                                        <p:cTn id="35" dur="500" fill="hold"/>
                                        <p:tgtEl>
                                          <p:spTgt spid="117"/>
                                        </p:tgtEl>
                                        <p:attrNameLst>
                                          <p:attrName>ppt_x</p:attrName>
                                        </p:attrNameLst>
                                      </p:cBhvr>
                                      <p:tavLst>
                                        <p:tav tm="0">
                                          <p:val>
                                            <p:strVal val="#ppt_x"/>
                                          </p:val>
                                        </p:tav>
                                        <p:tav tm="100000">
                                          <p:val>
                                            <p:strVal val="#ppt_x"/>
                                          </p:val>
                                        </p:tav>
                                      </p:tavLst>
                                    </p:anim>
                                    <p:anim calcmode="lin" valueType="num">
                                      <p:cBhvr additive="base">
                                        <p:cTn id="36" dur="500" fill="hold"/>
                                        <p:tgtEl>
                                          <p:spTgt spid="117"/>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3" presetClass="entr" presetSubtype="32" fill="hold" nodeType="afterEffect">
                                  <p:stCondLst>
                                    <p:cond delay="0"/>
                                  </p:stCondLst>
                                  <p:childTnLst>
                                    <p:set>
                                      <p:cBhvr>
                                        <p:cTn id="39" dur="1" fill="hold">
                                          <p:stCondLst>
                                            <p:cond delay="0"/>
                                          </p:stCondLst>
                                        </p:cTn>
                                        <p:tgtEl>
                                          <p:spTgt spid="152"/>
                                        </p:tgtEl>
                                        <p:attrNameLst>
                                          <p:attrName>style.visibility</p:attrName>
                                        </p:attrNameLst>
                                      </p:cBhvr>
                                      <p:to>
                                        <p:strVal val="visible"/>
                                      </p:to>
                                    </p:set>
                                    <p:anim calcmode="lin" valueType="num">
                                      <p:cBhvr>
                                        <p:cTn id="40" dur="500" fill="hold"/>
                                        <p:tgtEl>
                                          <p:spTgt spid="152"/>
                                        </p:tgtEl>
                                        <p:attrNameLst>
                                          <p:attrName>ppt_w</p:attrName>
                                        </p:attrNameLst>
                                      </p:cBhvr>
                                      <p:tavLst>
                                        <p:tav tm="0">
                                          <p:val>
                                            <p:strVal val="4*#ppt_w"/>
                                          </p:val>
                                        </p:tav>
                                        <p:tav tm="100000">
                                          <p:val>
                                            <p:strVal val="#ppt_w"/>
                                          </p:val>
                                        </p:tav>
                                      </p:tavLst>
                                    </p:anim>
                                    <p:anim calcmode="lin" valueType="num">
                                      <p:cBhvr>
                                        <p:cTn id="41" dur="500" fill="hold"/>
                                        <p:tgtEl>
                                          <p:spTgt spid="152"/>
                                        </p:tgtEl>
                                        <p:attrNameLst>
                                          <p:attrName>ppt_h</p:attrName>
                                        </p:attrNameLst>
                                      </p:cBhvr>
                                      <p:tavLst>
                                        <p:tav tm="0">
                                          <p:val>
                                            <p:strVal val="4*#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 fill="hold" nodeType="clickEffect">
                                  <p:stCondLst>
                                    <p:cond delay="0"/>
                                  </p:stCondLst>
                                  <p:childTnLst>
                                    <p:set>
                                      <p:cBhvr>
                                        <p:cTn id="45" dur="1" fill="hold">
                                          <p:stCondLst>
                                            <p:cond delay="0"/>
                                          </p:stCondLst>
                                        </p:cTn>
                                        <p:tgtEl>
                                          <p:spTgt spid="112"/>
                                        </p:tgtEl>
                                        <p:attrNameLst>
                                          <p:attrName>style.visibility</p:attrName>
                                        </p:attrNameLst>
                                      </p:cBhvr>
                                      <p:to>
                                        <p:strVal val="visible"/>
                                      </p:to>
                                    </p:set>
                                    <p:anim calcmode="lin" valueType="num">
                                      <p:cBhvr additive="base">
                                        <p:cTn id="46" dur="500" fill="hold"/>
                                        <p:tgtEl>
                                          <p:spTgt spid="112"/>
                                        </p:tgtEl>
                                        <p:attrNameLst>
                                          <p:attrName>ppt_x</p:attrName>
                                        </p:attrNameLst>
                                      </p:cBhvr>
                                      <p:tavLst>
                                        <p:tav tm="0">
                                          <p:val>
                                            <p:strVal val="#ppt_x"/>
                                          </p:val>
                                        </p:tav>
                                        <p:tav tm="100000">
                                          <p:val>
                                            <p:strVal val="#ppt_x"/>
                                          </p:val>
                                        </p:tav>
                                      </p:tavLst>
                                    </p:anim>
                                    <p:anim calcmode="lin" valueType="num">
                                      <p:cBhvr additive="base">
                                        <p:cTn id="47" dur="500" fill="hold"/>
                                        <p:tgtEl>
                                          <p:spTgt spid="112"/>
                                        </p:tgtEl>
                                        <p:attrNameLst>
                                          <p:attrName>ppt_y</p:attrName>
                                        </p:attrNameLst>
                                      </p:cBhvr>
                                      <p:tavLst>
                                        <p:tav tm="0">
                                          <p:val>
                                            <p:strVal val="0-#ppt_h/2"/>
                                          </p:val>
                                        </p:tav>
                                        <p:tav tm="100000">
                                          <p:val>
                                            <p:strVal val="#ppt_y"/>
                                          </p:val>
                                        </p:tav>
                                      </p:tavLst>
                                    </p:anim>
                                  </p:childTnLst>
                                </p:cTn>
                              </p:par>
                            </p:childTnLst>
                          </p:cTn>
                        </p:par>
                        <p:par>
                          <p:cTn id="48" fill="hold">
                            <p:stCondLst>
                              <p:cond delay="500"/>
                            </p:stCondLst>
                            <p:childTnLst>
                              <p:par>
                                <p:cTn id="49" presetID="23" presetClass="entr" presetSubtype="32" fill="hold" nodeType="afterEffect">
                                  <p:stCondLst>
                                    <p:cond delay="0"/>
                                  </p:stCondLst>
                                  <p:childTnLst>
                                    <p:set>
                                      <p:cBhvr>
                                        <p:cTn id="50" dur="1" fill="hold">
                                          <p:stCondLst>
                                            <p:cond delay="0"/>
                                          </p:stCondLst>
                                        </p:cTn>
                                        <p:tgtEl>
                                          <p:spTgt spid="157"/>
                                        </p:tgtEl>
                                        <p:attrNameLst>
                                          <p:attrName>style.visibility</p:attrName>
                                        </p:attrNameLst>
                                      </p:cBhvr>
                                      <p:to>
                                        <p:strVal val="visible"/>
                                      </p:to>
                                    </p:set>
                                    <p:anim calcmode="lin" valueType="num">
                                      <p:cBhvr>
                                        <p:cTn id="51" dur="500" fill="hold"/>
                                        <p:tgtEl>
                                          <p:spTgt spid="157"/>
                                        </p:tgtEl>
                                        <p:attrNameLst>
                                          <p:attrName>ppt_w</p:attrName>
                                        </p:attrNameLst>
                                      </p:cBhvr>
                                      <p:tavLst>
                                        <p:tav tm="0">
                                          <p:val>
                                            <p:strVal val="4*#ppt_w"/>
                                          </p:val>
                                        </p:tav>
                                        <p:tav tm="100000">
                                          <p:val>
                                            <p:strVal val="#ppt_w"/>
                                          </p:val>
                                        </p:tav>
                                      </p:tavLst>
                                    </p:anim>
                                    <p:anim calcmode="lin" valueType="num">
                                      <p:cBhvr>
                                        <p:cTn id="52" dur="500" fill="hold"/>
                                        <p:tgtEl>
                                          <p:spTgt spid="157"/>
                                        </p:tgtEl>
                                        <p:attrNameLst>
                                          <p:attrName>ppt_h</p:attrName>
                                        </p:attrNameLst>
                                      </p:cBhvr>
                                      <p:tavLst>
                                        <p:tav tm="0">
                                          <p:val>
                                            <p:strVal val="4*#ppt_h"/>
                                          </p:val>
                                        </p:tav>
                                        <p:tav tm="100000">
                                          <p:val>
                                            <p:strVal val="#ppt_h"/>
                                          </p:val>
                                        </p:tav>
                                      </p:tavLst>
                                    </p:anim>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164"/>
                                        </p:tgtEl>
                                        <p:attrNameLst>
                                          <p:attrName>style.visibility</p:attrName>
                                        </p:attrNameLst>
                                      </p:cBhvr>
                                      <p:to>
                                        <p:strVal val="visible"/>
                                      </p:to>
                                    </p:set>
                                    <p:animEffect transition="in" filter="fade">
                                      <p:cBhvr>
                                        <p:cTn id="56" dur="500"/>
                                        <p:tgtEl>
                                          <p:spTgt spid="16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66"/>
                                        </p:tgtEl>
                                        <p:attrNameLst>
                                          <p:attrName>style.visibility</p:attrName>
                                        </p:attrNameLst>
                                      </p:cBhvr>
                                      <p:to>
                                        <p:strVal val="visible"/>
                                      </p:to>
                                    </p:set>
                                    <p:animEffect transition="in" filter="fade">
                                      <p:cBhvr>
                                        <p:cTn id="59" dur="500"/>
                                        <p:tgtEl>
                                          <p:spTgt spid="16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7"/>
                                        </p:tgtEl>
                                        <p:attrNameLst>
                                          <p:attrName>style.visibility</p:attrName>
                                        </p:attrNameLst>
                                      </p:cBhvr>
                                      <p:to>
                                        <p:strVal val="visible"/>
                                      </p:to>
                                    </p:set>
                                    <p:animEffect transition="in" filter="fade">
                                      <p:cBhvr>
                                        <p:cTn id="62" dur="500"/>
                                        <p:tgtEl>
                                          <p:spTgt spid="16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8"/>
                                        </p:tgtEl>
                                        <p:attrNameLst>
                                          <p:attrName>style.visibility</p:attrName>
                                        </p:attrNameLst>
                                      </p:cBhvr>
                                      <p:to>
                                        <p:strVal val="visible"/>
                                      </p:to>
                                    </p:set>
                                    <p:animEffect transition="in" filter="fade">
                                      <p:cBhvr>
                                        <p:cTn id="65"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animBg="1"/>
      <p:bldP spid="166" grpId="0" animBg="1"/>
      <p:bldP spid="167" grpId="0" animBg="1"/>
      <p:bldP spid="1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3012807" y="-91349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4120647" y="-1333391"/>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8">
            <a:extLst>
              <a:ext uri="{FF2B5EF4-FFF2-40B4-BE49-F238E27FC236}">
                <a16:creationId xmlns:a16="http://schemas.microsoft.com/office/drawing/2014/main" id="{D3FC9143-F3D1-417B-BDF9-56EAC448D70E}"/>
              </a:ext>
            </a:extLst>
          </p:cNvPr>
          <p:cNvSpPr/>
          <p:nvPr/>
        </p:nvSpPr>
        <p:spPr>
          <a:xfrm>
            <a:off x="2231483" y="1986908"/>
            <a:ext cx="7765366" cy="5918980"/>
          </a:xfrm>
          <a:custGeom>
            <a:avLst/>
            <a:gdLst>
              <a:gd name="connsiteX0" fmla="*/ 3882683 w 7765366"/>
              <a:gd name="connsiteY0" fmla="*/ 0 h 5918980"/>
              <a:gd name="connsiteX1" fmla="*/ 7765366 w 7765366"/>
              <a:gd name="connsiteY1" fmla="*/ 3882683 h 5918980"/>
              <a:gd name="connsiteX2" fmla="*/ 7296747 w 7765366"/>
              <a:gd name="connsiteY2" fmla="*/ 5733401 h 5918980"/>
              <a:gd name="connsiteX3" fmla="*/ 7184005 w 7765366"/>
              <a:gd name="connsiteY3" fmla="*/ 5918980 h 5918980"/>
              <a:gd name="connsiteX4" fmla="*/ 6915059 w 7765366"/>
              <a:gd name="connsiteY4" fmla="*/ 5918980 h 5918980"/>
              <a:gd name="connsiteX5" fmla="*/ 7094430 w 7765366"/>
              <a:gd name="connsiteY5" fmla="*/ 5623727 h 5918980"/>
              <a:gd name="connsiteX6" fmla="*/ 7535278 w 7765366"/>
              <a:gd name="connsiteY6" fmla="*/ 3882683 h 5918980"/>
              <a:gd name="connsiteX7" fmla="*/ 3882683 w 7765366"/>
              <a:gd name="connsiteY7" fmla="*/ 230088 h 5918980"/>
              <a:gd name="connsiteX8" fmla="*/ 230088 w 7765366"/>
              <a:gd name="connsiteY8" fmla="*/ 3882683 h 5918980"/>
              <a:gd name="connsiteX9" fmla="*/ 670937 w 7765366"/>
              <a:gd name="connsiteY9" fmla="*/ 5623727 h 5918980"/>
              <a:gd name="connsiteX10" fmla="*/ 850307 w 7765366"/>
              <a:gd name="connsiteY10" fmla="*/ 5918980 h 5918980"/>
              <a:gd name="connsiteX11" fmla="*/ 581361 w 7765366"/>
              <a:gd name="connsiteY11" fmla="*/ 5918980 h 5918980"/>
              <a:gd name="connsiteX12" fmla="*/ 468619 w 7765366"/>
              <a:gd name="connsiteY12" fmla="*/ 5733401 h 5918980"/>
              <a:gd name="connsiteX13" fmla="*/ 0 w 7765366"/>
              <a:gd name="connsiteY13" fmla="*/ 3882683 h 5918980"/>
              <a:gd name="connsiteX14" fmla="*/ 3882683 w 7765366"/>
              <a:gd name="connsiteY14" fmla="*/ 0 h 591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65366" h="5918980">
                <a:moveTo>
                  <a:pt x="3882683" y="0"/>
                </a:moveTo>
                <a:cubicBezTo>
                  <a:pt x="6027030" y="0"/>
                  <a:pt x="7765366" y="1738336"/>
                  <a:pt x="7765366" y="3882683"/>
                </a:cubicBezTo>
                <a:cubicBezTo>
                  <a:pt x="7765366" y="4552792"/>
                  <a:pt x="7595607" y="5183251"/>
                  <a:pt x="7296747" y="5733401"/>
                </a:cubicBezTo>
                <a:lnTo>
                  <a:pt x="7184005" y="5918980"/>
                </a:lnTo>
                <a:lnTo>
                  <a:pt x="6915059" y="5918980"/>
                </a:lnTo>
                <a:lnTo>
                  <a:pt x="7094430" y="5623727"/>
                </a:lnTo>
                <a:cubicBezTo>
                  <a:pt x="7375579" y="5106179"/>
                  <a:pt x="7535278" y="4513081"/>
                  <a:pt x="7535278" y="3882683"/>
                </a:cubicBezTo>
                <a:cubicBezTo>
                  <a:pt x="7535278" y="1865410"/>
                  <a:pt x="5899956" y="230088"/>
                  <a:pt x="3882683" y="230088"/>
                </a:cubicBezTo>
                <a:cubicBezTo>
                  <a:pt x="1865410" y="230088"/>
                  <a:pt x="230088" y="1865410"/>
                  <a:pt x="230088" y="3882683"/>
                </a:cubicBezTo>
                <a:cubicBezTo>
                  <a:pt x="230088" y="4513081"/>
                  <a:pt x="389788" y="5106179"/>
                  <a:pt x="670937" y="5623727"/>
                </a:cubicBezTo>
                <a:lnTo>
                  <a:pt x="850307" y="5918980"/>
                </a:lnTo>
                <a:lnTo>
                  <a:pt x="581361" y="5918980"/>
                </a:lnTo>
                <a:lnTo>
                  <a:pt x="468619" y="5733401"/>
                </a:lnTo>
                <a:cubicBezTo>
                  <a:pt x="169760" y="5183251"/>
                  <a:pt x="0" y="4552792"/>
                  <a:pt x="0" y="3882683"/>
                </a:cubicBezTo>
                <a:cubicBezTo>
                  <a:pt x="0" y="1738336"/>
                  <a:pt x="1738336" y="0"/>
                  <a:pt x="3882683"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60" name="Group 14">
            <a:extLst>
              <a:ext uri="{FF2B5EF4-FFF2-40B4-BE49-F238E27FC236}">
                <a16:creationId xmlns:a16="http://schemas.microsoft.com/office/drawing/2014/main" id="{0DD0A9BA-7F94-4562-A12D-CFD0FEC0FA66}"/>
              </a:ext>
            </a:extLst>
          </p:cNvPr>
          <p:cNvGrpSpPr/>
          <p:nvPr/>
        </p:nvGrpSpPr>
        <p:grpSpPr>
          <a:xfrm>
            <a:off x="8977248" y="3860585"/>
            <a:ext cx="1155047" cy="1155047"/>
            <a:chOff x="7902987" y="1320390"/>
            <a:chExt cx="1155047" cy="1155047"/>
          </a:xfrm>
        </p:grpSpPr>
        <p:sp>
          <p:nvSpPr>
            <p:cNvPr id="61" name="Oval 11">
              <a:extLst>
                <a:ext uri="{FF2B5EF4-FFF2-40B4-BE49-F238E27FC236}">
                  <a16:creationId xmlns:a16="http://schemas.microsoft.com/office/drawing/2014/main" id="{D77C0DCA-F117-4F0B-8000-53BD7F27C90F}"/>
                </a:ext>
              </a:extLst>
            </p:cNvPr>
            <p:cNvSpPr/>
            <p:nvPr/>
          </p:nvSpPr>
          <p:spPr>
            <a:xfrm>
              <a:off x="7902987" y="1320390"/>
              <a:ext cx="1155047" cy="1155047"/>
            </a:xfrm>
            <a:prstGeom prst="ellipse">
              <a:avLst/>
            </a:prstGeom>
            <a:solidFill>
              <a:schemeClr val="bg1"/>
            </a:solidFill>
            <a:ln w="1016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2" name="Graphic 15" descr="Marker">
              <a:extLst>
                <a:ext uri="{FF2B5EF4-FFF2-40B4-BE49-F238E27FC236}">
                  <a16:creationId xmlns:a16="http://schemas.microsoft.com/office/drawing/2014/main" id="{35E97581-2619-43A1-ABE4-2C8EAFC78B2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1223" y="1577873"/>
              <a:ext cx="640080" cy="640080"/>
            </a:xfrm>
            <a:prstGeom prst="rect">
              <a:avLst/>
            </a:prstGeom>
          </p:spPr>
        </p:pic>
      </p:grpSp>
      <p:grpSp>
        <p:nvGrpSpPr>
          <p:cNvPr id="63" name="Group 2">
            <a:extLst>
              <a:ext uri="{FF2B5EF4-FFF2-40B4-BE49-F238E27FC236}">
                <a16:creationId xmlns:a16="http://schemas.microsoft.com/office/drawing/2014/main" id="{4A16C93C-A946-4ABA-A142-E8AA6AAC9825}"/>
              </a:ext>
            </a:extLst>
          </p:cNvPr>
          <p:cNvGrpSpPr/>
          <p:nvPr/>
        </p:nvGrpSpPr>
        <p:grpSpPr>
          <a:xfrm>
            <a:off x="1844687" y="6259585"/>
            <a:ext cx="1155047" cy="1155047"/>
            <a:chOff x="1826521" y="5211697"/>
            <a:chExt cx="1155047" cy="1155047"/>
          </a:xfrm>
        </p:grpSpPr>
        <p:sp>
          <p:nvSpPr>
            <p:cNvPr id="64" name="Oval 5">
              <a:extLst>
                <a:ext uri="{FF2B5EF4-FFF2-40B4-BE49-F238E27FC236}">
                  <a16:creationId xmlns:a16="http://schemas.microsoft.com/office/drawing/2014/main" id="{CB66C66C-14EF-43E9-8FB5-0EB24916219B}"/>
                </a:ext>
              </a:extLst>
            </p:cNvPr>
            <p:cNvSpPr/>
            <p:nvPr/>
          </p:nvSpPr>
          <p:spPr>
            <a:xfrm>
              <a:off x="1826521" y="5211697"/>
              <a:ext cx="1155047" cy="1155047"/>
            </a:xfrm>
            <a:prstGeom prst="ellipse">
              <a:avLst/>
            </a:prstGeom>
            <a:solidFill>
              <a:schemeClr val="bg1"/>
            </a:solidFill>
            <a:ln w="101600">
              <a:solidFill>
                <a:srgbClr val="DB4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5" name="Graphic 17" descr="Open hand with plant">
              <a:extLst>
                <a:ext uri="{FF2B5EF4-FFF2-40B4-BE49-F238E27FC236}">
                  <a16:creationId xmlns:a16="http://schemas.microsoft.com/office/drawing/2014/main" id="{606056CF-EF86-41B4-ADED-653BA2FDA67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77601" y="5469180"/>
              <a:ext cx="640080" cy="640080"/>
            </a:xfrm>
            <a:prstGeom prst="rect">
              <a:avLst/>
            </a:prstGeom>
          </p:spPr>
        </p:pic>
      </p:grpSp>
      <p:grpSp>
        <p:nvGrpSpPr>
          <p:cNvPr id="66" name="Group 3">
            <a:extLst>
              <a:ext uri="{FF2B5EF4-FFF2-40B4-BE49-F238E27FC236}">
                <a16:creationId xmlns:a16="http://schemas.microsoft.com/office/drawing/2014/main" id="{BB623032-0563-4B18-9816-1527B4EA9F29}"/>
              </a:ext>
            </a:extLst>
          </p:cNvPr>
          <p:cNvGrpSpPr/>
          <p:nvPr/>
        </p:nvGrpSpPr>
        <p:grpSpPr>
          <a:xfrm>
            <a:off x="2028942" y="3839698"/>
            <a:ext cx="1155047" cy="1155047"/>
            <a:chOff x="1826521" y="3167784"/>
            <a:chExt cx="1155047" cy="1155047"/>
          </a:xfrm>
        </p:grpSpPr>
        <p:sp>
          <p:nvSpPr>
            <p:cNvPr id="67" name="Oval 6">
              <a:extLst>
                <a:ext uri="{FF2B5EF4-FFF2-40B4-BE49-F238E27FC236}">
                  <a16:creationId xmlns:a16="http://schemas.microsoft.com/office/drawing/2014/main" id="{CBB195BD-5A5F-40A8-895F-A34DB5B87AF2}"/>
                </a:ext>
              </a:extLst>
            </p:cNvPr>
            <p:cNvSpPr/>
            <p:nvPr/>
          </p:nvSpPr>
          <p:spPr>
            <a:xfrm>
              <a:off x="1826521" y="3167784"/>
              <a:ext cx="1155047" cy="1155047"/>
            </a:xfrm>
            <a:prstGeom prst="ellipse">
              <a:avLst/>
            </a:prstGeom>
            <a:solidFill>
              <a:schemeClr val="bg1"/>
            </a:solidFill>
            <a:ln w="1016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8" name="Graphic 19" descr="Deciduous tree">
              <a:extLst>
                <a:ext uri="{FF2B5EF4-FFF2-40B4-BE49-F238E27FC236}">
                  <a16:creationId xmlns:a16="http://schemas.microsoft.com/office/drawing/2014/main" id="{41CE0DBB-2AE3-4677-AB36-039D966B017E}"/>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73323" y="3438968"/>
              <a:ext cx="640080" cy="640080"/>
            </a:xfrm>
            <a:prstGeom prst="rect">
              <a:avLst/>
            </a:prstGeom>
          </p:spPr>
        </p:pic>
      </p:grpSp>
      <p:grpSp>
        <p:nvGrpSpPr>
          <p:cNvPr id="69" name="Group 4">
            <a:extLst>
              <a:ext uri="{FF2B5EF4-FFF2-40B4-BE49-F238E27FC236}">
                <a16:creationId xmlns:a16="http://schemas.microsoft.com/office/drawing/2014/main" id="{EB5F00CE-7598-4981-AC8F-97A28984E257}"/>
              </a:ext>
            </a:extLst>
          </p:cNvPr>
          <p:cNvGrpSpPr/>
          <p:nvPr/>
        </p:nvGrpSpPr>
        <p:grpSpPr>
          <a:xfrm>
            <a:off x="3815016" y="1986908"/>
            <a:ext cx="1155047" cy="1155047"/>
            <a:chOff x="3133965" y="1320390"/>
            <a:chExt cx="1155047" cy="1155047"/>
          </a:xfrm>
        </p:grpSpPr>
        <p:sp>
          <p:nvSpPr>
            <p:cNvPr id="70" name="Oval 9">
              <a:extLst>
                <a:ext uri="{FF2B5EF4-FFF2-40B4-BE49-F238E27FC236}">
                  <a16:creationId xmlns:a16="http://schemas.microsoft.com/office/drawing/2014/main" id="{FA994D50-DFFC-49CC-920B-A43904134040}"/>
                </a:ext>
              </a:extLst>
            </p:cNvPr>
            <p:cNvSpPr/>
            <p:nvPr/>
          </p:nvSpPr>
          <p:spPr>
            <a:xfrm>
              <a:off x="3133965" y="1320390"/>
              <a:ext cx="1155047" cy="1155047"/>
            </a:xfrm>
            <a:prstGeom prst="ellipse">
              <a:avLst/>
            </a:prstGeom>
            <a:solidFill>
              <a:schemeClr val="bg1"/>
            </a:solidFill>
            <a:ln w="101600">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1" name="Graphic 21" descr="Chess pieces">
              <a:extLst>
                <a:ext uri="{FF2B5EF4-FFF2-40B4-BE49-F238E27FC236}">
                  <a16:creationId xmlns:a16="http://schemas.microsoft.com/office/drawing/2014/main" id="{D0DC30F7-5359-4711-8C35-359C99EA04F6}"/>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391449" y="1577873"/>
              <a:ext cx="640080" cy="640080"/>
            </a:xfrm>
            <a:prstGeom prst="rect">
              <a:avLst/>
            </a:prstGeom>
          </p:spPr>
        </p:pic>
      </p:grpSp>
      <p:grpSp>
        <p:nvGrpSpPr>
          <p:cNvPr id="72" name="Group 16">
            <a:extLst>
              <a:ext uri="{FF2B5EF4-FFF2-40B4-BE49-F238E27FC236}">
                <a16:creationId xmlns:a16="http://schemas.microsoft.com/office/drawing/2014/main" id="{13688EE7-4BFF-4052-8098-06357120B8AF}"/>
              </a:ext>
            </a:extLst>
          </p:cNvPr>
          <p:cNvGrpSpPr/>
          <p:nvPr/>
        </p:nvGrpSpPr>
        <p:grpSpPr>
          <a:xfrm>
            <a:off x="9275484" y="6080741"/>
            <a:ext cx="1155047" cy="1155047"/>
            <a:chOff x="9030253" y="3167785"/>
            <a:chExt cx="1155047" cy="1155047"/>
          </a:xfrm>
        </p:grpSpPr>
        <p:sp>
          <p:nvSpPr>
            <p:cNvPr id="73" name="Oval 12">
              <a:extLst>
                <a:ext uri="{FF2B5EF4-FFF2-40B4-BE49-F238E27FC236}">
                  <a16:creationId xmlns:a16="http://schemas.microsoft.com/office/drawing/2014/main" id="{DBBBC523-1E48-4BB9-A408-52C22D31E5D8}"/>
                </a:ext>
              </a:extLst>
            </p:cNvPr>
            <p:cNvSpPr/>
            <p:nvPr/>
          </p:nvSpPr>
          <p:spPr>
            <a:xfrm>
              <a:off x="9030253" y="3167785"/>
              <a:ext cx="1155047" cy="1155047"/>
            </a:xfrm>
            <a:prstGeom prst="ellipse">
              <a:avLst/>
            </a:prstGeom>
            <a:solidFill>
              <a:schemeClr val="bg1"/>
            </a:solidFill>
            <a:ln w="1016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4" name="Graphic 23" descr="Thumbs up sign">
              <a:extLst>
                <a:ext uri="{FF2B5EF4-FFF2-40B4-BE49-F238E27FC236}">
                  <a16:creationId xmlns:a16="http://schemas.microsoft.com/office/drawing/2014/main" id="{375FF11E-B225-4229-AD5E-66F850A8E2AB}"/>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287736" y="3438968"/>
              <a:ext cx="640080" cy="640080"/>
            </a:xfrm>
            <a:prstGeom prst="rect">
              <a:avLst/>
            </a:prstGeom>
          </p:spPr>
        </p:pic>
      </p:grpSp>
      <p:grpSp>
        <p:nvGrpSpPr>
          <p:cNvPr id="78" name="Group 7">
            <a:extLst>
              <a:ext uri="{FF2B5EF4-FFF2-40B4-BE49-F238E27FC236}">
                <a16:creationId xmlns:a16="http://schemas.microsoft.com/office/drawing/2014/main" id="{5027D1CD-C111-4462-BCEE-799329DB241F}"/>
              </a:ext>
            </a:extLst>
          </p:cNvPr>
          <p:cNvGrpSpPr/>
          <p:nvPr/>
        </p:nvGrpSpPr>
        <p:grpSpPr>
          <a:xfrm>
            <a:off x="7417563" y="2062915"/>
            <a:ext cx="1155047" cy="1155047"/>
            <a:chOff x="5518476" y="509442"/>
            <a:chExt cx="1155047" cy="1155047"/>
          </a:xfrm>
        </p:grpSpPr>
        <p:sp>
          <p:nvSpPr>
            <p:cNvPr id="79" name="Oval 10">
              <a:extLst>
                <a:ext uri="{FF2B5EF4-FFF2-40B4-BE49-F238E27FC236}">
                  <a16:creationId xmlns:a16="http://schemas.microsoft.com/office/drawing/2014/main" id="{D023A667-DBE3-4060-AFC4-606E2FCD2E80}"/>
                </a:ext>
              </a:extLst>
            </p:cNvPr>
            <p:cNvSpPr/>
            <p:nvPr/>
          </p:nvSpPr>
          <p:spPr>
            <a:xfrm>
              <a:off x="5518476" y="509442"/>
              <a:ext cx="1155047" cy="1155047"/>
            </a:xfrm>
            <a:prstGeom prst="ellipse">
              <a:avLst/>
            </a:prstGeom>
            <a:solidFill>
              <a:schemeClr val="bg1"/>
            </a:solidFill>
            <a:ln w="101600">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0" name="Graphic 27" descr="Hot air balloon">
              <a:extLst>
                <a:ext uri="{FF2B5EF4-FFF2-40B4-BE49-F238E27FC236}">
                  <a16:creationId xmlns:a16="http://schemas.microsoft.com/office/drawing/2014/main" id="{A4264068-F2DA-45A0-9D7E-64C9A666F82B}"/>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775959" y="766925"/>
              <a:ext cx="640080" cy="640080"/>
            </a:xfrm>
            <a:prstGeom prst="rect">
              <a:avLst/>
            </a:prstGeom>
          </p:spPr>
        </p:pic>
      </p:grpSp>
      <p:grpSp>
        <p:nvGrpSpPr>
          <p:cNvPr id="81" name="Group 20">
            <a:extLst>
              <a:ext uri="{FF2B5EF4-FFF2-40B4-BE49-F238E27FC236}">
                <a16:creationId xmlns:a16="http://schemas.microsoft.com/office/drawing/2014/main" id="{68FB4C8F-A015-4BAF-A12B-BFA7A21AA0A2}"/>
              </a:ext>
            </a:extLst>
          </p:cNvPr>
          <p:cNvGrpSpPr/>
          <p:nvPr/>
        </p:nvGrpSpPr>
        <p:grpSpPr>
          <a:xfrm>
            <a:off x="2995589" y="5991190"/>
            <a:ext cx="1964322" cy="867130"/>
            <a:chOff x="3130189" y="5451960"/>
            <a:chExt cx="1964322" cy="867130"/>
          </a:xfrm>
        </p:grpSpPr>
        <p:sp>
          <p:nvSpPr>
            <p:cNvPr id="82" name="TextBox 28">
              <a:extLst>
                <a:ext uri="{FF2B5EF4-FFF2-40B4-BE49-F238E27FC236}">
                  <a16:creationId xmlns:a16="http://schemas.microsoft.com/office/drawing/2014/main" id="{952A9B3A-C712-4FEC-BD27-CB6F56366EAD}"/>
                </a:ext>
              </a:extLst>
            </p:cNvPr>
            <p:cNvSpPr txBox="1"/>
            <p:nvPr/>
          </p:nvSpPr>
          <p:spPr>
            <a:xfrm>
              <a:off x="3130189" y="5451960"/>
              <a:ext cx="897563" cy="584775"/>
            </a:xfrm>
            <a:prstGeom prst="rect">
              <a:avLst/>
            </a:prstGeom>
            <a:noFill/>
          </p:spPr>
          <p:txBody>
            <a:bodyPr wrap="square" rtlCol="0">
              <a:spAutoFit/>
            </a:bodyPr>
            <a:lstStyle/>
            <a:p>
              <a:r>
                <a:rPr lang="en-US" sz="3200" dirty="0">
                  <a:solidFill>
                    <a:srgbClr val="DB4A44"/>
                  </a:solidFill>
                  <a:latin typeface="Oswald" panose="02000503000000000000" pitchFamily="2" charset="0"/>
                </a:rPr>
                <a:t>1</a:t>
              </a:r>
            </a:p>
          </p:txBody>
        </p:sp>
        <p:sp>
          <p:nvSpPr>
            <p:cNvPr id="83" name="TextBox 29">
              <a:extLst>
                <a:ext uri="{FF2B5EF4-FFF2-40B4-BE49-F238E27FC236}">
                  <a16:creationId xmlns:a16="http://schemas.microsoft.com/office/drawing/2014/main" id="{FEB7D320-7C0C-4F2B-A9D1-259A6E518001}"/>
                </a:ext>
              </a:extLst>
            </p:cNvPr>
            <p:cNvSpPr txBox="1"/>
            <p:nvPr/>
          </p:nvSpPr>
          <p:spPr>
            <a:xfrm>
              <a:off x="3130189" y="5918980"/>
              <a:ext cx="1964322" cy="400110"/>
            </a:xfrm>
            <a:prstGeom prst="rect">
              <a:avLst/>
            </a:prstGeom>
            <a:noFill/>
          </p:spPr>
          <p:txBody>
            <a:bodyPr wrap="square" rtlCol="0">
              <a:spAutoFit/>
            </a:bodyPr>
            <a:lstStyle/>
            <a:p>
              <a:r>
                <a:rPr lang="ar-SY" sz="2000" dirty="0">
                  <a:latin typeface="Oswald" panose="02000503000000000000" pitchFamily="2" charset="0"/>
                </a:rPr>
                <a:t>قطاع الطاقة</a:t>
              </a:r>
              <a:endParaRPr lang="en-US" sz="2000" dirty="0">
                <a:latin typeface="Oswald" panose="02000503000000000000" pitchFamily="2" charset="0"/>
              </a:endParaRPr>
            </a:p>
          </p:txBody>
        </p:sp>
      </p:grpSp>
      <p:sp>
        <p:nvSpPr>
          <p:cNvPr id="84" name="TextBox 30">
            <a:extLst>
              <a:ext uri="{FF2B5EF4-FFF2-40B4-BE49-F238E27FC236}">
                <a16:creationId xmlns:a16="http://schemas.microsoft.com/office/drawing/2014/main" id="{7E521DD1-930F-4963-AF11-E8064B28DE58}"/>
              </a:ext>
            </a:extLst>
          </p:cNvPr>
          <p:cNvSpPr txBox="1"/>
          <p:nvPr/>
        </p:nvSpPr>
        <p:spPr>
          <a:xfrm>
            <a:off x="-1749921" y="5251167"/>
            <a:ext cx="3807483" cy="1323439"/>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مجالاته متعددة مثل:</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 النفط والطاقة المتجددة والغاز</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الإمكانات الإنتاجية في قطاع</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الطاقة المتجددة، مثل:</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 مشروع الطاقة الشمسية</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5" name="Group 22">
            <a:extLst>
              <a:ext uri="{FF2B5EF4-FFF2-40B4-BE49-F238E27FC236}">
                <a16:creationId xmlns:a16="http://schemas.microsoft.com/office/drawing/2014/main" id="{92761E7A-2FC2-447F-988F-DB81713369BE}"/>
              </a:ext>
            </a:extLst>
          </p:cNvPr>
          <p:cNvGrpSpPr/>
          <p:nvPr/>
        </p:nvGrpSpPr>
        <p:grpSpPr>
          <a:xfrm>
            <a:off x="2573244" y="4402199"/>
            <a:ext cx="1964322" cy="1174986"/>
            <a:chOff x="2370823" y="3730285"/>
            <a:chExt cx="1964322" cy="1174986"/>
          </a:xfrm>
        </p:grpSpPr>
        <p:sp>
          <p:nvSpPr>
            <p:cNvPr id="86" name="TextBox 33">
              <a:extLst>
                <a:ext uri="{FF2B5EF4-FFF2-40B4-BE49-F238E27FC236}">
                  <a16:creationId xmlns:a16="http://schemas.microsoft.com/office/drawing/2014/main" id="{3454929B-C98F-4C62-8E12-0BD24995BA62}"/>
                </a:ext>
              </a:extLst>
            </p:cNvPr>
            <p:cNvSpPr txBox="1"/>
            <p:nvPr/>
          </p:nvSpPr>
          <p:spPr>
            <a:xfrm>
              <a:off x="3204616" y="3730285"/>
              <a:ext cx="897563" cy="584775"/>
            </a:xfrm>
            <a:prstGeom prst="rect">
              <a:avLst/>
            </a:prstGeom>
            <a:noFill/>
          </p:spPr>
          <p:txBody>
            <a:bodyPr wrap="square" rtlCol="0">
              <a:spAutoFit/>
            </a:bodyPr>
            <a:lstStyle/>
            <a:p>
              <a:r>
                <a:rPr lang="en-US" sz="3200" dirty="0">
                  <a:solidFill>
                    <a:srgbClr val="FF9900"/>
                  </a:solidFill>
                  <a:latin typeface="Oswald" panose="02000503000000000000" pitchFamily="2" charset="0"/>
                </a:rPr>
                <a:t>2</a:t>
              </a:r>
            </a:p>
          </p:txBody>
        </p:sp>
        <p:sp>
          <p:nvSpPr>
            <p:cNvPr id="87" name="TextBox 34">
              <a:extLst>
                <a:ext uri="{FF2B5EF4-FFF2-40B4-BE49-F238E27FC236}">
                  <a16:creationId xmlns:a16="http://schemas.microsoft.com/office/drawing/2014/main" id="{A3EA9868-0B08-48A9-8991-96722967361A}"/>
                </a:ext>
              </a:extLst>
            </p:cNvPr>
            <p:cNvSpPr txBox="1"/>
            <p:nvPr/>
          </p:nvSpPr>
          <p:spPr>
            <a:xfrm>
              <a:off x="2370823" y="4197385"/>
              <a:ext cx="1964322" cy="707886"/>
            </a:xfrm>
            <a:prstGeom prst="rect">
              <a:avLst/>
            </a:prstGeom>
            <a:noFill/>
          </p:spPr>
          <p:txBody>
            <a:bodyPr wrap="square" rtlCol="0">
              <a:spAutoFit/>
            </a:bodyPr>
            <a:lstStyle/>
            <a:p>
              <a:pPr algn="ctr"/>
              <a:r>
                <a:rPr lang="ar-SY" sz="2000" dirty="0">
                  <a:latin typeface="Oswald" panose="02000503000000000000" pitchFamily="2" charset="0"/>
                </a:rPr>
                <a:t>قطاع </a:t>
              </a:r>
            </a:p>
            <a:p>
              <a:pPr algn="ctr"/>
              <a:r>
                <a:rPr lang="ar-SY" sz="2000" dirty="0">
                  <a:latin typeface="Oswald" panose="02000503000000000000" pitchFamily="2" charset="0"/>
                </a:rPr>
                <a:t>الصناعات التحويلية</a:t>
              </a:r>
              <a:endParaRPr lang="en-US" sz="2000" dirty="0">
                <a:latin typeface="Oswald" panose="02000503000000000000" pitchFamily="2" charset="0"/>
              </a:endParaRPr>
            </a:p>
          </p:txBody>
        </p:sp>
      </p:grpSp>
      <p:sp>
        <p:nvSpPr>
          <p:cNvPr id="88" name="TextBox 35">
            <a:extLst>
              <a:ext uri="{FF2B5EF4-FFF2-40B4-BE49-F238E27FC236}">
                <a16:creationId xmlns:a16="http://schemas.microsoft.com/office/drawing/2014/main" id="{6570C523-5FE1-4D99-A9CB-FB73ED85D58C}"/>
              </a:ext>
            </a:extLst>
          </p:cNvPr>
          <p:cNvSpPr txBox="1"/>
          <p:nvPr/>
        </p:nvSpPr>
        <p:spPr>
          <a:xfrm>
            <a:off x="0" y="3092192"/>
            <a:ext cx="1995044" cy="1569660"/>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يتضمن تكرير النفط والصناعات البتروكيماوية والبلاستيك،</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 ويعد هذا القطاع من القطاعات الإنتاجية الصاعدة في الاقتصاد الوطني</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89" name="Group 24">
            <a:extLst>
              <a:ext uri="{FF2B5EF4-FFF2-40B4-BE49-F238E27FC236}">
                <a16:creationId xmlns:a16="http://schemas.microsoft.com/office/drawing/2014/main" id="{2055E27D-CA35-40A5-9606-DCB4A134F34D}"/>
              </a:ext>
            </a:extLst>
          </p:cNvPr>
          <p:cNvGrpSpPr/>
          <p:nvPr/>
        </p:nvGrpSpPr>
        <p:grpSpPr>
          <a:xfrm>
            <a:off x="4016385" y="3217962"/>
            <a:ext cx="1964322" cy="788311"/>
            <a:chOff x="3653397" y="2424496"/>
            <a:chExt cx="1964322" cy="788311"/>
          </a:xfrm>
        </p:grpSpPr>
        <p:sp>
          <p:nvSpPr>
            <p:cNvPr id="90" name="TextBox 37">
              <a:extLst>
                <a:ext uri="{FF2B5EF4-FFF2-40B4-BE49-F238E27FC236}">
                  <a16:creationId xmlns:a16="http://schemas.microsoft.com/office/drawing/2014/main" id="{45A5E9AA-242A-4E1F-9946-45FC2077CE18}"/>
                </a:ext>
              </a:extLst>
            </p:cNvPr>
            <p:cNvSpPr txBox="1"/>
            <p:nvPr/>
          </p:nvSpPr>
          <p:spPr>
            <a:xfrm>
              <a:off x="3935832" y="2424496"/>
              <a:ext cx="897563" cy="584775"/>
            </a:xfrm>
            <a:prstGeom prst="rect">
              <a:avLst/>
            </a:prstGeom>
            <a:noFill/>
          </p:spPr>
          <p:txBody>
            <a:bodyPr wrap="square" rtlCol="0">
              <a:spAutoFit/>
            </a:bodyPr>
            <a:lstStyle/>
            <a:p>
              <a:r>
                <a:rPr lang="en-US" sz="3200" dirty="0">
                  <a:solidFill>
                    <a:srgbClr val="CC00CC"/>
                  </a:solidFill>
                  <a:latin typeface="Oswald" panose="02000503000000000000" pitchFamily="2" charset="0"/>
                </a:rPr>
                <a:t>3</a:t>
              </a:r>
            </a:p>
          </p:txBody>
        </p:sp>
        <p:sp>
          <p:nvSpPr>
            <p:cNvPr id="91" name="TextBox 38">
              <a:extLst>
                <a:ext uri="{FF2B5EF4-FFF2-40B4-BE49-F238E27FC236}">
                  <a16:creationId xmlns:a16="http://schemas.microsoft.com/office/drawing/2014/main" id="{79A70203-147D-4048-87F5-16B2D634FC79}"/>
                </a:ext>
              </a:extLst>
            </p:cNvPr>
            <p:cNvSpPr txBox="1"/>
            <p:nvPr/>
          </p:nvSpPr>
          <p:spPr>
            <a:xfrm>
              <a:off x="3653397" y="2812697"/>
              <a:ext cx="1964322" cy="400110"/>
            </a:xfrm>
            <a:prstGeom prst="rect">
              <a:avLst/>
            </a:prstGeom>
            <a:noFill/>
          </p:spPr>
          <p:txBody>
            <a:bodyPr wrap="square" rtlCol="0">
              <a:spAutoFit/>
            </a:bodyPr>
            <a:lstStyle/>
            <a:p>
              <a:r>
                <a:rPr lang="ar-SY" sz="2000" dirty="0">
                  <a:latin typeface="Oswald" panose="02000503000000000000" pitchFamily="2" charset="0"/>
                </a:rPr>
                <a:t>قطاع الخدمات</a:t>
              </a:r>
              <a:endParaRPr lang="en-US" sz="2000" dirty="0">
                <a:latin typeface="Oswald" panose="02000503000000000000" pitchFamily="2" charset="0"/>
              </a:endParaRPr>
            </a:p>
          </p:txBody>
        </p:sp>
      </p:grpSp>
      <p:sp>
        <p:nvSpPr>
          <p:cNvPr id="92" name="TextBox 39">
            <a:extLst>
              <a:ext uri="{FF2B5EF4-FFF2-40B4-BE49-F238E27FC236}">
                <a16:creationId xmlns:a16="http://schemas.microsoft.com/office/drawing/2014/main" id="{FC737988-CC22-438B-8667-A8DDC9ACA00A}"/>
              </a:ext>
            </a:extLst>
          </p:cNvPr>
          <p:cNvSpPr txBox="1"/>
          <p:nvPr/>
        </p:nvSpPr>
        <p:spPr>
          <a:xfrm>
            <a:off x="876813" y="1325188"/>
            <a:ext cx="2797862" cy="1323439"/>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ويتضمن إمكانات إنتاجية محلية في</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مجالات مختلفة، مثل: الاتصالات، وتقنية</a:t>
            </a:r>
          </a:p>
          <a:p>
            <a:pPr algn="r"/>
            <a:r>
              <a:rPr lang="ar-SY" sz="1600" dirty="0">
                <a:latin typeface="Open Sans" panose="020B0606030504020204" pitchFamily="34" charset="0"/>
                <a:ea typeface="Open Sans" panose="020B0606030504020204" pitchFamily="34" charset="0"/>
                <a:cs typeface="Open Sans" panose="020B0606030504020204" pitchFamily="34" charset="0"/>
              </a:rPr>
              <a:t>المعلومات، والرعاية الصحية، والمعارض، والتسويق، والتعليم، والأغذية، والتدريب، والمصارف</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3" name="Group 26">
            <a:extLst>
              <a:ext uri="{FF2B5EF4-FFF2-40B4-BE49-F238E27FC236}">
                <a16:creationId xmlns:a16="http://schemas.microsoft.com/office/drawing/2014/main" id="{4F06A070-5EE6-49B5-BDB0-FC007A7F8D5C}"/>
              </a:ext>
            </a:extLst>
          </p:cNvPr>
          <p:cNvGrpSpPr/>
          <p:nvPr/>
        </p:nvGrpSpPr>
        <p:grpSpPr>
          <a:xfrm>
            <a:off x="6963191" y="3175117"/>
            <a:ext cx="1964322" cy="862092"/>
            <a:chOff x="5193325" y="1718198"/>
            <a:chExt cx="1964322" cy="862092"/>
          </a:xfrm>
        </p:grpSpPr>
        <p:sp>
          <p:nvSpPr>
            <p:cNvPr id="94" name="TextBox 41">
              <a:extLst>
                <a:ext uri="{FF2B5EF4-FFF2-40B4-BE49-F238E27FC236}">
                  <a16:creationId xmlns:a16="http://schemas.microsoft.com/office/drawing/2014/main" id="{CDBFE388-3088-4C10-89AE-574D252207CD}"/>
                </a:ext>
              </a:extLst>
            </p:cNvPr>
            <p:cNvSpPr txBox="1"/>
            <p:nvPr/>
          </p:nvSpPr>
          <p:spPr>
            <a:xfrm>
              <a:off x="5676971" y="1718198"/>
              <a:ext cx="897563" cy="584775"/>
            </a:xfrm>
            <a:prstGeom prst="rect">
              <a:avLst/>
            </a:prstGeom>
            <a:noFill/>
          </p:spPr>
          <p:txBody>
            <a:bodyPr wrap="square" rtlCol="0">
              <a:spAutoFit/>
            </a:bodyPr>
            <a:lstStyle/>
            <a:p>
              <a:pPr algn="ctr"/>
              <a:r>
                <a:rPr lang="en-US" sz="3200" dirty="0">
                  <a:solidFill>
                    <a:srgbClr val="00CC99"/>
                  </a:solidFill>
                  <a:latin typeface="Oswald" panose="02000503000000000000" pitchFamily="2" charset="0"/>
                </a:rPr>
                <a:t>4</a:t>
              </a:r>
            </a:p>
          </p:txBody>
        </p:sp>
        <p:sp>
          <p:nvSpPr>
            <p:cNvPr id="95" name="TextBox 42">
              <a:extLst>
                <a:ext uri="{FF2B5EF4-FFF2-40B4-BE49-F238E27FC236}">
                  <a16:creationId xmlns:a16="http://schemas.microsoft.com/office/drawing/2014/main" id="{30E2F9BB-0968-4860-A88E-C4F60D81D445}"/>
                </a:ext>
              </a:extLst>
            </p:cNvPr>
            <p:cNvSpPr txBox="1"/>
            <p:nvPr/>
          </p:nvSpPr>
          <p:spPr>
            <a:xfrm>
              <a:off x="5193325" y="2180180"/>
              <a:ext cx="1964322" cy="400110"/>
            </a:xfrm>
            <a:prstGeom prst="rect">
              <a:avLst/>
            </a:prstGeom>
            <a:noFill/>
          </p:spPr>
          <p:txBody>
            <a:bodyPr wrap="square" rtlCol="0">
              <a:spAutoFit/>
            </a:bodyPr>
            <a:lstStyle/>
            <a:p>
              <a:pPr algn="ctr"/>
              <a:r>
                <a:rPr lang="ar-SY" sz="2000" dirty="0">
                  <a:latin typeface="Oswald" panose="02000503000000000000" pitchFamily="2" charset="0"/>
                </a:rPr>
                <a:t>قطاع الزراعة</a:t>
              </a:r>
              <a:endParaRPr lang="en-US" sz="2000" dirty="0">
                <a:latin typeface="Oswald" panose="02000503000000000000" pitchFamily="2" charset="0"/>
              </a:endParaRPr>
            </a:p>
          </p:txBody>
        </p:sp>
      </p:grpSp>
      <p:sp>
        <p:nvSpPr>
          <p:cNvPr id="96" name="TextBox 43">
            <a:extLst>
              <a:ext uri="{FF2B5EF4-FFF2-40B4-BE49-F238E27FC236}">
                <a16:creationId xmlns:a16="http://schemas.microsoft.com/office/drawing/2014/main" id="{6F072F20-C7A4-4301-8079-0D8A8D7A279B}"/>
              </a:ext>
            </a:extLst>
          </p:cNvPr>
          <p:cNvSpPr txBox="1"/>
          <p:nvPr/>
        </p:nvSpPr>
        <p:spPr>
          <a:xfrm>
            <a:off x="7796589" y="1670453"/>
            <a:ext cx="4418822" cy="584775"/>
          </a:xfrm>
          <a:prstGeom prst="rect">
            <a:avLst/>
          </a:prstGeom>
          <a:noFill/>
        </p:spPr>
        <p:txBody>
          <a:bodyPr wrap="square" rtlCol="0">
            <a:spAutoFit/>
          </a:bodyPr>
          <a:lstStyle/>
          <a:p>
            <a:pPr algn="ctr"/>
            <a:r>
              <a:rPr lang="ar-SY" sz="1600" dirty="0">
                <a:latin typeface="Open Sans" panose="020B0606030504020204" pitchFamily="34" charset="0"/>
                <a:ea typeface="Open Sans" panose="020B0606030504020204" pitchFamily="34" charset="0"/>
                <a:cs typeface="Open Sans" panose="020B0606030504020204" pitchFamily="34" charset="0"/>
              </a:rPr>
              <a:t>يتضمن مجالات الزراعة الحديثة وتقنياتها</a:t>
            </a:r>
          </a:p>
          <a:p>
            <a:pPr algn="ctr"/>
            <a:r>
              <a:rPr lang="ar-SY" sz="1600" dirty="0">
                <a:latin typeface="Open Sans" panose="020B0606030504020204" pitchFamily="34" charset="0"/>
                <a:ea typeface="Open Sans" panose="020B0606030504020204" pitchFamily="34" charset="0"/>
                <a:cs typeface="Open Sans" panose="020B0606030504020204" pitchFamily="34" charset="0"/>
              </a:rPr>
              <a:t>المختلفة، وتصنيع المنتجات، مثل: التمور وغيرها</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97" name="Group 235">
            <a:extLst>
              <a:ext uri="{FF2B5EF4-FFF2-40B4-BE49-F238E27FC236}">
                <a16:creationId xmlns:a16="http://schemas.microsoft.com/office/drawing/2014/main" id="{BC362800-76A9-467E-A5F0-1738DB1EE88A}"/>
              </a:ext>
            </a:extLst>
          </p:cNvPr>
          <p:cNvGrpSpPr/>
          <p:nvPr/>
        </p:nvGrpSpPr>
        <p:grpSpPr>
          <a:xfrm>
            <a:off x="7637411" y="4362423"/>
            <a:ext cx="1964322" cy="1162186"/>
            <a:chOff x="7173673" y="2504604"/>
            <a:chExt cx="1964322" cy="1162186"/>
          </a:xfrm>
        </p:grpSpPr>
        <p:sp>
          <p:nvSpPr>
            <p:cNvPr id="98" name="TextBox 45">
              <a:extLst>
                <a:ext uri="{FF2B5EF4-FFF2-40B4-BE49-F238E27FC236}">
                  <a16:creationId xmlns:a16="http://schemas.microsoft.com/office/drawing/2014/main" id="{969CE289-863E-4ACA-9AD2-85E533DEE97C}"/>
                </a:ext>
              </a:extLst>
            </p:cNvPr>
            <p:cNvSpPr txBox="1"/>
            <p:nvPr/>
          </p:nvSpPr>
          <p:spPr>
            <a:xfrm>
              <a:off x="7615947" y="2504604"/>
              <a:ext cx="897563" cy="584775"/>
            </a:xfrm>
            <a:prstGeom prst="rect">
              <a:avLst/>
            </a:prstGeom>
            <a:noFill/>
          </p:spPr>
          <p:txBody>
            <a:bodyPr wrap="square" rtlCol="0">
              <a:spAutoFit/>
            </a:bodyPr>
            <a:lstStyle/>
            <a:p>
              <a:pPr algn="r"/>
              <a:r>
                <a:rPr lang="en-US" sz="3200" dirty="0">
                  <a:solidFill>
                    <a:srgbClr val="0066CC"/>
                  </a:solidFill>
                  <a:latin typeface="Oswald" panose="02000503000000000000" pitchFamily="2" charset="0"/>
                </a:rPr>
                <a:t>5</a:t>
              </a:r>
            </a:p>
          </p:txBody>
        </p:sp>
        <p:sp>
          <p:nvSpPr>
            <p:cNvPr id="99" name="TextBox 46">
              <a:extLst>
                <a:ext uri="{FF2B5EF4-FFF2-40B4-BE49-F238E27FC236}">
                  <a16:creationId xmlns:a16="http://schemas.microsoft.com/office/drawing/2014/main" id="{F9D0FA52-52D2-4C6D-8DDF-E59321883E71}"/>
                </a:ext>
              </a:extLst>
            </p:cNvPr>
            <p:cNvSpPr txBox="1"/>
            <p:nvPr/>
          </p:nvSpPr>
          <p:spPr>
            <a:xfrm>
              <a:off x="7173673" y="2958904"/>
              <a:ext cx="1964322" cy="707886"/>
            </a:xfrm>
            <a:prstGeom prst="rect">
              <a:avLst/>
            </a:prstGeom>
            <a:noFill/>
          </p:spPr>
          <p:txBody>
            <a:bodyPr wrap="square" rtlCol="0">
              <a:spAutoFit/>
            </a:bodyPr>
            <a:lstStyle/>
            <a:p>
              <a:pPr algn="ctr"/>
              <a:r>
                <a:rPr lang="ar-SY" sz="2000" dirty="0">
                  <a:latin typeface="Oswald" panose="02000503000000000000" pitchFamily="2" charset="0"/>
                </a:rPr>
                <a:t>قطاع السياحة </a:t>
              </a:r>
            </a:p>
            <a:p>
              <a:pPr algn="ctr"/>
              <a:r>
                <a:rPr lang="ar-SY" sz="2000" dirty="0">
                  <a:latin typeface="Oswald" panose="02000503000000000000" pitchFamily="2" charset="0"/>
                </a:rPr>
                <a:t>والثقافة</a:t>
              </a:r>
              <a:endParaRPr lang="en-US" sz="2000" dirty="0">
                <a:latin typeface="Oswald" panose="02000503000000000000" pitchFamily="2" charset="0"/>
              </a:endParaRPr>
            </a:p>
          </p:txBody>
        </p:sp>
      </p:grpSp>
      <p:sp>
        <p:nvSpPr>
          <p:cNvPr id="100" name="TextBox 47">
            <a:extLst>
              <a:ext uri="{FF2B5EF4-FFF2-40B4-BE49-F238E27FC236}">
                <a16:creationId xmlns:a16="http://schemas.microsoft.com/office/drawing/2014/main" id="{18904483-F573-4B1B-87AD-E6C327B296EB}"/>
              </a:ext>
            </a:extLst>
          </p:cNvPr>
          <p:cNvSpPr txBox="1"/>
          <p:nvPr/>
        </p:nvSpPr>
        <p:spPr>
          <a:xfrm>
            <a:off x="9920931" y="3435285"/>
            <a:ext cx="2336740" cy="1815882"/>
          </a:xfrm>
          <a:prstGeom prst="rect">
            <a:avLst/>
          </a:prstGeom>
          <a:noFill/>
        </p:spPr>
        <p:txBody>
          <a:bodyPr wrap="square" rtlCol="0">
            <a:spAutoFit/>
          </a:bodyPr>
          <a:lstStyle/>
          <a:p>
            <a:pPr algn="r"/>
            <a:r>
              <a:rPr lang="ar-SY" sz="1600" dirty="0">
                <a:latin typeface="Open Sans" panose="020B0606030504020204" pitchFamily="34" charset="0"/>
                <a:ea typeface="Open Sans" panose="020B0606030504020204" pitchFamily="34" charset="0"/>
                <a:cs typeface="Open Sans" panose="020B0606030504020204" pitchFamily="34" charset="0"/>
              </a:rPr>
              <a:t>يتضمن استثمار الإمكانات السياحية والثقافية والتراثية والتاريخية الغنية في المملكة، وهو قطاع واعد، وتتخذ حكومة وطني عدداً من السياسات لدعمه وتوفير فرص عمل واسعة للمواطنين.</a:t>
            </a:r>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grpSp>
        <p:nvGrpSpPr>
          <p:cNvPr id="101" name="Group 236">
            <a:extLst>
              <a:ext uri="{FF2B5EF4-FFF2-40B4-BE49-F238E27FC236}">
                <a16:creationId xmlns:a16="http://schemas.microsoft.com/office/drawing/2014/main" id="{AC3B4BC9-BDCD-4833-A39E-0F751DE0503A}"/>
              </a:ext>
            </a:extLst>
          </p:cNvPr>
          <p:cNvGrpSpPr/>
          <p:nvPr/>
        </p:nvGrpSpPr>
        <p:grpSpPr>
          <a:xfrm>
            <a:off x="7209825" y="5810847"/>
            <a:ext cx="1964322" cy="1169868"/>
            <a:chOff x="7078032" y="3844968"/>
            <a:chExt cx="1964322" cy="1169868"/>
          </a:xfrm>
        </p:grpSpPr>
        <p:sp>
          <p:nvSpPr>
            <p:cNvPr id="102" name="TextBox 49">
              <a:extLst>
                <a:ext uri="{FF2B5EF4-FFF2-40B4-BE49-F238E27FC236}">
                  <a16:creationId xmlns:a16="http://schemas.microsoft.com/office/drawing/2014/main" id="{81D34788-2F60-46F5-BC85-1CC9B3A733A8}"/>
                </a:ext>
              </a:extLst>
            </p:cNvPr>
            <p:cNvSpPr txBox="1"/>
            <p:nvPr/>
          </p:nvSpPr>
          <p:spPr>
            <a:xfrm>
              <a:off x="8144791" y="3844968"/>
              <a:ext cx="897563" cy="584775"/>
            </a:xfrm>
            <a:prstGeom prst="rect">
              <a:avLst/>
            </a:prstGeom>
            <a:noFill/>
          </p:spPr>
          <p:txBody>
            <a:bodyPr wrap="square" rtlCol="0">
              <a:spAutoFit/>
            </a:bodyPr>
            <a:lstStyle/>
            <a:p>
              <a:pPr algn="r"/>
              <a:r>
                <a:rPr lang="en-US" sz="3200" dirty="0">
                  <a:solidFill>
                    <a:srgbClr val="FF0066"/>
                  </a:solidFill>
                  <a:latin typeface="Oswald" panose="02000503000000000000" pitchFamily="2" charset="0"/>
                </a:rPr>
                <a:t>6</a:t>
              </a:r>
            </a:p>
          </p:txBody>
        </p:sp>
        <p:sp>
          <p:nvSpPr>
            <p:cNvPr id="103" name="TextBox 50">
              <a:extLst>
                <a:ext uri="{FF2B5EF4-FFF2-40B4-BE49-F238E27FC236}">
                  <a16:creationId xmlns:a16="http://schemas.microsoft.com/office/drawing/2014/main" id="{EB548FC2-A8FB-4439-8D21-54C442A8278E}"/>
                </a:ext>
              </a:extLst>
            </p:cNvPr>
            <p:cNvSpPr txBox="1"/>
            <p:nvPr/>
          </p:nvSpPr>
          <p:spPr>
            <a:xfrm>
              <a:off x="7078032" y="4306950"/>
              <a:ext cx="1964322" cy="707886"/>
            </a:xfrm>
            <a:prstGeom prst="rect">
              <a:avLst/>
            </a:prstGeom>
            <a:noFill/>
          </p:spPr>
          <p:txBody>
            <a:bodyPr wrap="square" rtlCol="0">
              <a:spAutoFit/>
            </a:bodyPr>
            <a:lstStyle/>
            <a:p>
              <a:pPr algn="r"/>
              <a:r>
                <a:rPr lang="ar-SY" sz="2000" dirty="0">
                  <a:latin typeface="Oswald" panose="02000503000000000000" pitchFamily="2" charset="0"/>
                </a:rPr>
                <a:t>قطاع البنية</a:t>
              </a:r>
            </a:p>
            <a:p>
              <a:pPr algn="r"/>
              <a:r>
                <a:rPr lang="ar-SY" sz="2000" dirty="0">
                  <a:latin typeface="Oswald" panose="02000503000000000000" pitchFamily="2" charset="0"/>
                </a:rPr>
                <a:t> التحتية</a:t>
              </a:r>
              <a:endParaRPr lang="en-US" sz="2000" dirty="0">
                <a:latin typeface="Oswald" panose="02000503000000000000" pitchFamily="2" charset="0"/>
              </a:endParaRPr>
            </a:p>
          </p:txBody>
        </p:sp>
      </p:grpSp>
      <p:sp>
        <p:nvSpPr>
          <p:cNvPr id="107" name="Oval 1">
            <a:extLst>
              <a:ext uri="{FF2B5EF4-FFF2-40B4-BE49-F238E27FC236}">
                <a16:creationId xmlns:a16="http://schemas.microsoft.com/office/drawing/2014/main" id="{D8637517-109B-42A3-B467-BD03DF382ABB}"/>
              </a:ext>
            </a:extLst>
          </p:cNvPr>
          <p:cNvSpPr/>
          <p:nvPr/>
        </p:nvSpPr>
        <p:spPr>
          <a:xfrm>
            <a:off x="4144889" y="3940369"/>
            <a:ext cx="3944691" cy="3944691"/>
          </a:xfrm>
          <a:prstGeom prst="ellipse">
            <a:avLst/>
          </a:prstGeom>
          <a:solidFill>
            <a:srgbClr val="00CCFF"/>
          </a:solidFill>
          <a:ln>
            <a:noFill/>
          </a:ln>
          <a:effectLst>
            <a:innerShdw blurRad="812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4000" dirty="0">
                <a:solidFill>
                  <a:schemeClr val="accent2">
                    <a:lumMod val="75000"/>
                  </a:schemeClr>
                </a:solidFill>
              </a:rPr>
              <a:t>قطاع الصناعات التحويلية</a:t>
            </a:r>
            <a:endParaRPr lang="en-US" sz="4000" dirty="0">
              <a:solidFill>
                <a:schemeClr val="accent2">
                  <a:lumMod val="75000"/>
                </a:schemeClr>
              </a:solidFill>
            </a:endParaRPr>
          </a:p>
        </p:txBody>
      </p:sp>
      <p:sp>
        <p:nvSpPr>
          <p:cNvPr id="327" name="TextBox 47">
            <a:extLst>
              <a:ext uri="{FF2B5EF4-FFF2-40B4-BE49-F238E27FC236}">
                <a16:creationId xmlns:a16="http://schemas.microsoft.com/office/drawing/2014/main" id="{18904483-F573-4B1B-87AD-E6C327B296EB}"/>
              </a:ext>
            </a:extLst>
          </p:cNvPr>
          <p:cNvSpPr txBox="1"/>
          <p:nvPr/>
        </p:nvSpPr>
        <p:spPr>
          <a:xfrm>
            <a:off x="10387661" y="5890259"/>
            <a:ext cx="1827750" cy="923330"/>
          </a:xfrm>
          <a:prstGeom prst="rect">
            <a:avLst/>
          </a:prstGeom>
          <a:noFill/>
        </p:spPr>
        <p:txBody>
          <a:bodyPr wrap="square" rtlCol="0">
            <a:spAutoFit/>
          </a:bodyPr>
          <a:lstStyle/>
          <a:p>
            <a:pPr algn="r"/>
            <a:r>
              <a:rPr lang="ar-SY" dirty="0">
                <a:latin typeface="Open Sans" panose="020B0606030504020204" pitchFamily="34" charset="0"/>
                <a:ea typeface="Open Sans" panose="020B0606030504020204" pitchFamily="34" charset="0"/>
                <a:cs typeface="Open Sans" panose="020B0606030504020204" pitchFamily="34" charset="0"/>
              </a:rPr>
              <a:t>ويتضمن فرص عمل في الأعمال الإنشائية، والكهربائية، والنقل</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6518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63"/>
                                        </p:tgtEl>
                                        <p:attrNameLst>
                                          <p:attrName>style.visibility</p:attrName>
                                        </p:attrNameLst>
                                      </p:cBhvr>
                                      <p:to>
                                        <p:strVal val="visible"/>
                                      </p:to>
                                    </p:set>
                                    <p:anim calcmode="lin" valueType="num">
                                      <p:cBhvr>
                                        <p:cTn id="18" dur="500" fill="hold"/>
                                        <p:tgtEl>
                                          <p:spTgt spid="63"/>
                                        </p:tgtEl>
                                        <p:attrNameLst>
                                          <p:attrName>ppt_w</p:attrName>
                                        </p:attrNameLst>
                                      </p:cBhvr>
                                      <p:tavLst>
                                        <p:tav tm="0">
                                          <p:val>
                                            <p:fltVal val="0"/>
                                          </p:val>
                                        </p:tav>
                                        <p:tav tm="100000">
                                          <p:val>
                                            <p:strVal val="#ppt_w"/>
                                          </p:val>
                                        </p:tav>
                                      </p:tavLst>
                                    </p:anim>
                                    <p:anim calcmode="lin" valueType="num">
                                      <p:cBhvr>
                                        <p:cTn id="19" dur="500" fill="hold"/>
                                        <p:tgtEl>
                                          <p:spTgt spid="63"/>
                                        </p:tgtEl>
                                        <p:attrNameLst>
                                          <p:attrName>ppt_h</p:attrName>
                                        </p:attrNameLst>
                                      </p:cBhvr>
                                      <p:tavLst>
                                        <p:tav tm="0">
                                          <p:val>
                                            <p:fltVal val="0"/>
                                          </p:val>
                                        </p:tav>
                                        <p:tav tm="100000">
                                          <p:val>
                                            <p:strVal val="#ppt_h"/>
                                          </p:val>
                                        </p:tav>
                                      </p:tavLst>
                                    </p:anim>
                                  </p:childTnLst>
                                </p:cTn>
                              </p:par>
                              <p:par>
                                <p:cTn id="20" presetID="17" presetClass="entr" presetSubtype="8" fill="hold" nodeType="withEffect">
                                  <p:stCondLst>
                                    <p:cond delay="0"/>
                                  </p:stCondLst>
                                  <p:childTnLst>
                                    <p:set>
                                      <p:cBhvr>
                                        <p:cTn id="21" dur="1" fill="hold">
                                          <p:stCondLst>
                                            <p:cond delay="0"/>
                                          </p:stCondLst>
                                        </p:cTn>
                                        <p:tgtEl>
                                          <p:spTgt spid="81"/>
                                        </p:tgtEl>
                                        <p:attrNameLst>
                                          <p:attrName>style.visibility</p:attrName>
                                        </p:attrNameLst>
                                      </p:cBhvr>
                                      <p:to>
                                        <p:strVal val="visible"/>
                                      </p:to>
                                    </p:set>
                                    <p:anim calcmode="lin" valueType="num">
                                      <p:cBhvr>
                                        <p:cTn id="22" dur="500" fill="hold"/>
                                        <p:tgtEl>
                                          <p:spTgt spid="81"/>
                                        </p:tgtEl>
                                        <p:attrNameLst>
                                          <p:attrName>ppt_x</p:attrName>
                                        </p:attrNameLst>
                                      </p:cBhvr>
                                      <p:tavLst>
                                        <p:tav tm="0">
                                          <p:val>
                                            <p:strVal val="#ppt_x-#ppt_w/2"/>
                                          </p:val>
                                        </p:tav>
                                        <p:tav tm="100000">
                                          <p:val>
                                            <p:strVal val="#ppt_x"/>
                                          </p:val>
                                        </p:tav>
                                      </p:tavLst>
                                    </p:anim>
                                    <p:anim calcmode="lin" valueType="num">
                                      <p:cBhvr>
                                        <p:cTn id="23" dur="500" fill="hold"/>
                                        <p:tgtEl>
                                          <p:spTgt spid="81"/>
                                        </p:tgtEl>
                                        <p:attrNameLst>
                                          <p:attrName>ppt_y</p:attrName>
                                        </p:attrNameLst>
                                      </p:cBhvr>
                                      <p:tavLst>
                                        <p:tav tm="0">
                                          <p:val>
                                            <p:strVal val="#ppt_y"/>
                                          </p:val>
                                        </p:tav>
                                        <p:tav tm="100000">
                                          <p:val>
                                            <p:strVal val="#ppt_y"/>
                                          </p:val>
                                        </p:tav>
                                      </p:tavLst>
                                    </p:anim>
                                    <p:anim calcmode="lin" valueType="num">
                                      <p:cBhvr>
                                        <p:cTn id="24" dur="500" fill="hold"/>
                                        <p:tgtEl>
                                          <p:spTgt spid="81"/>
                                        </p:tgtEl>
                                        <p:attrNameLst>
                                          <p:attrName>ppt_w</p:attrName>
                                        </p:attrNameLst>
                                      </p:cBhvr>
                                      <p:tavLst>
                                        <p:tav tm="0">
                                          <p:val>
                                            <p:fltVal val="0"/>
                                          </p:val>
                                        </p:tav>
                                        <p:tav tm="100000">
                                          <p:val>
                                            <p:strVal val="#ppt_w"/>
                                          </p:val>
                                        </p:tav>
                                      </p:tavLst>
                                    </p:anim>
                                    <p:anim calcmode="lin" valueType="num">
                                      <p:cBhvr>
                                        <p:cTn id="25" dur="500" fill="hold"/>
                                        <p:tgtEl>
                                          <p:spTgt spid="81"/>
                                        </p:tgtEl>
                                        <p:attrNameLst>
                                          <p:attrName>ppt_h</p:attrName>
                                        </p:attrNameLst>
                                      </p:cBhvr>
                                      <p:tavLst>
                                        <p:tav tm="0">
                                          <p:val>
                                            <p:strVal val="#ppt_h"/>
                                          </p:val>
                                        </p:tav>
                                        <p:tav tm="100000">
                                          <p:val>
                                            <p:strVal val="#ppt_h"/>
                                          </p:val>
                                        </p:tav>
                                      </p:tavLst>
                                    </p:anim>
                                  </p:childTnLst>
                                </p:cTn>
                              </p:par>
                              <p:par>
                                <p:cTn id="26" presetID="17" presetClass="entr" presetSubtype="2"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p:cTn id="28" dur="500" fill="hold"/>
                                        <p:tgtEl>
                                          <p:spTgt spid="84"/>
                                        </p:tgtEl>
                                        <p:attrNameLst>
                                          <p:attrName>ppt_x</p:attrName>
                                        </p:attrNameLst>
                                      </p:cBhvr>
                                      <p:tavLst>
                                        <p:tav tm="0">
                                          <p:val>
                                            <p:strVal val="#ppt_x+#ppt_w/2"/>
                                          </p:val>
                                        </p:tav>
                                        <p:tav tm="100000">
                                          <p:val>
                                            <p:strVal val="#ppt_x"/>
                                          </p:val>
                                        </p:tav>
                                      </p:tavLst>
                                    </p:anim>
                                    <p:anim calcmode="lin" valueType="num">
                                      <p:cBhvr>
                                        <p:cTn id="29" dur="500" fill="hold"/>
                                        <p:tgtEl>
                                          <p:spTgt spid="84"/>
                                        </p:tgtEl>
                                        <p:attrNameLst>
                                          <p:attrName>ppt_y</p:attrName>
                                        </p:attrNameLst>
                                      </p:cBhvr>
                                      <p:tavLst>
                                        <p:tav tm="0">
                                          <p:val>
                                            <p:strVal val="#ppt_y"/>
                                          </p:val>
                                        </p:tav>
                                        <p:tav tm="100000">
                                          <p:val>
                                            <p:strVal val="#ppt_y"/>
                                          </p:val>
                                        </p:tav>
                                      </p:tavLst>
                                    </p:anim>
                                    <p:anim calcmode="lin" valueType="num">
                                      <p:cBhvr>
                                        <p:cTn id="30" dur="500" fill="hold"/>
                                        <p:tgtEl>
                                          <p:spTgt spid="84"/>
                                        </p:tgtEl>
                                        <p:attrNameLst>
                                          <p:attrName>ppt_w</p:attrName>
                                        </p:attrNameLst>
                                      </p:cBhvr>
                                      <p:tavLst>
                                        <p:tav tm="0">
                                          <p:val>
                                            <p:fltVal val="0"/>
                                          </p:val>
                                        </p:tav>
                                        <p:tav tm="100000">
                                          <p:val>
                                            <p:strVal val="#ppt_w"/>
                                          </p:val>
                                        </p:tav>
                                      </p:tavLst>
                                    </p:anim>
                                    <p:anim calcmode="lin" valueType="num">
                                      <p:cBhvr>
                                        <p:cTn id="31" dur="500" fill="hold"/>
                                        <p:tgtEl>
                                          <p:spTgt spid="84"/>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childTnLst>
                                </p:cTn>
                              </p:par>
                              <p:par>
                                <p:cTn id="38" presetID="17" presetClass="entr" presetSubtype="8" fill="hold" nodeType="withEffect">
                                  <p:stCondLst>
                                    <p:cond delay="0"/>
                                  </p:stCondLst>
                                  <p:childTnLst>
                                    <p:set>
                                      <p:cBhvr>
                                        <p:cTn id="39" dur="1" fill="hold">
                                          <p:stCondLst>
                                            <p:cond delay="0"/>
                                          </p:stCondLst>
                                        </p:cTn>
                                        <p:tgtEl>
                                          <p:spTgt spid="85"/>
                                        </p:tgtEl>
                                        <p:attrNameLst>
                                          <p:attrName>style.visibility</p:attrName>
                                        </p:attrNameLst>
                                      </p:cBhvr>
                                      <p:to>
                                        <p:strVal val="visible"/>
                                      </p:to>
                                    </p:set>
                                    <p:anim calcmode="lin" valueType="num">
                                      <p:cBhvr>
                                        <p:cTn id="40" dur="500" fill="hold"/>
                                        <p:tgtEl>
                                          <p:spTgt spid="85"/>
                                        </p:tgtEl>
                                        <p:attrNameLst>
                                          <p:attrName>ppt_x</p:attrName>
                                        </p:attrNameLst>
                                      </p:cBhvr>
                                      <p:tavLst>
                                        <p:tav tm="0">
                                          <p:val>
                                            <p:strVal val="#ppt_x-#ppt_w/2"/>
                                          </p:val>
                                        </p:tav>
                                        <p:tav tm="100000">
                                          <p:val>
                                            <p:strVal val="#ppt_x"/>
                                          </p:val>
                                        </p:tav>
                                      </p:tavLst>
                                    </p:anim>
                                    <p:anim calcmode="lin" valueType="num">
                                      <p:cBhvr>
                                        <p:cTn id="41" dur="500" fill="hold"/>
                                        <p:tgtEl>
                                          <p:spTgt spid="85"/>
                                        </p:tgtEl>
                                        <p:attrNameLst>
                                          <p:attrName>ppt_y</p:attrName>
                                        </p:attrNameLst>
                                      </p:cBhvr>
                                      <p:tavLst>
                                        <p:tav tm="0">
                                          <p:val>
                                            <p:strVal val="#ppt_y"/>
                                          </p:val>
                                        </p:tav>
                                        <p:tav tm="100000">
                                          <p:val>
                                            <p:strVal val="#ppt_y"/>
                                          </p:val>
                                        </p:tav>
                                      </p:tavLst>
                                    </p:anim>
                                    <p:anim calcmode="lin" valueType="num">
                                      <p:cBhvr>
                                        <p:cTn id="42" dur="500" fill="hold"/>
                                        <p:tgtEl>
                                          <p:spTgt spid="85"/>
                                        </p:tgtEl>
                                        <p:attrNameLst>
                                          <p:attrName>ppt_w</p:attrName>
                                        </p:attrNameLst>
                                      </p:cBhvr>
                                      <p:tavLst>
                                        <p:tav tm="0">
                                          <p:val>
                                            <p:fltVal val="0"/>
                                          </p:val>
                                        </p:tav>
                                        <p:tav tm="100000">
                                          <p:val>
                                            <p:strVal val="#ppt_w"/>
                                          </p:val>
                                        </p:tav>
                                      </p:tavLst>
                                    </p:anim>
                                    <p:anim calcmode="lin" valueType="num">
                                      <p:cBhvr>
                                        <p:cTn id="43" dur="500" fill="hold"/>
                                        <p:tgtEl>
                                          <p:spTgt spid="85"/>
                                        </p:tgtEl>
                                        <p:attrNameLst>
                                          <p:attrName>ppt_h</p:attrName>
                                        </p:attrNameLst>
                                      </p:cBhvr>
                                      <p:tavLst>
                                        <p:tav tm="0">
                                          <p:val>
                                            <p:strVal val="#ppt_h"/>
                                          </p:val>
                                        </p:tav>
                                        <p:tav tm="100000">
                                          <p:val>
                                            <p:strVal val="#ppt_h"/>
                                          </p:val>
                                        </p:tav>
                                      </p:tavLst>
                                    </p:anim>
                                  </p:childTnLst>
                                </p:cTn>
                              </p:par>
                              <p:par>
                                <p:cTn id="44" presetID="17" presetClass="entr" presetSubtype="2" fill="hold" grpId="0" nodeType="with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p:cTn id="46" dur="500" fill="hold"/>
                                        <p:tgtEl>
                                          <p:spTgt spid="88"/>
                                        </p:tgtEl>
                                        <p:attrNameLst>
                                          <p:attrName>ppt_x</p:attrName>
                                        </p:attrNameLst>
                                      </p:cBhvr>
                                      <p:tavLst>
                                        <p:tav tm="0">
                                          <p:val>
                                            <p:strVal val="#ppt_x+#ppt_w/2"/>
                                          </p:val>
                                        </p:tav>
                                        <p:tav tm="100000">
                                          <p:val>
                                            <p:strVal val="#ppt_x"/>
                                          </p:val>
                                        </p:tav>
                                      </p:tavLst>
                                    </p:anim>
                                    <p:anim calcmode="lin" valueType="num">
                                      <p:cBhvr>
                                        <p:cTn id="47" dur="500" fill="hold"/>
                                        <p:tgtEl>
                                          <p:spTgt spid="88"/>
                                        </p:tgtEl>
                                        <p:attrNameLst>
                                          <p:attrName>ppt_y</p:attrName>
                                        </p:attrNameLst>
                                      </p:cBhvr>
                                      <p:tavLst>
                                        <p:tav tm="0">
                                          <p:val>
                                            <p:strVal val="#ppt_y"/>
                                          </p:val>
                                        </p:tav>
                                        <p:tav tm="100000">
                                          <p:val>
                                            <p:strVal val="#ppt_y"/>
                                          </p:val>
                                        </p:tav>
                                      </p:tavLst>
                                    </p:anim>
                                    <p:anim calcmode="lin" valueType="num">
                                      <p:cBhvr>
                                        <p:cTn id="48" dur="500" fill="hold"/>
                                        <p:tgtEl>
                                          <p:spTgt spid="88"/>
                                        </p:tgtEl>
                                        <p:attrNameLst>
                                          <p:attrName>ppt_w</p:attrName>
                                        </p:attrNameLst>
                                      </p:cBhvr>
                                      <p:tavLst>
                                        <p:tav tm="0">
                                          <p:val>
                                            <p:fltVal val="0"/>
                                          </p:val>
                                        </p:tav>
                                        <p:tav tm="100000">
                                          <p:val>
                                            <p:strVal val="#ppt_w"/>
                                          </p:val>
                                        </p:tav>
                                      </p:tavLst>
                                    </p:anim>
                                    <p:anim calcmode="lin" valueType="num">
                                      <p:cBhvr>
                                        <p:cTn id="49" dur="500" fill="hold"/>
                                        <p:tgtEl>
                                          <p:spTgt spid="88"/>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nodeType="click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p:cTn id="54" dur="500" fill="hold"/>
                                        <p:tgtEl>
                                          <p:spTgt spid="69"/>
                                        </p:tgtEl>
                                        <p:attrNameLst>
                                          <p:attrName>ppt_w</p:attrName>
                                        </p:attrNameLst>
                                      </p:cBhvr>
                                      <p:tavLst>
                                        <p:tav tm="0">
                                          <p:val>
                                            <p:fltVal val="0"/>
                                          </p:val>
                                        </p:tav>
                                        <p:tav tm="100000">
                                          <p:val>
                                            <p:strVal val="#ppt_w"/>
                                          </p:val>
                                        </p:tav>
                                      </p:tavLst>
                                    </p:anim>
                                    <p:anim calcmode="lin" valueType="num">
                                      <p:cBhvr>
                                        <p:cTn id="55" dur="500" fill="hold"/>
                                        <p:tgtEl>
                                          <p:spTgt spid="69"/>
                                        </p:tgtEl>
                                        <p:attrNameLst>
                                          <p:attrName>ppt_h</p:attrName>
                                        </p:attrNameLst>
                                      </p:cBhvr>
                                      <p:tavLst>
                                        <p:tav tm="0">
                                          <p:val>
                                            <p:fltVal val="0"/>
                                          </p:val>
                                        </p:tav>
                                        <p:tav tm="100000">
                                          <p:val>
                                            <p:strVal val="#ppt_h"/>
                                          </p:val>
                                        </p:tav>
                                      </p:tavLst>
                                    </p:anim>
                                  </p:childTnLst>
                                </p:cTn>
                              </p:par>
                              <p:par>
                                <p:cTn id="56" presetID="17" presetClass="entr" presetSubtype="8" fill="hold" nodeType="withEffect">
                                  <p:stCondLst>
                                    <p:cond delay="0"/>
                                  </p:stCondLst>
                                  <p:childTnLst>
                                    <p:set>
                                      <p:cBhvr>
                                        <p:cTn id="57" dur="1" fill="hold">
                                          <p:stCondLst>
                                            <p:cond delay="0"/>
                                          </p:stCondLst>
                                        </p:cTn>
                                        <p:tgtEl>
                                          <p:spTgt spid="89"/>
                                        </p:tgtEl>
                                        <p:attrNameLst>
                                          <p:attrName>style.visibility</p:attrName>
                                        </p:attrNameLst>
                                      </p:cBhvr>
                                      <p:to>
                                        <p:strVal val="visible"/>
                                      </p:to>
                                    </p:set>
                                    <p:anim calcmode="lin" valueType="num">
                                      <p:cBhvr>
                                        <p:cTn id="58" dur="500" fill="hold"/>
                                        <p:tgtEl>
                                          <p:spTgt spid="89"/>
                                        </p:tgtEl>
                                        <p:attrNameLst>
                                          <p:attrName>ppt_x</p:attrName>
                                        </p:attrNameLst>
                                      </p:cBhvr>
                                      <p:tavLst>
                                        <p:tav tm="0">
                                          <p:val>
                                            <p:strVal val="#ppt_x-#ppt_w/2"/>
                                          </p:val>
                                        </p:tav>
                                        <p:tav tm="100000">
                                          <p:val>
                                            <p:strVal val="#ppt_x"/>
                                          </p:val>
                                        </p:tav>
                                      </p:tavLst>
                                    </p:anim>
                                    <p:anim calcmode="lin" valueType="num">
                                      <p:cBhvr>
                                        <p:cTn id="59" dur="500" fill="hold"/>
                                        <p:tgtEl>
                                          <p:spTgt spid="89"/>
                                        </p:tgtEl>
                                        <p:attrNameLst>
                                          <p:attrName>ppt_y</p:attrName>
                                        </p:attrNameLst>
                                      </p:cBhvr>
                                      <p:tavLst>
                                        <p:tav tm="0">
                                          <p:val>
                                            <p:strVal val="#ppt_y"/>
                                          </p:val>
                                        </p:tav>
                                        <p:tav tm="100000">
                                          <p:val>
                                            <p:strVal val="#ppt_y"/>
                                          </p:val>
                                        </p:tav>
                                      </p:tavLst>
                                    </p:anim>
                                    <p:anim calcmode="lin" valueType="num">
                                      <p:cBhvr>
                                        <p:cTn id="60" dur="500" fill="hold"/>
                                        <p:tgtEl>
                                          <p:spTgt spid="89"/>
                                        </p:tgtEl>
                                        <p:attrNameLst>
                                          <p:attrName>ppt_w</p:attrName>
                                        </p:attrNameLst>
                                      </p:cBhvr>
                                      <p:tavLst>
                                        <p:tav tm="0">
                                          <p:val>
                                            <p:fltVal val="0"/>
                                          </p:val>
                                        </p:tav>
                                        <p:tav tm="100000">
                                          <p:val>
                                            <p:strVal val="#ppt_w"/>
                                          </p:val>
                                        </p:tav>
                                      </p:tavLst>
                                    </p:anim>
                                    <p:anim calcmode="lin" valueType="num">
                                      <p:cBhvr>
                                        <p:cTn id="61" dur="500" fill="hold"/>
                                        <p:tgtEl>
                                          <p:spTgt spid="89"/>
                                        </p:tgtEl>
                                        <p:attrNameLst>
                                          <p:attrName>ppt_h</p:attrName>
                                        </p:attrNameLst>
                                      </p:cBhvr>
                                      <p:tavLst>
                                        <p:tav tm="0">
                                          <p:val>
                                            <p:strVal val="#ppt_h"/>
                                          </p:val>
                                        </p:tav>
                                        <p:tav tm="100000">
                                          <p:val>
                                            <p:strVal val="#ppt_h"/>
                                          </p:val>
                                        </p:tav>
                                      </p:tavLst>
                                    </p:anim>
                                  </p:childTnLst>
                                </p:cTn>
                              </p:par>
                              <p:par>
                                <p:cTn id="62" presetID="17" presetClass="entr" presetSubtype="2" fill="hold" grpId="0" nodeType="withEffect">
                                  <p:stCondLst>
                                    <p:cond delay="0"/>
                                  </p:stCondLst>
                                  <p:childTnLst>
                                    <p:set>
                                      <p:cBhvr>
                                        <p:cTn id="63" dur="1" fill="hold">
                                          <p:stCondLst>
                                            <p:cond delay="0"/>
                                          </p:stCondLst>
                                        </p:cTn>
                                        <p:tgtEl>
                                          <p:spTgt spid="92"/>
                                        </p:tgtEl>
                                        <p:attrNameLst>
                                          <p:attrName>style.visibility</p:attrName>
                                        </p:attrNameLst>
                                      </p:cBhvr>
                                      <p:to>
                                        <p:strVal val="visible"/>
                                      </p:to>
                                    </p:set>
                                    <p:anim calcmode="lin" valueType="num">
                                      <p:cBhvr>
                                        <p:cTn id="64" dur="500" fill="hold"/>
                                        <p:tgtEl>
                                          <p:spTgt spid="92"/>
                                        </p:tgtEl>
                                        <p:attrNameLst>
                                          <p:attrName>ppt_x</p:attrName>
                                        </p:attrNameLst>
                                      </p:cBhvr>
                                      <p:tavLst>
                                        <p:tav tm="0">
                                          <p:val>
                                            <p:strVal val="#ppt_x+#ppt_w/2"/>
                                          </p:val>
                                        </p:tav>
                                        <p:tav tm="100000">
                                          <p:val>
                                            <p:strVal val="#ppt_x"/>
                                          </p:val>
                                        </p:tav>
                                      </p:tavLst>
                                    </p:anim>
                                    <p:anim calcmode="lin" valueType="num">
                                      <p:cBhvr>
                                        <p:cTn id="65" dur="500" fill="hold"/>
                                        <p:tgtEl>
                                          <p:spTgt spid="92"/>
                                        </p:tgtEl>
                                        <p:attrNameLst>
                                          <p:attrName>ppt_y</p:attrName>
                                        </p:attrNameLst>
                                      </p:cBhvr>
                                      <p:tavLst>
                                        <p:tav tm="0">
                                          <p:val>
                                            <p:strVal val="#ppt_y"/>
                                          </p:val>
                                        </p:tav>
                                        <p:tav tm="100000">
                                          <p:val>
                                            <p:strVal val="#ppt_y"/>
                                          </p:val>
                                        </p:tav>
                                      </p:tavLst>
                                    </p:anim>
                                    <p:anim calcmode="lin" valueType="num">
                                      <p:cBhvr>
                                        <p:cTn id="66" dur="500" fill="hold"/>
                                        <p:tgtEl>
                                          <p:spTgt spid="92"/>
                                        </p:tgtEl>
                                        <p:attrNameLst>
                                          <p:attrName>ppt_w</p:attrName>
                                        </p:attrNameLst>
                                      </p:cBhvr>
                                      <p:tavLst>
                                        <p:tav tm="0">
                                          <p:val>
                                            <p:fltVal val="0"/>
                                          </p:val>
                                        </p:tav>
                                        <p:tav tm="100000">
                                          <p:val>
                                            <p:strVal val="#ppt_w"/>
                                          </p:val>
                                        </p:tav>
                                      </p:tavLst>
                                    </p:anim>
                                    <p:anim calcmode="lin" valueType="num">
                                      <p:cBhvr>
                                        <p:cTn id="67" dur="500" fill="hold"/>
                                        <p:tgtEl>
                                          <p:spTgt spid="92"/>
                                        </p:tgtEl>
                                        <p:attrNameLst>
                                          <p:attrName>ppt_h</p:attrName>
                                        </p:attrNameLst>
                                      </p:cBhvr>
                                      <p:tavLst>
                                        <p:tav tm="0">
                                          <p:val>
                                            <p:strVal val="#ppt_h"/>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78"/>
                                        </p:tgtEl>
                                        <p:attrNameLst>
                                          <p:attrName>style.visibility</p:attrName>
                                        </p:attrNameLst>
                                      </p:cBhvr>
                                      <p:to>
                                        <p:strVal val="visible"/>
                                      </p:to>
                                    </p:set>
                                    <p:anim calcmode="lin" valueType="num">
                                      <p:cBhvr>
                                        <p:cTn id="72" dur="500" fill="hold"/>
                                        <p:tgtEl>
                                          <p:spTgt spid="78"/>
                                        </p:tgtEl>
                                        <p:attrNameLst>
                                          <p:attrName>ppt_w</p:attrName>
                                        </p:attrNameLst>
                                      </p:cBhvr>
                                      <p:tavLst>
                                        <p:tav tm="0">
                                          <p:val>
                                            <p:fltVal val="0"/>
                                          </p:val>
                                        </p:tav>
                                        <p:tav tm="100000">
                                          <p:val>
                                            <p:strVal val="#ppt_w"/>
                                          </p:val>
                                        </p:tav>
                                      </p:tavLst>
                                    </p:anim>
                                    <p:anim calcmode="lin" valueType="num">
                                      <p:cBhvr>
                                        <p:cTn id="73" dur="500" fill="hold"/>
                                        <p:tgtEl>
                                          <p:spTgt spid="78"/>
                                        </p:tgtEl>
                                        <p:attrNameLst>
                                          <p:attrName>ppt_h</p:attrName>
                                        </p:attrNameLst>
                                      </p:cBhvr>
                                      <p:tavLst>
                                        <p:tav tm="0">
                                          <p:val>
                                            <p:fltVal val="0"/>
                                          </p:val>
                                        </p:tav>
                                        <p:tav tm="100000">
                                          <p:val>
                                            <p:strVal val="#ppt_h"/>
                                          </p:val>
                                        </p:tav>
                                      </p:tavLst>
                                    </p:anim>
                                  </p:childTnLst>
                                </p:cTn>
                              </p:par>
                              <p:par>
                                <p:cTn id="74" presetID="17" presetClass="entr" presetSubtype="1" fill="hold" nodeType="with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ppt_x</p:attrName>
                                        </p:attrNameLst>
                                      </p:cBhvr>
                                      <p:tavLst>
                                        <p:tav tm="0">
                                          <p:val>
                                            <p:strVal val="#ppt_x"/>
                                          </p:val>
                                        </p:tav>
                                        <p:tav tm="100000">
                                          <p:val>
                                            <p:strVal val="#ppt_x"/>
                                          </p:val>
                                        </p:tav>
                                      </p:tavLst>
                                    </p:anim>
                                    <p:anim calcmode="lin" valueType="num">
                                      <p:cBhvr>
                                        <p:cTn id="77" dur="500" fill="hold"/>
                                        <p:tgtEl>
                                          <p:spTgt spid="93"/>
                                        </p:tgtEl>
                                        <p:attrNameLst>
                                          <p:attrName>ppt_y</p:attrName>
                                        </p:attrNameLst>
                                      </p:cBhvr>
                                      <p:tavLst>
                                        <p:tav tm="0">
                                          <p:val>
                                            <p:strVal val="#ppt_y-#ppt_h/2"/>
                                          </p:val>
                                        </p:tav>
                                        <p:tav tm="100000">
                                          <p:val>
                                            <p:strVal val="#ppt_y"/>
                                          </p:val>
                                        </p:tav>
                                      </p:tavLst>
                                    </p:anim>
                                    <p:anim calcmode="lin" valueType="num">
                                      <p:cBhvr>
                                        <p:cTn id="78" dur="500" fill="hold"/>
                                        <p:tgtEl>
                                          <p:spTgt spid="93"/>
                                        </p:tgtEl>
                                        <p:attrNameLst>
                                          <p:attrName>ppt_w</p:attrName>
                                        </p:attrNameLst>
                                      </p:cBhvr>
                                      <p:tavLst>
                                        <p:tav tm="0">
                                          <p:val>
                                            <p:strVal val="#ppt_w"/>
                                          </p:val>
                                        </p:tav>
                                        <p:tav tm="100000">
                                          <p:val>
                                            <p:strVal val="#ppt_w"/>
                                          </p:val>
                                        </p:tav>
                                      </p:tavLst>
                                    </p:anim>
                                    <p:anim calcmode="lin" valueType="num">
                                      <p:cBhvr>
                                        <p:cTn id="79" dur="500" fill="hold"/>
                                        <p:tgtEl>
                                          <p:spTgt spid="93"/>
                                        </p:tgtEl>
                                        <p:attrNameLst>
                                          <p:attrName>ppt_h</p:attrName>
                                        </p:attrNameLst>
                                      </p:cBhvr>
                                      <p:tavLst>
                                        <p:tav tm="0">
                                          <p:val>
                                            <p:fltVal val="0"/>
                                          </p:val>
                                        </p:tav>
                                        <p:tav tm="100000">
                                          <p:val>
                                            <p:strVal val="#ppt_h"/>
                                          </p:val>
                                        </p:tav>
                                      </p:tavLst>
                                    </p:anim>
                                  </p:childTnLst>
                                </p:cTn>
                              </p:par>
                              <p:par>
                                <p:cTn id="80" presetID="17" presetClass="entr" presetSubtype="4"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ppt_x</p:attrName>
                                        </p:attrNameLst>
                                      </p:cBhvr>
                                      <p:tavLst>
                                        <p:tav tm="0">
                                          <p:val>
                                            <p:strVal val="#ppt_x"/>
                                          </p:val>
                                        </p:tav>
                                        <p:tav tm="100000">
                                          <p:val>
                                            <p:strVal val="#ppt_x"/>
                                          </p:val>
                                        </p:tav>
                                      </p:tavLst>
                                    </p:anim>
                                    <p:anim calcmode="lin" valueType="num">
                                      <p:cBhvr>
                                        <p:cTn id="83" dur="500" fill="hold"/>
                                        <p:tgtEl>
                                          <p:spTgt spid="96"/>
                                        </p:tgtEl>
                                        <p:attrNameLst>
                                          <p:attrName>ppt_y</p:attrName>
                                        </p:attrNameLst>
                                      </p:cBhvr>
                                      <p:tavLst>
                                        <p:tav tm="0">
                                          <p:val>
                                            <p:strVal val="#ppt_y+#ppt_h/2"/>
                                          </p:val>
                                        </p:tav>
                                        <p:tav tm="100000">
                                          <p:val>
                                            <p:strVal val="#ppt_y"/>
                                          </p:val>
                                        </p:tav>
                                      </p:tavLst>
                                    </p:anim>
                                    <p:anim calcmode="lin" valueType="num">
                                      <p:cBhvr>
                                        <p:cTn id="84" dur="500" fill="hold"/>
                                        <p:tgtEl>
                                          <p:spTgt spid="96"/>
                                        </p:tgtEl>
                                        <p:attrNameLst>
                                          <p:attrName>ppt_w</p:attrName>
                                        </p:attrNameLst>
                                      </p:cBhvr>
                                      <p:tavLst>
                                        <p:tav tm="0">
                                          <p:val>
                                            <p:strVal val="#ppt_w"/>
                                          </p:val>
                                        </p:tav>
                                        <p:tav tm="100000">
                                          <p:val>
                                            <p:strVal val="#ppt_w"/>
                                          </p:val>
                                        </p:tav>
                                      </p:tavLst>
                                    </p:anim>
                                    <p:anim calcmode="lin" valueType="num">
                                      <p:cBhvr>
                                        <p:cTn id="85" dur="500" fill="hold"/>
                                        <p:tgtEl>
                                          <p:spTgt spid="96"/>
                                        </p:tgtEl>
                                        <p:attrNameLst>
                                          <p:attrName>ppt_h</p:attrName>
                                        </p:attrNameLst>
                                      </p:cBhvr>
                                      <p:tavLst>
                                        <p:tav tm="0">
                                          <p:val>
                                            <p:fltVal val="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nodeType="clickEffect">
                                  <p:stCondLst>
                                    <p:cond delay="0"/>
                                  </p:stCondLst>
                                  <p:childTnLst>
                                    <p:set>
                                      <p:cBhvr>
                                        <p:cTn id="89" dur="1" fill="hold">
                                          <p:stCondLst>
                                            <p:cond delay="0"/>
                                          </p:stCondLst>
                                        </p:cTn>
                                        <p:tgtEl>
                                          <p:spTgt spid="60"/>
                                        </p:tgtEl>
                                        <p:attrNameLst>
                                          <p:attrName>style.visibility</p:attrName>
                                        </p:attrNameLst>
                                      </p:cBhvr>
                                      <p:to>
                                        <p:strVal val="visible"/>
                                      </p:to>
                                    </p:set>
                                    <p:anim calcmode="lin" valueType="num">
                                      <p:cBhvr>
                                        <p:cTn id="90" dur="500" fill="hold"/>
                                        <p:tgtEl>
                                          <p:spTgt spid="60"/>
                                        </p:tgtEl>
                                        <p:attrNameLst>
                                          <p:attrName>ppt_w</p:attrName>
                                        </p:attrNameLst>
                                      </p:cBhvr>
                                      <p:tavLst>
                                        <p:tav tm="0">
                                          <p:val>
                                            <p:fltVal val="0"/>
                                          </p:val>
                                        </p:tav>
                                        <p:tav tm="100000">
                                          <p:val>
                                            <p:strVal val="#ppt_w"/>
                                          </p:val>
                                        </p:tav>
                                      </p:tavLst>
                                    </p:anim>
                                    <p:anim calcmode="lin" valueType="num">
                                      <p:cBhvr>
                                        <p:cTn id="91" dur="500" fill="hold"/>
                                        <p:tgtEl>
                                          <p:spTgt spid="60"/>
                                        </p:tgtEl>
                                        <p:attrNameLst>
                                          <p:attrName>ppt_h</p:attrName>
                                        </p:attrNameLst>
                                      </p:cBhvr>
                                      <p:tavLst>
                                        <p:tav tm="0">
                                          <p:val>
                                            <p:fltVal val="0"/>
                                          </p:val>
                                        </p:tav>
                                        <p:tav tm="100000">
                                          <p:val>
                                            <p:strVal val="#ppt_h"/>
                                          </p:val>
                                        </p:tav>
                                      </p:tavLst>
                                    </p:anim>
                                  </p:childTnLst>
                                </p:cTn>
                              </p:par>
                              <p:par>
                                <p:cTn id="92" presetID="17" presetClass="entr" presetSubtype="1" fill="hold" nodeType="withEffect">
                                  <p:stCondLst>
                                    <p:cond delay="0"/>
                                  </p:stCondLst>
                                  <p:childTnLst>
                                    <p:set>
                                      <p:cBhvr>
                                        <p:cTn id="93" dur="1" fill="hold">
                                          <p:stCondLst>
                                            <p:cond delay="0"/>
                                          </p:stCondLst>
                                        </p:cTn>
                                        <p:tgtEl>
                                          <p:spTgt spid="97"/>
                                        </p:tgtEl>
                                        <p:attrNameLst>
                                          <p:attrName>style.visibility</p:attrName>
                                        </p:attrNameLst>
                                      </p:cBhvr>
                                      <p:to>
                                        <p:strVal val="visible"/>
                                      </p:to>
                                    </p:set>
                                    <p:anim calcmode="lin" valueType="num">
                                      <p:cBhvr>
                                        <p:cTn id="94" dur="500" fill="hold"/>
                                        <p:tgtEl>
                                          <p:spTgt spid="97"/>
                                        </p:tgtEl>
                                        <p:attrNameLst>
                                          <p:attrName>ppt_x</p:attrName>
                                        </p:attrNameLst>
                                      </p:cBhvr>
                                      <p:tavLst>
                                        <p:tav tm="0">
                                          <p:val>
                                            <p:strVal val="#ppt_x"/>
                                          </p:val>
                                        </p:tav>
                                        <p:tav tm="100000">
                                          <p:val>
                                            <p:strVal val="#ppt_x"/>
                                          </p:val>
                                        </p:tav>
                                      </p:tavLst>
                                    </p:anim>
                                    <p:anim calcmode="lin" valueType="num">
                                      <p:cBhvr>
                                        <p:cTn id="95" dur="500" fill="hold"/>
                                        <p:tgtEl>
                                          <p:spTgt spid="97"/>
                                        </p:tgtEl>
                                        <p:attrNameLst>
                                          <p:attrName>ppt_y</p:attrName>
                                        </p:attrNameLst>
                                      </p:cBhvr>
                                      <p:tavLst>
                                        <p:tav tm="0">
                                          <p:val>
                                            <p:strVal val="#ppt_y-#ppt_h/2"/>
                                          </p:val>
                                        </p:tav>
                                        <p:tav tm="100000">
                                          <p:val>
                                            <p:strVal val="#ppt_y"/>
                                          </p:val>
                                        </p:tav>
                                      </p:tavLst>
                                    </p:anim>
                                    <p:anim calcmode="lin" valueType="num">
                                      <p:cBhvr>
                                        <p:cTn id="96" dur="500" fill="hold"/>
                                        <p:tgtEl>
                                          <p:spTgt spid="97"/>
                                        </p:tgtEl>
                                        <p:attrNameLst>
                                          <p:attrName>ppt_w</p:attrName>
                                        </p:attrNameLst>
                                      </p:cBhvr>
                                      <p:tavLst>
                                        <p:tav tm="0">
                                          <p:val>
                                            <p:strVal val="#ppt_w"/>
                                          </p:val>
                                        </p:tav>
                                        <p:tav tm="100000">
                                          <p:val>
                                            <p:strVal val="#ppt_w"/>
                                          </p:val>
                                        </p:tav>
                                      </p:tavLst>
                                    </p:anim>
                                    <p:anim calcmode="lin" valueType="num">
                                      <p:cBhvr>
                                        <p:cTn id="97" dur="500" fill="hold"/>
                                        <p:tgtEl>
                                          <p:spTgt spid="97"/>
                                        </p:tgtEl>
                                        <p:attrNameLst>
                                          <p:attrName>ppt_h</p:attrName>
                                        </p:attrNameLst>
                                      </p:cBhvr>
                                      <p:tavLst>
                                        <p:tav tm="0">
                                          <p:val>
                                            <p:fltVal val="0"/>
                                          </p:val>
                                        </p:tav>
                                        <p:tav tm="100000">
                                          <p:val>
                                            <p:strVal val="#ppt_h"/>
                                          </p:val>
                                        </p:tav>
                                      </p:tavLst>
                                    </p:anim>
                                  </p:childTnLst>
                                </p:cTn>
                              </p:par>
                              <p:par>
                                <p:cTn id="98" presetID="17" presetClass="entr" presetSubtype="8" fill="hold" grpId="0" nodeType="withEffect">
                                  <p:stCondLst>
                                    <p:cond delay="0"/>
                                  </p:stCondLst>
                                  <p:childTnLst>
                                    <p:set>
                                      <p:cBhvr>
                                        <p:cTn id="99" dur="1" fill="hold">
                                          <p:stCondLst>
                                            <p:cond delay="0"/>
                                          </p:stCondLst>
                                        </p:cTn>
                                        <p:tgtEl>
                                          <p:spTgt spid="100"/>
                                        </p:tgtEl>
                                        <p:attrNameLst>
                                          <p:attrName>style.visibility</p:attrName>
                                        </p:attrNameLst>
                                      </p:cBhvr>
                                      <p:to>
                                        <p:strVal val="visible"/>
                                      </p:to>
                                    </p:set>
                                    <p:anim calcmode="lin" valueType="num">
                                      <p:cBhvr>
                                        <p:cTn id="100" dur="500" fill="hold"/>
                                        <p:tgtEl>
                                          <p:spTgt spid="100"/>
                                        </p:tgtEl>
                                        <p:attrNameLst>
                                          <p:attrName>ppt_x</p:attrName>
                                        </p:attrNameLst>
                                      </p:cBhvr>
                                      <p:tavLst>
                                        <p:tav tm="0">
                                          <p:val>
                                            <p:strVal val="#ppt_x-#ppt_w/2"/>
                                          </p:val>
                                        </p:tav>
                                        <p:tav tm="100000">
                                          <p:val>
                                            <p:strVal val="#ppt_x"/>
                                          </p:val>
                                        </p:tav>
                                      </p:tavLst>
                                    </p:anim>
                                    <p:anim calcmode="lin" valueType="num">
                                      <p:cBhvr>
                                        <p:cTn id="101" dur="500" fill="hold"/>
                                        <p:tgtEl>
                                          <p:spTgt spid="100"/>
                                        </p:tgtEl>
                                        <p:attrNameLst>
                                          <p:attrName>ppt_y</p:attrName>
                                        </p:attrNameLst>
                                      </p:cBhvr>
                                      <p:tavLst>
                                        <p:tav tm="0">
                                          <p:val>
                                            <p:strVal val="#ppt_y"/>
                                          </p:val>
                                        </p:tav>
                                        <p:tav tm="100000">
                                          <p:val>
                                            <p:strVal val="#ppt_y"/>
                                          </p:val>
                                        </p:tav>
                                      </p:tavLst>
                                    </p:anim>
                                    <p:anim calcmode="lin" valueType="num">
                                      <p:cBhvr>
                                        <p:cTn id="102" dur="500" fill="hold"/>
                                        <p:tgtEl>
                                          <p:spTgt spid="100"/>
                                        </p:tgtEl>
                                        <p:attrNameLst>
                                          <p:attrName>ppt_w</p:attrName>
                                        </p:attrNameLst>
                                      </p:cBhvr>
                                      <p:tavLst>
                                        <p:tav tm="0">
                                          <p:val>
                                            <p:fltVal val="0"/>
                                          </p:val>
                                        </p:tav>
                                        <p:tav tm="100000">
                                          <p:val>
                                            <p:strVal val="#ppt_w"/>
                                          </p:val>
                                        </p:tav>
                                      </p:tavLst>
                                    </p:anim>
                                    <p:anim calcmode="lin" valueType="num">
                                      <p:cBhvr>
                                        <p:cTn id="103" dur="500" fill="hold"/>
                                        <p:tgtEl>
                                          <p:spTgt spid="100"/>
                                        </p:tgtEl>
                                        <p:attrNameLst>
                                          <p:attrName>ppt_h</p:attrName>
                                        </p:attrNameLst>
                                      </p:cBhvr>
                                      <p:tavLst>
                                        <p:tav tm="0">
                                          <p:val>
                                            <p:strVal val="#ppt_h"/>
                                          </p:val>
                                        </p:tav>
                                        <p:tav tm="100000">
                                          <p:val>
                                            <p:strVal val="#ppt_h"/>
                                          </p:val>
                                        </p:tav>
                                      </p:tavLst>
                                    </p:anim>
                                  </p:childTnLst>
                                </p:cTn>
                              </p:par>
                            </p:childTnLst>
                          </p:cTn>
                        </p:par>
                      </p:childTnLst>
                    </p:cTn>
                  </p:par>
                  <p:par>
                    <p:cTn id="104" fill="hold">
                      <p:stCondLst>
                        <p:cond delay="indefinite"/>
                      </p:stCondLst>
                      <p:childTnLst>
                        <p:par>
                          <p:cTn id="105" fill="hold">
                            <p:stCondLst>
                              <p:cond delay="0"/>
                            </p:stCondLst>
                            <p:childTnLst>
                              <p:par>
                                <p:cTn id="106" presetID="23" presetClass="entr" presetSubtype="16" fill="hold" nodeType="clickEffect">
                                  <p:stCondLst>
                                    <p:cond delay="0"/>
                                  </p:stCondLst>
                                  <p:childTnLst>
                                    <p:set>
                                      <p:cBhvr>
                                        <p:cTn id="107" dur="1" fill="hold">
                                          <p:stCondLst>
                                            <p:cond delay="0"/>
                                          </p:stCondLst>
                                        </p:cTn>
                                        <p:tgtEl>
                                          <p:spTgt spid="72"/>
                                        </p:tgtEl>
                                        <p:attrNameLst>
                                          <p:attrName>style.visibility</p:attrName>
                                        </p:attrNameLst>
                                      </p:cBhvr>
                                      <p:to>
                                        <p:strVal val="visible"/>
                                      </p:to>
                                    </p:set>
                                    <p:anim calcmode="lin" valueType="num">
                                      <p:cBhvr>
                                        <p:cTn id="108" dur="500" fill="hold"/>
                                        <p:tgtEl>
                                          <p:spTgt spid="72"/>
                                        </p:tgtEl>
                                        <p:attrNameLst>
                                          <p:attrName>ppt_w</p:attrName>
                                        </p:attrNameLst>
                                      </p:cBhvr>
                                      <p:tavLst>
                                        <p:tav tm="0">
                                          <p:val>
                                            <p:fltVal val="0"/>
                                          </p:val>
                                        </p:tav>
                                        <p:tav tm="100000">
                                          <p:val>
                                            <p:strVal val="#ppt_w"/>
                                          </p:val>
                                        </p:tav>
                                      </p:tavLst>
                                    </p:anim>
                                    <p:anim calcmode="lin" valueType="num">
                                      <p:cBhvr>
                                        <p:cTn id="109" dur="500" fill="hold"/>
                                        <p:tgtEl>
                                          <p:spTgt spid="72"/>
                                        </p:tgtEl>
                                        <p:attrNameLst>
                                          <p:attrName>ppt_h</p:attrName>
                                        </p:attrNameLst>
                                      </p:cBhvr>
                                      <p:tavLst>
                                        <p:tav tm="0">
                                          <p:val>
                                            <p:fltVal val="0"/>
                                          </p:val>
                                        </p:tav>
                                        <p:tav tm="100000">
                                          <p:val>
                                            <p:strVal val="#ppt_h"/>
                                          </p:val>
                                        </p:tav>
                                      </p:tavLst>
                                    </p:anim>
                                  </p:childTnLst>
                                </p:cTn>
                              </p:par>
                              <p:par>
                                <p:cTn id="110" presetID="17" presetClass="entr" presetSubtype="2" fill="hold" nodeType="withEffect">
                                  <p:stCondLst>
                                    <p:cond delay="0"/>
                                  </p:stCondLst>
                                  <p:childTnLst>
                                    <p:set>
                                      <p:cBhvr>
                                        <p:cTn id="111" dur="1" fill="hold">
                                          <p:stCondLst>
                                            <p:cond delay="0"/>
                                          </p:stCondLst>
                                        </p:cTn>
                                        <p:tgtEl>
                                          <p:spTgt spid="101"/>
                                        </p:tgtEl>
                                        <p:attrNameLst>
                                          <p:attrName>style.visibility</p:attrName>
                                        </p:attrNameLst>
                                      </p:cBhvr>
                                      <p:to>
                                        <p:strVal val="visible"/>
                                      </p:to>
                                    </p:set>
                                    <p:anim calcmode="lin" valueType="num">
                                      <p:cBhvr>
                                        <p:cTn id="112" dur="500" fill="hold"/>
                                        <p:tgtEl>
                                          <p:spTgt spid="101"/>
                                        </p:tgtEl>
                                        <p:attrNameLst>
                                          <p:attrName>ppt_x</p:attrName>
                                        </p:attrNameLst>
                                      </p:cBhvr>
                                      <p:tavLst>
                                        <p:tav tm="0">
                                          <p:val>
                                            <p:strVal val="#ppt_x+#ppt_w/2"/>
                                          </p:val>
                                        </p:tav>
                                        <p:tav tm="100000">
                                          <p:val>
                                            <p:strVal val="#ppt_x"/>
                                          </p:val>
                                        </p:tav>
                                      </p:tavLst>
                                    </p:anim>
                                    <p:anim calcmode="lin" valueType="num">
                                      <p:cBhvr>
                                        <p:cTn id="113" dur="500" fill="hold"/>
                                        <p:tgtEl>
                                          <p:spTgt spid="101"/>
                                        </p:tgtEl>
                                        <p:attrNameLst>
                                          <p:attrName>ppt_y</p:attrName>
                                        </p:attrNameLst>
                                      </p:cBhvr>
                                      <p:tavLst>
                                        <p:tav tm="0">
                                          <p:val>
                                            <p:strVal val="#ppt_y"/>
                                          </p:val>
                                        </p:tav>
                                        <p:tav tm="100000">
                                          <p:val>
                                            <p:strVal val="#ppt_y"/>
                                          </p:val>
                                        </p:tav>
                                      </p:tavLst>
                                    </p:anim>
                                    <p:anim calcmode="lin" valueType="num">
                                      <p:cBhvr>
                                        <p:cTn id="114" dur="500" fill="hold"/>
                                        <p:tgtEl>
                                          <p:spTgt spid="101"/>
                                        </p:tgtEl>
                                        <p:attrNameLst>
                                          <p:attrName>ppt_w</p:attrName>
                                        </p:attrNameLst>
                                      </p:cBhvr>
                                      <p:tavLst>
                                        <p:tav tm="0">
                                          <p:val>
                                            <p:fltVal val="0"/>
                                          </p:val>
                                        </p:tav>
                                        <p:tav tm="100000">
                                          <p:val>
                                            <p:strVal val="#ppt_w"/>
                                          </p:val>
                                        </p:tav>
                                      </p:tavLst>
                                    </p:anim>
                                    <p:anim calcmode="lin" valueType="num">
                                      <p:cBhvr>
                                        <p:cTn id="115" dur="500" fill="hold"/>
                                        <p:tgtEl>
                                          <p:spTgt spid="101"/>
                                        </p:tgtEl>
                                        <p:attrNameLst>
                                          <p:attrName>ppt_h</p:attrName>
                                        </p:attrNameLst>
                                      </p:cBhvr>
                                      <p:tavLst>
                                        <p:tav tm="0">
                                          <p:val>
                                            <p:strVal val="#ppt_h"/>
                                          </p:val>
                                        </p:tav>
                                        <p:tav tm="100000">
                                          <p:val>
                                            <p:strVal val="#ppt_h"/>
                                          </p:val>
                                        </p:tav>
                                      </p:tavLst>
                                    </p:anim>
                                  </p:childTnLst>
                                </p:cTn>
                              </p:par>
                              <p:par>
                                <p:cTn id="116" presetID="17" presetClass="entr" presetSubtype="8" fill="hold" grpId="0" nodeType="withEffect">
                                  <p:stCondLst>
                                    <p:cond delay="0"/>
                                  </p:stCondLst>
                                  <p:childTnLst>
                                    <p:set>
                                      <p:cBhvr>
                                        <p:cTn id="117" dur="1" fill="hold">
                                          <p:stCondLst>
                                            <p:cond delay="0"/>
                                          </p:stCondLst>
                                        </p:cTn>
                                        <p:tgtEl>
                                          <p:spTgt spid="327"/>
                                        </p:tgtEl>
                                        <p:attrNameLst>
                                          <p:attrName>style.visibility</p:attrName>
                                        </p:attrNameLst>
                                      </p:cBhvr>
                                      <p:to>
                                        <p:strVal val="visible"/>
                                      </p:to>
                                    </p:set>
                                    <p:anim calcmode="lin" valueType="num">
                                      <p:cBhvr>
                                        <p:cTn id="118" dur="500" fill="hold"/>
                                        <p:tgtEl>
                                          <p:spTgt spid="327"/>
                                        </p:tgtEl>
                                        <p:attrNameLst>
                                          <p:attrName>ppt_x</p:attrName>
                                        </p:attrNameLst>
                                      </p:cBhvr>
                                      <p:tavLst>
                                        <p:tav tm="0">
                                          <p:val>
                                            <p:strVal val="#ppt_x-#ppt_w/2"/>
                                          </p:val>
                                        </p:tav>
                                        <p:tav tm="100000">
                                          <p:val>
                                            <p:strVal val="#ppt_x"/>
                                          </p:val>
                                        </p:tav>
                                      </p:tavLst>
                                    </p:anim>
                                    <p:anim calcmode="lin" valueType="num">
                                      <p:cBhvr>
                                        <p:cTn id="119" dur="500" fill="hold"/>
                                        <p:tgtEl>
                                          <p:spTgt spid="327"/>
                                        </p:tgtEl>
                                        <p:attrNameLst>
                                          <p:attrName>ppt_y</p:attrName>
                                        </p:attrNameLst>
                                      </p:cBhvr>
                                      <p:tavLst>
                                        <p:tav tm="0">
                                          <p:val>
                                            <p:strVal val="#ppt_y"/>
                                          </p:val>
                                        </p:tav>
                                        <p:tav tm="100000">
                                          <p:val>
                                            <p:strVal val="#ppt_y"/>
                                          </p:val>
                                        </p:tav>
                                      </p:tavLst>
                                    </p:anim>
                                    <p:anim calcmode="lin" valueType="num">
                                      <p:cBhvr>
                                        <p:cTn id="120" dur="500" fill="hold"/>
                                        <p:tgtEl>
                                          <p:spTgt spid="327"/>
                                        </p:tgtEl>
                                        <p:attrNameLst>
                                          <p:attrName>ppt_w</p:attrName>
                                        </p:attrNameLst>
                                      </p:cBhvr>
                                      <p:tavLst>
                                        <p:tav tm="0">
                                          <p:val>
                                            <p:fltVal val="0"/>
                                          </p:val>
                                        </p:tav>
                                        <p:tav tm="100000">
                                          <p:val>
                                            <p:strVal val="#ppt_w"/>
                                          </p:val>
                                        </p:tav>
                                      </p:tavLst>
                                    </p:anim>
                                    <p:anim calcmode="lin" valueType="num">
                                      <p:cBhvr>
                                        <p:cTn id="121" dur="500" fill="hold"/>
                                        <p:tgtEl>
                                          <p:spTgt spid="3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4" grpId="0"/>
      <p:bldP spid="88" grpId="0"/>
      <p:bldP spid="92" grpId="0"/>
      <p:bldP spid="96" grpId="0"/>
      <p:bldP spid="100" grpId="0"/>
      <p:bldP spid="3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5800725" y="1805508"/>
            <a:ext cx="2984759"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الناتج المحلي:</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هو القيمة الإجمالية للمنتجات من السلع والخدمات التي تنتج في الدولة في زمن محدد (مثل سنة مالية).</a:t>
            </a:r>
          </a:p>
        </p:txBody>
      </p:sp>
      <p:sp>
        <p:nvSpPr>
          <p:cNvPr id="20" name="TextBox 19">
            <a:extLst>
              <a:ext uri="{FF2B5EF4-FFF2-40B4-BE49-F238E27FC236}">
                <a16:creationId xmlns:a16="http://schemas.microsoft.com/office/drawing/2014/main" id="{C72BD120-1237-412F-B5C8-FD3E5C55624C}"/>
              </a:ext>
            </a:extLst>
          </p:cNvPr>
          <p:cNvSpPr txBox="1"/>
          <p:nvPr/>
        </p:nvSpPr>
        <p:spPr>
          <a:xfrm>
            <a:off x="5607050" y="3547150"/>
            <a:ext cx="3200400"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الناتج المحلي:</a:t>
            </a:r>
          </a:p>
        </p:txBody>
      </p:sp>
      <p:sp>
        <p:nvSpPr>
          <p:cNvPr id="21" name="TextBox 20">
            <a:extLst>
              <a:ext uri="{FF2B5EF4-FFF2-40B4-BE49-F238E27FC236}">
                <a16:creationId xmlns:a16="http://schemas.microsoft.com/office/drawing/2014/main" id="{C45B251C-D149-4081-842A-8B8570BBE91C}"/>
              </a:ext>
            </a:extLst>
          </p:cNvPr>
          <p:cNvSpPr txBox="1"/>
          <p:nvPr/>
        </p:nvSpPr>
        <p:spPr>
          <a:xfrm>
            <a:off x="1864817" y="3504028"/>
            <a:ext cx="4499429" cy="646331"/>
          </a:xfrm>
          <a:prstGeom prst="rect">
            <a:avLst/>
          </a:prstGeom>
          <a:noFill/>
        </p:spPr>
        <p:txBody>
          <a:bodyPr wrap="square" rtlCol="0">
            <a:spAutoFit/>
          </a:bodyPr>
          <a:lstStyle/>
          <a:p>
            <a:pPr algn="r"/>
            <a:r>
              <a:rPr lang="ar-SY" dirty="0">
                <a:latin typeface="Century Gothic" panose="020B0502020202020204" pitchFamily="34" charset="0"/>
              </a:rPr>
              <a:t>ويعد الناتج المحلي مقياساً لتقدم اقتصاد الدولة ومقارنتها بالدول الأخرى.</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5661025" y="5315629"/>
            <a:ext cx="3095625"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الناتج المحلي:</a:t>
            </a:r>
          </a:p>
        </p:txBody>
      </p:sp>
      <p:sp>
        <p:nvSpPr>
          <p:cNvPr id="23" name="TextBox 22">
            <a:extLst>
              <a:ext uri="{FF2B5EF4-FFF2-40B4-BE49-F238E27FC236}">
                <a16:creationId xmlns:a16="http://schemas.microsoft.com/office/drawing/2014/main" id="{BBF4782B-4378-4155-940C-C191C8766443}"/>
              </a:ext>
            </a:extLst>
          </p:cNvPr>
          <p:cNvSpPr txBox="1"/>
          <p:nvPr/>
        </p:nvSpPr>
        <p:spPr>
          <a:xfrm>
            <a:off x="442909" y="4828987"/>
            <a:ext cx="5936343" cy="923330"/>
          </a:xfrm>
          <a:prstGeom prst="rect">
            <a:avLst/>
          </a:prstGeom>
          <a:noFill/>
        </p:spPr>
        <p:txBody>
          <a:bodyPr wrap="square" rtlCol="0">
            <a:spAutoFit/>
          </a:bodyPr>
          <a:lstStyle/>
          <a:p>
            <a:pPr algn="r"/>
            <a:r>
              <a:rPr lang="ar-SY" dirty="0">
                <a:latin typeface="Century Gothic" panose="020B0502020202020204" pitchFamily="34" charset="0"/>
              </a:rPr>
              <a:t>لذا تحرص الدول على رفع الناتج المحلي بزيادة</a:t>
            </a:r>
          </a:p>
          <a:p>
            <a:pPr algn="r"/>
            <a:r>
              <a:rPr lang="ar-SY" dirty="0">
                <a:latin typeface="Century Gothic" panose="020B0502020202020204" pitchFamily="34" charset="0"/>
              </a:rPr>
              <a:t>إمكاناته الإنتاجية، وتطوير الاقتصاد وتنويعه، وهذا ما تقوم به حكومة وطني المملكة العربية السعودية</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943838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1CCA3FD4-4C1C-4525-AE8F-FE90ABF7E611}"/>
              </a:ext>
            </a:extLst>
          </p:cNvPr>
          <p:cNvSpPr txBox="1"/>
          <p:nvPr/>
        </p:nvSpPr>
        <p:spPr>
          <a:xfrm>
            <a:off x="5800725" y="1805508"/>
            <a:ext cx="2984759"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الناتج المحلي:</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بلغ الناتج المحلي للمملكة العربية السعودية عام 144 0 ه أكثر من تريليونين ونصف تريليون ريال سعودي.</a:t>
            </a:r>
          </a:p>
        </p:txBody>
      </p:sp>
      <p:sp>
        <p:nvSpPr>
          <p:cNvPr id="20" name="TextBox 19">
            <a:extLst>
              <a:ext uri="{FF2B5EF4-FFF2-40B4-BE49-F238E27FC236}">
                <a16:creationId xmlns:a16="http://schemas.microsoft.com/office/drawing/2014/main" id="{C72BD120-1237-412F-B5C8-FD3E5C55624C}"/>
              </a:ext>
            </a:extLst>
          </p:cNvPr>
          <p:cNvSpPr txBox="1"/>
          <p:nvPr/>
        </p:nvSpPr>
        <p:spPr>
          <a:xfrm>
            <a:off x="5607050" y="3547150"/>
            <a:ext cx="3200400"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الناتج المحلي:</a:t>
            </a: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0" y="3504028"/>
            <a:ext cx="5617647" cy="923330"/>
          </a:xfrm>
          <a:prstGeom prst="rect">
            <a:avLst/>
          </a:prstGeom>
          <a:noFill/>
        </p:spPr>
        <p:txBody>
          <a:bodyPr wrap="square" rtlCol="0">
            <a:spAutoFit/>
          </a:bodyPr>
          <a:lstStyle/>
          <a:p>
            <a:pPr algn="r"/>
            <a:r>
              <a:rPr lang="ar-SY" dirty="0">
                <a:latin typeface="Century Gothic" panose="020B0502020202020204" pitchFamily="34" charset="0"/>
              </a:rPr>
              <a:t>وتعد المملكة العربية السعودية متقدمة في حجم الناتج المحلي عالمياً،</a:t>
            </a:r>
          </a:p>
          <a:p>
            <a:pPr algn="r"/>
            <a:r>
              <a:rPr lang="ar-SY" dirty="0">
                <a:latin typeface="Century Gothic" panose="020B0502020202020204" pitchFamily="34" charset="0"/>
              </a:rPr>
              <a:t> إذ بلغت المرتبة (19 )، ومن المتوقع زيادة الناتج المحلي في الأعوام القادمة نتيجة لسياسات الإصلاح الاقتصادي ورؤية 2030</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138008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52000">
                                          <p:cBhvr additive="base">
                                            <p:cTn id="13"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14:bounceEnd="52000">
                                          <p:cBhvr additive="base">
                                            <p:cTn id="19"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17" presetClass="entr" presetSubtype="2"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ppt_x</p:attrName>
                                            </p:attrNameLst>
                                          </p:cBhvr>
                                          <p:tavLst>
                                            <p:tav tm="0">
                                              <p:val>
                                                <p:strVal val="#ppt_x+#ppt_w/2"/>
                                              </p:val>
                                            </p:tav>
                                            <p:tav tm="100000">
                                              <p:val>
                                                <p:strVal val="#ppt_x"/>
                                              </p:val>
                                            </p:tav>
                                          </p:tavLst>
                                        </p:anim>
                                        <p:anim calcmode="lin" valueType="num">
                                          <p:cBhvr>
                                            <p:cTn id="25" dur="500" fill="hold"/>
                                            <p:tgtEl>
                                              <p:spTgt spid="18"/>
                                            </p:tgtEl>
                                            <p:attrNameLst>
                                              <p:attrName>ppt_y</p:attrName>
                                            </p:attrNameLst>
                                          </p:cBhvr>
                                          <p:tavLst>
                                            <p:tav tm="0">
                                              <p:val>
                                                <p:strVal val="#ppt_y"/>
                                              </p:val>
                                            </p:tav>
                                            <p:tav tm="100000">
                                              <p:val>
                                                <p:strVal val="#ppt_y"/>
                                              </p:val>
                                            </p:tav>
                                          </p:tavLst>
                                        </p:anim>
                                        <p:anim calcmode="lin" valueType="num">
                                          <p:cBhvr>
                                            <p:cTn id="26" dur="500" fill="hold"/>
                                            <p:tgtEl>
                                              <p:spTgt spid="18"/>
                                            </p:tgtEl>
                                            <p:attrNameLst>
                                              <p:attrName>ppt_w</p:attrName>
                                            </p:attrNameLst>
                                          </p:cBhvr>
                                          <p:tavLst>
                                            <p:tav tm="0">
                                              <p:val>
                                                <p:fltVal val="0"/>
                                              </p:val>
                                            </p:tav>
                                            <p:tav tm="100000">
                                              <p:val>
                                                <p:strVal val="#ppt_w"/>
                                              </p:val>
                                            </p:tav>
                                          </p:tavLst>
                                        </p:anim>
                                        <p:anim calcmode="lin" valueType="num">
                                          <p:cBhvr>
                                            <p:cTn id="27" dur="500" fill="hold"/>
                                            <p:tgtEl>
                                              <p:spTgt spid="18"/>
                                            </p:tgtEl>
                                            <p:attrNameLst>
                                              <p:attrName>ppt_h</p:attrName>
                                            </p:attrNameLst>
                                          </p:cBhvr>
                                          <p:tavLst>
                                            <p:tav tm="0">
                                              <p:val>
                                                <p:strVal val="#ppt_h"/>
                                              </p:val>
                                            </p:tav>
                                            <p:tav tm="100000">
                                              <p:val>
                                                <p:strVal val="#ppt_h"/>
                                              </p:val>
                                            </p:tav>
                                          </p:tavLst>
                                        </p:anim>
                                      </p:childTnLst>
                                    </p:cTn>
                                  </p:par>
                                  <p:par>
                                    <p:cTn id="28" presetID="17" presetClass="entr" presetSubtype="2"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ppt_x</p:attrName>
                                            </p:attrNameLst>
                                          </p:cBhvr>
                                          <p:tavLst>
                                            <p:tav tm="0">
                                              <p:val>
                                                <p:strVal val="#ppt_x+#ppt_w/2"/>
                                              </p:val>
                                            </p:tav>
                                            <p:tav tm="100000">
                                              <p:val>
                                                <p:strVal val="#ppt_x"/>
                                              </p:val>
                                            </p:tav>
                                          </p:tavLst>
                                        </p:anim>
                                        <p:anim calcmode="lin" valueType="num">
                                          <p:cBhvr>
                                            <p:cTn id="31" dur="500" fill="hold"/>
                                            <p:tgtEl>
                                              <p:spTgt spid="25"/>
                                            </p:tgtEl>
                                            <p:attrNameLst>
                                              <p:attrName>ppt_y</p:attrName>
                                            </p:attrNameLst>
                                          </p:cBhvr>
                                          <p:tavLst>
                                            <p:tav tm="0">
                                              <p:val>
                                                <p:strVal val="#ppt_y"/>
                                              </p:val>
                                            </p:tav>
                                            <p:tav tm="100000">
                                              <p:val>
                                                <p:strVal val="#ppt_y"/>
                                              </p:val>
                                            </p:tav>
                                          </p:tavLst>
                                        </p:anim>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strVal val="#ppt_h"/>
                                              </p:val>
                                            </p:tav>
                                            <p:tav tm="100000">
                                              <p:val>
                                                <p:strVal val="#ppt_h"/>
                                              </p:val>
                                            </p:tav>
                                          </p:tavLst>
                                        </p:anim>
                                      </p:childTnLst>
                                    </p:cTn>
                                  </p:par>
                                  <p:par>
                                    <p:cTn id="34" presetID="17"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ppt_x</p:attrName>
                                            </p:attrNameLst>
                                          </p:cBhvr>
                                          <p:tavLst>
                                            <p:tav tm="0">
                                              <p:val>
                                                <p:strVal val="#ppt_x"/>
                                              </p:val>
                                            </p:tav>
                                            <p:tav tm="100000">
                                              <p:val>
                                                <p:strVal val="#ppt_x"/>
                                              </p:val>
                                            </p:tav>
                                          </p:tavLst>
                                        </p:anim>
                                        <p:anim calcmode="lin" valueType="num">
                                          <p:cBhvr>
                                            <p:cTn id="37" dur="500" fill="hold"/>
                                            <p:tgtEl>
                                              <p:spTgt spid="19"/>
                                            </p:tgtEl>
                                            <p:attrNameLst>
                                              <p:attrName>ppt_y</p:attrName>
                                            </p:attrNameLst>
                                          </p:cBhvr>
                                          <p:tavLst>
                                            <p:tav tm="0">
                                              <p:val>
                                                <p:strVal val="#ppt_y-#ppt_h/2"/>
                                              </p:val>
                                            </p:tav>
                                            <p:tav tm="100000">
                                              <p:val>
                                                <p:strVal val="#ppt_y"/>
                                              </p:val>
                                            </p:tav>
                                          </p:tavLst>
                                        </p:anim>
                                        <p:anim calcmode="lin" valueType="num">
                                          <p:cBhvr>
                                            <p:cTn id="38" dur="500" fill="hold"/>
                                            <p:tgtEl>
                                              <p:spTgt spid="19"/>
                                            </p:tgtEl>
                                            <p:attrNameLst>
                                              <p:attrName>ppt_w</p:attrName>
                                            </p:attrNameLst>
                                          </p:cBhvr>
                                          <p:tavLst>
                                            <p:tav tm="0">
                                              <p:val>
                                                <p:strVal val="#ppt_w"/>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childTnLst>
                                    </p:cTn>
                                  </p:par>
                                </p:childTnLst>
                              </p:cTn>
                            </p:par>
                            <p:par>
                              <p:cTn id="40" fill="hold">
                                <p:stCondLst>
                                  <p:cond delay="1000"/>
                                </p:stCondLst>
                                <p:childTnLst>
                                  <p:par>
                                    <p:cTn id="41" presetID="17"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ppt_x</p:attrName>
                                            </p:attrNameLst>
                                          </p:cBhvr>
                                          <p:tavLst>
                                            <p:tav tm="0">
                                              <p:val>
                                                <p:strVal val="#ppt_x+#ppt_w/2"/>
                                              </p:val>
                                            </p:tav>
                                            <p:tav tm="100000">
                                              <p:val>
                                                <p:strVal val="#ppt_x"/>
                                              </p:val>
                                            </p:tav>
                                          </p:tavLst>
                                        </p:anim>
                                        <p:anim calcmode="lin" valueType="num">
                                          <p:cBhvr>
                                            <p:cTn id="44" dur="500" fill="hold"/>
                                            <p:tgtEl>
                                              <p:spTgt spid="20"/>
                                            </p:tgtEl>
                                            <p:attrNameLst>
                                              <p:attrName>ppt_y</p:attrName>
                                            </p:attrNameLst>
                                          </p:cBhvr>
                                          <p:tavLst>
                                            <p:tav tm="0">
                                              <p:val>
                                                <p:strVal val="#ppt_y"/>
                                              </p:val>
                                            </p:tav>
                                            <p:tav tm="100000">
                                              <p:val>
                                                <p:strVal val="#ppt_y"/>
                                              </p:val>
                                            </p:tav>
                                          </p:tavLst>
                                        </p:anim>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strVal val="#ppt_h"/>
                                              </p:val>
                                            </p:tav>
                                            <p:tav tm="100000">
                                              <p:val>
                                                <p:strVal val="#ppt_h"/>
                                              </p:val>
                                            </p:tav>
                                          </p:tavLst>
                                        </p:anim>
                                      </p:childTnLst>
                                    </p:cTn>
                                  </p:par>
                                  <p:par>
                                    <p:cTn id="47" presetID="17" presetClass="entr" presetSubtype="2"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p:cTn id="49" dur="500" fill="hold"/>
                                            <p:tgtEl>
                                              <p:spTgt spid="27"/>
                                            </p:tgtEl>
                                            <p:attrNameLst>
                                              <p:attrName>ppt_x</p:attrName>
                                            </p:attrNameLst>
                                          </p:cBhvr>
                                          <p:tavLst>
                                            <p:tav tm="0">
                                              <p:val>
                                                <p:strVal val="#ppt_x+#ppt_w/2"/>
                                              </p:val>
                                            </p:tav>
                                            <p:tav tm="100000">
                                              <p:val>
                                                <p:strVal val="#ppt_x"/>
                                              </p:val>
                                            </p:tav>
                                          </p:tavLst>
                                        </p:anim>
                                        <p:anim calcmode="lin" valueType="num">
                                          <p:cBhvr>
                                            <p:cTn id="50" dur="500" fill="hold"/>
                                            <p:tgtEl>
                                              <p:spTgt spid="27"/>
                                            </p:tgtEl>
                                            <p:attrNameLst>
                                              <p:attrName>ppt_y</p:attrName>
                                            </p:attrNameLst>
                                          </p:cBhvr>
                                          <p:tavLst>
                                            <p:tav tm="0">
                                              <p:val>
                                                <p:strVal val="#ppt_y"/>
                                              </p:val>
                                            </p:tav>
                                            <p:tav tm="100000">
                                              <p:val>
                                                <p:strVal val="#ppt_y"/>
                                              </p:val>
                                            </p:tav>
                                          </p:tavLst>
                                        </p:anim>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strVal val="#ppt_h"/>
                                              </p:val>
                                            </p:tav>
                                            <p:tav tm="100000">
                                              <p:val>
                                                <p:strVal val="#ppt_h"/>
                                              </p:val>
                                            </p:tav>
                                          </p:tavLst>
                                        </p:anim>
                                      </p:childTnLst>
                                    </p:cTn>
                                  </p:par>
                                  <p:par>
                                    <p:cTn id="53" presetID="17" presetClass="entr" presetSubtype="1"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ppt_h/2"/>
                                              </p:val>
                                            </p:tav>
                                            <p:tav tm="100000">
                                              <p:val>
                                                <p:strVal val="#ppt_y"/>
                                              </p:val>
                                            </p:tav>
                                          </p:tavLst>
                                        </p:anim>
                                        <p:anim calcmode="lin" valueType="num">
                                          <p:cBhvr>
                                            <p:cTn id="57" dur="500" fill="hold"/>
                                            <p:tgtEl>
                                              <p:spTgt spid="21"/>
                                            </p:tgtEl>
                                            <p:attrNameLst>
                                              <p:attrName>ppt_w</p:attrName>
                                            </p:attrNameLst>
                                          </p:cBhvr>
                                          <p:tavLst>
                                            <p:tav tm="0">
                                              <p:val>
                                                <p:strVal val="#ppt_w"/>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687"/>
          <a:stretch/>
        </p:blipFill>
        <p:spPr bwMode="auto">
          <a:xfrm>
            <a:off x="2195951" y="1352550"/>
            <a:ext cx="7955413" cy="5505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01"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170" t="12459" r="32638" b="30659"/>
          <a:stretch/>
        </p:blipFill>
        <p:spPr bwMode="auto">
          <a:xfrm>
            <a:off x="3875509" y="2064264"/>
            <a:ext cx="4301082" cy="3098287"/>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403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101"/>
                                        </p:tgtEl>
                                        <p:attrNameLst>
                                          <p:attrName>style.visibility</p:attrName>
                                        </p:attrNameLst>
                                      </p:cBhvr>
                                      <p:to>
                                        <p:strVal val="visible"/>
                                      </p:to>
                                    </p:set>
                                    <p:animEffect transition="in" filter="wheel(1)">
                                      <p:cBhvr>
                                        <p:cTn id="13" dur="2000"/>
                                        <p:tgtEl>
                                          <p:spTgt spid="4101"/>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wheel(8)">
                                      <p:cBhvr>
                                        <p:cTn id="18" dur="2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1CF34079-EEF9-4657-8F5A-13DEFFCB1F59}"/>
              </a:ext>
            </a:extLst>
          </p:cNvPr>
          <p:cNvSpPr/>
          <p:nvPr/>
        </p:nvSpPr>
        <p:spPr>
          <a:xfrm>
            <a:off x="-72682" y="41616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2E80C4A-C70F-457E-84D8-43ECF2B245C8}"/>
              </a:ext>
            </a:extLst>
          </p:cNvPr>
          <p:cNvSpPr/>
          <p:nvPr/>
        </p:nvSpPr>
        <p:spPr>
          <a:xfrm>
            <a:off x="2" y="4009292"/>
            <a:ext cx="12191999" cy="2848708"/>
          </a:xfrm>
          <a:custGeom>
            <a:avLst/>
            <a:gdLst>
              <a:gd name="connsiteX0" fmla="*/ 3183987 w 12191999"/>
              <a:gd name="connsiteY0" fmla="*/ 495881 h 2848708"/>
              <a:gd name="connsiteX1" fmla="*/ 2213316 w 12191999"/>
              <a:gd name="connsiteY1" fmla="*/ 1466552 h 2848708"/>
              <a:gd name="connsiteX2" fmla="*/ 2213316 w 12191999"/>
              <a:gd name="connsiteY2" fmla="*/ 2838152 h 2848708"/>
              <a:gd name="connsiteX3" fmla="*/ 4154658 w 12191999"/>
              <a:gd name="connsiteY3" fmla="*/ 2838152 h 2848708"/>
              <a:gd name="connsiteX4" fmla="*/ 4154658 w 12191999"/>
              <a:gd name="connsiteY4" fmla="*/ 1466552 h 2848708"/>
              <a:gd name="connsiteX5" fmla="*/ 3183987 w 12191999"/>
              <a:gd name="connsiteY5" fmla="*/ 495881 h 2848708"/>
              <a:gd name="connsiteX6" fmla="*/ 5790024 w 12191999"/>
              <a:gd name="connsiteY6" fmla="*/ 495880 h 2848708"/>
              <a:gd name="connsiteX7" fmla="*/ 4618889 w 12191999"/>
              <a:gd name="connsiteY7" fmla="*/ 1667016 h 2848708"/>
              <a:gd name="connsiteX8" fmla="*/ 4618889 w 12191999"/>
              <a:gd name="connsiteY8" fmla="*/ 2838151 h 2848708"/>
              <a:gd name="connsiteX9" fmla="*/ 7453527 w 12191999"/>
              <a:gd name="connsiteY9" fmla="*/ 2838151 h 2848708"/>
              <a:gd name="connsiteX10" fmla="*/ 7453528 w 12191999"/>
              <a:gd name="connsiteY10" fmla="*/ 1667016 h 2848708"/>
              <a:gd name="connsiteX11" fmla="*/ 6282392 w 12191999"/>
              <a:gd name="connsiteY11" fmla="*/ 495880 h 2848708"/>
              <a:gd name="connsiteX12" fmla="*/ 9008012 w 12191999"/>
              <a:gd name="connsiteY12" fmla="*/ 495879 h 2848708"/>
              <a:gd name="connsiteX13" fmla="*/ 8037341 w 12191999"/>
              <a:gd name="connsiteY13" fmla="*/ 1466550 h 2848708"/>
              <a:gd name="connsiteX14" fmla="*/ 8037341 w 12191999"/>
              <a:gd name="connsiteY14" fmla="*/ 2838150 h 2848708"/>
              <a:gd name="connsiteX15" fmla="*/ 9978683 w 12191999"/>
              <a:gd name="connsiteY15" fmla="*/ 2838150 h 2848708"/>
              <a:gd name="connsiteX16" fmla="*/ 9978683 w 12191999"/>
              <a:gd name="connsiteY16" fmla="*/ 1466550 h 2848708"/>
              <a:gd name="connsiteX17" fmla="*/ 9008012 w 12191999"/>
              <a:gd name="connsiteY17" fmla="*/ 495879 h 2848708"/>
              <a:gd name="connsiteX18" fmla="*/ 0 w 12191999"/>
              <a:gd name="connsiteY18" fmla="*/ 0 h 2848708"/>
              <a:gd name="connsiteX19" fmla="*/ 12191999 w 12191999"/>
              <a:gd name="connsiteY19" fmla="*/ 0 h 2848708"/>
              <a:gd name="connsiteX20" fmla="*/ 12191999 w 12191999"/>
              <a:gd name="connsiteY20" fmla="*/ 837741 h 2848708"/>
              <a:gd name="connsiteX21" fmla="*/ 12144508 w 12191999"/>
              <a:gd name="connsiteY21" fmla="*/ 780181 h 2848708"/>
              <a:gd name="connsiteX22" fmla="*/ 11458140 w 12191999"/>
              <a:gd name="connsiteY22" fmla="*/ 495878 h 2848708"/>
              <a:gd name="connsiteX23" fmla="*/ 10487469 w 12191999"/>
              <a:gd name="connsiteY23" fmla="*/ 1466549 h 2848708"/>
              <a:gd name="connsiteX24" fmla="*/ 10487469 w 12191999"/>
              <a:gd name="connsiteY24" fmla="*/ 2838149 h 2848708"/>
              <a:gd name="connsiteX25" fmla="*/ 12191999 w 12191999"/>
              <a:gd name="connsiteY25" fmla="*/ 2838149 h 2848708"/>
              <a:gd name="connsiteX26" fmla="*/ 12191999 w 12191999"/>
              <a:gd name="connsiteY26" fmla="*/ 2848708 h 2848708"/>
              <a:gd name="connsiteX27" fmla="*/ 1648266 w 12191999"/>
              <a:gd name="connsiteY27" fmla="*/ 2848708 h 2848708"/>
              <a:gd name="connsiteX28" fmla="*/ 1648266 w 12191999"/>
              <a:gd name="connsiteY28" fmla="*/ 1480625 h 2848708"/>
              <a:gd name="connsiteX29" fmla="*/ 677595 w 12191999"/>
              <a:gd name="connsiteY29" fmla="*/ 509954 h 2848708"/>
              <a:gd name="connsiteX30" fmla="*/ 134883 w 12191999"/>
              <a:gd name="connsiteY30" fmla="*/ 675730 h 2848708"/>
              <a:gd name="connsiteX31" fmla="*/ 0 w 12191999"/>
              <a:gd name="connsiteY31" fmla="*/ 787019 h 284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191999" h="2848708">
                <a:moveTo>
                  <a:pt x="3183987" y="495881"/>
                </a:moveTo>
                <a:cubicBezTo>
                  <a:pt x="2647900" y="495881"/>
                  <a:pt x="2213316" y="930465"/>
                  <a:pt x="2213316" y="1466552"/>
                </a:cubicBezTo>
                <a:lnTo>
                  <a:pt x="2213316" y="2838152"/>
                </a:lnTo>
                <a:lnTo>
                  <a:pt x="4154658" y="2838152"/>
                </a:lnTo>
                <a:lnTo>
                  <a:pt x="4154658" y="1466552"/>
                </a:lnTo>
                <a:cubicBezTo>
                  <a:pt x="4154658" y="930465"/>
                  <a:pt x="3720074" y="495881"/>
                  <a:pt x="3183987" y="495881"/>
                </a:cubicBezTo>
                <a:close/>
                <a:moveTo>
                  <a:pt x="5790024" y="495880"/>
                </a:moveTo>
                <a:cubicBezTo>
                  <a:pt x="5143223" y="495880"/>
                  <a:pt x="4618889" y="1020215"/>
                  <a:pt x="4618889" y="1667016"/>
                </a:cubicBezTo>
                <a:lnTo>
                  <a:pt x="4618889" y="2838151"/>
                </a:lnTo>
                <a:lnTo>
                  <a:pt x="7453527" y="2838151"/>
                </a:lnTo>
                <a:cubicBezTo>
                  <a:pt x="7453527" y="2447773"/>
                  <a:pt x="7453528" y="2057394"/>
                  <a:pt x="7453528" y="1667016"/>
                </a:cubicBezTo>
                <a:cubicBezTo>
                  <a:pt x="7453528" y="1020215"/>
                  <a:pt x="6929193" y="495880"/>
                  <a:pt x="6282392" y="495880"/>
                </a:cubicBezTo>
                <a:close/>
                <a:moveTo>
                  <a:pt x="9008012" y="495879"/>
                </a:moveTo>
                <a:cubicBezTo>
                  <a:pt x="8471925" y="495879"/>
                  <a:pt x="8037341" y="930463"/>
                  <a:pt x="8037341" y="1466550"/>
                </a:cubicBezTo>
                <a:lnTo>
                  <a:pt x="8037341" y="2838150"/>
                </a:lnTo>
                <a:lnTo>
                  <a:pt x="9978683" y="2838150"/>
                </a:lnTo>
                <a:lnTo>
                  <a:pt x="9978683" y="1466550"/>
                </a:lnTo>
                <a:cubicBezTo>
                  <a:pt x="9978683" y="930463"/>
                  <a:pt x="9544099" y="495879"/>
                  <a:pt x="9008012" y="495879"/>
                </a:cubicBezTo>
                <a:close/>
                <a:moveTo>
                  <a:pt x="0" y="0"/>
                </a:moveTo>
                <a:lnTo>
                  <a:pt x="12191999" y="0"/>
                </a:lnTo>
                <a:lnTo>
                  <a:pt x="12191999" y="837741"/>
                </a:lnTo>
                <a:lnTo>
                  <a:pt x="12144508" y="780181"/>
                </a:lnTo>
                <a:cubicBezTo>
                  <a:pt x="11968851" y="604524"/>
                  <a:pt x="11726183" y="495878"/>
                  <a:pt x="11458140" y="495878"/>
                </a:cubicBezTo>
                <a:cubicBezTo>
                  <a:pt x="10922053" y="495878"/>
                  <a:pt x="10487469" y="930462"/>
                  <a:pt x="10487469" y="1466549"/>
                </a:cubicBezTo>
                <a:lnTo>
                  <a:pt x="10487469" y="2838149"/>
                </a:lnTo>
                <a:lnTo>
                  <a:pt x="12191999" y="2838149"/>
                </a:lnTo>
                <a:lnTo>
                  <a:pt x="12191999" y="2848708"/>
                </a:lnTo>
                <a:lnTo>
                  <a:pt x="1648266" y="2848708"/>
                </a:lnTo>
                <a:lnTo>
                  <a:pt x="1648266" y="1480625"/>
                </a:lnTo>
                <a:cubicBezTo>
                  <a:pt x="1648266" y="944538"/>
                  <a:pt x="1213682" y="509954"/>
                  <a:pt x="677595" y="509954"/>
                </a:cubicBezTo>
                <a:cubicBezTo>
                  <a:pt x="476562" y="509954"/>
                  <a:pt x="289803" y="571068"/>
                  <a:pt x="134883" y="675730"/>
                </a:cubicBezTo>
                <a:lnTo>
                  <a:pt x="0" y="7870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6423CB7A-CBB0-4D81-9F6A-C0CF60F5193F}"/>
              </a:ext>
            </a:extLst>
          </p:cNvPr>
          <p:cNvGrpSpPr/>
          <p:nvPr/>
        </p:nvGrpSpPr>
        <p:grpSpPr>
          <a:xfrm>
            <a:off x="-418823" y="3936185"/>
            <a:ext cx="13029646" cy="66500"/>
            <a:chOff x="875607" y="3208713"/>
            <a:chExt cx="13029646" cy="66500"/>
          </a:xfrm>
        </p:grpSpPr>
        <p:sp>
          <p:nvSpPr>
            <p:cNvPr id="15" name="Freeform: Shape 14">
              <a:extLst>
                <a:ext uri="{FF2B5EF4-FFF2-40B4-BE49-F238E27FC236}">
                  <a16:creationId xmlns:a16="http://schemas.microsoft.com/office/drawing/2014/main" id="{8A6E6669-222C-4FC7-9604-DD649D708772}"/>
                </a:ext>
              </a:extLst>
            </p:cNvPr>
            <p:cNvSpPr/>
            <p:nvPr/>
          </p:nvSpPr>
          <p:spPr>
            <a:xfrm>
              <a:off x="87560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36683BC-89ED-49BE-9D25-8F40A3D28A0D}"/>
                </a:ext>
              </a:extLst>
            </p:cNvPr>
            <p:cNvSpPr/>
            <p:nvPr/>
          </p:nvSpPr>
          <p:spPr>
            <a:xfrm>
              <a:off x="105017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D813D00-F48E-41E5-AF87-93FF2A67A1C3}"/>
                </a:ext>
              </a:extLst>
            </p:cNvPr>
            <p:cNvSpPr/>
            <p:nvPr/>
          </p:nvSpPr>
          <p:spPr>
            <a:xfrm>
              <a:off x="122474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F4C3E17-2711-41A7-A866-A414FBB4F010}"/>
                </a:ext>
              </a:extLst>
            </p:cNvPr>
            <p:cNvSpPr/>
            <p:nvPr/>
          </p:nvSpPr>
          <p:spPr>
            <a:xfrm>
              <a:off x="139930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3D0F3FE-2EFF-4BEC-ACD5-44C9A85D88E0}"/>
                </a:ext>
              </a:extLst>
            </p:cNvPr>
            <p:cNvSpPr/>
            <p:nvPr/>
          </p:nvSpPr>
          <p:spPr>
            <a:xfrm>
              <a:off x="157387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0CB0020-2EB0-4904-94F0-E4157F6F9ADC}"/>
                </a:ext>
              </a:extLst>
            </p:cNvPr>
            <p:cNvSpPr/>
            <p:nvPr/>
          </p:nvSpPr>
          <p:spPr>
            <a:xfrm>
              <a:off x="174844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783D7E-1B62-4618-8FE0-A1C4842A39F7}"/>
                </a:ext>
              </a:extLst>
            </p:cNvPr>
            <p:cNvSpPr/>
            <p:nvPr/>
          </p:nvSpPr>
          <p:spPr>
            <a:xfrm>
              <a:off x="192300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404DD01-64A9-4A89-A870-B5C595D03850}"/>
                </a:ext>
              </a:extLst>
            </p:cNvPr>
            <p:cNvSpPr/>
            <p:nvPr/>
          </p:nvSpPr>
          <p:spPr>
            <a:xfrm>
              <a:off x="209757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0259E3C-A8FF-4720-8BCD-2AD023A2A262}"/>
                </a:ext>
              </a:extLst>
            </p:cNvPr>
            <p:cNvSpPr/>
            <p:nvPr/>
          </p:nvSpPr>
          <p:spPr>
            <a:xfrm>
              <a:off x="227214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CC73F059-00D6-407C-BA90-87B542557991}"/>
                </a:ext>
              </a:extLst>
            </p:cNvPr>
            <p:cNvSpPr/>
            <p:nvPr/>
          </p:nvSpPr>
          <p:spPr>
            <a:xfrm>
              <a:off x="244671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6C26804-6A7B-415D-B11E-6DCEB67E2E30}"/>
                </a:ext>
              </a:extLst>
            </p:cNvPr>
            <p:cNvSpPr/>
            <p:nvPr/>
          </p:nvSpPr>
          <p:spPr>
            <a:xfrm>
              <a:off x="262127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E81DC7D-1867-4685-AD85-9985B10A74D1}"/>
                </a:ext>
              </a:extLst>
            </p:cNvPr>
            <p:cNvSpPr/>
            <p:nvPr/>
          </p:nvSpPr>
          <p:spPr>
            <a:xfrm>
              <a:off x="279584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9770DD-831E-4D1A-8B8C-C397A9A561DA}"/>
                </a:ext>
              </a:extLst>
            </p:cNvPr>
            <p:cNvSpPr/>
            <p:nvPr/>
          </p:nvSpPr>
          <p:spPr>
            <a:xfrm>
              <a:off x="297041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460F3FE-62B2-435D-828B-47BD3D0274CC}"/>
                </a:ext>
              </a:extLst>
            </p:cNvPr>
            <p:cNvSpPr/>
            <p:nvPr/>
          </p:nvSpPr>
          <p:spPr>
            <a:xfrm>
              <a:off x="314497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3D33DF6-F776-4F8C-8409-BD0EEF4A8F5E}"/>
                </a:ext>
              </a:extLst>
            </p:cNvPr>
            <p:cNvSpPr/>
            <p:nvPr/>
          </p:nvSpPr>
          <p:spPr>
            <a:xfrm>
              <a:off x="331954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0026FB-C312-4140-A76E-61802044969F}"/>
                </a:ext>
              </a:extLst>
            </p:cNvPr>
            <p:cNvSpPr/>
            <p:nvPr/>
          </p:nvSpPr>
          <p:spPr>
            <a:xfrm>
              <a:off x="349411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715CC4-F3EC-4C19-AD2E-B4A6B1BFD000}"/>
                </a:ext>
              </a:extLst>
            </p:cNvPr>
            <p:cNvSpPr/>
            <p:nvPr/>
          </p:nvSpPr>
          <p:spPr>
            <a:xfrm>
              <a:off x="366867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B8CE68C-F0A3-43D8-921D-E1186F7D4CC7}"/>
                </a:ext>
              </a:extLst>
            </p:cNvPr>
            <p:cNvSpPr/>
            <p:nvPr/>
          </p:nvSpPr>
          <p:spPr>
            <a:xfrm>
              <a:off x="384324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572D033-ABD7-49D4-B891-1E2E3AC0AD7B}"/>
                </a:ext>
              </a:extLst>
            </p:cNvPr>
            <p:cNvSpPr/>
            <p:nvPr/>
          </p:nvSpPr>
          <p:spPr>
            <a:xfrm>
              <a:off x="401781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DF88AEDD-F16C-4D09-9860-956E84267F63}"/>
                </a:ext>
              </a:extLst>
            </p:cNvPr>
            <p:cNvSpPr/>
            <p:nvPr/>
          </p:nvSpPr>
          <p:spPr>
            <a:xfrm>
              <a:off x="419238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7C8AA0C-ADB0-4031-B665-2C7E90EC0446}"/>
                </a:ext>
              </a:extLst>
            </p:cNvPr>
            <p:cNvSpPr/>
            <p:nvPr/>
          </p:nvSpPr>
          <p:spPr>
            <a:xfrm>
              <a:off x="436694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A6E5D06-BF8B-4690-9309-AF9CD341DF13}"/>
                </a:ext>
              </a:extLst>
            </p:cNvPr>
            <p:cNvSpPr/>
            <p:nvPr/>
          </p:nvSpPr>
          <p:spPr>
            <a:xfrm>
              <a:off x="454151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E5879F8-63A6-4B0B-B104-32814766D154}"/>
                </a:ext>
              </a:extLst>
            </p:cNvPr>
            <p:cNvSpPr/>
            <p:nvPr/>
          </p:nvSpPr>
          <p:spPr>
            <a:xfrm>
              <a:off x="471608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D7144B8-0CC4-4740-B6DD-25D412C065E7}"/>
                </a:ext>
              </a:extLst>
            </p:cNvPr>
            <p:cNvSpPr/>
            <p:nvPr/>
          </p:nvSpPr>
          <p:spPr>
            <a:xfrm>
              <a:off x="489064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609F947-606B-424B-9223-C05692C1B41A}"/>
                </a:ext>
              </a:extLst>
            </p:cNvPr>
            <p:cNvSpPr/>
            <p:nvPr/>
          </p:nvSpPr>
          <p:spPr>
            <a:xfrm>
              <a:off x="506521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C88F5285-3F45-4CBC-B2F2-673D074907C3}"/>
                </a:ext>
              </a:extLst>
            </p:cNvPr>
            <p:cNvSpPr/>
            <p:nvPr/>
          </p:nvSpPr>
          <p:spPr>
            <a:xfrm>
              <a:off x="523978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C942A968-A9B7-48B9-B883-BA4CF3535431}"/>
                </a:ext>
              </a:extLst>
            </p:cNvPr>
            <p:cNvSpPr/>
            <p:nvPr/>
          </p:nvSpPr>
          <p:spPr>
            <a:xfrm>
              <a:off x="541434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9367951-9D28-479C-8FB6-21410538144C}"/>
                </a:ext>
              </a:extLst>
            </p:cNvPr>
            <p:cNvSpPr/>
            <p:nvPr/>
          </p:nvSpPr>
          <p:spPr>
            <a:xfrm>
              <a:off x="558891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98768F0-A156-421A-BDC1-384DA8784F5D}"/>
                </a:ext>
              </a:extLst>
            </p:cNvPr>
            <p:cNvSpPr/>
            <p:nvPr/>
          </p:nvSpPr>
          <p:spPr>
            <a:xfrm>
              <a:off x="576348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C849FF9-CA3C-44E8-83AF-FC2048BDC003}"/>
                </a:ext>
              </a:extLst>
            </p:cNvPr>
            <p:cNvSpPr/>
            <p:nvPr/>
          </p:nvSpPr>
          <p:spPr>
            <a:xfrm>
              <a:off x="593805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4AACB40C-9F9C-4F5E-BA15-F36D7E53FEAE}"/>
                </a:ext>
              </a:extLst>
            </p:cNvPr>
            <p:cNvSpPr/>
            <p:nvPr/>
          </p:nvSpPr>
          <p:spPr>
            <a:xfrm>
              <a:off x="611261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3502E7D-1BA9-4F0D-801A-D43BD5A01535}"/>
                </a:ext>
              </a:extLst>
            </p:cNvPr>
            <p:cNvSpPr/>
            <p:nvPr/>
          </p:nvSpPr>
          <p:spPr>
            <a:xfrm>
              <a:off x="628718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F76B982-4EE2-49C8-9B3E-8F1F6704E153}"/>
                </a:ext>
              </a:extLst>
            </p:cNvPr>
            <p:cNvSpPr/>
            <p:nvPr/>
          </p:nvSpPr>
          <p:spPr>
            <a:xfrm>
              <a:off x="646175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4073A58-8D46-4A77-AD3E-F08BA3C8FBE9}"/>
                </a:ext>
              </a:extLst>
            </p:cNvPr>
            <p:cNvSpPr/>
            <p:nvPr/>
          </p:nvSpPr>
          <p:spPr>
            <a:xfrm>
              <a:off x="663631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65BEAE-7B71-455B-BEC1-EC6D4FBB52F7}"/>
                </a:ext>
              </a:extLst>
            </p:cNvPr>
            <p:cNvSpPr/>
            <p:nvPr/>
          </p:nvSpPr>
          <p:spPr>
            <a:xfrm>
              <a:off x="681088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1469BBF-82A4-40F3-8A10-B3B3DEDBB130}"/>
                </a:ext>
              </a:extLst>
            </p:cNvPr>
            <p:cNvSpPr/>
            <p:nvPr/>
          </p:nvSpPr>
          <p:spPr>
            <a:xfrm>
              <a:off x="698545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85E1F78-4F8B-4B7E-BC1B-1A5926673087}"/>
                </a:ext>
              </a:extLst>
            </p:cNvPr>
            <p:cNvSpPr/>
            <p:nvPr/>
          </p:nvSpPr>
          <p:spPr>
            <a:xfrm>
              <a:off x="716001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40E680E-0447-4E6C-90E8-29A2DB6F59C0}"/>
                </a:ext>
              </a:extLst>
            </p:cNvPr>
            <p:cNvSpPr/>
            <p:nvPr/>
          </p:nvSpPr>
          <p:spPr>
            <a:xfrm>
              <a:off x="733458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C08465D0-6640-4641-8A5A-2179B707AB18}"/>
                </a:ext>
              </a:extLst>
            </p:cNvPr>
            <p:cNvSpPr/>
            <p:nvPr/>
          </p:nvSpPr>
          <p:spPr>
            <a:xfrm>
              <a:off x="750915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874DD69-9F1B-4009-8A17-EA429AA69DEB}"/>
                </a:ext>
              </a:extLst>
            </p:cNvPr>
            <p:cNvSpPr/>
            <p:nvPr/>
          </p:nvSpPr>
          <p:spPr>
            <a:xfrm>
              <a:off x="768372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4467547F-2969-470F-B090-2713343DC55D}"/>
                </a:ext>
              </a:extLst>
            </p:cNvPr>
            <p:cNvSpPr/>
            <p:nvPr/>
          </p:nvSpPr>
          <p:spPr>
            <a:xfrm>
              <a:off x="785828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024C61CB-EFC5-4D66-A28B-427D5BA751E3}"/>
                </a:ext>
              </a:extLst>
            </p:cNvPr>
            <p:cNvSpPr/>
            <p:nvPr/>
          </p:nvSpPr>
          <p:spPr>
            <a:xfrm>
              <a:off x="803285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DFB59739-3CA2-4C5B-9E88-36C8D9C85ED1}"/>
                </a:ext>
              </a:extLst>
            </p:cNvPr>
            <p:cNvSpPr/>
            <p:nvPr/>
          </p:nvSpPr>
          <p:spPr>
            <a:xfrm>
              <a:off x="820742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BA47E68-3C21-4D92-9191-72C22A16D94D}"/>
                </a:ext>
              </a:extLst>
            </p:cNvPr>
            <p:cNvSpPr/>
            <p:nvPr/>
          </p:nvSpPr>
          <p:spPr>
            <a:xfrm>
              <a:off x="838198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C8383ACB-81F9-476F-A2C8-7274C5AC0B77}"/>
                </a:ext>
              </a:extLst>
            </p:cNvPr>
            <p:cNvSpPr/>
            <p:nvPr/>
          </p:nvSpPr>
          <p:spPr>
            <a:xfrm>
              <a:off x="855655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064832AC-B594-45D2-A6A1-838DDF3206A1}"/>
                </a:ext>
              </a:extLst>
            </p:cNvPr>
            <p:cNvSpPr/>
            <p:nvPr/>
          </p:nvSpPr>
          <p:spPr>
            <a:xfrm>
              <a:off x="873112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0CBD84-B552-47CD-A0D7-EAFBC7DD75A5}"/>
                </a:ext>
              </a:extLst>
            </p:cNvPr>
            <p:cNvSpPr/>
            <p:nvPr/>
          </p:nvSpPr>
          <p:spPr>
            <a:xfrm>
              <a:off x="890568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C40E78C4-3290-43CE-9E83-1EB804587F6C}"/>
                </a:ext>
              </a:extLst>
            </p:cNvPr>
            <p:cNvSpPr/>
            <p:nvPr/>
          </p:nvSpPr>
          <p:spPr>
            <a:xfrm>
              <a:off x="908025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50ABC2BC-B158-4641-8F95-19A2BE20D264}"/>
                </a:ext>
              </a:extLst>
            </p:cNvPr>
            <p:cNvSpPr/>
            <p:nvPr/>
          </p:nvSpPr>
          <p:spPr>
            <a:xfrm>
              <a:off x="925482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18352CE-0942-4C58-869C-6483577F1DAF}"/>
                </a:ext>
              </a:extLst>
            </p:cNvPr>
            <p:cNvSpPr/>
            <p:nvPr/>
          </p:nvSpPr>
          <p:spPr>
            <a:xfrm>
              <a:off x="942939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4C8FCFD8-565E-485F-9AC4-2EFBFD7470FE}"/>
                </a:ext>
              </a:extLst>
            </p:cNvPr>
            <p:cNvSpPr/>
            <p:nvPr/>
          </p:nvSpPr>
          <p:spPr>
            <a:xfrm>
              <a:off x="960395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ABB4F8-DF59-4236-A549-F85C93324005}"/>
                </a:ext>
              </a:extLst>
            </p:cNvPr>
            <p:cNvSpPr/>
            <p:nvPr/>
          </p:nvSpPr>
          <p:spPr>
            <a:xfrm>
              <a:off x="977852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92077FA5-5FC3-406A-B40A-E6DC83E071B4}"/>
                </a:ext>
              </a:extLst>
            </p:cNvPr>
            <p:cNvSpPr/>
            <p:nvPr/>
          </p:nvSpPr>
          <p:spPr>
            <a:xfrm>
              <a:off x="995309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921061C-4E77-4F4A-B220-BCA8EC072337}"/>
                </a:ext>
              </a:extLst>
            </p:cNvPr>
            <p:cNvSpPr/>
            <p:nvPr/>
          </p:nvSpPr>
          <p:spPr>
            <a:xfrm>
              <a:off x="1012765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24D576E4-34DD-40A4-92A3-9BBC1870D1A1}"/>
                </a:ext>
              </a:extLst>
            </p:cNvPr>
            <p:cNvSpPr/>
            <p:nvPr/>
          </p:nvSpPr>
          <p:spPr>
            <a:xfrm>
              <a:off x="1030222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B7A630B-1EBE-4C18-AA72-21F27B237AE1}"/>
                </a:ext>
              </a:extLst>
            </p:cNvPr>
            <p:cNvSpPr/>
            <p:nvPr/>
          </p:nvSpPr>
          <p:spPr>
            <a:xfrm>
              <a:off x="1047679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9E8A846-06D2-48FB-B2E0-1A32E3CAA9D7}"/>
                </a:ext>
              </a:extLst>
            </p:cNvPr>
            <p:cNvSpPr/>
            <p:nvPr/>
          </p:nvSpPr>
          <p:spPr>
            <a:xfrm>
              <a:off x="1065135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0B13D83B-C857-4022-A7A7-2238CCB5DD01}"/>
                </a:ext>
              </a:extLst>
            </p:cNvPr>
            <p:cNvSpPr/>
            <p:nvPr/>
          </p:nvSpPr>
          <p:spPr>
            <a:xfrm>
              <a:off x="1082592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C514F47B-8CC0-4292-A987-F80A29229983}"/>
                </a:ext>
              </a:extLst>
            </p:cNvPr>
            <p:cNvSpPr/>
            <p:nvPr/>
          </p:nvSpPr>
          <p:spPr>
            <a:xfrm>
              <a:off x="1100049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C159865-52F3-4393-8DA3-32D9FA47001F}"/>
                </a:ext>
              </a:extLst>
            </p:cNvPr>
            <p:cNvSpPr/>
            <p:nvPr/>
          </p:nvSpPr>
          <p:spPr>
            <a:xfrm>
              <a:off x="1117506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9AD06CB-E70E-4087-9A5C-F2739B7891CE}"/>
                </a:ext>
              </a:extLst>
            </p:cNvPr>
            <p:cNvSpPr/>
            <p:nvPr/>
          </p:nvSpPr>
          <p:spPr>
            <a:xfrm>
              <a:off x="1134962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8CCE102-E7C8-4BC2-A675-60D0A0E3CD7D}"/>
                </a:ext>
              </a:extLst>
            </p:cNvPr>
            <p:cNvSpPr/>
            <p:nvPr/>
          </p:nvSpPr>
          <p:spPr>
            <a:xfrm>
              <a:off x="1152419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9A293-0912-492D-A911-B0B2264A7EF7}"/>
                </a:ext>
              </a:extLst>
            </p:cNvPr>
            <p:cNvSpPr/>
            <p:nvPr/>
          </p:nvSpPr>
          <p:spPr>
            <a:xfrm>
              <a:off x="1169876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E58544EE-13CF-4A8D-A708-3547661C070D}"/>
                </a:ext>
              </a:extLst>
            </p:cNvPr>
            <p:cNvSpPr/>
            <p:nvPr/>
          </p:nvSpPr>
          <p:spPr>
            <a:xfrm>
              <a:off x="1187332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AB607EF-173C-473D-9469-FAEBE42F127E}"/>
                </a:ext>
              </a:extLst>
            </p:cNvPr>
            <p:cNvSpPr/>
            <p:nvPr/>
          </p:nvSpPr>
          <p:spPr>
            <a:xfrm>
              <a:off x="1204789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2E700DFA-BF84-4DC7-9564-E0EAA7C59037}"/>
                </a:ext>
              </a:extLst>
            </p:cNvPr>
            <p:cNvSpPr/>
            <p:nvPr/>
          </p:nvSpPr>
          <p:spPr>
            <a:xfrm>
              <a:off x="12222462"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8F66BA70-E165-4BE6-92A4-B29549942535}"/>
                </a:ext>
              </a:extLst>
            </p:cNvPr>
            <p:cNvSpPr/>
            <p:nvPr/>
          </p:nvSpPr>
          <p:spPr>
            <a:xfrm>
              <a:off x="12397029"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9B72A1B2-63E5-4CF5-93E9-3D7F25699AA5}"/>
                </a:ext>
              </a:extLst>
            </p:cNvPr>
            <p:cNvSpPr/>
            <p:nvPr/>
          </p:nvSpPr>
          <p:spPr>
            <a:xfrm>
              <a:off x="12571596"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C2BE15D5-DE7E-4D80-BC0D-F28B27830F5A}"/>
                </a:ext>
              </a:extLst>
            </p:cNvPr>
            <p:cNvSpPr/>
            <p:nvPr/>
          </p:nvSpPr>
          <p:spPr>
            <a:xfrm>
              <a:off x="12746163"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148B188C-466E-45AD-AE22-CF2B6DB2CB2E}"/>
                </a:ext>
              </a:extLst>
            </p:cNvPr>
            <p:cNvSpPr/>
            <p:nvPr/>
          </p:nvSpPr>
          <p:spPr>
            <a:xfrm>
              <a:off x="12920730"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13E0D47-E90D-4C46-ADFF-7350ADCA5320}"/>
                </a:ext>
              </a:extLst>
            </p:cNvPr>
            <p:cNvSpPr/>
            <p:nvPr/>
          </p:nvSpPr>
          <p:spPr>
            <a:xfrm>
              <a:off x="13095297"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07BC0D2C-1D64-48F3-956F-5D71923AF6D3}"/>
                </a:ext>
              </a:extLst>
            </p:cNvPr>
            <p:cNvSpPr/>
            <p:nvPr/>
          </p:nvSpPr>
          <p:spPr>
            <a:xfrm>
              <a:off x="13269864"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BA60BEB8-0C23-406B-938C-E4006ABFF8A2}"/>
                </a:ext>
              </a:extLst>
            </p:cNvPr>
            <p:cNvSpPr/>
            <p:nvPr/>
          </p:nvSpPr>
          <p:spPr>
            <a:xfrm>
              <a:off x="13444431"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A15422B7-31E1-4DC7-A9D5-1C007A11631C}"/>
                </a:ext>
              </a:extLst>
            </p:cNvPr>
            <p:cNvSpPr/>
            <p:nvPr/>
          </p:nvSpPr>
          <p:spPr>
            <a:xfrm>
              <a:off x="13618998"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2045B9E-CD32-44C9-BEF8-CEAB32D6B3A9}"/>
                </a:ext>
              </a:extLst>
            </p:cNvPr>
            <p:cNvSpPr/>
            <p:nvPr/>
          </p:nvSpPr>
          <p:spPr>
            <a:xfrm>
              <a:off x="13793565" y="3208713"/>
              <a:ext cx="111688" cy="66500"/>
            </a:xfrm>
            <a:custGeom>
              <a:avLst/>
              <a:gdLst>
                <a:gd name="connsiteX0" fmla="*/ 300111 w 970671"/>
                <a:gd name="connsiteY0" fmla="*/ 0 h 555674"/>
                <a:gd name="connsiteX1" fmla="*/ 670559 w 970671"/>
                <a:gd name="connsiteY1" fmla="*/ 0 h 555674"/>
                <a:gd name="connsiteX2" fmla="*/ 717452 w 970671"/>
                <a:gd name="connsiteY2" fmla="*/ 46893 h 555674"/>
                <a:gd name="connsiteX3" fmla="*/ 717452 w 970671"/>
                <a:gd name="connsiteY3" fmla="*/ 119576 h 555674"/>
                <a:gd name="connsiteX4" fmla="*/ 752622 w 970671"/>
                <a:gd name="connsiteY4" fmla="*/ 119576 h 555674"/>
                <a:gd name="connsiteX5" fmla="*/ 970671 w 970671"/>
                <a:gd name="connsiteY5" fmla="*/ 337625 h 555674"/>
                <a:gd name="connsiteX6" fmla="*/ 752622 w 970671"/>
                <a:gd name="connsiteY6" fmla="*/ 555674 h 555674"/>
                <a:gd name="connsiteX7" fmla="*/ 218049 w 970671"/>
                <a:gd name="connsiteY7" fmla="*/ 555674 h 555674"/>
                <a:gd name="connsiteX8" fmla="*/ 0 w 970671"/>
                <a:gd name="connsiteY8" fmla="*/ 337625 h 555674"/>
                <a:gd name="connsiteX9" fmla="*/ 218049 w 970671"/>
                <a:gd name="connsiteY9" fmla="*/ 119576 h 555674"/>
                <a:gd name="connsiteX10" fmla="*/ 253218 w 970671"/>
                <a:gd name="connsiteY10" fmla="*/ 119576 h 555674"/>
                <a:gd name="connsiteX11" fmla="*/ 253218 w 970671"/>
                <a:gd name="connsiteY11" fmla="*/ 46893 h 555674"/>
                <a:gd name="connsiteX12" fmla="*/ 300111 w 970671"/>
                <a:gd name="connsiteY12" fmla="*/ 0 h 55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0671" h="555674">
                  <a:moveTo>
                    <a:pt x="300111" y="0"/>
                  </a:moveTo>
                  <a:lnTo>
                    <a:pt x="670559" y="0"/>
                  </a:lnTo>
                  <a:cubicBezTo>
                    <a:pt x="696457" y="0"/>
                    <a:pt x="717452" y="20995"/>
                    <a:pt x="717452" y="46893"/>
                  </a:cubicBezTo>
                  <a:lnTo>
                    <a:pt x="717452" y="119576"/>
                  </a:lnTo>
                  <a:lnTo>
                    <a:pt x="752622" y="119576"/>
                  </a:lnTo>
                  <a:cubicBezTo>
                    <a:pt x="873047" y="119576"/>
                    <a:pt x="970671" y="217200"/>
                    <a:pt x="970671" y="337625"/>
                  </a:cubicBezTo>
                  <a:cubicBezTo>
                    <a:pt x="970671" y="458050"/>
                    <a:pt x="873047" y="555674"/>
                    <a:pt x="752622" y="555674"/>
                  </a:cubicBezTo>
                  <a:lnTo>
                    <a:pt x="218049" y="555674"/>
                  </a:lnTo>
                  <a:cubicBezTo>
                    <a:pt x="97624" y="555674"/>
                    <a:pt x="0" y="458050"/>
                    <a:pt x="0" y="337625"/>
                  </a:cubicBezTo>
                  <a:cubicBezTo>
                    <a:pt x="0" y="217200"/>
                    <a:pt x="97624" y="119576"/>
                    <a:pt x="218049" y="119576"/>
                  </a:cubicBezTo>
                  <a:lnTo>
                    <a:pt x="253218" y="119576"/>
                  </a:lnTo>
                  <a:lnTo>
                    <a:pt x="253218" y="46893"/>
                  </a:lnTo>
                  <a:cubicBezTo>
                    <a:pt x="253218" y="20995"/>
                    <a:pt x="274213" y="0"/>
                    <a:pt x="300111"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ectangle 90">
            <a:extLst>
              <a:ext uri="{FF2B5EF4-FFF2-40B4-BE49-F238E27FC236}">
                <a16:creationId xmlns:a16="http://schemas.microsoft.com/office/drawing/2014/main" id="{CD758F6C-F906-4A36-9FDC-DBC00F69E107}"/>
              </a:ext>
            </a:extLst>
          </p:cNvPr>
          <p:cNvSpPr/>
          <p:nvPr/>
        </p:nvSpPr>
        <p:spPr>
          <a:xfrm>
            <a:off x="-194599" y="3890466"/>
            <a:ext cx="1271016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4" name="Group 343">
            <a:extLst>
              <a:ext uri="{FF2B5EF4-FFF2-40B4-BE49-F238E27FC236}">
                <a16:creationId xmlns:a16="http://schemas.microsoft.com/office/drawing/2014/main" id="{6B593B20-1F5C-431F-8B71-BF5257FC17D7}"/>
              </a:ext>
            </a:extLst>
          </p:cNvPr>
          <p:cNvGrpSpPr/>
          <p:nvPr/>
        </p:nvGrpSpPr>
        <p:grpSpPr>
          <a:xfrm flipH="1">
            <a:off x="-4987587" y="2670931"/>
            <a:ext cx="7779829" cy="1265254"/>
            <a:chOff x="9198889" y="2670931"/>
            <a:chExt cx="7779829" cy="1265254"/>
          </a:xfrm>
        </p:grpSpPr>
        <p:grpSp>
          <p:nvGrpSpPr>
            <p:cNvPr id="92" name="Group 91">
              <a:extLst>
                <a:ext uri="{FF2B5EF4-FFF2-40B4-BE49-F238E27FC236}">
                  <a16:creationId xmlns:a16="http://schemas.microsoft.com/office/drawing/2014/main" id="{773A0024-C885-4F57-A944-EDEE6320140B}"/>
                </a:ext>
              </a:extLst>
            </p:cNvPr>
            <p:cNvGrpSpPr/>
            <p:nvPr/>
          </p:nvGrpSpPr>
          <p:grpSpPr>
            <a:xfrm>
              <a:off x="9198889" y="2670931"/>
              <a:ext cx="2974562" cy="1265254"/>
              <a:chOff x="2945383" y="3975679"/>
              <a:chExt cx="6769635" cy="2879520"/>
            </a:xfrm>
          </p:grpSpPr>
          <p:sp>
            <p:nvSpPr>
              <p:cNvPr id="93" name="Rectangle 92">
                <a:extLst>
                  <a:ext uri="{FF2B5EF4-FFF2-40B4-BE49-F238E27FC236}">
                    <a16:creationId xmlns:a16="http://schemas.microsoft.com/office/drawing/2014/main" id="{F579677B-4C3E-4B77-A28A-8F8AF2FC80F2}"/>
                  </a:ext>
                </a:extLst>
              </p:cNvPr>
              <p:cNvSpPr/>
              <p:nvPr/>
            </p:nvSpPr>
            <p:spPr>
              <a:xfrm>
                <a:off x="3345004" y="6064440"/>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Top Corners Rounded 93">
                <a:extLst>
                  <a:ext uri="{FF2B5EF4-FFF2-40B4-BE49-F238E27FC236}">
                    <a16:creationId xmlns:a16="http://schemas.microsoft.com/office/drawing/2014/main" id="{323E74CB-5875-4438-82ED-089953BC6DD0}"/>
                  </a:ext>
                </a:extLst>
              </p:cNvPr>
              <p:cNvSpPr/>
              <p:nvPr/>
            </p:nvSpPr>
            <p:spPr>
              <a:xfrm rot="16200000">
                <a:off x="3305492" y="4439896"/>
                <a:ext cx="1835124" cy="1255270"/>
              </a:xfrm>
              <a:prstGeom prst="round2Same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071D3DF5-CB02-4977-8DB1-49A0129547B6}"/>
                  </a:ext>
                </a:extLst>
              </p:cNvPr>
              <p:cNvSpPr/>
              <p:nvPr/>
            </p:nvSpPr>
            <p:spPr>
              <a:xfrm>
                <a:off x="4799328" y="4149968"/>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78C89E93-EBA2-4F80-AAAB-A188AF878128}"/>
                  </a:ext>
                </a:extLst>
              </p:cNvPr>
              <p:cNvSpPr/>
              <p:nvPr/>
            </p:nvSpPr>
            <p:spPr>
              <a:xfrm>
                <a:off x="4878825" y="3975679"/>
                <a:ext cx="1392415" cy="2009413"/>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D0C96BED-339A-49C0-8528-3376634CCE7B}"/>
                  </a:ext>
                </a:extLst>
              </p:cNvPr>
              <p:cNvSpPr/>
              <p:nvPr/>
            </p:nvSpPr>
            <p:spPr>
              <a:xfrm>
                <a:off x="6238820" y="4160242"/>
                <a:ext cx="151036" cy="18351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Top Corners Rounded 97">
                <a:extLst>
                  <a:ext uri="{FF2B5EF4-FFF2-40B4-BE49-F238E27FC236}">
                    <a16:creationId xmlns:a16="http://schemas.microsoft.com/office/drawing/2014/main" id="{98C2717E-DBBA-468D-A4D0-7356F7570BF8}"/>
                  </a:ext>
                </a:extLst>
              </p:cNvPr>
              <p:cNvSpPr/>
              <p:nvPr/>
            </p:nvSpPr>
            <p:spPr>
              <a:xfrm rot="5400000" flipH="1">
                <a:off x="6803095" y="3645058"/>
                <a:ext cx="1835124" cy="2850861"/>
              </a:xfrm>
              <a:prstGeom prst="round2SameRect">
                <a:avLst>
                  <a:gd name="adj1" fmla="val 9001"/>
                  <a:gd name="adj2" fmla="val 0"/>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A7C74533-917A-44FB-997B-76DBADCE11DB}"/>
                  </a:ext>
                </a:extLst>
              </p:cNvPr>
              <p:cNvGrpSpPr/>
              <p:nvPr/>
            </p:nvGrpSpPr>
            <p:grpSpPr>
              <a:xfrm>
                <a:off x="4002182" y="4390725"/>
                <a:ext cx="752170" cy="1594367"/>
                <a:chOff x="4002182" y="4390725"/>
                <a:chExt cx="752170" cy="1594367"/>
              </a:xfrm>
            </p:grpSpPr>
            <p:sp>
              <p:nvSpPr>
                <p:cNvPr id="222" name="Rectangle 221">
                  <a:extLst>
                    <a:ext uri="{FF2B5EF4-FFF2-40B4-BE49-F238E27FC236}">
                      <a16:creationId xmlns:a16="http://schemas.microsoft.com/office/drawing/2014/main" id="{4AB29BE1-E4EE-4B0B-BE86-DB470E375A3B}"/>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168">
                  <a:extLst>
                    <a:ext uri="{FF2B5EF4-FFF2-40B4-BE49-F238E27FC236}">
                      <a16:creationId xmlns:a16="http://schemas.microsoft.com/office/drawing/2014/main" id="{C6A8F9A1-F80D-4174-9E63-A627E47940C3}"/>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ectangle 99">
                <a:extLst>
                  <a:ext uri="{FF2B5EF4-FFF2-40B4-BE49-F238E27FC236}">
                    <a16:creationId xmlns:a16="http://schemas.microsoft.com/office/drawing/2014/main" id="{1E2DB645-966C-47B5-978E-23B0F7854914}"/>
                  </a:ext>
                </a:extLst>
              </p:cNvPr>
              <p:cNvSpPr/>
              <p:nvPr/>
            </p:nvSpPr>
            <p:spPr>
              <a:xfrm>
                <a:off x="4894974" y="4098295"/>
                <a:ext cx="1313541" cy="188448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5D19D808-C9ED-41D7-BF5C-53D0AE2328CF}"/>
                  </a:ext>
                </a:extLst>
              </p:cNvPr>
              <p:cNvSpPr/>
              <p:nvPr/>
            </p:nvSpPr>
            <p:spPr>
              <a:xfrm>
                <a:off x="5101798" y="4409021"/>
                <a:ext cx="914049" cy="500471"/>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21FF9419-EF47-4DB8-B0E3-AF08123C071C}"/>
                  </a:ext>
                </a:extLst>
              </p:cNvPr>
              <p:cNvSpPr/>
              <p:nvPr/>
            </p:nvSpPr>
            <p:spPr>
              <a:xfrm>
                <a:off x="5142621" y="4431832"/>
                <a:ext cx="852435" cy="429372"/>
              </a:xfrm>
              <a:prstGeom prst="rect">
                <a:avLst/>
              </a:prstGeom>
              <a:solidFill>
                <a:srgbClr val="1B3B5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A415ED92-9F56-46A3-8761-252569781B9A}"/>
                  </a:ext>
                </a:extLst>
              </p:cNvPr>
              <p:cNvSpPr/>
              <p:nvPr/>
            </p:nvSpPr>
            <p:spPr>
              <a:xfrm>
                <a:off x="5395815" y="4433982"/>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AD7775C-C000-4C90-B235-1C0E6D79EFBE}"/>
                  </a:ext>
                </a:extLst>
              </p:cNvPr>
              <p:cNvSpPr/>
              <p:nvPr/>
            </p:nvSpPr>
            <p:spPr>
              <a:xfrm>
                <a:off x="5711696" y="4433049"/>
                <a:ext cx="45719" cy="429372"/>
              </a:xfrm>
              <a:prstGeom prst="rect">
                <a:avLst/>
              </a:prstGeom>
              <a:solidFill>
                <a:srgbClr val="8E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5" name="Group 104">
                <a:extLst>
                  <a:ext uri="{FF2B5EF4-FFF2-40B4-BE49-F238E27FC236}">
                    <a16:creationId xmlns:a16="http://schemas.microsoft.com/office/drawing/2014/main" id="{BC2406C0-00FF-495B-A963-5B9E3FDE93F3}"/>
                  </a:ext>
                </a:extLst>
              </p:cNvPr>
              <p:cNvGrpSpPr/>
              <p:nvPr/>
            </p:nvGrpSpPr>
            <p:grpSpPr>
              <a:xfrm>
                <a:off x="5205053" y="5425130"/>
                <a:ext cx="683130" cy="307420"/>
                <a:chOff x="2256702" y="5319656"/>
                <a:chExt cx="683130" cy="307420"/>
              </a:xfrm>
            </p:grpSpPr>
            <p:sp>
              <p:nvSpPr>
                <p:cNvPr id="218" name="Rectangle: Rounded Corners 217">
                  <a:extLst>
                    <a:ext uri="{FF2B5EF4-FFF2-40B4-BE49-F238E27FC236}">
                      <a16:creationId xmlns:a16="http://schemas.microsoft.com/office/drawing/2014/main" id="{94BB4CF3-B804-4AA4-BFD9-F1208A62CB02}"/>
                    </a:ext>
                  </a:extLst>
                </p:cNvPr>
                <p:cNvSpPr/>
                <p:nvPr/>
              </p:nvSpPr>
              <p:spPr>
                <a:xfrm>
                  <a:off x="2256702"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Rounded Corners 218">
                  <a:extLst>
                    <a:ext uri="{FF2B5EF4-FFF2-40B4-BE49-F238E27FC236}">
                      <a16:creationId xmlns:a16="http://schemas.microsoft.com/office/drawing/2014/main" id="{38306979-7791-4066-AA0D-30B4E56EC7C1}"/>
                    </a:ext>
                  </a:extLst>
                </p:cNvPr>
                <p:cNvSpPr/>
                <p:nvPr/>
              </p:nvSpPr>
              <p:spPr>
                <a:xfrm>
                  <a:off x="2434049"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Rounded Corners 219">
                  <a:extLst>
                    <a:ext uri="{FF2B5EF4-FFF2-40B4-BE49-F238E27FC236}">
                      <a16:creationId xmlns:a16="http://schemas.microsoft.com/office/drawing/2014/main" id="{6032C711-5850-47BC-9D34-ED578CB1C4C8}"/>
                    </a:ext>
                  </a:extLst>
                </p:cNvPr>
                <p:cNvSpPr/>
                <p:nvPr/>
              </p:nvSpPr>
              <p:spPr>
                <a:xfrm>
                  <a:off x="2611396"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Rounded Corners 220">
                  <a:extLst>
                    <a:ext uri="{FF2B5EF4-FFF2-40B4-BE49-F238E27FC236}">
                      <a16:creationId xmlns:a16="http://schemas.microsoft.com/office/drawing/2014/main" id="{D014C117-39A4-4DA6-A6C6-154462F21FDB}"/>
                    </a:ext>
                  </a:extLst>
                </p:cNvPr>
                <p:cNvSpPr/>
                <p:nvPr/>
              </p:nvSpPr>
              <p:spPr>
                <a:xfrm>
                  <a:off x="2788743" y="5319656"/>
                  <a:ext cx="151089" cy="307420"/>
                </a:xfrm>
                <a:prstGeom prst="roundRect">
                  <a:avLst>
                    <a:gd name="adj" fmla="val 50000"/>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105">
                <a:extLst>
                  <a:ext uri="{FF2B5EF4-FFF2-40B4-BE49-F238E27FC236}">
                    <a16:creationId xmlns:a16="http://schemas.microsoft.com/office/drawing/2014/main" id="{BC7B4064-543D-4F4C-9587-E73D3E23A704}"/>
                  </a:ext>
                </a:extLst>
              </p:cNvPr>
              <p:cNvSpPr/>
              <p:nvPr/>
            </p:nvSpPr>
            <p:spPr>
              <a:xfrm>
                <a:off x="6340363" y="4359522"/>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45AAA4CD-A5F9-4747-88A1-527CB3F35DF2}"/>
                  </a:ext>
                </a:extLst>
              </p:cNvPr>
              <p:cNvSpPr/>
              <p:nvPr/>
            </p:nvSpPr>
            <p:spPr>
              <a:xfrm>
                <a:off x="6868776" y="4359521"/>
                <a:ext cx="1291172"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8" name="Group 107">
                <a:extLst>
                  <a:ext uri="{FF2B5EF4-FFF2-40B4-BE49-F238E27FC236}">
                    <a16:creationId xmlns:a16="http://schemas.microsoft.com/office/drawing/2014/main" id="{D9E4E7EF-AF75-4E59-A3BB-207326DDC5FA}"/>
                  </a:ext>
                </a:extLst>
              </p:cNvPr>
              <p:cNvGrpSpPr/>
              <p:nvPr/>
            </p:nvGrpSpPr>
            <p:grpSpPr>
              <a:xfrm flipH="1">
                <a:off x="8209131" y="4359521"/>
                <a:ext cx="752170" cy="1594367"/>
                <a:chOff x="4002182" y="4390725"/>
                <a:chExt cx="752170" cy="1594367"/>
              </a:xfrm>
            </p:grpSpPr>
            <p:sp>
              <p:nvSpPr>
                <p:cNvPr id="216" name="Rectangle 215">
                  <a:extLst>
                    <a:ext uri="{FF2B5EF4-FFF2-40B4-BE49-F238E27FC236}">
                      <a16:creationId xmlns:a16="http://schemas.microsoft.com/office/drawing/2014/main" id="{42030AA8-4C5C-4D9C-8FF9-3EB660F3CDBF}"/>
                    </a:ext>
                  </a:extLst>
                </p:cNvPr>
                <p:cNvSpPr/>
                <p:nvPr/>
              </p:nvSpPr>
              <p:spPr>
                <a:xfrm>
                  <a:off x="4292381" y="4390725"/>
                  <a:ext cx="461971" cy="159436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168">
                  <a:extLst>
                    <a:ext uri="{FF2B5EF4-FFF2-40B4-BE49-F238E27FC236}">
                      <a16:creationId xmlns:a16="http://schemas.microsoft.com/office/drawing/2014/main" id="{367EA01D-0CE8-4878-AD03-801E4B13EF6C}"/>
                    </a:ext>
                  </a:extLst>
                </p:cNvPr>
                <p:cNvSpPr/>
                <p:nvPr/>
              </p:nvSpPr>
              <p:spPr>
                <a:xfrm>
                  <a:off x="4002182" y="4431850"/>
                  <a:ext cx="313210" cy="1553241"/>
                </a:xfrm>
                <a:custGeom>
                  <a:avLst/>
                  <a:gdLst>
                    <a:gd name="connsiteX0" fmla="*/ 0 w 305836"/>
                    <a:gd name="connsiteY0" fmla="*/ 0 h 1383634"/>
                    <a:gd name="connsiteX1" fmla="*/ 305836 w 305836"/>
                    <a:gd name="connsiteY1" fmla="*/ 0 h 1383634"/>
                    <a:gd name="connsiteX2" fmla="*/ 305836 w 305836"/>
                    <a:gd name="connsiteY2" fmla="*/ 1383634 h 1383634"/>
                    <a:gd name="connsiteX3" fmla="*/ 0 w 305836"/>
                    <a:gd name="connsiteY3" fmla="*/ 1383634 h 1383634"/>
                    <a:gd name="connsiteX4" fmla="*/ 0 w 305836"/>
                    <a:gd name="connsiteY4" fmla="*/ 0 h 1383634"/>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 name="connsiteX0" fmla="*/ 0 w 313210"/>
                    <a:gd name="connsiteY0" fmla="*/ 169607 h 1553241"/>
                    <a:gd name="connsiteX1" fmla="*/ 313210 w 313210"/>
                    <a:gd name="connsiteY1" fmla="*/ 0 h 1553241"/>
                    <a:gd name="connsiteX2" fmla="*/ 305836 w 313210"/>
                    <a:gd name="connsiteY2" fmla="*/ 1553241 h 1553241"/>
                    <a:gd name="connsiteX3" fmla="*/ 0 w 313210"/>
                    <a:gd name="connsiteY3" fmla="*/ 1553241 h 1553241"/>
                    <a:gd name="connsiteX4" fmla="*/ 0 w 313210"/>
                    <a:gd name="connsiteY4" fmla="*/ 169607 h 155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210" h="1553241">
                      <a:moveTo>
                        <a:pt x="0" y="169607"/>
                      </a:moveTo>
                      <a:cubicBezTo>
                        <a:pt x="104403" y="113071"/>
                        <a:pt x="253052" y="137652"/>
                        <a:pt x="313210" y="0"/>
                      </a:cubicBezTo>
                      <a:lnTo>
                        <a:pt x="305836" y="1553241"/>
                      </a:lnTo>
                      <a:lnTo>
                        <a:pt x="0" y="1553241"/>
                      </a:lnTo>
                      <a:lnTo>
                        <a:pt x="0" y="169607"/>
                      </a:lnTo>
                      <a:close/>
                    </a:path>
                  </a:pathLst>
                </a:cu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398C9235-E6DE-4FAC-BF26-FFAA3E877A27}"/>
                  </a:ext>
                </a:extLst>
              </p:cNvPr>
              <p:cNvGrpSpPr/>
              <p:nvPr/>
            </p:nvGrpSpPr>
            <p:grpSpPr>
              <a:xfrm>
                <a:off x="7193406" y="4968808"/>
                <a:ext cx="613601" cy="635359"/>
                <a:chOff x="1026942" y="3798277"/>
                <a:chExt cx="613601" cy="844061"/>
              </a:xfrm>
            </p:grpSpPr>
            <p:sp>
              <p:nvSpPr>
                <p:cNvPr id="206" name="Rectangle: Rounded Corners 205">
                  <a:extLst>
                    <a:ext uri="{FF2B5EF4-FFF2-40B4-BE49-F238E27FC236}">
                      <a16:creationId xmlns:a16="http://schemas.microsoft.com/office/drawing/2014/main" id="{AFA107E6-ACFA-40A8-AEA4-9FE5161D697D}"/>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Rounded Corners 206">
                  <a:extLst>
                    <a:ext uri="{FF2B5EF4-FFF2-40B4-BE49-F238E27FC236}">
                      <a16:creationId xmlns:a16="http://schemas.microsoft.com/office/drawing/2014/main" id="{2578A6C7-CD9F-4E5F-8D01-9AD908FED97E}"/>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Rounded Corners 207">
                  <a:extLst>
                    <a:ext uri="{FF2B5EF4-FFF2-40B4-BE49-F238E27FC236}">
                      <a16:creationId xmlns:a16="http://schemas.microsoft.com/office/drawing/2014/main" id="{37E3D252-6684-435A-9799-ED5FBCC5B0B2}"/>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Rounded Corners 208">
                  <a:extLst>
                    <a:ext uri="{FF2B5EF4-FFF2-40B4-BE49-F238E27FC236}">
                      <a16:creationId xmlns:a16="http://schemas.microsoft.com/office/drawing/2014/main" id="{9B714940-D99E-4DFF-B353-4E899DD5F31C}"/>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Rounded Corners 209">
                  <a:extLst>
                    <a:ext uri="{FF2B5EF4-FFF2-40B4-BE49-F238E27FC236}">
                      <a16:creationId xmlns:a16="http://schemas.microsoft.com/office/drawing/2014/main" id="{BBD7F6A5-1CDD-41DE-950F-D0EEC290594A}"/>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Rounded Corners 210">
                  <a:extLst>
                    <a:ext uri="{FF2B5EF4-FFF2-40B4-BE49-F238E27FC236}">
                      <a16:creationId xmlns:a16="http://schemas.microsoft.com/office/drawing/2014/main" id="{875C5A3D-6E26-4B5D-8DF4-4C2082C57E3F}"/>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Rounded Corners 211">
                  <a:extLst>
                    <a:ext uri="{FF2B5EF4-FFF2-40B4-BE49-F238E27FC236}">
                      <a16:creationId xmlns:a16="http://schemas.microsoft.com/office/drawing/2014/main" id="{068916CB-CEFB-4223-ADDB-9B590600EDC6}"/>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Rounded Corners 212">
                  <a:extLst>
                    <a:ext uri="{FF2B5EF4-FFF2-40B4-BE49-F238E27FC236}">
                      <a16:creationId xmlns:a16="http://schemas.microsoft.com/office/drawing/2014/main" id="{37B7610E-BF8A-428A-A807-4F0C39C81C4C}"/>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Rounded Corners 213">
                  <a:extLst>
                    <a:ext uri="{FF2B5EF4-FFF2-40B4-BE49-F238E27FC236}">
                      <a16:creationId xmlns:a16="http://schemas.microsoft.com/office/drawing/2014/main" id="{178566E4-F922-4F51-B0A0-DB2FFC793A94}"/>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Rounded Corners 214">
                  <a:extLst>
                    <a:ext uri="{FF2B5EF4-FFF2-40B4-BE49-F238E27FC236}">
                      <a16:creationId xmlns:a16="http://schemas.microsoft.com/office/drawing/2014/main" id="{98B98AF9-709A-4BD2-8951-4FC5B56409C3}"/>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8F7F0E01-C19D-42A0-B21E-D8691ACF98A8}"/>
                  </a:ext>
                </a:extLst>
              </p:cNvPr>
              <p:cNvGrpSpPr/>
              <p:nvPr/>
            </p:nvGrpSpPr>
            <p:grpSpPr>
              <a:xfrm>
                <a:off x="7170546" y="4418334"/>
                <a:ext cx="613601" cy="366182"/>
                <a:chOff x="1026942" y="3798277"/>
                <a:chExt cx="613601" cy="844061"/>
              </a:xfrm>
            </p:grpSpPr>
            <p:sp>
              <p:nvSpPr>
                <p:cNvPr id="196" name="Rectangle: Rounded Corners 195">
                  <a:extLst>
                    <a:ext uri="{FF2B5EF4-FFF2-40B4-BE49-F238E27FC236}">
                      <a16:creationId xmlns:a16="http://schemas.microsoft.com/office/drawing/2014/main" id="{3F809248-535F-4E4D-B4AA-6969E7FC3B3C}"/>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Rounded Corners 196">
                  <a:extLst>
                    <a:ext uri="{FF2B5EF4-FFF2-40B4-BE49-F238E27FC236}">
                      <a16:creationId xmlns:a16="http://schemas.microsoft.com/office/drawing/2014/main" id="{8517BA88-C036-434D-B5E4-2D87D5345D4B}"/>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Rounded Corners 197">
                  <a:extLst>
                    <a:ext uri="{FF2B5EF4-FFF2-40B4-BE49-F238E27FC236}">
                      <a16:creationId xmlns:a16="http://schemas.microsoft.com/office/drawing/2014/main" id="{A34A56E6-0B96-4602-985D-3E4881A1A899}"/>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Rounded Corners 198">
                  <a:extLst>
                    <a:ext uri="{FF2B5EF4-FFF2-40B4-BE49-F238E27FC236}">
                      <a16:creationId xmlns:a16="http://schemas.microsoft.com/office/drawing/2014/main" id="{59973A79-9EB2-4BD2-A383-BDCCDB5707A8}"/>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Rounded Corners 199">
                  <a:extLst>
                    <a:ext uri="{FF2B5EF4-FFF2-40B4-BE49-F238E27FC236}">
                      <a16:creationId xmlns:a16="http://schemas.microsoft.com/office/drawing/2014/main" id="{D6FD37E5-1E3E-4C27-B8A3-C02360DD9614}"/>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Rounded Corners 200">
                  <a:extLst>
                    <a:ext uri="{FF2B5EF4-FFF2-40B4-BE49-F238E27FC236}">
                      <a16:creationId xmlns:a16="http://schemas.microsoft.com/office/drawing/2014/main" id="{E62FCEFF-C264-4381-84E9-2B6E26031DDA}"/>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Rounded Corners 201">
                  <a:extLst>
                    <a:ext uri="{FF2B5EF4-FFF2-40B4-BE49-F238E27FC236}">
                      <a16:creationId xmlns:a16="http://schemas.microsoft.com/office/drawing/2014/main" id="{B57BD56F-2732-434C-834B-23C809AD1E7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Rounded Corners 202">
                  <a:extLst>
                    <a:ext uri="{FF2B5EF4-FFF2-40B4-BE49-F238E27FC236}">
                      <a16:creationId xmlns:a16="http://schemas.microsoft.com/office/drawing/2014/main" id="{857EDC78-A2A8-4ECE-BCE2-47D670F7FFE6}"/>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Rounded Corners 203">
                  <a:extLst>
                    <a:ext uri="{FF2B5EF4-FFF2-40B4-BE49-F238E27FC236}">
                      <a16:creationId xmlns:a16="http://schemas.microsoft.com/office/drawing/2014/main" id="{05187112-3E1E-4E66-A402-E7A7D1056509}"/>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Rounded Corners 204">
                  <a:extLst>
                    <a:ext uri="{FF2B5EF4-FFF2-40B4-BE49-F238E27FC236}">
                      <a16:creationId xmlns:a16="http://schemas.microsoft.com/office/drawing/2014/main" id="{CE21CC66-0F24-43F7-A09C-335E1E24C4FB}"/>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50CA98E2-CDC7-4A43-A76E-5572CE4837EA}"/>
                  </a:ext>
                </a:extLst>
              </p:cNvPr>
              <p:cNvGrpSpPr/>
              <p:nvPr/>
            </p:nvGrpSpPr>
            <p:grpSpPr>
              <a:xfrm>
                <a:off x="6359620" y="4413208"/>
                <a:ext cx="397553" cy="397690"/>
                <a:chOff x="1026942" y="3798277"/>
                <a:chExt cx="613601" cy="844061"/>
              </a:xfrm>
            </p:grpSpPr>
            <p:sp>
              <p:nvSpPr>
                <p:cNvPr id="186" name="Rectangle: Rounded Corners 185">
                  <a:extLst>
                    <a:ext uri="{FF2B5EF4-FFF2-40B4-BE49-F238E27FC236}">
                      <a16:creationId xmlns:a16="http://schemas.microsoft.com/office/drawing/2014/main" id="{1E5FE79C-5641-4D86-A14C-C60AFC533382}"/>
                    </a:ext>
                  </a:extLst>
                </p:cNvPr>
                <p:cNvSpPr/>
                <p:nvPr/>
              </p:nvSpPr>
              <p:spPr>
                <a:xfrm>
                  <a:off x="102694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F951D6-3E0C-409B-B26A-778387E51E92}"/>
                    </a:ext>
                  </a:extLst>
                </p:cNvPr>
                <p:cNvSpPr/>
                <p:nvPr/>
              </p:nvSpPr>
              <p:spPr>
                <a:xfrm>
                  <a:off x="109004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Rounded Corners 187">
                  <a:extLst>
                    <a:ext uri="{FF2B5EF4-FFF2-40B4-BE49-F238E27FC236}">
                      <a16:creationId xmlns:a16="http://schemas.microsoft.com/office/drawing/2014/main" id="{C9F79058-DCC9-43EE-A334-B80D28590AD6}"/>
                    </a:ext>
                  </a:extLst>
                </p:cNvPr>
                <p:cNvSpPr/>
                <p:nvPr/>
              </p:nvSpPr>
              <p:spPr>
                <a:xfrm>
                  <a:off x="115313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Rounded Corners 188">
                  <a:extLst>
                    <a:ext uri="{FF2B5EF4-FFF2-40B4-BE49-F238E27FC236}">
                      <a16:creationId xmlns:a16="http://schemas.microsoft.com/office/drawing/2014/main" id="{DC42C589-769E-4D6B-A44F-E8B047CB7A17}"/>
                    </a:ext>
                  </a:extLst>
                </p:cNvPr>
                <p:cNvSpPr/>
                <p:nvPr/>
              </p:nvSpPr>
              <p:spPr>
                <a:xfrm>
                  <a:off x="121623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Rounded Corners 189">
                  <a:extLst>
                    <a:ext uri="{FF2B5EF4-FFF2-40B4-BE49-F238E27FC236}">
                      <a16:creationId xmlns:a16="http://schemas.microsoft.com/office/drawing/2014/main" id="{97F049B0-C233-46D6-8831-A1914882632D}"/>
                    </a:ext>
                  </a:extLst>
                </p:cNvPr>
                <p:cNvSpPr/>
                <p:nvPr/>
              </p:nvSpPr>
              <p:spPr>
                <a:xfrm>
                  <a:off x="127933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Rounded Corners 190">
                  <a:extLst>
                    <a:ext uri="{FF2B5EF4-FFF2-40B4-BE49-F238E27FC236}">
                      <a16:creationId xmlns:a16="http://schemas.microsoft.com/office/drawing/2014/main" id="{ADA86C9C-5E57-421A-B71B-02521EC25AAB}"/>
                    </a:ext>
                  </a:extLst>
                </p:cNvPr>
                <p:cNvSpPr/>
                <p:nvPr/>
              </p:nvSpPr>
              <p:spPr>
                <a:xfrm>
                  <a:off x="1342432"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Rounded Corners 191">
                  <a:extLst>
                    <a:ext uri="{FF2B5EF4-FFF2-40B4-BE49-F238E27FC236}">
                      <a16:creationId xmlns:a16="http://schemas.microsoft.com/office/drawing/2014/main" id="{B560879D-50DF-4D0C-B5A8-FD4727A74C90}"/>
                    </a:ext>
                  </a:extLst>
                </p:cNvPr>
                <p:cNvSpPr/>
                <p:nvPr/>
              </p:nvSpPr>
              <p:spPr>
                <a:xfrm>
                  <a:off x="1405530"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Rounded Corners 192">
                  <a:extLst>
                    <a:ext uri="{FF2B5EF4-FFF2-40B4-BE49-F238E27FC236}">
                      <a16:creationId xmlns:a16="http://schemas.microsoft.com/office/drawing/2014/main" id="{60E5EC45-518F-41A9-90D9-DBA626F10163}"/>
                    </a:ext>
                  </a:extLst>
                </p:cNvPr>
                <p:cNvSpPr/>
                <p:nvPr/>
              </p:nvSpPr>
              <p:spPr>
                <a:xfrm>
                  <a:off x="1468628"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Rounded Corners 193">
                  <a:extLst>
                    <a:ext uri="{FF2B5EF4-FFF2-40B4-BE49-F238E27FC236}">
                      <a16:creationId xmlns:a16="http://schemas.microsoft.com/office/drawing/2014/main" id="{EDDCD973-5CFB-4517-A706-A70E435DE37A}"/>
                    </a:ext>
                  </a:extLst>
                </p:cNvPr>
                <p:cNvSpPr/>
                <p:nvPr/>
              </p:nvSpPr>
              <p:spPr>
                <a:xfrm>
                  <a:off x="1531726"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Rounded Corners 194">
                  <a:extLst>
                    <a:ext uri="{FF2B5EF4-FFF2-40B4-BE49-F238E27FC236}">
                      <a16:creationId xmlns:a16="http://schemas.microsoft.com/office/drawing/2014/main" id="{51E6A4FE-039A-4102-BE9A-9A0ABADFC9E8}"/>
                    </a:ext>
                  </a:extLst>
                </p:cNvPr>
                <p:cNvSpPr/>
                <p:nvPr/>
              </p:nvSpPr>
              <p:spPr>
                <a:xfrm>
                  <a:off x="1594824" y="3798277"/>
                  <a:ext cx="45719" cy="844061"/>
                </a:xfrm>
                <a:prstGeom prst="round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AA66D66D-A895-418F-A5AA-74CF1A5F2372}"/>
                  </a:ext>
                </a:extLst>
              </p:cNvPr>
              <p:cNvGrpSpPr/>
              <p:nvPr/>
            </p:nvGrpSpPr>
            <p:grpSpPr>
              <a:xfrm>
                <a:off x="6156851" y="5433831"/>
                <a:ext cx="814350" cy="455829"/>
                <a:chOff x="1769751" y="5208470"/>
                <a:chExt cx="814350" cy="455829"/>
              </a:xfrm>
            </p:grpSpPr>
            <p:sp>
              <p:nvSpPr>
                <p:cNvPr id="184" name="Rectangle 183">
                  <a:extLst>
                    <a:ext uri="{FF2B5EF4-FFF2-40B4-BE49-F238E27FC236}">
                      <a16:creationId xmlns:a16="http://schemas.microsoft.com/office/drawing/2014/main" id="{12BD0187-726F-4E4D-8B85-67445317894A}"/>
                    </a:ext>
                  </a:extLst>
                </p:cNvPr>
                <p:cNvSpPr/>
                <p:nvPr/>
              </p:nvSpPr>
              <p:spPr>
                <a:xfrm>
                  <a:off x="1842868" y="5208470"/>
                  <a:ext cx="741233" cy="393697"/>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2D435302-C3E5-4EED-831E-04F3BE62F9B6}"/>
                    </a:ext>
                  </a:extLst>
                </p:cNvPr>
                <p:cNvSpPr/>
                <p:nvPr/>
              </p:nvSpPr>
              <p:spPr>
                <a:xfrm>
                  <a:off x="1769751" y="5270602"/>
                  <a:ext cx="741233" cy="393697"/>
                </a:xfrm>
                <a:prstGeom prst="rect">
                  <a:avLst/>
                </a:prstGeom>
                <a:solidFill>
                  <a:srgbClr val="D65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62F22C71-D461-4E35-85CB-0A68F5506F80}"/>
                  </a:ext>
                </a:extLst>
              </p:cNvPr>
              <p:cNvSpPr/>
              <p:nvPr/>
            </p:nvSpPr>
            <p:spPr>
              <a:xfrm>
                <a:off x="7226914" y="5336720"/>
                <a:ext cx="192024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39319ED-D79D-4E34-ABB0-272302A73032}"/>
                  </a:ext>
                </a:extLst>
              </p:cNvPr>
              <p:cNvSpPr/>
              <p:nvPr/>
            </p:nvSpPr>
            <p:spPr>
              <a:xfrm>
                <a:off x="6235692" y="5046931"/>
                <a:ext cx="7315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DB9466A-563E-45C0-A431-2219A644F949}"/>
                  </a:ext>
                </a:extLst>
              </p:cNvPr>
              <p:cNvSpPr/>
              <p:nvPr/>
            </p:nvSpPr>
            <p:spPr>
              <a:xfrm rot="2574620">
                <a:off x="6877796" y="5193862"/>
                <a:ext cx="4572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AEFC2E53-42ED-45B7-A16D-AF275E6899C5}"/>
                  </a:ext>
                </a:extLst>
              </p:cNvPr>
              <p:cNvSpPr/>
              <p:nvPr/>
            </p:nvSpPr>
            <p:spPr>
              <a:xfrm>
                <a:off x="8813247" y="537178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808642FB-0C17-4339-82A4-24BFBF2E7C3D}"/>
                  </a:ext>
                </a:extLst>
              </p:cNvPr>
              <p:cNvSpPr/>
              <p:nvPr/>
            </p:nvSpPr>
            <p:spPr>
              <a:xfrm>
                <a:off x="8318888" y="538243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E27DD3EA-D9E9-438D-A5E1-8751D0437316}"/>
                  </a:ext>
                </a:extLst>
              </p:cNvPr>
              <p:cNvSpPr/>
              <p:nvPr/>
            </p:nvSpPr>
            <p:spPr>
              <a:xfrm>
                <a:off x="7824529" y="5393094"/>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97B4F3-8A19-434F-BAA6-48EDFE512CCB}"/>
                  </a:ext>
                </a:extLst>
              </p:cNvPr>
              <p:cNvSpPr/>
              <p:nvPr/>
            </p:nvSpPr>
            <p:spPr>
              <a:xfrm>
                <a:off x="7330170" y="5403749"/>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02E3E62-56D8-4845-BC00-936252F7CCD5}"/>
                  </a:ext>
                </a:extLst>
              </p:cNvPr>
              <p:cNvSpPr/>
              <p:nvPr/>
            </p:nvSpPr>
            <p:spPr>
              <a:xfrm>
                <a:off x="6835811" y="5090844"/>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6735D12-3745-4B06-88CD-F1C7E183CA98}"/>
                  </a:ext>
                </a:extLst>
              </p:cNvPr>
              <p:cNvSpPr/>
              <p:nvPr/>
            </p:nvSpPr>
            <p:spPr>
              <a:xfrm>
                <a:off x="3653283" y="5324509"/>
                <a:ext cx="11887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1F3A043-0E82-49F1-A7B5-A28EE18C1C0E}"/>
                  </a:ext>
                </a:extLst>
              </p:cNvPr>
              <p:cNvSpPr/>
              <p:nvPr/>
            </p:nvSpPr>
            <p:spPr>
              <a:xfrm>
                <a:off x="4486023" y="5347368"/>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13C83898-8484-475F-8184-419382A51CD9}"/>
                  </a:ext>
                </a:extLst>
              </p:cNvPr>
              <p:cNvSpPr/>
              <p:nvPr/>
            </p:nvSpPr>
            <p:spPr>
              <a:xfrm>
                <a:off x="3808016" y="5332116"/>
                <a:ext cx="56701" cy="549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BE5EE591-FF5B-4AC3-A552-6C9B3E530122}"/>
                  </a:ext>
                </a:extLst>
              </p:cNvPr>
              <p:cNvSpPr/>
              <p:nvPr/>
            </p:nvSpPr>
            <p:spPr>
              <a:xfrm>
                <a:off x="3512236" y="5881560"/>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696041D8-22DC-4175-B8D9-AD5EBB6C7075}"/>
                  </a:ext>
                </a:extLst>
              </p:cNvPr>
              <p:cNvSpPr/>
              <p:nvPr/>
            </p:nvSpPr>
            <p:spPr>
              <a:xfrm>
                <a:off x="6467706" y="5088498"/>
                <a:ext cx="56701" cy="3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3D4E619-41BB-4306-AB21-5421850A0A75}"/>
                  </a:ext>
                </a:extLst>
              </p:cNvPr>
              <p:cNvSpPr/>
              <p:nvPr/>
            </p:nvSpPr>
            <p:spPr>
              <a:xfrm>
                <a:off x="3549616" y="4359521"/>
                <a:ext cx="90814" cy="260632"/>
              </a:xfrm>
              <a:prstGeom prst="rect">
                <a:avLst/>
              </a:prstGeom>
              <a:solidFill>
                <a:srgbClr val="BF39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7" name="Group 126">
                <a:extLst>
                  <a:ext uri="{FF2B5EF4-FFF2-40B4-BE49-F238E27FC236}">
                    <a16:creationId xmlns:a16="http://schemas.microsoft.com/office/drawing/2014/main" id="{61F391FF-D22A-4A59-BC93-8FE73AEF9314}"/>
                  </a:ext>
                </a:extLst>
              </p:cNvPr>
              <p:cNvGrpSpPr/>
              <p:nvPr/>
            </p:nvGrpSpPr>
            <p:grpSpPr>
              <a:xfrm>
                <a:off x="3567582" y="6178022"/>
                <a:ext cx="1883287" cy="669637"/>
                <a:chOff x="3567582" y="6178022"/>
                <a:chExt cx="1883287" cy="669637"/>
              </a:xfrm>
            </p:grpSpPr>
            <p:sp>
              <p:nvSpPr>
                <p:cNvPr id="162" name="Rectangle 161">
                  <a:extLst>
                    <a:ext uri="{FF2B5EF4-FFF2-40B4-BE49-F238E27FC236}">
                      <a16:creationId xmlns:a16="http://schemas.microsoft.com/office/drawing/2014/main" id="{BDB6F3EF-343C-4C1E-9962-EDFC58A43E91}"/>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3" name="Group 162">
                  <a:extLst>
                    <a:ext uri="{FF2B5EF4-FFF2-40B4-BE49-F238E27FC236}">
                      <a16:creationId xmlns:a16="http://schemas.microsoft.com/office/drawing/2014/main" id="{EA386113-37A8-45C9-8EF7-BDB363DCF8F8}"/>
                    </a:ext>
                  </a:extLst>
                </p:cNvPr>
                <p:cNvGrpSpPr/>
                <p:nvPr/>
              </p:nvGrpSpPr>
              <p:grpSpPr>
                <a:xfrm>
                  <a:off x="3567582" y="6225235"/>
                  <a:ext cx="1883287" cy="622424"/>
                  <a:chOff x="1083937" y="4627649"/>
                  <a:chExt cx="1883287" cy="622424"/>
                </a:xfrm>
              </p:grpSpPr>
              <p:grpSp>
                <p:nvGrpSpPr>
                  <p:cNvPr id="164" name="Group 163">
                    <a:extLst>
                      <a:ext uri="{FF2B5EF4-FFF2-40B4-BE49-F238E27FC236}">
                        <a16:creationId xmlns:a16="http://schemas.microsoft.com/office/drawing/2014/main" id="{306E7449-D43A-4425-A3A9-134CACAB072A}"/>
                      </a:ext>
                    </a:extLst>
                  </p:cNvPr>
                  <p:cNvGrpSpPr/>
                  <p:nvPr/>
                </p:nvGrpSpPr>
                <p:grpSpPr>
                  <a:xfrm>
                    <a:off x="2404694" y="4684172"/>
                    <a:ext cx="562530" cy="562530"/>
                    <a:chOff x="872197" y="3031795"/>
                    <a:chExt cx="562530" cy="562530"/>
                  </a:xfrm>
                </p:grpSpPr>
                <p:sp>
                  <p:nvSpPr>
                    <p:cNvPr id="182" name="Circle: Hollow 181">
                      <a:extLst>
                        <a:ext uri="{FF2B5EF4-FFF2-40B4-BE49-F238E27FC236}">
                          <a16:creationId xmlns:a16="http://schemas.microsoft.com/office/drawing/2014/main" id="{08E7F8FB-D073-4984-A9E6-8DB9783516DF}"/>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3" name="Oval 182">
                      <a:extLst>
                        <a:ext uri="{FF2B5EF4-FFF2-40B4-BE49-F238E27FC236}">
                          <a16:creationId xmlns:a16="http://schemas.microsoft.com/office/drawing/2014/main" id="{13CD3E99-8A0A-4A7E-8951-9E5D7628AAF6}"/>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a:extLst>
                      <a:ext uri="{FF2B5EF4-FFF2-40B4-BE49-F238E27FC236}">
                        <a16:creationId xmlns:a16="http://schemas.microsoft.com/office/drawing/2014/main" id="{FDE814D5-2B25-4147-9E91-C4628C15EBF7}"/>
                      </a:ext>
                    </a:extLst>
                  </p:cNvPr>
                  <p:cNvGrpSpPr/>
                  <p:nvPr/>
                </p:nvGrpSpPr>
                <p:grpSpPr>
                  <a:xfrm>
                    <a:off x="1083937" y="4687543"/>
                    <a:ext cx="562530" cy="562530"/>
                    <a:chOff x="872197" y="3031795"/>
                    <a:chExt cx="562530" cy="562530"/>
                  </a:xfrm>
                </p:grpSpPr>
                <p:sp>
                  <p:nvSpPr>
                    <p:cNvPr id="180" name="Circle: Hollow 179">
                      <a:extLst>
                        <a:ext uri="{FF2B5EF4-FFF2-40B4-BE49-F238E27FC236}">
                          <a16:creationId xmlns:a16="http://schemas.microsoft.com/office/drawing/2014/main" id="{CCA63F7E-FE92-4D36-A615-6E3AED48A4AA}"/>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1" name="Oval 180">
                      <a:extLst>
                        <a:ext uri="{FF2B5EF4-FFF2-40B4-BE49-F238E27FC236}">
                          <a16:creationId xmlns:a16="http://schemas.microsoft.com/office/drawing/2014/main" id="{2F38E728-0499-4B86-BE2B-3D533ED8754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6" name="Freeform: Shape 165">
                    <a:extLst>
                      <a:ext uri="{FF2B5EF4-FFF2-40B4-BE49-F238E27FC236}">
                        <a16:creationId xmlns:a16="http://schemas.microsoft.com/office/drawing/2014/main" id="{A78D74C6-D384-4C14-895C-6C09B6406E6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Top Corners Rounded 166">
                    <a:extLst>
                      <a:ext uri="{FF2B5EF4-FFF2-40B4-BE49-F238E27FC236}">
                        <a16:creationId xmlns:a16="http://schemas.microsoft.com/office/drawing/2014/main" id="{65D6445A-667E-40C8-815D-3205BBA833F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Top Corners Rounded 167">
                    <a:extLst>
                      <a:ext uri="{FF2B5EF4-FFF2-40B4-BE49-F238E27FC236}">
                        <a16:creationId xmlns:a16="http://schemas.microsoft.com/office/drawing/2014/main" id="{0FE9D11F-6890-4797-AF85-EA9EA0A4174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9F7904F-907B-4C86-BAE5-BDAC38D18337}"/>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0" name="Group 169">
                    <a:extLst>
                      <a:ext uri="{FF2B5EF4-FFF2-40B4-BE49-F238E27FC236}">
                        <a16:creationId xmlns:a16="http://schemas.microsoft.com/office/drawing/2014/main" id="{01E03002-AD18-45A4-A16D-F93EAF62B53B}"/>
                      </a:ext>
                    </a:extLst>
                  </p:cNvPr>
                  <p:cNvGrpSpPr/>
                  <p:nvPr/>
                </p:nvGrpSpPr>
                <p:grpSpPr>
                  <a:xfrm>
                    <a:off x="1823553" y="4702112"/>
                    <a:ext cx="173664" cy="305465"/>
                    <a:chOff x="1923011" y="5286487"/>
                    <a:chExt cx="173664" cy="305465"/>
                  </a:xfrm>
                </p:grpSpPr>
                <p:sp>
                  <p:nvSpPr>
                    <p:cNvPr id="176" name="Rectangle: Rounded Corners 175">
                      <a:extLst>
                        <a:ext uri="{FF2B5EF4-FFF2-40B4-BE49-F238E27FC236}">
                          <a16:creationId xmlns:a16="http://schemas.microsoft.com/office/drawing/2014/main" id="{CC04F6EE-3A38-4F7E-84DA-3BBC575E1282}"/>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7B9C486D-7F75-4976-B91C-64BD9AA38694}"/>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46624345-864F-4DFC-8B75-E4C81003E909}"/>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4BB81D7C-10A0-4D3E-A46D-5F9B8091D045}"/>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0">
                    <a:extLst>
                      <a:ext uri="{FF2B5EF4-FFF2-40B4-BE49-F238E27FC236}">
                        <a16:creationId xmlns:a16="http://schemas.microsoft.com/office/drawing/2014/main" id="{82C3E4B5-1BDE-4B11-B14A-25EECFD7FA9B}"/>
                      </a:ext>
                    </a:extLst>
                  </p:cNvPr>
                  <p:cNvGrpSpPr/>
                  <p:nvPr/>
                </p:nvGrpSpPr>
                <p:grpSpPr>
                  <a:xfrm>
                    <a:off x="2096675" y="4714839"/>
                    <a:ext cx="173664" cy="305465"/>
                    <a:chOff x="1923011" y="5286487"/>
                    <a:chExt cx="173664" cy="305465"/>
                  </a:xfrm>
                </p:grpSpPr>
                <p:sp>
                  <p:nvSpPr>
                    <p:cNvPr id="172" name="Rectangle: Rounded Corners 171">
                      <a:extLst>
                        <a:ext uri="{FF2B5EF4-FFF2-40B4-BE49-F238E27FC236}">
                          <a16:creationId xmlns:a16="http://schemas.microsoft.com/office/drawing/2014/main" id="{D07826FA-1E88-4457-AFAB-1C8C9FF5520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0742840A-ACD6-4403-8D39-8C930593869C}"/>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Rounded Corners 173">
                      <a:extLst>
                        <a:ext uri="{FF2B5EF4-FFF2-40B4-BE49-F238E27FC236}">
                          <a16:creationId xmlns:a16="http://schemas.microsoft.com/office/drawing/2014/main" id="{86D4A83D-D9C0-4A16-A273-BE4A790B05A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Rounded Corners 174">
                      <a:extLst>
                        <a:ext uri="{FF2B5EF4-FFF2-40B4-BE49-F238E27FC236}">
                          <a16:creationId xmlns:a16="http://schemas.microsoft.com/office/drawing/2014/main" id="{52488D8F-C505-40DF-97D0-45A359A6AC46}"/>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8" name="Group 127">
                <a:extLst>
                  <a:ext uri="{FF2B5EF4-FFF2-40B4-BE49-F238E27FC236}">
                    <a16:creationId xmlns:a16="http://schemas.microsoft.com/office/drawing/2014/main" id="{B2FCE8B1-53D7-434C-A36B-203080D560DB}"/>
                  </a:ext>
                </a:extLst>
              </p:cNvPr>
              <p:cNvGrpSpPr/>
              <p:nvPr/>
            </p:nvGrpSpPr>
            <p:grpSpPr>
              <a:xfrm>
                <a:off x="7289700" y="6185562"/>
                <a:ext cx="1883287" cy="669637"/>
                <a:chOff x="3567582" y="6178022"/>
                <a:chExt cx="1883287" cy="669637"/>
              </a:xfrm>
            </p:grpSpPr>
            <p:sp>
              <p:nvSpPr>
                <p:cNvPr id="140" name="Rectangle 139">
                  <a:extLst>
                    <a:ext uri="{FF2B5EF4-FFF2-40B4-BE49-F238E27FC236}">
                      <a16:creationId xmlns:a16="http://schemas.microsoft.com/office/drawing/2014/main" id="{A20E6576-93D9-446B-8AB3-1F335464A1B8}"/>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0391BDE-F43D-47DE-BFEE-D5085CD5D6FB}"/>
                    </a:ext>
                  </a:extLst>
                </p:cNvPr>
                <p:cNvGrpSpPr/>
                <p:nvPr/>
              </p:nvGrpSpPr>
              <p:grpSpPr>
                <a:xfrm>
                  <a:off x="3567582" y="6225235"/>
                  <a:ext cx="1883287" cy="622424"/>
                  <a:chOff x="1083937" y="4627649"/>
                  <a:chExt cx="1883287" cy="622424"/>
                </a:xfrm>
              </p:grpSpPr>
              <p:grpSp>
                <p:nvGrpSpPr>
                  <p:cNvPr id="142" name="Group 141">
                    <a:extLst>
                      <a:ext uri="{FF2B5EF4-FFF2-40B4-BE49-F238E27FC236}">
                        <a16:creationId xmlns:a16="http://schemas.microsoft.com/office/drawing/2014/main" id="{1883956F-72D0-4782-9DC9-A5AAF7D65ECA}"/>
                      </a:ext>
                    </a:extLst>
                  </p:cNvPr>
                  <p:cNvGrpSpPr/>
                  <p:nvPr/>
                </p:nvGrpSpPr>
                <p:grpSpPr>
                  <a:xfrm>
                    <a:off x="2404694" y="4684172"/>
                    <a:ext cx="562530" cy="562530"/>
                    <a:chOff x="872197" y="3031795"/>
                    <a:chExt cx="562530" cy="562530"/>
                  </a:xfrm>
                </p:grpSpPr>
                <p:sp>
                  <p:nvSpPr>
                    <p:cNvPr id="160" name="Circle: Hollow 159">
                      <a:extLst>
                        <a:ext uri="{FF2B5EF4-FFF2-40B4-BE49-F238E27FC236}">
                          <a16:creationId xmlns:a16="http://schemas.microsoft.com/office/drawing/2014/main" id="{8E34CB06-93CC-48F7-8319-30A5979794A7}"/>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1" name="Oval 160">
                      <a:extLst>
                        <a:ext uri="{FF2B5EF4-FFF2-40B4-BE49-F238E27FC236}">
                          <a16:creationId xmlns:a16="http://schemas.microsoft.com/office/drawing/2014/main" id="{89E98DDC-36AA-4B6B-9C56-94850D82BE0F}"/>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D1249408-3254-4FCE-9CFB-1AB1D11EA4D0}"/>
                      </a:ext>
                    </a:extLst>
                  </p:cNvPr>
                  <p:cNvGrpSpPr/>
                  <p:nvPr/>
                </p:nvGrpSpPr>
                <p:grpSpPr>
                  <a:xfrm>
                    <a:off x="1083937" y="4687543"/>
                    <a:ext cx="562530" cy="562530"/>
                    <a:chOff x="872197" y="3031795"/>
                    <a:chExt cx="562530" cy="562530"/>
                  </a:xfrm>
                </p:grpSpPr>
                <p:sp>
                  <p:nvSpPr>
                    <p:cNvPr id="158" name="Circle: Hollow 157">
                      <a:extLst>
                        <a:ext uri="{FF2B5EF4-FFF2-40B4-BE49-F238E27FC236}">
                          <a16:creationId xmlns:a16="http://schemas.microsoft.com/office/drawing/2014/main" id="{F23959FF-E179-4F47-A0AD-E978B8797BC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a:extLst>
                        <a:ext uri="{FF2B5EF4-FFF2-40B4-BE49-F238E27FC236}">
                          <a16:creationId xmlns:a16="http://schemas.microsoft.com/office/drawing/2014/main" id="{0D2821C7-56A3-4FC2-8A59-CCEA338B5192}"/>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Freeform: Shape 143">
                    <a:extLst>
                      <a:ext uri="{FF2B5EF4-FFF2-40B4-BE49-F238E27FC236}">
                        <a16:creationId xmlns:a16="http://schemas.microsoft.com/office/drawing/2014/main" id="{69E15DA7-8DBE-4ECE-B304-04F4D1843D8B}"/>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Top Corners Rounded 144">
                    <a:extLst>
                      <a:ext uri="{FF2B5EF4-FFF2-40B4-BE49-F238E27FC236}">
                        <a16:creationId xmlns:a16="http://schemas.microsoft.com/office/drawing/2014/main" id="{F495001B-B30F-4A87-808A-FDA13445ADE6}"/>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Top Corners Rounded 145">
                    <a:extLst>
                      <a:ext uri="{FF2B5EF4-FFF2-40B4-BE49-F238E27FC236}">
                        <a16:creationId xmlns:a16="http://schemas.microsoft.com/office/drawing/2014/main" id="{3B93BD8D-A2CA-45A9-AD2B-A22FE110BCDA}"/>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0E9486D3-F23B-4C3A-85C3-D2898BDB77B2}"/>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8" name="Group 147">
                    <a:extLst>
                      <a:ext uri="{FF2B5EF4-FFF2-40B4-BE49-F238E27FC236}">
                        <a16:creationId xmlns:a16="http://schemas.microsoft.com/office/drawing/2014/main" id="{0FE3987D-48F6-4F89-82C0-961EF70AF472}"/>
                      </a:ext>
                    </a:extLst>
                  </p:cNvPr>
                  <p:cNvGrpSpPr/>
                  <p:nvPr/>
                </p:nvGrpSpPr>
                <p:grpSpPr>
                  <a:xfrm>
                    <a:off x="1823553" y="4702112"/>
                    <a:ext cx="173664" cy="305465"/>
                    <a:chOff x="1923011" y="5286487"/>
                    <a:chExt cx="173664" cy="305465"/>
                  </a:xfrm>
                </p:grpSpPr>
                <p:sp>
                  <p:nvSpPr>
                    <p:cNvPr id="154" name="Rectangle: Rounded Corners 153">
                      <a:extLst>
                        <a:ext uri="{FF2B5EF4-FFF2-40B4-BE49-F238E27FC236}">
                          <a16:creationId xmlns:a16="http://schemas.microsoft.com/office/drawing/2014/main" id="{1D384821-926E-4E35-A6F3-270FA7B4F29B}"/>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Rounded Corners 154">
                      <a:extLst>
                        <a:ext uri="{FF2B5EF4-FFF2-40B4-BE49-F238E27FC236}">
                          <a16:creationId xmlns:a16="http://schemas.microsoft.com/office/drawing/2014/main" id="{28C94D3D-C756-4177-916E-07037B2A5E41}"/>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BABF3547-B99E-44DA-8325-778A1D66E8EB}"/>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Rounded Corners 156">
                      <a:extLst>
                        <a:ext uri="{FF2B5EF4-FFF2-40B4-BE49-F238E27FC236}">
                          <a16:creationId xmlns:a16="http://schemas.microsoft.com/office/drawing/2014/main" id="{9AAE8C86-9C2E-43A1-BF3C-F7E66530B070}"/>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72ABA9F4-2B76-4C10-8DDE-F9CAB6C3B7D8}"/>
                      </a:ext>
                    </a:extLst>
                  </p:cNvPr>
                  <p:cNvGrpSpPr/>
                  <p:nvPr/>
                </p:nvGrpSpPr>
                <p:grpSpPr>
                  <a:xfrm>
                    <a:off x="2096675" y="4714839"/>
                    <a:ext cx="173664" cy="305465"/>
                    <a:chOff x="1923011" y="5286487"/>
                    <a:chExt cx="173664" cy="305465"/>
                  </a:xfrm>
                </p:grpSpPr>
                <p:sp>
                  <p:nvSpPr>
                    <p:cNvPr id="150" name="Rectangle: Rounded Corners 149">
                      <a:extLst>
                        <a:ext uri="{FF2B5EF4-FFF2-40B4-BE49-F238E27FC236}">
                          <a16:creationId xmlns:a16="http://schemas.microsoft.com/office/drawing/2014/main" id="{0A801442-FFD2-4FFC-92B7-13C11A8947C5}"/>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Rounded Corners 150">
                      <a:extLst>
                        <a:ext uri="{FF2B5EF4-FFF2-40B4-BE49-F238E27FC236}">
                          <a16:creationId xmlns:a16="http://schemas.microsoft.com/office/drawing/2014/main" id="{31020DA3-BF60-4F0C-834F-45C34024FC8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Rounded Corners 151">
                      <a:extLst>
                        <a:ext uri="{FF2B5EF4-FFF2-40B4-BE49-F238E27FC236}">
                          <a16:creationId xmlns:a16="http://schemas.microsoft.com/office/drawing/2014/main" id="{8862A3B8-770F-4263-A0D2-D6D21BB5F24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Rounded Corners 152">
                      <a:extLst>
                        <a:ext uri="{FF2B5EF4-FFF2-40B4-BE49-F238E27FC236}">
                          <a16:creationId xmlns:a16="http://schemas.microsoft.com/office/drawing/2014/main" id="{420F0937-358E-48A7-BAC4-70965012F91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29" name="Rectangle 128">
                <a:extLst>
                  <a:ext uri="{FF2B5EF4-FFF2-40B4-BE49-F238E27FC236}">
                    <a16:creationId xmlns:a16="http://schemas.microsoft.com/office/drawing/2014/main" id="{E5F7CE34-6B04-4871-BE98-6A521BC89F13}"/>
                  </a:ext>
                </a:extLst>
              </p:cNvPr>
              <p:cNvSpPr/>
              <p:nvPr/>
            </p:nvSpPr>
            <p:spPr>
              <a:xfrm>
                <a:off x="5717795" y="6131792"/>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0" name="Group 129">
                <a:extLst>
                  <a:ext uri="{FF2B5EF4-FFF2-40B4-BE49-F238E27FC236}">
                    <a16:creationId xmlns:a16="http://schemas.microsoft.com/office/drawing/2014/main" id="{75F8658F-8D74-496B-B89B-21B2A98C848B}"/>
                  </a:ext>
                </a:extLst>
              </p:cNvPr>
              <p:cNvGrpSpPr/>
              <p:nvPr/>
            </p:nvGrpSpPr>
            <p:grpSpPr>
              <a:xfrm>
                <a:off x="2945383" y="5604167"/>
                <a:ext cx="475790" cy="1075846"/>
                <a:chOff x="2945383" y="5604167"/>
                <a:chExt cx="475790" cy="1075846"/>
              </a:xfrm>
            </p:grpSpPr>
            <p:sp>
              <p:nvSpPr>
                <p:cNvPr id="136" name="Rectangle 135">
                  <a:extLst>
                    <a:ext uri="{FF2B5EF4-FFF2-40B4-BE49-F238E27FC236}">
                      <a16:creationId xmlns:a16="http://schemas.microsoft.com/office/drawing/2014/main" id="{BE838215-61EC-415D-BF62-F90E2B83A594}"/>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2B87280E-8594-4BD6-B6AD-3F4014DBFFC9}"/>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18B24CB-CDF2-49E5-B2AF-275CC4DDB1C2}"/>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a:extLst>
                    <a:ext uri="{FF2B5EF4-FFF2-40B4-BE49-F238E27FC236}">
                      <a16:creationId xmlns:a16="http://schemas.microsoft.com/office/drawing/2014/main" id="{1A13BDF7-6135-4D96-9422-4E35B8FB709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AE8D79AB-CC11-4C02-8A9C-2CD03F04FDF7}"/>
                  </a:ext>
                </a:extLst>
              </p:cNvPr>
              <p:cNvGrpSpPr/>
              <p:nvPr/>
            </p:nvGrpSpPr>
            <p:grpSpPr>
              <a:xfrm flipH="1">
                <a:off x="9239228" y="5612054"/>
                <a:ext cx="475790" cy="1075846"/>
                <a:chOff x="2945383" y="5604167"/>
                <a:chExt cx="475790" cy="1075846"/>
              </a:xfrm>
            </p:grpSpPr>
            <p:sp>
              <p:nvSpPr>
                <p:cNvPr id="132" name="Rectangle 131">
                  <a:extLst>
                    <a:ext uri="{FF2B5EF4-FFF2-40B4-BE49-F238E27FC236}">
                      <a16:creationId xmlns:a16="http://schemas.microsoft.com/office/drawing/2014/main" id="{F45EDEEF-1309-4F72-ACFB-D9AB9EF88AD0}"/>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477D6F71-80F6-4DBD-A9C2-DD01D46D2FEE}"/>
                    </a:ext>
                  </a:extLst>
                </p:cNvPr>
                <p:cNvSpPr/>
                <p:nvPr/>
              </p:nvSpPr>
              <p:spPr>
                <a:xfrm>
                  <a:off x="3101139" y="5604167"/>
                  <a:ext cx="45719" cy="5050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E77A98B1-FC92-44DE-8305-A61F3F6706EB}"/>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rapezoid 134">
                  <a:extLst>
                    <a:ext uri="{FF2B5EF4-FFF2-40B4-BE49-F238E27FC236}">
                      <a16:creationId xmlns:a16="http://schemas.microsoft.com/office/drawing/2014/main" id="{31EC09C8-EC13-4ABD-B6C8-BA2F75ACE102}"/>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4" name="Group 223">
              <a:extLst>
                <a:ext uri="{FF2B5EF4-FFF2-40B4-BE49-F238E27FC236}">
                  <a16:creationId xmlns:a16="http://schemas.microsoft.com/office/drawing/2014/main" id="{CE0B34E9-6E61-4AD2-9664-AE9D4B4569EB}"/>
                </a:ext>
              </a:extLst>
            </p:cNvPr>
            <p:cNvGrpSpPr/>
            <p:nvPr/>
          </p:nvGrpSpPr>
          <p:grpSpPr>
            <a:xfrm>
              <a:off x="12170544" y="3552847"/>
              <a:ext cx="2409424" cy="346534"/>
              <a:chOff x="7551957" y="3337076"/>
              <a:chExt cx="6769635" cy="973639"/>
            </a:xfrm>
          </p:grpSpPr>
          <p:sp>
            <p:nvSpPr>
              <p:cNvPr id="225" name="Rectangle 224">
                <a:extLst>
                  <a:ext uri="{FF2B5EF4-FFF2-40B4-BE49-F238E27FC236}">
                    <a16:creationId xmlns:a16="http://schemas.microsoft.com/office/drawing/2014/main" id="{DECF6CD6-3A3C-4226-8039-3E6001337D48}"/>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225">
                <a:extLst>
                  <a:ext uri="{FF2B5EF4-FFF2-40B4-BE49-F238E27FC236}">
                    <a16:creationId xmlns:a16="http://schemas.microsoft.com/office/drawing/2014/main" id="{0C31F77F-E95D-4685-834F-7F007AB2E22A}"/>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a:extLst>
                  <a:ext uri="{FF2B5EF4-FFF2-40B4-BE49-F238E27FC236}">
                    <a16:creationId xmlns:a16="http://schemas.microsoft.com/office/drawing/2014/main" id="{E5E18AB8-845F-4187-A449-B14F9F88FBD4}"/>
                  </a:ext>
                </a:extLst>
              </p:cNvPr>
              <p:cNvGrpSpPr/>
              <p:nvPr/>
            </p:nvGrpSpPr>
            <p:grpSpPr>
              <a:xfrm>
                <a:off x="8174156" y="3633538"/>
                <a:ext cx="1883287" cy="669637"/>
                <a:chOff x="3567582" y="6178022"/>
                <a:chExt cx="1883287" cy="669637"/>
              </a:xfrm>
            </p:grpSpPr>
            <p:sp>
              <p:nvSpPr>
                <p:cNvPr id="260" name="Rectangle 259">
                  <a:extLst>
                    <a:ext uri="{FF2B5EF4-FFF2-40B4-BE49-F238E27FC236}">
                      <a16:creationId xmlns:a16="http://schemas.microsoft.com/office/drawing/2014/main" id="{8E87FBDD-34C8-40B7-98E2-B87B4519D215}"/>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1" name="Group 260">
                  <a:extLst>
                    <a:ext uri="{FF2B5EF4-FFF2-40B4-BE49-F238E27FC236}">
                      <a16:creationId xmlns:a16="http://schemas.microsoft.com/office/drawing/2014/main" id="{F84E404E-7802-47D4-94DB-CF11F6F7F720}"/>
                    </a:ext>
                  </a:extLst>
                </p:cNvPr>
                <p:cNvGrpSpPr/>
                <p:nvPr/>
              </p:nvGrpSpPr>
              <p:grpSpPr>
                <a:xfrm>
                  <a:off x="3567582" y="6225235"/>
                  <a:ext cx="1883287" cy="622424"/>
                  <a:chOff x="1083937" y="4627649"/>
                  <a:chExt cx="1883287" cy="622424"/>
                </a:xfrm>
              </p:grpSpPr>
              <p:grpSp>
                <p:nvGrpSpPr>
                  <p:cNvPr id="262" name="Group 261">
                    <a:extLst>
                      <a:ext uri="{FF2B5EF4-FFF2-40B4-BE49-F238E27FC236}">
                        <a16:creationId xmlns:a16="http://schemas.microsoft.com/office/drawing/2014/main" id="{C0FC6994-45FF-4F19-B3CC-249BD3AE862B}"/>
                      </a:ext>
                    </a:extLst>
                  </p:cNvPr>
                  <p:cNvGrpSpPr/>
                  <p:nvPr/>
                </p:nvGrpSpPr>
                <p:grpSpPr>
                  <a:xfrm>
                    <a:off x="2404694" y="4684172"/>
                    <a:ext cx="562530" cy="562530"/>
                    <a:chOff x="872197" y="3031795"/>
                    <a:chExt cx="562530" cy="562530"/>
                  </a:xfrm>
                </p:grpSpPr>
                <p:sp>
                  <p:nvSpPr>
                    <p:cNvPr id="280" name="Circle: Hollow 279">
                      <a:extLst>
                        <a:ext uri="{FF2B5EF4-FFF2-40B4-BE49-F238E27FC236}">
                          <a16:creationId xmlns:a16="http://schemas.microsoft.com/office/drawing/2014/main" id="{17240DC6-CD2D-4619-8B64-CCA3F227734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1" name="Oval 280">
                      <a:extLst>
                        <a:ext uri="{FF2B5EF4-FFF2-40B4-BE49-F238E27FC236}">
                          <a16:creationId xmlns:a16="http://schemas.microsoft.com/office/drawing/2014/main" id="{DD42277C-88CC-45B3-8AC4-8998DEEE844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3" name="Group 262">
                    <a:extLst>
                      <a:ext uri="{FF2B5EF4-FFF2-40B4-BE49-F238E27FC236}">
                        <a16:creationId xmlns:a16="http://schemas.microsoft.com/office/drawing/2014/main" id="{FD3140BA-3238-4F17-871A-F3B9C3DAB9BD}"/>
                      </a:ext>
                    </a:extLst>
                  </p:cNvPr>
                  <p:cNvGrpSpPr/>
                  <p:nvPr/>
                </p:nvGrpSpPr>
                <p:grpSpPr>
                  <a:xfrm>
                    <a:off x="1083937" y="4687543"/>
                    <a:ext cx="562530" cy="562530"/>
                    <a:chOff x="872197" y="3031795"/>
                    <a:chExt cx="562530" cy="562530"/>
                  </a:xfrm>
                </p:grpSpPr>
                <p:sp>
                  <p:nvSpPr>
                    <p:cNvPr id="278" name="Circle: Hollow 277">
                      <a:extLst>
                        <a:ext uri="{FF2B5EF4-FFF2-40B4-BE49-F238E27FC236}">
                          <a16:creationId xmlns:a16="http://schemas.microsoft.com/office/drawing/2014/main" id="{BA89EC7C-530B-4BE0-909E-33EFB4FD823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9" name="Oval 278">
                      <a:extLst>
                        <a:ext uri="{FF2B5EF4-FFF2-40B4-BE49-F238E27FC236}">
                          <a16:creationId xmlns:a16="http://schemas.microsoft.com/office/drawing/2014/main" id="{8C8D57F4-FE06-4180-91A2-5DECF331650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Freeform: Shape 263">
                    <a:extLst>
                      <a:ext uri="{FF2B5EF4-FFF2-40B4-BE49-F238E27FC236}">
                        <a16:creationId xmlns:a16="http://schemas.microsoft.com/office/drawing/2014/main" id="{FA04BC57-72A9-432F-A1AF-4A6B1C94DB0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Rectangle: Top Corners Rounded 264">
                    <a:extLst>
                      <a:ext uri="{FF2B5EF4-FFF2-40B4-BE49-F238E27FC236}">
                        <a16:creationId xmlns:a16="http://schemas.microsoft.com/office/drawing/2014/main" id="{A3AE322D-58B4-45F8-9BCB-326AA42A2867}"/>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Rectangle: Top Corners Rounded 265">
                    <a:extLst>
                      <a:ext uri="{FF2B5EF4-FFF2-40B4-BE49-F238E27FC236}">
                        <a16:creationId xmlns:a16="http://schemas.microsoft.com/office/drawing/2014/main" id="{11DE7F3B-CE4A-4BD8-97D1-AE9FBE0BFC9E}"/>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5BE1D774-FD6D-4DD5-BEB8-BB7DC7372085}"/>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267">
                    <a:extLst>
                      <a:ext uri="{FF2B5EF4-FFF2-40B4-BE49-F238E27FC236}">
                        <a16:creationId xmlns:a16="http://schemas.microsoft.com/office/drawing/2014/main" id="{0EA5EB20-2CFD-4299-A1A3-294CC979F6DC}"/>
                      </a:ext>
                    </a:extLst>
                  </p:cNvPr>
                  <p:cNvGrpSpPr/>
                  <p:nvPr/>
                </p:nvGrpSpPr>
                <p:grpSpPr>
                  <a:xfrm>
                    <a:off x="1823553" y="4702112"/>
                    <a:ext cx="173664" cy="305465"/>
                    <a:chOff x="1923011" y="5286487"/>
                    <a:chExt cx="173664" cy="305465"/>
                  </a:xfrm>
                </p:grpSpPr>
                <p:sp>
                  <p:nvSpPr>
                    <p:cNvPr id="274" name="Rectangle: Rounded Corners 273">
                      <a:extLst>
                        <a:ext uri="{FF2B5EF4-FFF2-40B4-BE49-F238E27FC236}">
                          <a16:creationId xmlns:a16="http://schemas.microsoft.com/office/drawing/2014/main" id="{50B728E3-17A1-4C3F-A6EE-A70E6E5AE37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Rounded Corners 274">
                      <a:extLst>
                        <a:ext uri="{FF2B5EF4-FFF2-40B4-BE49-F238E27FC236}">
                          <a16:creationId xmlns:a16="http://schemas.microsoft.com/office/drawing/2014/main" id="{2CAD7412-913D-4241-88D4-B20BDCC1361F}"/>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Rounded Corners 275">
                      <a:extLst>
                        <a:ext uri="{FF2B5EF4-FFF2-40B4-BE49-F238E27FC236}">
                          <a16:creationId xmlns:a16="http://schemas.microsoft.com/office/drawing/2014/main" id="{C5DC4306-4BDB-4FED-9444-078C69E8D39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Rounded Corners 276">
                      <a:extLst>
                        <a:ext uri="{FF2B5EF4-FFF2-40B4-BE49-F238E27FC236}">
                          <a16:creationId xmlns:a16="http://schemas.microsoft.com/office/drawing/2014/main" id="{2EA328E8-F680-4753-9FB4-B2585E1D9EE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a:extLst>
                      <a:ext uri="{FF2B5EF4-FFF2-40B4-BE49-F238E27FC236}">
                        <a16:creationId xmlns:a16="http://schemas.microsoft.com/office/drawing/2014/main" id="{12434C9D-06D1-4596-8B30-0390235DDBB6}"/>
                      </a:ext>
                    </a:extLst>
                  </p:cNvPr>
                  <p:cNvGrpSpPr/>
                  <p:nvPr/>
                </p:nvGrpSpPr>
                <p:grpSpPr>
                  <a:xfrm>
                    <a:off x="2096675" y="4714839"/>
                    <a:ext cx="173664" cy="305465"/>
                    <a:chOff x="1923011" y="5286487"/>
                    <a:chExt cx="173664" cy="305465"/>
                  </a:xfrm>
                </p:grpSpPr>
                <p:sp>
                  <p:nvSpPr>
                    <p:cNvPr id="270" name="Rectangle: Rounded Corners 269">
                      <a:extLst>
                        <a:ext uri="{FF2B5EF4-FFF2-40B4-BE49-F238E27FC236}">
                          <a16:creationId xmlns:a16="http://schemas.microsoft.com/office/drawing/2014/main" id="{36F43177-1770-4A6F-A2CB-860DF41A8701}"/>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Rounded Corners 270">
                      <a:extLst>
                        <a:ext uri="{FF2B5EF4-FFF2-40B4-BE49-F238E27FC236}">
                          <a16:creationId xmlns:a16="http://schemas.microsoft.com/office/drawing/2014/main" id="{0D48BD11-7FF8-4E7C-AF1E-733A54836F4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Rounded Corners 271">
                      <a:extLst>
                        <a:ext uri="{FF2B5EF4-FFF2-40B4-BE49-F238E27FC236}">
                          <a16:creationId xmlns:a16="http://schemas.microsoft.com/office/drawing/2014/main" id="{18613431-8441-4885-B858-00B04199C48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Rounded Corners 272">
                      <a:extLst>
                        <a:ext uri="{FF2B5EF4-FFF2-40B4-BE49-F238E27FC236}">
                          <a16:creationId xmlns:a16="http://schemas.microsoft.com/office/drawing/2014/main" id="{E9F46078-E0C1-45E5-A764-089C5DDB45B1}"/>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28" name="Group 227">
                <a:extLst>
                  <a:ext uri="{FF2B5EF4-FFF2-40B4-BE49-F238E27FC236}">
                    <a16:creationId xmlns:a16="http://schemas.microsoft.com/office/drawing/2014/main" id="{0BA21BC6-29C3-47FE-855E-0F71BAEDD00B}"/>
                  </a:ext>
                </a:extLst>
              </p:cNvPr>
              <p:cNvGrpSpPr/>
              <p:nvPr/>
            </p:nvGrpSpPr>
            <p:grpSpPr>
              <a:xfrm>
                <a:off x="11896274" y="3641078"/>
                <a:ext cx="1883287" cy="669637"/>
                <a:chOff x="3567582" y="6178022"/>
                <a:chExt cx="1883287" cy="669637"/>
              </a:xfrm>
            </p:grpSpPr>
            <p:sp>
              <p:nvSpPr>
                <p:cNvPr id="238" name="Rectangle 237">
                  <a:extLst>
                    <a:ext uri="{FF2B5EF4-FFF2-40B4-BE49-F238E27FC236}">
                      <a16:creationId xmlns:a16="http://schemas.microsoft.com/office/drawing/2014/main" id="{C0552170-808C-4600-826F-C07B33598F50}"/>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9" name="Group 238">
                  <a:extLst>
                    <a:ext uri="{FF2B5EF4-FFF2-40B4-BE49-F238E27FC236}">
                      <a16:creationId xmlns:a16="http://schemas.microsoft.com/office/drawing/2014/main" id="{8D114E0E-F0F7-4431-AD9D-FD68616B92CB}"/>
                    </a:ext>
                  </a:extLst>
                </p:cNvPr>
                <p:cNvGrpSpPr/>
                <p:nvPr/>
              </p:nvGrpSpPr>
              <p:grpSpPr>
                <a:xfrm>
                  <a:off x="3567582" y="6225235"/>
                  <a:ext cx="1883287" cy="622424"/>
                  <a:chOff x="1083937" y="4627649"/>
                  <a:chExt cx="1883287" cy="622424"/>
                </a:xfrm>
              </p:grpSpPr>
              <p:grpSp>
                <p:nvGrpSpPr>
                  <p:cNvPr id="240" name="Group 239">
                    <a:extLst>
                      <a:ext uri="{FF2B5EF4-FFF2-40B4-BE49-F238E27FC236}">
                        <a16:creationId xmlns:a16="http://schemas.microsoft.com/office/drawing/2014/main" id="{7A066733-6392-4B79-95AA-5AD5BDDEDA2D}"/>
                      </a:ext>
                    </a:extLst>
                  </p:cNvPr>
                  <p:cNvGrpSpPr/>
                  <p:nvPr/>
                </p:nvGrpSpPr>
                <p:grpSpPr>
                  <a:xfrm>
                    <a:off x="2404694" y="4684172"/>
                    <a:ext cx="562530" cy="562530"/>
                    <a:chOff x="872197" y="3031795"/>
                    <a:chExt cx="562530" cy="562530"/>
                  </a:xfrm>
                </p:grpSpPr>
                <p:sp>
                  <p:nvSpPr>
                    <p:cNvPr id="258" name="Circle: Hollow 257">
                      <a:extLst>
                        <a:ext uri="{FF2B5EF4-FFF2-40B4-BE49-F238E27FC236}">
                          <a16:creationId xmlns:a16="http://schemas.microsoft.com/office/drawing/2014/main" id="{0D3D2E19-2A9F-486A-9E5D-298BB10F1325}"/>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9" name="Oval 258">
                      <a:extLst>
                        <a:ext uri="{FF2B5EF4-FFF2-40B4-BE49-F238E27FC236}">
                          <a16:creationId xmlns:a16="http://schemas.microsoft.com/office/drawing/2014/main" id="{179C176D-A3A2-45A1-90E8-6FAA3BC3D12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1" name="Group 240">
                    <a:extLst>
                      <a:ext uri="{FF2B5EF4-FFF2-40B4-BE49-F238E27FC236}">
                        <a16:creationId xmlns:a16="http://schemas.microsoft.com/office/drawing/2014/main" id="{F5B923EE-C636-4311-98AF-259518D793F7}"/>
                      </a:ext>
                    </a:extLst>
                  </p:cNvPr>
                  <p:cNvGrpSpPr/>
                  <p:nvPr/>
                </p:nvGrpSpPr>
                <p:grpSpPr>
                  <a:xfrm>
                    <a:off x="1083937" y="4687543"/>
                    <a:ext cx="562530" cy="562530"/>
                    <a:chOff x="872197" y="3031795"/>
                    <a:chExt cx="562530" cy="562530"/>
                  </a:xfrm>
                </p:grpSpPr>
                <p:sp>
                  <p:nvSpPr>
                    <p:cNvPr id="256" name="Circle: Hollow 255">
                      <a:extLst>
                        <a:ext uri="{FF2B5EF4-FFF2-40B4-BE49-F238E27FC236}">
                          <a16:creationId xmlns:a16="http://schemas.microsoft.com/office/drawing/2014/main" id="{FC4B01E3-0101-4379-94F0-067CCAED171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7" name="Oval 256">
                      <a:extLst>
                        <a:ext uri="{FF2B5EF4-FFF2-40B4-BE49-F238E27FC236}">
                          <a16:creationId xmlns:a16="http://schemas.microsoft.com/office/drawing/2014/main" id="{6B13D8D8-D3DF-4E55-B140-EDAD5E79C47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2" name="Freeform: Shape 241">
                    <a:extLst>
                      <a:ext uri="{FF2B5EF4-FFF2-40B4-BE49-F238E27FC236}">
                        <a16:creationId xmlns:a16="http://schemas.microsoft.com/office/drawing/2014/main" id="{BBF7F594-CC10-4284-A9F7-3003330FB533}"/>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Top Corners Rounded 242">
                    <a:extLst>
                      <a:ext uri="{FF2B5EF4-FFF2-40B4-BE49-F238E27FC236}">
                        <a16:creationId xmlns:a16="http://schemas.microsoft.com/office/drawing/2014/main" id="{8AB541A5-DCB9-45D6-8E1B-A0C622C4FA8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Top Corners Rounded 243">
                    <a:extLst>
                      <a:ext uri="{FF2B5EF4-FFF2-40B4-BE49-F238E27FC236}">
                        <a16:creationId xmlns:a16="http://schemas.microsoft.com/office/drawing/2014/main" id="{B0431277-F207-4B6F-A234-97303B9A481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7FEC4A70-7777-46D0-8959-D712A19FC173}"/>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6" name="Group 245">
                    <a:extLst>
                      <a:ext uri="{FF2B5EF4-FFF2-40B4-BE49-F238E27FC236}">
                        <a16:creationId xmlns:a16="http://schemas.microsoft.com/office/drawing/2014/main" id="{F4ECB570-CF5E-4A32-839D-09548E8B0272}"/>
                      </a:ext>
                    </a:extLst>
                  </p:cNvPr>
                  <p:cNvGrpSpPr/>
                  <p:nvPr/>
                </p:nvGrpSpPr>
                <p:grpSpPr>
                  <a:xfrm>
                    <a:off x="1823553" y="4702112"/>
                    <a:ext cx="173664" cy="305465"/>
                    <a:chOff x="1923011" y="5286487"/>
                    <a:chExt cx="173664" cy="305465"/>
                  </a:xfrm>
                </p:grpSpPr>
                <p:sp>
                  <p:nvSpPr>
                    <p:cNvPr id="252" name="Rectangle: Rounded Corners 251">
                      <a:extLst>
                        <a:ext uri="{FF2B5EF4-FFF2-40B4-BE49-F238E27FC236}">
                          <a16:creationId xmlns:a16="http://schemas.microsoft.com/office/drawing/2014/main" id="{BB0382AB-5159-4D92-A967-2C01D0531D30}"/>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Rounded Corners 252">
                      <a:extLst>
                        <a:ext uri="{FF2B5EF4-FFF2-40B4-BE49-F238E27FC236}">
                          <a16:creationId xmlns:a16="http://schemas.microsoft.com/office/drawing/2014/main" id="{C0AD2198-8807-4D80-89CD-499A4A883C2B}"/>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Rounded Corners 253">
                      <a:extLst>
                        <a:ext uri="{FF2B5EF4-FFF2-40B4-BE49-F238E27FC236}">
                          <a16:creationId xmlns:a16="http://schemas.microsoft.com/office/drawing/2014/main" id="{8B074077-F973-415C-BA31-42ACE9762C50}"/>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ectangle: Rounded Corners 254">
                      <a:extLst>
                        <a:ext uri="{FF2B5EF4-FFF2-40B4-BE49-F238E27FC236}">
                          <a16:creationId xmlns:a16="http://schemas.microsoft.com/office/drawing/2014/main" id="{CDA95738-2B4F-4D4D-B76F-2C38A18413CB}"/>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7" name="Group 246">
                    <a:extLst>
                      <a:ext uri="{FF2B5EF4-FFF2-40B4-BE49-F238E27FC236}">
                        <a16:creationId xmlns:a16="http://schemas.microsoft.com/office/drawing/2014/main" id="{5D5C2DF0-A031-43C0-A905-F4DCB9BE3B43}"/>
                      </a:ext>
                    </a:extLst>
                  </p:cNvPr>
                  <p:cNvGrpSpPr/>
                  <p:nvPr/>
                </p:nvGrpSpPr>
                <p:grpSpPr>
                  <a:xfrm>
                    <a:off x="2096675" y="4714839"/>
                    <a:ext cx="173664" cy="305465"/>
                    <a:chOff x="1923011" y="5286487"/>
                    <a:chExt cx="173664" cy="305465"/>
                  </a:xfrm>
                </p:grpSpPr>
                <p:sp>
                  <p:nvSpPr>
                    <p:cNvPr id="248" name="Rectangle: Rounded Corners 247">
                      <a:extLst>
                        <a:ext uri="{FF2B5EF4-FFF2-40B4-BE49-F238E27FC236}">
                          <a16:creationId xmlns:a16="http://schemas.microsoft.com/office/drawing/2014/main" id="{617E6A13-BC99-49B3-9959-227984F7911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Rounded Corners 248">
                      <a:extLst>
                        <a:ext uri="{FF2B5EF4-FFF2-40B4-BE49-F238E27FC236}">
                          <a16:creationId xmlns:a16="http://schemas.microsoft.com/office/drawing/2014/main" id="{82A25FB6-C3D9-4430-ADB2-8B5D88584E19}"/>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Rounded Corners 249">
                      <a:extLst>
                        <a:ext uri="{FF2B5EF4-FFF2-40B4-BE49-F238E27FC236}">
                          <a16:creationId xmlns:a16="http://schemas.microsoft.com/office/drawing/2014/main" id="{8E7F6571-8CA1-4AAB-B8F7-0FD61A83DB0D}"/>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Rounded Corners 250">
                      <a:extLst>
                        <a:ext uri="{FF2B5EF4-FFF2-40B4-BE49-F238E27FC236}">
                          <a16:creationId xmlns:a16="http://schemas.microsoft.com/office/drawing/2014/main" id="{3524A732-836F-4E08-A783-08B0E9DB01F3}"/>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29" name="Rectangle 228">
                <a:extLst>
                  <a:ext uri="{FF2B5EF4-FFF2-40B4-BE49-F238E27FC236}">
                    <a16:creationId xmlns:a16="http://schemas.microsoft.com/office/drawing/2014/main" id="{EF116A9C-10ED-40C1-A4FE-71E5D0727DA1}"/>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a:extLst>
                  <a:ext uri="{FF2B5EF4-FFF2-40B4-BE49-F238E27FC236}">
                    <a16:creationId xmlns:a16="http://schemas.microsoft.com/office/drawing/2014/main" id="{5EFCCFFF-7183-42DC-8608-87E4B2958C34}"/>
                  </a:ext>
                </a:extLst>
              </p:cNvPr>
              <p:cNvGrpSpPr/>
              <p:nvPr/>
            </p:nvGrpSpPr>
            <p:grpSpPr>
              <a:xfrm>
                <a:off x="7551957" y="3514829"/>
                <a:ext cx="475790" cy="620700"/>
                <a:chOff x="2945383" y="6059313"/>
                <a:chExt cx="475790" cy="620700"/>
              </a:xfrm>
            </p:grpSpPr>
            <p:sp>
              <p:nvSpPr>
                <p:cNvPr id="235" name="Rectangle 234">
                  <a:extLst>
                    <a:ext uri="{FF2B5EF4-FFF2-40B4-BE49-F238E27FC236}">
                      <a16:creationId xmlns:a16="http://schemas.microsoft.com/office/drawing/2014/main" id="{941BF371-D88F-4396-A244-7692C0327E27}"/>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922B494D-B272-4AD8-B3F0-7DD513D340AC}"/>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rapezoid 236">
                  <a:extLst>
                    <a:ext uri="{FF2B5EF4-FFF2-40B4-BE49-F238E27FC236}">
                      <a16:creationId xmlns:a16="http://schemas.microsoft.com/office/drawing/2014/main" id="{B65F468D-5D92-49C4-88B5-7B6B7C4C74BF}"/>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a:extLst>
                  <a:ext uri="{FF2B5EF4-FFF2-40B4-BE49-F238E27FC236}">
                    <a16:creationId xmlns:a16="http://schemas.microsoft.com/office/drawing/2014/main" id="{3A78AB21-4BBE-411F-8FF2-46E2FAC7AF88}"/>
                  </a:ext>
                </a:extLst>
              </p:cNvPr>
              <p:cNvGrpSpPr/>
              <p:nvPr/>
            </p:nvGrpSpPr>
            <p:grpSpPr>
              <a:xfrm flipH="1">
                <a:off x="13845802" y="3522716"/>
                <a:ext cx="475790" cy="620700"/>
                <a:chOff x="2945383" y="6059313"/>
                <a:chExt cx="475790" cy="620700"/>
              </a:xfrm>
            </p:grpSpPr>
            <p:sp>
              <p:nvSpPr>
                <p:cNvPr id="232" name="Rectangle 231">
                  <a:extLst>
                    <a:ext uri="{FF2B5EF4-FFF2-40B4-BE49-F238E27FC236}">
                      <a16:creationId xmlns:a16="http://schemas.microsoft.com/office/drawing/2014/main" id="{CF27EE3E-8B49-45BC-BAAC-8DEB451EB49B}"/>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F270B137-A82A-48C6-A000-9794F34D0E9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Trapezoid 233">
                  <a:extLst>
                    <a:ext uri="{FF2B5EF4-FFF2-40B4-BE49-F238E27FC236}">
                      <a16:creationId xmlns:a16="http://schemas.microsoft.com/office/drawing/2014/main" id="{E89747BD-8915-48BF-B4F6-44E85F6872D6}"/>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a:extLst>
                <a:ext uri="{FF2B5EF4-FFF2-40B4-BE49-F238E27FC236}">
                  <a16:creationId xmlns:a16="http://schemas.microsoft.com/office/drawing/2014/main" id="{6C728AE4-D2AB-484F-B67B-F430262B2F4D}"/>
                </a:ext>
              </a:extLst>
            </p:cNvPr>
            <p:cNvGrpSpPr/>
            <p:nvPr/>
          </p:nvGrpSpPr>
          <p:grpSpPr>
            <a:xfrm>
              <a:off x="14569294" y="3555361"/>
              <a:ext cx="2409424" cy="346534"/>
              <a:chOff x="7551957" y="3337076"/>
              <a:chExt cx="6769635" cy="973639"/>
            </a:xfrm>
          </p:grpSpPr>
          <p:sp>
            <p:nvSpPr>
              <p:cNvPr id="283" name="Rectangle 282">
                <a:extLst>
                  <a:ext uri="{FF2B5EF4-FFF2-40B4-BE49-F238E27FC236}">
                    <a16:creationId xmlns:a16="http://schemas.microsoft.com/office/drawing/2014/main" id="{2F328ED0-3D27-4D8A-B970-12F0ABA254E1}"/>
                  </a:ext>
                </a:extLst>
              </p:cNvPr>
              <p:cNvSpPr/>
              <p:nvPr/>
            </p:nvSpPr>
            <p:spPr>
              <a:xfrm>
                <a:off x="7951578" y="3519956"/>
                <a:ext cx="6029231" cy="3191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a:extLst>
                  <a:ext uri="{FF2B5EF4-FFF2-40B4-BE49-F238E27FC236}">
                    <a16:creationId xmlns:a16="http://schemas.microsoft.com/office/drawing/2014/main" id="{AFDBB089-4BB8-41A2-8DD4-E05A6DE51E16}"/>
                  </a:ext>
                </a:extLst>
              </p:cNvPr>
              <p:cNvSpPr/>
              <p:nvPr/>
            </p:nvSpPr>
            <p:spPr>
              <a:xfrm>
                <a:off x="8118810" y="3337076"/>
                <a:ext cx="5675919" cy="227613"/>
              </a:xfrm>
              <a:prstGeom prst="rect">
                <a:avLst/>
              </a:prstGeom>
              <a:solidFill>
                <a:srgbClr val="F69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5" name="Group 284">
                <a:extLst>
                  <a:ext uri="{FF2B5EF4-FFF2-40B4-BE49-F238E27FC236}">
                    <a16:creationId xmlns:a16="http://schemas.microsoft.com/office/drawing/2014/main" id="{860A1ED1-1B3D-447B-BAB9-6B9FEA18E21B}"/>
                  </a:ext>
                </a:extLst>
              </p:cNvPr>
              <p:cNvGrpSpPr/>
              <p:nvPr/>
            </p:nvGrpSpPr>
            <p:grpSpPr>
              <a:xfrm>
                <a:off x="8174156" y="3633538"/>
                <a:ext cx="1883287" cy="669637"/>
                <a:chOff x="3567582" y="6178022"/>
                <a:chExt cx="1883287" cy="669637"/>
              </a:xfrm>
            </p:grpSpPr>
            <p:sp>
              <p:nvSpPr>
                <p:cNvPr id="318" name="Rectangle 317">
                  <a:extLst>
                    <a:ext uri="{FF2B5EF4-FFF2-40B4-BE49-F238E27FC236}">
                      <a16:creationId xmlns:a16="http://schemas.microsoft.com/office/drawing/2014/main" id="{721E99EE-1D72-405E-BAE3-059B9FD6B7F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9" name="Group 318">
                  <a:extLst>
                    <a:ext uri="{FF2B5EF4-FFF2-40B4-BE49-F238E27FC236}">
                      <a16:creationId xmlns:a16="http://schemas.microsoft.com/office/drawing/2014/main" id="{67D70856-D7B1-43AF-A06B-79FE9F52EE3B}"/>
                    </a:ext>
                  </a:extLst>
                </p:cNvPr>
                <p:cNvGrpSpPr/>
                <p:nvPr/>
              </p:nvGrpSpPr>
              <p:grpSpPr>
                <a:xfrm>
                  <a:off x="3567582" y="6225235"/>
                  <a:ext cx="1883287" cy="622424"/>
                  <a:chOff x="1083937" y="4627649"/>
                  <a:chExt cx="1883287" cy="622424"/>
                </a:xfrm>
              </p:grpSpPr>
              <p:grpSp>
                <p:nvGrpSpPr>
                  <p:cNvPr id="320" name="Group 319">
                    <a:extLst>
                      <a:ext uri="{FF2B5EF4-FFF2-40B4-BE49-F238E27FC236}">
                        <a16:creationId xmlns:a16="http://schemas.microsoft.com/office/drawing/2014/main" id="{F2FA33F3-E9CB-4369-ABD1-7C03D4DC8A89}"/>
                      </a:ext>
                    </a:extLst>
                  </p:cNvPr>
                  <p:cNvGrpSpPr/>
                  <p:nvPr/>
                </p:nvGrpSpPr>
                <p:grpSpPr>
                  <a:xfrm>
                    <a:off x="2404694" y="4684172"/>
                    <a:ext cx="562530" cy="562530"/>
                    <a:chOff x="872197" y="3031795"/>
                    <a:chExt cx="562530" cy="562530"/>
                  </a:xfrm>
                </p:grpSpPr>
                <p:sp>
                  <p:nvSpPr>
                    <p:cNvPr id="338" name="Circle: Hollow 337">
                      <a:extLst>
                        <a:ext uri="{FF2B5EF4-FFF2-40B4-BE49-F238E27FC236}">
                          <a16:creationId xmlns:a16="http://schemas.microsoft.com/office/drawing/2014/main" id="{FC02D2D3-C221-4086-86DB-AEF1688AC2F3}"/>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Oval 338">
                      <a:extLst>
                        <a:ext uri="{FF2B5EF4-FFF2-40B4-BE49-F238E27FC236}">
                          <a16:creationId xmlns:a16="http://schemas.microsoft.com/office/drawing/2014/main" id="{B080C389-53FB-4173-B223-3BC4476052F4}"/>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1" name="Group 320">
                    <a:extLst>
                      <a:ext uri="{FF2B5EF4-FFF2-40B4-BE49-F238E27FC236}">
                        <a16:creationId xmlns:a16="http://schemas.microsoft.com/office/drawing/2014/main" id="{7BFA069F-CE72-45B8-B37B-8F8E2CF25C79}"/>
                      </a:ext>
                    </a:extLst>
                  </p:cNvPr>
                  <p:cNvGrpSpPr/>
                  <p:nvPr/>
                </p:nvGrpSpPr>
                <p:grpSpPr>
                  <a:xfrm>
                    <a:off x="1083937" y="4687543"/>
                    <a:ext cx="562530" cy="562530"/>
                    <a:chOff x="872197" y="3031795"/>
                    <a:chExt cx="562530" cy="562530"/>
                  </a:xfrm>
                </p:grpSpPr>
                <p:sp>
                  <p:nvSpPr>
                    <p:cNvPr id="336" name="Circle: Hollow 335">
                      <a:extLst>
                        <a:ext uri="{FF2B5EF4-FFF2-40B4-BE49-F238E27FC236}">
                          <a16:creationId xmlns:a16="http://schemas.microsoft.com/office/drawing/2014/main" id="{5DDD5FC2-FF53-4BDE-84DC-E68289F6D4C4}"/>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a:extLst>
                        <a:ext uri="{FF2B5EF4-FFF2-40B4-BE49-F238E27FC236}">
                          <a16:creationId xmlns:a16="http://schemas.microsoft.com/office/drawing/2014/main" id="{FF25748F-B505-4B52-9AC4-59A2557B2589}"/>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2" name="Freeform: Shape 321">
                    <a:extLst>
                      <a:ext uri="{FF2B5EF4-FFF2-40B4-BE49-F238E27FC236}">
                        <a16:creationId xmlns:a16="http://schemas.microsoft.com/office/drawing/2014/main" id="{ED5EC72D-C3D0-4ACC-927D-027DDE12B222}"/>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Rectangle: Top Corners Rounded 322">
                    <a:extLst>
                      <a:ext uri="{FF2B5EF4-FFF2-40B4-BE49-F238E27FC236}">
                        <a16:creationId xmlns:a16="http://schemas.microsoft.com/office/drawing/2014/main" id="{ADE19828-FAF2-4B65-AE8D-5429AB0EB3DF}"/>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Rectangle: Top Corners Rounded 323">
                    <a:extLst>
                      <a:ext uri="{FF2B5EF4-FFF2-40B4-BE49-F238E27FC236}">
                        <a16:creationId xmlns:a16="http://schemas.microsoft.com/office/drawing/2014/main" id="{18AB7283-D164-42A2-A723-81CE4C01FB35}"/>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8C0DCF64-B7CD-49F0-B014-7957B73DF604}"/>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6" name="Group 325">
                    <a:extLst>
                      <a:ext uri="{FF2B5EF4-FFF2-40B4-BE49-F238E27FC236}">
                        <a16:creationId xmlns:a16="http://schemas.microsoft.com/office/drawing/2014/main" id="{2FCA9B7D-BA04-431E-A0AF-8DF9D11AFE49}"/>
                      </a:ext>
                    </a:extLst>
                  </p:cNvPr>
                  <p:cNvGrpSpPr/>
                  <p:nvPr/>
                </p:nvGrpSpPr>
                <p:grpSpPr>
                  <a:xfrm>
                    <a:off x="1823553" y="4702112"/>
                    <a:ext cx="173664" cy="305465"/>
                    <a:chOff x="1923011" y="5286487"/>
                    <a:chExt cx="173664" cy="305465"/>
                  </a:xfrm>
                </p:grpSpPr>
                <p:sp>
                  <p:nvSpPr>
                    <p:cNvPr id="332" name="Rectangle: Rounded Corners 331">
                      <a:extLst>
                        <a:ext uri="{FF2B5EF4-FFF2-40B4-BE49-F238E27FC236}">
                          <a16:creationId xmlns:a16="http://schemas.microsoft.com/office/drawing/2014/main" id="{DC0619B0-EBA9-40F4-9B91-3D80E13B5328}"/>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ectangle: Rounded Corners 332">
                      <a:extLst>
                        <a:ext uri="{FF2B5EF4-FFF2-40B4-BE49-F238E27FC236}">
                          <a16:creationId xmlns:a16="http://schemas.microsoft.com/office/drawing/2014/main" id="{C642C578-D594-43A1-9BD6-B5CEA237AF6A}"/>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ectangle: Rounded Corners 333">
                      <a:extLst>
                        <a:ext uri="{FF2B5EF4-FFF2-40B4-BE49-F238E27FC236}">
                          <a16:creationId xmlns:a16="http://schemas.microsoft.com/office/drawing/2014/main" id="{8396B3DF-407C-49C2-BA6C-4EBB07D847EF}"/>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ectangle: Rounded Corners 334">
                      <a:extLst>
                        <a:ext uri="{FF2B5EF4-FFF2-40B4-BE49-F238E27FC236}">
                          <a16:creationId xmlns:a16="http://schemas.microsoft.com/office/drawing/2014/main" id="{51B38F7F-9317-4F77-82C1-AAE933C17B09}"/>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7" name="Group 326">
                    <a:extLst>
                      <a:ext uri="{FF2B5EF4-FFF2-40B4-BE49-F238E27FC236}">
                        <a16:creationId xmlns:a16="http://schemas.microsoft.com/office/drawing/2014/main" id="{5D18FFBD-1047-4571-A184-EA14C960C64C}"/>
                      </a:ext>
                    </a:extLst>
                  </p:cNvPr>
                  <p:cNvGrpSpPr/>
                  <p:nvPr/>
                </p:nvGrpSpPr>
                <p:grpSpPr>
                  <a:xfrm>
                    <a:off x="2096675" y="4714839"/>
                    <a:ext cx="173664" cy="305465"/>
                    <a:chOff x="1923011" y="5286487"/>
                    <a:chExt cx="173664" cy="305465"/>
                  </a:xfrm>
                </p:grpSpPr>
                <p:sp>
                  <p:nvSpPr>
                    <p:cNvPr id="328" name="Rectangle: Rounded Corners 327">
                      <a:extLst>
                        <a:ext uri="{FF2B5EF4-FFF2-40B4-BE49-F238E27FC236}">
                          <a16:creationId xmlns:a16="http://schemas.microsoft.com/office/drawing/2014/main" id="{64981368-5A86-4DA4-B596-0DF6ECAE998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Rounded Corners 328">
                      <a:extLst>
                        <a:ext uri="{FF2B5EF4-FFF2-40B4-BE49-F238E27FC236}">
                          <a16:creationId xmlns:a16="http://schemas.microsoft.com/office/drawing/2014/main" id="{DBD87933-6407-48AC-8076-C8435D9E71A5}"/>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Rounded Corners 329">
                      <a:extLst>
                        <a:ext uri="{FF2B5EF4-FFF2-40B4-BE49-F238E27FC236}">
                          <a16:creationId xmlns:a16="http://schemas.microsoft.com/office/drawing/2014/main" id="{BFF5B62D-0206-40D1-AFBC-B6EADAC8E6C6}"/>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Rounded Corners 330">
                      <a:extLst>
                        <a:ext uri="{FF2B5EF4-FFF2-40B4-BE49-F238E27FC236}">
                          <a16:creationId xmlns:a16="http://schemas.microsoft.com/office/drawing/2014/main" id="{7A58A525-66C4-43D4-9DA9-1CAF77D0D61F}"/>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86" name="Group 285">
                <a:extLst>
                  <a:ext uri="{FF2B5EF4-FFF2-40B4-BE49-F238E27FC236}">
                    <a16:creationId xmlns:a16="http://schemas.microsoft.com/office/drawing/2014/main" id="{95BDA884-C4A0-4540-ADFE-B9085B88AE89}"/>
                  </a:ext>
                </a:extLst>
              </p:cNvPr>
              <p:cNvGrpSpPr/>
              <p:nvPr/>
            </p:nvGrpSpPr>
            <p:grpSpPr>
              <a:xfrm>
                <a:off x="11896274" y="3641078"/>
                <a:ext cx="1883287" cy="669637"/>
                <a:chOff x="3567582" y="6178022"/>
                <a:chExt cx="1883287" cy="669637"/>
              </a:xfrm>
            </p:grpSpPr>
            <p:sp>
              <p:nvSpPr>
                <p:cNvPr id="296" name="Rectangle 295">
                  <a:extLst>
                    <a:ext uri="{FF2B5EF4-FFF2-40B4-BE49-F238E27FC236}">
                      <a16:creationId xmlns:a16="http://schemas.microsoft.com/office/drawing/2014/main" id="{B9DFB1CC-3D2F-4EBA-A554-F59D6E3C209D}"/>
                    </a:ext>
                  </a:extLst>
                </p:cNvPr>
                <p:cNvSpPr/>
                <p:nvPr/>
              </p:nvSpPr>
              <p:spPr>
                <a:xfrm>
                  <a:off x="3787802" y="6178022"/>
                  <a:ext cx="1417251" cy="4140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a:extLst>
                    <a:ext uri="{FF2B5EF4-FFF2-40B4-BE49-F238E27FC236}">
                      <a16:creationId xmlns:a16="http://schemas.microsoft.com/office/drawing/2014/main" id="{8C6246C6-D1D9-43C5-87EC-88BA37EDB885}"/>
                    </a:ext>
                  </a:extLst>
                </p:cNvPr>
                <p:cNvGrpSpPr/>
                <p:nvPr/>
              </p:nvGrpSpPr>
              <p:grpSpPr>
                <a:xfrm>
                  <a:off x="3567582" y="6225235"/>
                  <a:ext cx="1883287" cy="622424"/>
                  <a:chOff x="1083937" y="4627649"/>
                  <a:chExt cx="1883287" cy="622424"/>
                </a:xfrm>
              </p:grpSpPr>
              <p:grpSp>
                <p:nvGrpSpPr>
                  <p:cNvPr id="298" name="Group 297">
                    <a:extLst>
                      <a:ext uri="{FF2B5EF4-FFF2-40B4-BE49-F238E27FC236}">
                        <a16:creationId xmlns:a16="http://schemas.microsoft.com/office/drawing/2014/main" id="{BF00819E-B22C-4AC5-88AC-2B2D5E3B685E}"/>
                      </a:ext>
                    </a:extLst>
                  </p:cNvPr>
                  <p:cNvGrpSpPr/>
                  <p:nvPr/>
                </p:nvGrpSpPr>
                <p:grpSpPr>
                  <a:xfrm>
                    <a:off x="2404694" y="4684172"/>
                    <a:ext cx="562530" cy="562530"/>
                    <a:chOff x="872197" y="3031795"/>
                    <a:chExt cx="562530" cy="562530"/>
                  </a:xfrm>
                </p:grpSpPr>
                <p:sp>
                  <p:nvSpPr>
                    <p:cNvPr id="316" name="Circle: Hollow 315">
                      <a:extLst>
                        <a:ext uri="{FF2B5EF4-FFF2-40B4-BE49-F238E27FC236}">
                          <a16:creationId xmlns:a16="http://schemas.microsoft.com/office/drawing/2014/main" id="{51A2E0C2-0AB4-4894-B37C-8CD5BFB9F33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a:extLst>
                        <a:ext uri="{FF2B5EF4-FFF2-40B4-BE49-F238E27FC236}">
                          <a16:creationId xmlns:a16="http://schemas.microsoft.com/office/drawing/2014/main" id="{1DF88241-951E-45BF-B941-AA568E3B414A}"/>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a:extLst>
                      <a:ext uri="{FF2B5EF4-FFF2-40B4-BE49-F238E27FC236}">
                        <a16:creationId xmlns:a16="http://schemas.microsoft.com/office/drawing/2014/main" id="{5239D5B9-3CA3-4715-AB44-793187844215}"/>
                      </a:ext>
                    </a:extLst>
                  </p:cNvPr>
                  <p:cNvGrpSpPr/>
                  <p:nvPr/>
                </p:nvGrpSpPr>
                <p:grpSpPr>
                  <a:xfrm>
                    <a:off x="1083937" y="4687543"/>
                    <a:ext cx="562530" cy="562530"/>
                    <a:chOff x="872197" y="3031795"/>
                    <a:chExt cx="562530" cy="562530"/>
                  </a:xfrm>
                </p:grpSpPr>
                <p:sp>
                  <p:nvSpPr>
                    <p:cNvPr id="314" name="Circle: Hollow 313">
                      <a:extLst>
                        <a:ext uri="{FF2B5EF4-FFF2-40B4-BE49-F238E27FC236}">
                          <a16:creationId xmlns:a16="http://schemas.microsoft.com/office/drawing/2014/main" id="{72F87BE7-9FCC-4654-AF27-285AD13C9C4B}"/>
                        </a:ext>
                      </a:extLst>
                    </p:cNvPr>
                    <p:cNvSpPr/>
                    <p:nvPr/>
                  </p:nvSpPr>
                  <p:spPr>
                    <a:xfrm>
                      <a:off x="872197" y="3031795"/>
                      <a:ext cx="562530" cy="562530"/>
                    </a:xfrm>
                    <a:prstGeom prst="donut">
                      <a:avLst>
                        <a:gd name="adj" fmla="val 39396"/>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5" name="Oval 314">
                      <a:extLst>
                        <a:ext uri="{FF2B5EF4-FFF2-40B4-BE49-F238E27FC236}">
                          <a16:creationId xmlns:a16="http://schemas.microsoft.com/office/drawing/2014/main" id="{A14B7F4A-46C6-4868-9E07-3ED0DC61B9DE}"/>
                        </a:ext>
                      </a:extLst>
                    </p:cNvPr>
                    <p:cNvSpPr/>
                    <p:nvPr/>
                  </p:nvSpPr>
                  <p:spPr>
                    <a:xfrm>
                      <a:off x="984808" y="3144406"/>
                      <a:ext cx="337309" cy="33730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Freeform: Shape 299">
                    <a:extLst>
                      <a:ext uri="{FF2B5EF4-FFF2-40B4-BE49-F238E27FC236}">
                        <a16:creationId xmlns:a16="http://schemas.microsoft.com/office/drawing/2014/main" id="{1AC2259C-7AFF-4FFD-8C9B-E17186E9AF5F}"/>
                      </a:ext>
                    </a:extLst>
                  </p:cNvPr>
                  <p:cNvSpPr/>
                  <p:nvPr/>
                </p:nvSpPr>
                <p:spPr>
                  <a:xfrm>
                    <a:off x="1304741" y="4627649"/>
                    <a:ext cx="1458810" cy="467109"/>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Rectangle: Top Corners Rounded 300">
                    <a:extLst>
                      <a:ext uri="{FF2B5EF4-FFF2-40B4-BE49-F238E27FC236}">
                        <a16:creationId xmlns:a16="http://schemas.microsoft.com/office/drawing/2014/main" id="{FEBC1A72-64D2-40DA-A97B-DA6E83DF4C9A}"/>
                      </a:ext>
                    </a:extLst>
                  </p:cNvPr>
                  <p:cNvSpPr/>
                  <p:nvPr/>
                </p:nvSpPr>
                <p:spPr>
                  <a:xfrm rot="10800000">
                    <a:off x="1271264" y="4708457"/>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Rectangle: Top Corners Rounded 301">
                    <a:extLst>
                      <a:ext uri="{FF2B5EF4-FFF2-40B4-BE49-F238E27FC236}">
                        <a16:creationId xmlns:a16="http://schemas.microsoft.com/office/drawing/2014/main" id="{F0649DF4-E099-42BA-AFA0-DB68CD5F8F6C}"/>
                      </a:ext>
                    </a:extLst>
                  </p:cNvPr>
                  <p:cNvSpPr/>
                  <p:nvPr/>
                </p:nvSpPr>
                <p:spPr>
                  <a:xfrm rot="10800000">
                    <a:off x="2661429" y="4704805"/>
                    <a:ext cx="129677" cy="260632"/>
                  </a:xfrm>
                  <a:prstGeom prst="round2Same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F11F5B67-8FCB-4709-92A0-A6DD98FD8FAA}"/>
                      </a:ext>
                    </a:extLst>
                  </p:cNvPr>
                  <p:cNvSpPr/>
                  <p:nvPr/>
                </p:nvSpPr>
                <p:spPr>
                  <a:xfrm flipV="1">
                    <a:off x="1691073" y="4705036"/>
                    <a:ext cx="706714" cy="159612"/>
                  </a:xfrm>
                  <a:custGeom>
                    <a:avLst/>
                    <a:gdLst>
                      <a:gd name="connsiteX0" fmla="*/ 139206 w 1987230"/>
                      <a:gd name="connsiteY0" fmla="*/ 0 h 835219"/>
                      <a:gd name="connsiteX1" fmla="*/ 321768 w 1987230"/>
                      <a:gd name="connsiteY1" fmla="*/ 0 h 835219"/>
                      <a:gd name="connsiteX2" fmla="*/ 321768 w 1987230"/>
                      <a:gd name="connsiteY2" fmla="*/ 489536 h 835219"/>
                      <a:gd name="connsiteX3" fmla="*/ 460974 w 1987230"/>
                      <a:gd name="connsiteY3" fmla="*/ 628742 h 835219"/>
                      <a:gd name="connsiteX4" fmla="*/ 1531492 w 1987230"/>
                      <a:gd name="connsiteY4" fmla="*/ 628742 h 835219"/>
                      <a:gd name="connsiteX5" fmla="*/ 1670698 w 1987230"/>
                      <a:gd name="connsiteY5" fmla="*/ 489536 h 835219"/>
                      <a:gd name="connsiteX6" fmla="*/ 1670698 w 1987230"/>
                      <a:gd name="connsiteY6" fmla="*/ 0 h 835219"/>
                      <a:gd name="connsiteX7" fmla="*/ 1848024 w 1987230"/>
                      <a:gd name="connsiteY7" fmla="*/ 0 h 835219"/>
                      <a:gd name="connsiteX8" fmla="*/ 1987230 w 1987230"/>
                      <a:gd name="connsiteY8" fmla="*/ 139206 h 835219"/>
                      <a:gd name="connsiteX9" fmla="*/ 1987230 w 1987230"/>
                      <a:gd name="connsiteY9" fmla="*/ 209638 h 835219"/>
                      <a:gd name="connsiteX10" fmla="*/ 1884090 w 1987230"/>
                      <a:gd name="connsiteY10" fmla="*/ 209638 h 835219"/>
                      <a:gd name="connsiteX11" fmla="*/ 1797466 w 1987230"/>
                      <a:gd name="connsiteY11" fmla="*/ 296262 h 835219"/>
                      <a:gd name="connsiteX12" fmla="*/ 1797466 w 1987230"/>
                      <a:gd name="connsiteY12" fmla="*/ 835219 h 835219"/>
                      <a:gd name="connsiteX13" fmla="*/ 193424 w 1987230"/>
                      <a:gd name="connsiteY13" fmla="*/ 835219 h 835219"/>
                      <a:gd name="connsiteX14" fmla="*/ 193424 w 1987230"/>
                      <a:gd name="connsiteY14" fmla="*/ 278004 h 835219"/>
                      <a:gd name="connsiteX15" fmla="*/ 106800 w 1987230"/>
                      <a:gd name="connsiteY15" fmla="*/ 191380 h 835219"/>
                      <a:gd name="connsiteX16" fmla="*/ 0 w 1987230"/>
                      <a:gd name="connsiteY16" fmla="*/ 191380 h 835219"/>
                      <a:gd name="connsiteX17" fmla="*/ 0 w 1987230"/>
                      <a:gd name="connsiteY17" fmla="*/ 139206 h 835219"/>
                      <a:gd name="connsiteX18" fmla="*/ 139206 w 1987230"/>
                      <a:gd name="connsiteY18" fmla="*/ 0 h 835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7230" h="835219">
                        <a:moveTo>
                          <a:pt x="139206" y="0"/>
                        </a:moveTo>
                        <a:lnTo>
                          <a:pt x="321768" y="0"/>
                        </a:lnTo>
                        <a:lnTo>
                          <a:pt x="321768" y="489536"/>
                        </a:lnTo>
                        <a:cubicBezTo>
                          <a:pt x="321768" y="566417"/>
                          <a:pt x="384093" y="628742"/>
                          <a:pt x="460974" y="628742"/>
                        </a:cubicBezTo>
                        <a:lnTo>
                          <a:pt x="1531492" y="628742"/>
                        </a:lnTo>
                        <a:cubicBezTo>
                          <a:pt x="1608373" y="628742"/>
                          <a:pt x="1670698" y="566417"/>
                          <a:pt x="1670698" y="489536"/>
                        </a:cubicBezTo>
                        <a:lnTo>
                          <a:pt x="1670698" y="0"/>
                        </a:lnTo>
                        <a:lnTo>
                          <a:pt x="1848024" y="0"/>
                        </a:lnTo>
                        <a:cubicBezTo>
                          <a:pt x="1924905" y="0"/>
                          <a:pt x="1987230" y="62325"/>
                          <a:pt x="1987230" y="139206"/>
                        </a:cubicBezTo>
                        <a:lnTo>
                          <a:pt x="1987230" y="209638"/>
                        </a:lnTo>
                        <a:lnTo>
                          <a:pt x="1884090" y="209638"/>
                        </a:lnTo>
                        <a:cubicBezTo>
                          <a:pt x="1836249" y="209638"/>
                          <a:pt x="1797466" y="248421"/>
                          <a:pt x="1797466" y="296262"/>
                        </a:cubicBezTo>
                        <a:lnTo>
                          <a:pt x="1797466" y="835219"/>
                        </a:lnTo>
                        <a:lnTo>
                          <a:pt x="193424" y="835219"/>
                        </a:lnTo>
                        <a:lnTo>
                          <a:pt x="193424" y="278004"/>
                        </a:lnTo>
                        <a:cubicBezTo>
                          <a:pt x="193424" y="230163"/>
                          <a:pt x="154641" y="191380"/>
                          <a:pt x="106800" y="191380"/>
                        </a:cubicBezTo>
                        <a:lnTo>
                          <a:pt x="0" y="191380"/>
                        </a:lnTo>
                        <a:lnTo>
                          <a:pt x="0" y="139206"/>
                        </a:lnTo>
                        <a:cubicBezTo>
                          <a:pt x="0" y="62325"/>
                          <a:pt x="62325" y="0"/>
                          <a:pt x="139206" y="0"/>
                        </a:cubicBezTo>
                        <a:close/>
                      </a:path>
                    </a:pathLst>
                  </a:custGeom>
                  <a:solidFill>
                    <a:srgbClr val="2E2B3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4" name="Group 303">
                    <a:extLst>
                      <a:ext uri="{FF2B5EF4-FFF2-40B4-BE49-F238E27FC236}">
                        <a16:creationId xmlns:a16="http://schemas.microsoft.com/office/drawing/2014/main" id="{FE5D2E60-2E07-4EDB-B0E0-6B23FAF33528}"/>
                      </a:ext>
                    </a:extLst>
                  </p:cNvPr>
                  <p:cNvGrpSpPr/>
                  <p:nvPr/>
                </p:nvGrpSpPr>
                <p:grpSpPr>
                  <a:xfrm>
                    <a:off x="1823553" y="4702112"/>
                    <a:ext cx="173664" cy="305465"/>
                    <a:chOff x="1923011" y="5286487"/>
                    <a:chExt cx="173664" cy="305465"/>
                  </a:xfrm>
                </p:grpSpPr>
                <p:sp>
                  <p:nvSpPr>
                    <p:cNvPr id="310" name="Rectangle: Rounded Corners 309">
                      <a:extLst>
                        <a:ext uri="{FF2B5EF4-FFF2-40B4-BE49-F238E27FC236}">
                          <a16:creationId xmlns:a16="http://schemas.microsoft.com/office/drawing/2014/main" id="{27C105DD-D244-44E0-B29B-4D20702167B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Rounded Corners 310">
                      <a:extLst>
                        <a:ext uri="{FF2B5EF4-FFF2-40B4-BE49-F238E27FC236}">
                          <a16:creationId xmlns:a16="http://schemas.microsoft.com/office/drawing/2014/main" id="{A08330B8-6563-4D9C-A973-D23A2C36B6E2}"/>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Rounded Corners 311">
                      <a:extLst>
                        <a:ext uri="{FF2B5EF4-FFF2-40B4-BE49-F238E27FC236}">
                          <a16:creationId xmlns:a16="http://schemas.microsoft.com/office/drawing/2014/main" id="{2E7456A1-C9E5-4FFB-BA36-F3CC62BB5B17}"/>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ectangle: Rounded Corners 312">
                      <a:extLst>
                        <a:ext uri="{FF2B5EF4-FFF2-40B4-BE49-F238E27FC236}">
                          <a16:creationId xmlns:a16="http://schemas.microsoft.com/office/drawing/2014/main" id="{07E8A39A-A6EB-478F-AD8E-59C48C0CDB47}"/>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5" name="Group 304">
                    <a:extLst>
                      <a:ext uri="{FF2B5EF4-FFF2-40B4-BE49-F238E27FC236}">
                        <a16:creationId xmlns:a16="http://schemas.microsoft.com/office/drawing/2014/main" id="{DD96EE1D-991E-4A8D-8C82-B1483514B686}"/>
                      </a:ext>
                    </a:extLst>
                  </p:cNvPr>
                  <p:cNvGrpSpPr/>
                  <p:nvPr/>
                </p:nvGrpSpPr>
                <p:grpSpPr>
                  <a:xfrm>
                    <a:off x="2096675" y="4714839"/>
                    <a:ext cx="173664" cy="305465"/>
                    <a:chOff x="1923011" y="5286487"/>
                    <a:chExt cx="173664" cy="305465"/>
                  </a:xfrm>
                </p:grpSpPr>
                <p:sp>
                  <p:nvSpPr>
                    <p:cNvPr id="306" name="Rectangle: Rounded Corners 305">
                      <a:extLst>
                        <a:ext uri="{FF2B5EF4-FFF2-40B4-BE49-F238E27FC236}">
                          <a16:creationId xmlns:a16="http://schemas.microsoft.com/office/drawing/2014/main" id="{E4D24936-3CEE-43F5-A517-D775D297A206}"/>
                        </a:ext>
                      </a:extLst>
                    </p:cNvPr>
                    <p:cNvSpPr/>
                    <p:nvPr/>
                  </p:nvSpPr>
                  <p:spPr>
                    <a:xfrm>
                      <a:off x="1923011" y="5286487"/>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Rectangle: Rounded Corners 306">
                      <a:extLst>
                        <a:ext uri="{FF2B5EF4-FFF2-40B4-BE49-F238E27FC236}">
                          <a16:creationId xmlns:a16="http://schemas.microsoft.com/office/drawing/2014/main" id="{58DD1355-6D4D-474F-B79F-2B5C5957B0BE}"/>
                        </a:ext>
                      </a:extLst>
                    </p:cNvPr>
                    <p:cNvSpPr/>
                    <p:nvPr/>
                  </p:nvSpPr>
                  <p:spPr>
                    <a:xfrm>
                      <a:off x="1923011" y="5368015"/>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Rounded Corners 307">
                      <a:extLst>
                        <a:ext uri="{FF2B5EF4-FFF2-40B4-BE49-F238E27FC236}">
                          <a16:creationId xmlns:a16="http://schemas.microsoft.com/office/drawing/2014/main" id="{0BCAF2D9-BB02-44A0-9D39-3B4B182DF59E}"/>
                        </a:ext>
                      </a:extLst>
                    </p:cNvPr>
                    <p:cNvSpPr/>
                    <p:nvPr/>
                  </p:nvSpPr>
                  <p:spPr>
                    <a:xfrm>
                      <a:off x="1923011" y="5449543"/>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Rounded Corners 308">
                      <a:extLst>
                        <a:ext uri="{FF2B5EF4-FFF2-40B4-BE49-F238E27FC236}">
                          <a16:creationId xmlns:a16="http://schemas.microsoft.com/office/drawing/2014/main" id="{FAE820E4-F6C7-49BD-8822-F25CD69C517D}"/>
                        </a:ext>
                      </a:extLst>
                    </p:cNvPr>
                    <p:cNvSpPr/>
                    <p:nvPr/>
                  </p:nvSpPr>
                  <p:spPr>
                    <a:xfrm>
                      <a:off x="1923011" y="5531071"/>
                      <a:ext cx="173664" cy="60881"/>
                    </a:xfrm>
                    <a:prstGeom prst="roundRect">
                      <a:avLst/>
                    </a:pr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87" name="Rectangle 286">
                <a:extLst>
                  <a:ext uri="{FF2B5EF4-FFF2-40B4-BE49-F238E27FC236}">
                    <a16:creationId xmlns:a16="http://schemas.microsoft.com/office/drawing/2014/main" id="{2DC40DA4-6EC5-4608-8265-E40976C3E4A9}"/>
                  </a:ext>
                </a:extLst>
              </p:cNvPr>
              <p:cNvSpPr/>
              <p:nvPr/>
            </p:nvSpPr>
            <p:spPr>
              <a:xfrm>
                <a:off x="10324369" y="3587308"/>
                <a:ext cx="1357672" cy="439868"/>
              </a:xfrm>
              <a:prstGeom prst="rect">
                <a:avLst/>
              </a:prstGeom>
              <a:solidFill>
                <a:srgbClr val="2E2B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8" name="Group 287">
                <a:extLst>
                  <a:ext uri="{FF2B5EF4-FFF2-40B4-BE49-F238E27FC236}">
                    <a16:creationId xmlns:a16="http://schemas.microsoft.com/office/drawing/2014/main" id="{FE9A949F-3FC5-4DF0-933B-771E8E321435}"/>
                  </a:ext>
                </a:extLst>
              </p:cNvPr>
              <p:cNvGrpSpPr/>
              <p:nvPr/>
            </p:nvGrpSpPr>
            <p:grpSpPr>
              <a:xfrm>
                <a:off x="7551957" y="3514829"/>
                <a:ext cx="475790" cy="620700"/>
                <a:chOff x="2945383" y="6059313"/>
                <a:chExt cx="475790" cy="620700"/>
              </a:xfrm>
            </p:grpSpPr>
            <p:sp>
              <p:nvSpPr>
                <p:cNvPr id="293" name="Rectangle 292">
                  <a:extLst>
                    <a:ext uri="{FF2B5EF4-FFF2-40B4-BE49-F238E27FC236}">
                      <a16:creationId xmlns:a16="http://schemas.microsoft.com/office/drawing/2014/main" id="{59B2C899-E9AA-474E-9B6A-4DDE84974762}"/>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6B33BAC5-96D9-4BD0-A609-348515B39FF0}"/>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a:extLst>
                    <a:ext uri="{FF2B5EF4-FFF2-40B4-BE49-F238E27FC236}">
                      <a16:creationId xmlns:a16="http://schemas.microsoft.com/office/drawing/2014/main" id="{FD9648A9-B160-417E-B28B-8F74852AEB54}"/>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9" name="Group 288">
                <a:extLst>
                  <a:ext uri="{FF2B5EF4-FFF2-40B4-BE49-F238E27FC236}">
                    <a16:creationId xmlns:a16="http://schemas.microsoft.com/office/drawing/2014/main" id="{D182D3BA-9423-4DC1-8A71-F0AB37105746}"/>
                  </a:ext>
                </a:extLst>
              </p:cNvPr>
              <p:cNvGrpSpPr/>
              <p:nvPr/>
            </p:nvGrpSpPr>
            <p:grpSpPr>
              <a:xfrm flipH="1">
                <a:off x="13845802" y="3522716"/>
                <a:ext cx="475790" cy="620700"/>
                <a:chOff x="2945383" y="6059313"/>
                <a:chExt cx="475790" cy="620700"/>
              </a:xfrm>
            </p:grpSpPr>
            <p:sp>
              <p:nvSpPr>
                <p:cNvPr id="290" name="Rectangle 289">
                  <a:extLst>
                    <a:ext uri="{FF2B5EF4-FFF2-40B4-BE49-F238E27FC236}">
                      <a16:creationId xmlns:a16="http://schemas.microsoft.com/office/drawing/2014/main" id="{A8F488AF-819B-443A-B245-5701DDCB45B1}"/>
                    </a:ext>
                  </a:extLst>
                </p:cNvPr>
                <p:cNvSpPr/>
                <p:nvPr/>
              </p:nvSpPr>
              <p:spPr>
                <a:xfrm>
                  <a:off x="3101139" y="6064440"/>
                  <a:ext cx="252391" cy="56099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1C392061-3C5C-41EE-A572-3677197658F8}"/>
                    </a:ext>
                  </a:extLst>
                </p:cNvPr>
                <p:cNvSpPr/>
                <p:nvPr/>
              </p:nvSpPr>
              <p:spPr>
                <a:xfrm>
                  <a:off x="3172795" y="6059313"/>
                  <a:ext cx="248378" cy="620700"/>
                </a:xfrm>
                <a:custGeom>
                  <a:avLst/>
                  <a:gdLst>
                    <a:gd name="connsiteX0" fmla="*/ 29004 w 286343"/>
                    <a:gd name="connsiteY0" fmla="*/ 370329 h 526947"/>
                    <a:gd name="connsiteX1" fmla="*/ 29004 w 286343"/>
                    <a:gd name="connsiteY1" fmla="*/ 495556 h 526947"/>
                    <a:gd name="connsiteX2" fmla="*/ 252260 w 286343"/>
                    <a:gd name="connsiteY2" fmla="*/ 495556 h 526947"/>
                    <a:gd name="connsiteX3" fmla="*/ 252260 w 286343"/>
                    <a:gd name="connsiteY3" fmla="*/ 370329 h 526947"/>
                    <a:gd name="connsiteX4" fmla="*/ 28287 w 286343"/>
                    <a:gd name="connsiteY4" fmla="*/ 203612 h 526947"/>
                    <a:gd name="connsiteX5" fmla="*/ 28287 w 286343"/>
                    <a:gd name="connsiteY5" fmla="*/ 328839 h 526947"/>
                    <a:gd name="connsiteX6" fmla="*/ 251543 w 286343"/>
                    <a:gd name="connsiteY6" fmla="*/ 328839 h 526947"/>
                    <a:gd name="connsiteX7" fmla="*/ 251543 w 286343"/>
                    <a:gd name="connsiteY7" fmla="*/ 203612 h 526947"/>
                    <a:gd name="connsiteX8" fmla="*/ 27570 w 286343"/>
                    <a:gd name="connsiteY8" fmla="*/ 36895 h 526947"/>
                    <a:gd name="connsiteX9" fmla="*/ 27570 w 286343"/>
                    <a:gd name="connsiteY9" fmla="*/ 162122 h 526947"/>
                    <a:gd name="connsiteX10" fmla="*/ 250826 w 286343"/>
                    <a:gd name="connsiteY10" fmla="*/ 162122 h 526947"/>
                    <a:gd name="connsiteX11" fmla="*/ 250826 w 286343"/>
                    <a:gd name="connsiteY11" fmla="*/ 36895 h 526947"/>
                    <a:gd name="connsiteX12" fmla="*/ 0 w 286343"/>
                    <a:gd name="connsiteY12" fmla="*/ 0 h 526947"/>
                    <a:gd name="connsiteX13" fmla="*/ 286343 w 286343"/>
                    <a:gd name="connsiteY13" fmla="*/ 0 h 526947"/>
                    <a:gd name="connsiteX14" fmla="*/ 286343 w 286343"/>
                    <a:gd name="connsiteY14" fmla="*/ 526947 h 526947"/>
                    <a:gd name="connsiteX15" fmla="*/ 0 w 286343"/>
                    <a:gd name="connsiteY15" fmla="*/ 526947 h 52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6343" h="526947">
                      <a:moveTo>
                        <a:pt x="29004" y="370329"/>
                      </a:moveTo>
                      <a:lnTo>
                        <a:pt x="29004" y="495556"/>
                      </a:lnTo>
                      <a:lnTo>
                        <a:pt x="252260" y="495556"/>
                      </a:lnTo>
                      <a:lnTo>
                        <a:pt x="252260" y="370329"/>
                      </a:lnTo>
                      <a:close/>
                      <a:moveTo>
                        <a:pt x="28287" y="203612"/>
                      </a:moveTo>
                      <a:lnTo>
                        <a:pt x="28287" y="328839"/>
                      </a:lnTo>
                      <a:lnTo>
                        <a:pt x="251543" y="328839"/>
                      </a:lnTo>
                      <a:lnTo>
                        <a:pt x="251543" y="203612"/>
                      </a:lnTo>
                      <a:close/>
                      <a:moveTo>
                        <a:pt x="27570" y="36895"/>
                      </a:moveTo>
                      <a:lnTo>
                        <a:pt x="27570" y="162122"/>
                      </a:lnTo>
                      <a:lnTo>
                        <a:pt x="250826" y="162122"/>
                      </a:lnTo>
                      <a:lnTo>
                        <a:pt x="250826" y="36895"/>
                      </a:lnTo>
                      <a:close/>
                      <a:moveTo>
                        <a:pt x="0" y="0"/>
                      </a:moveTo>
                      <a:lnTo>
                        <a:pt x="286343" y="0"/>
                      </a:lnTo>
                      <a:lnTo>
                        <a:pt x="286343" y="526947"/>
                      </a:lnTo>
                      <a:lnTo>
                        <a:pt x="0" y="526947"/>
                      </a:lnTo>
                      <a:close/>
                    </a:path>
                  </a:pathLst>
                </a:custGeom>
                <a:solidFill>
                  <a:srgbClr val="2E2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Trapezoid 291">
                  <a:extLst>
                    <a:ext uri="{FF2B5EF4-FFF2-40B4-BE49-F238E27FC236}">
                      <a16:creationId xmlns:a16="http://schemas.microsoft.com/office/drawing/2014/main" id="{63BDB20B-1CB3-47C9-92BF-D3CBB58D0790}"/>
                    </a:ext>
                  </a:extLst>
                </p:cNvPr>
                <p:cNvSpPr/>
                <p:nvPr/>
              </p:nvSpPr>
              <p:spPr>
                <a:xfrm rot="5400000">
                  <a:off x="2875409" y="6323759"/>
                  <a:ext cx="315661" cy="175713"/>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2" name="TextBox 341">
              <a:extLst>
                <a:ext uri="{FF2B5EF4-FFF2-40B4-BE49-F238E27FC236}">
                  <a16:creationId xmlns:a16="http://schemas.microsoft.com/office/drawing/2014/main" id="{5F1E1639-F48D-4D01-80D9-2058D7799887}"/>
                </a:ext>
              </a:extLst>
            </p:cNvPr>
            <p:cNvSpPr txBox="1"/>
            <p:nvPr/>
          </p:nvSpPr>
          <p:spPr>
            <a:xfrm>
              <a:off x="12266492" y="3119515"/>
              <a:ext cx="2220105" cy="523220"/>
            </a:xfrm>
            <a:prstGeom prst="rect">
              <a:avLst/>
            </a:prstGeom>
            <a:noFill/>
          </p:spPr>
          <p:txBody>
            <a:bodyPr wrap="square" rtlCol="0">
              <a:spAutoFit/>
            </a:bodyPr>
            <a:lstStyle/>
            <a:p>
              <a:pPr algn="ctr"/>
              <a:r>
                <a:rPr lang="ar-SY" sz="2800" dirty="0">
                  <a:latin typeface="Cooper Black" panose="0208090404030B020404" pitchFamily="18" charset="0"/>
                </a:rPr>
                <a:t>انتهى الدرس</a:t>
              </a:r>
            </a:p>
          </p:txBody>
        </p:sp>
      </p:grpSp>
    </p:spTree>
    <p:extLst>
      <p:ext uri="{BB962C8B-B14F-4D97-AF65-F5344CB8AC3E}">
        <p14:creationId xmlns:p14="http://schemas.microsoft.com/office/powerpoint/2010/main" val="102813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9000" fill="remove" nodeType="clickEffect">
                                  <p:stCondLst>
                                    <p:cond delay="0"/>
                                  </p:stCondLst>
                                  <p:childTnLst>
                                    <p:animMotion origin="layout" path="M -0.01498 -1.48148E-6 L 1.23737 -0.00254 " pathEditMode="relative" rAng="0" ptsTypes="AA">
                                      <p:cBhvr>
                                        <p:cTn id="6" dur="20000" fill="hold"/>
                                        <p:tgtEl>
                                          <p:spTgt spid="344"/>
                                        </p:tgtEl>
                                        <p:attrNameLst>
                                          <p:attrName>ppt_x</p:attrName>
                                          <p:attrName>ppt_y</p:attrName>
                                        </p:attrNameLst>
                                      </p:cBhvr>
                                      <p:rCtr x="62617" y="-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النشاط الاقتصادي:</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عملية إنتاج وتبادل السلع والخدمات والاستهلاك التي يعتمد عليها الاقتصاد والمجتمع</a:t>
            </a: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1" y="3117124"/>
            <a:ext cx="5727346" cy="1477328"/>
          </a:xfrm>
          <a:prstGeom prst="rect">
            <a:avLst/>
          </a:prstGeom>
          <a:noFill/>
        </p:spPr>
        <p:txBody>
          <a:bodyPr wrap="square" rtlCol="0">
            <a:spAutoFit/>
          </a:bodyPr>
          <a:lstStyle/>
          <a:p>
            <a:pPr algn="r"/>
            <a:r>
              <a:rPr lang="ar-SY" dirty="0">
                <a:latin typeface="Century Gothic" panose="020B0502020202020204" pitchFamily="34" charset="0"/>
              </a:rPr>
              <a:t>هي من العناصر الأساسية لأي نشاط اقتصادي، وتعني معدل الإنتاج في زمن محدد، وتؤثر مستويات الإنتاجية في تقدم المجتمعات، لارتباطها بالإنجاز ونسبة ما يتحقق وفق الخطط والأهداف</a:t>
            </a:r>
          </a:p>
          <a:p>
            <a:pPr algn="r"/>
            <a:r>
              <a:rPr lang="ar-SY" dirty="0">
                <a:latin typeface="Century Gothic" panose="020B0502020202020204" pitchFamily="34" charset="0"/>
              </a:rPr>
              <a:t>فإنتاجية الموظف المكلف بعمل محدد هي ما يؤدّيه وفق المطلوب وفي الزمن المخصَّص.</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6362698" y="5315629"/>
            <a:ext cx="2133602"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الإنتاجية:</a:t>
            </a:r>
            <a:endParaRPr lang="en-US"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442909" y="5041285"/>
            <a:ext cx="5936343" cy="1477328"/>
          </a:xfrm>
          <a:prstGeom prst="rect">
            <a:avLst/>
          </a:prstGeom>
          <a:noFill/>
        </p:spPr>
        <p:txBody>
          <a:bodyPr wrap="square" rtlCol="0">
            <a:spAutoFit/>
          </a:bodyPr>
          <a:lstStyle/>
          <a:p>
            <a:pPr algn="r"/>
            <a:r>
              <a:rPr lang="ar-SY" dirty="0">
                <a:latin typeface="Century Gothic" panose="020B0502020202020204" pitchFamily="34" charset="0"/>
              </a:rPr>
              <a:t>ويتحكم في تحديد مستوى الإنتاجية عدد من العوامل، من أبرزها:</a:t>
            </a:r>
          </a:p>
          <a:p>
            <a:pPr algn="r"/>
            <a:r>
              <a:rPr lang="ar-SY" b="1" dirty="0">
                <a:solidFill>
                  <a:srgbClr val="FF0000"/>
                </a:solidFill>
                <a:latin typeface="Century Gothic" panose="020B0502020202020204" pitchFamily="34" charset="0"/>
              </a:rPr>
              <a:t>١- الكفاءة:</a:t>
            </a:r>
          </a:p>
          <a:p>
            <a:pPr algn="r"/>
            <a:r>
              <a:rPr lang="ar-SY" dirty="0">
                <a:latin typeface="Century Gothic" panose="020B0502020202020204" pitchFamily="34" charset="0"/>
              </a:rPr>
              <a:t>وهي تنفيذ العملية الإنتاجية بالطريقة الصحيحة، وبأقل زمن وتكلفة.</a:t>
            </a:r>
          </a:p>
          <a:p>
            <a:pPr algn="r"/>
            <a:r>
              <a:rPr lang="ar-SY" b="1" dirty="0">
                <a:solidFill>
                  <a:srgbClr val="FF0000"/>
                </a:solidFill>
                <a:latin typeface="Century Gothic" panose="020B0502020202020204" pitchFamily="34" charset="0"/>
              </a:rPr>
              <a:t>٢- الفعالية:</a:t>
            </a:r>
          </a:p>
          <a:p>
            <a:pPr algn="r"/>
            <a:r>
              <a:rPr lang="ar-SY" dirty="0">
                <a:latin typeface="Century Gothic" panose="020B0502020202020204" pitchFamily="34" charset="0"/>
              </a:rPr>
              <a:t>وهي تنفيذ العملية الإنتاجية وفق الأهداف، وتحقيق نتائج إيجابية مؤثرة</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17">
            <a:extLst>
              <a:ext uri="{FF2B5EF4-FFF2-40B4-BE49-F238E27FC236}">
                <a16:creationId xmlns:a16="http://schemas.microsoft.com/office/drawing/2014/main" id="{1CCA3FD4-4C1C-4525-AE8F-FE90ABF7E611}"/>
              </a:ext>
            </a:extLst>
          </p:cNvPr>
          <p:cNvSpPr txBox="1"/>
          <p:nvPr/>
        </p:nvSpPr>
        <p:spPr>
          <a:xfrm>
            <a:off x="6446688" y="3474600"/>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الإنتاجية:</a:t>
            </a:r>
            <a:endParaRPr lang="en-US" b="1" dirty="0">
              <a:solidFill>
                <a:srgbClr val="FF9900"/>
              </a:solidFill>
              <a:latin typeface="Century Gothic" panose="020B0502020202020204" pitchFamily="34" charset="0"/>
            </a:endParaRPr>
          </a:p>
        </p:txBody>
      </p:sp>
    </p:spTree>
    <p:extLst>
      <p:ext uri="{BB962C8B-B14F-4D97-AF65-F5344CB8AC3E}">
        <p14:creationId xmlns:p14="http://schemas.microsoft.com/office/powerpoint/2010/main" val="415847805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ppt_x</p:attrName>
                                            </p:attrNameLst>
                                          </p:cBhvr>
                                          <p:tavLst>
                                            <p:tav tm="0">
                                              <p:val>
                                                <p:strVal val="#ppt_x+#ppt_w/2"/>
                                              </p:val>
                                            </p:tav>
                                            <p:tav tm="100000">
                                              <p:val>
                                                <p:strVal val="#ppt_x"/>
                                              </p:val>
                                            </p:tav>
                                          </p:tavLst>
                                        </p:anim>
                                        <p:anim calcmode="lin" valueType="num">
                                          <p:cBhvr>
                                            <p:cTn id="50" dur="500" fill="hold"/>
                                            <p:tgtEl>
                                              <p:spTgt spid="39"/>
                                            </p:tgtEl>
                                            <p:attrNameLst>
                                              <p:attrName>ppt_y</p:attrName>
                                            </p:attrNameLst>
                                          </p:cBhvr>
                                          <p:tavLst>
                                            <p:tav tm="0">
                                              <p:val>
                                                <p:strVal val="#ppt_y"/>
                                              </p:val>
                                            </p:tav>
                                            <p:tav tm="100000">
                                              <p:val>
                                                <p:strVal val="#ppt_y"/>
                                              </p:val>
                                            </p:tav>
                                          </p:tavLst>
                                        </p:anim>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ppt_x</p:attrName>
                                            </p:attrNameLst>
                                          </p:cBhvr>
                                          <p:tavLst>
                                            <p:tav tm="0">
                                              <p:val>
                                                <p:strVal val="#ppt_x+#ppt_w/2"/>
                                              </p:val>
                                            </p:tav>
                                            <p:tav tm="100000">
                                              <p:val>
                                                <p:strVal val="#ppt_x"/>
                                              </p:val>
                                            </p:tav>
                                          </p:tavLst>
                                        </p:anim>
                                        <p:anim calcmode="lin" valueType="num">
                                          <p:cBhvr>
                                            <p:cTn id="50" dur="500" fill="hold"/>
                                            <p:tgtEl>
                                              <p:spTgt spid="39"/>
                                            </p:tgtEl>
                                            <p:attrNameLst>
                                              <p:attrName>ppt_y</p:attrName>
                                            </p:attrNameLst>
                                          </p:cBhvr>
                                          <p:tavLst>
                                            <p:tav tm="0">
                                              <p:val>
                                                <p:strVal val="#ppt_y"/>
                                              </p:val>
                                            </p:tav>
                                            <p:tav tm="100000">
                                              <p:val>
                                                <p:strVal val="#ppt_y"/>
                                              </p:val>
                                            </p:tav>
                                          </p:tavLst>
                                        </p:anim>
                                        <p:anim calcmode="lin" valueType="num">
                                          <p:cBhvr>
                                            <p:cTn id="51" dur="500" fill="hold"/>
                                            <p:tgtEl>
                                              <p:spTgt spid="39"/>
                                            </p:tgtEl>
                                            <p:attrNameLst>
                                              <p:attrName>ppt_w</p:attrName>
                                            </p:attrNameLst>
                                          </p:cBhvr>
                                          <p:tavLst>
                                            <p:tav tm="0">
                                              <p:val>
                                                <p:fltVal val="0"/>
                                              </p:val>
                                            </p:tav>
                                            <p:tav tm="100000">
                                              <p:val>
                                                <p:strVal val="#ppt_w"/>
                                              </p:val>
                                            </p:tav>
                                          </p:tavLst>
                                        </p:anim>
                                        <p:anim calcmode="lin" valueType="num">
                                          <p:cBhvr>
                                            <p:cTn id="52" dur="500" fill="hold"/>
                                            <p:tgtEl>
                                              <p:spTgt spid="39"/>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39"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373" y="4595811"/>
            <a:ext cx="6115050" cy="220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33674" b="39464"/>
          <a:stretch/>
        </p:blipFill>
        <p:spPr bwMode="auto">
          <a:xfrm>
            <a:off x="2726373" y="3105150"/>
            <a:ext cx="6115050" cy="1503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8354" b="66327"/>
          <a:stretch/>
        </p:blipFill>
        <p:spPr bwMode="auto">
          <a:xfrm>
            <a:off x="2784297" y="2247900"/>
            <a:ext cx="611505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1627"/>
          <a:stretch/>
        </p:blipFill>
        <p:spPr bwMode="auto">
          <a:xfrm>
            <a:off x="2771001" y="1219973"/>
            <a:ext cx="6120000" cy="1027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3" name="Picture 9"/>
          <p:cNvPicPr>
            <a:picLocks noChangeAspect="1" noChangeArrowheads="1"/>
          </p:cNvPicPr>
          <p:nvPr/>
        </p:nvPicPr>
        <p:blipFill rotWithShape="1">
          <a:blip r:embed="rId4">
            <a:extLst>
              <a:ext uri="{28A0092B-C50C-407E-A947-70E740481C1C}">
                <a14:useLocalDpi xmlns:a14="http://schemas.microsoft.com/office/drawing/2010/main" val="0"/>
              </a:ext>
            </a:extLst>
          </a:blip>
          <a:srcRect l="31080" t="83251" r="32972"/>
          <a:stretch/>
        </p:blipFill>
        <p:spPr bwMode="auto">
          <a:xfrm>
            <a:off x="4626538" y="5803898"/>
            <a:ext cx="2200016" cy="937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56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1031"/>
                                        </p:tgtEl>
                                        <p:attrNameLst>
                                          <p:attrName>style.visibility</p:attrName>
                                        </p:attrNameLst>
                                      </p:cBhvr>
                                      <p:to>
                                        <p:strVal val="visible"/>
                                      </p:to>
                                    </p:set>
                                    <p:anim calcmode="lin" valueType="num">
                                      <p:cBhvr additive="base">
                                        <p:cTn id="31" dur="500" fill="hold"/>
                                        <p:tgtEl>
                                          <p:spTgt spid="1031"/>
                                        </p:tgtEl>
                                        <p:attrNameLst>
                                          <p:attrName>ppt_x</p:attrName>
                                        </p:attrNameLst>
                                      </p:cBhvr>
                                      <p:tavLst>
                                        <p:tav tm="0">
                                          <p:val>
                                            <p:strVal val="#ppt_x"/>
                                          </p:val>
                                        </p:tav>
                                        <p:tav tm="100000">
                                          <p:val>
                                            <p:strVal val="#ppt_x"/>
                                          </p:val>
                                        </p:tav>
                                      </p:tavLst>
                                    </p:anim>
                                    <p:anim calcmode="lin" valueType="num">
                                      <p:cBhvr additive="base">
                                        <p:cTn id="32" dur="500" fill="hold"/>
                                        <p:tgtEl>
                                          <p:spTgt spid="1031"/>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33"/>
                                        </p:tgtEl>
                                        <p:attrNameLst>
                                          <p:attrName>style.visibility</p:attrName>
                                        </p:attrNameLst>
                                      </p:cBhvr>
                                      <p:to>
                                        <p:strVal val="visible"/>
                                      </p:to>
                                    </p:set>
                                    <p:anim calcmode="lin" valueType="num">
                                      <p:cBhvr additive="base">
                                        <p:cTn id="37" dur="500" fill="hold"/>
                                        <p:tgtEl>
                                          <p:spTgt spid="1033"/>
                                        </p:tgtEl>
                                        <p:attrNameLst>
                                          <p:attrName>ppt_x</p:attrName>
                                        </p:attrNameLst>
                                      </p:cBhvr>
                                      <p:tavLst>
                                        <p:tav tm="0">
                                          <p:val>
                                            <p:strVal val="#ppt_x"/>
                                          </p:val>
                                        </p:tav>
                                        <p:tav tm="100000">
                                          <p:val>
                                            <p:strVal val="#ppt_x"/>
                                          </p:val>
                                        </p:tav>
                                      </p:tavLst>
                                    </p:anim>
                                    <p:anim calcmode="lin" valueType="num">
                                      <p:cBhvr additive="base">
                                        <p:cTn id="38" dur="500" fill="hold"/>
                                        <p:tgtEl>
                                          <p:spTgt spid="10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a:extLst>
              <a:ext uri="{FF2B5EF4-FFF2-40B4-BE49-F238E27FC236}">
                <a16:creationId xmlns:a16="http://schemas.microsoft.com/office/drawing/2014/main" id="{6C7D1CF6-942F-4DE8-B7F3-3AC2B7696B43}"/>
              </a:ext>
            </a:extLst>
          </p:cNvPr>
          <p:cNvSpPr/>
          <p:nvPr/>
        </p:nvSpPr>
        <p:spPr>
          <a:xfrm>
            <a:off x="9102003" y="2411774"/>
            <a:ext cx="391886" cy="1611086"/>
          </a:xfrm>
          <a:prstGeom prst="rect">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4">
            <a:extLst>
              <a:ext uri="{FF2B5EF4-FFF2-40B4-BE49-F238E27FC236}">
                <a16:creationId xmlns:a16="http://schemas.microsoft.com/office/drawing/2014/main" id="{53A4D272-4D2B-4890-B13F-527A33FDCC57}"/>
              </a:ext>
            </a:extLst>
          </p:cNvPr>
          <p:cNvSpPr/>
          <p:nvPr/>
        </p:nvSpPr>
        <p:spPr>
          <a:xfrm flipH="1">
            <a:off x="11644442" y="1177559"/>
            <a:ext cx="260442" cy="5680441"/>
          </a:xfrm>
          <a:prstGeom prst="rect">
            <a:avLst/>
          </a:prstGeom>
          <a:solidFill>
            <a:schemeClr val="tx1">
              <a:lumMod val="75000"/>
              <a:lumOff val="25000"/>
              <a:alpha val="44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مجموعة 70"/>
          <p:cNvGrpSpPr/>
          <p:nvPr/>
        </p:nvGrpSpPr>
        <p:grpSpPr>
          <a:xfrm>
            <a:off x="3297735" y="1379603"/>
            <a:ext cx="8607149" cy="1193405"/>
            <a:chOff x="3411081" y="3294128"/>
            <a:chExt cx="8607149" cy="1193405"/>
          </a:xfrm>
        </p:grpSpPr>
        <p:sp>
          <p:nvSpPr>
            <p:cNvPr id="72" name="Rectangle: Top Corners Rounded 17">
              <a:extLst>
                <a:ext uri="{FF2B5EF4-FFF2-40B4-BE49-F238E27FC236}">
                  <a16:creationId xmlns:a16="http://schemas.microsoft.com/office/drawing/2014/main" id="{75907753-DC44-442D-88C1-1FC79701AD74}"/>
                </a:ext>
              </a:extLst>
            </p:cNvPr>
            <p:cNvSpPr/>
            <p:nvPr/>
          </p:nvSpPr>
          <p:spPr>
            <a:xfrm rot="16200000" flipH="1">
              <a:off x="10569259" y="3038562"/>
              <a:ext cx="1193405" cy="1704537"/>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Top Corners Rounded 16">
              <a:extLst>
                <a:ext uri="{FF2B5EF4-FFF2-40B4-BE49-F238E27FC236}">
                  <a16:creationId xmlns:a16="http://schemas.microsoft.com/office/drawing/2014/main" id="{863C240A-B417-46DD-B05E-E0B3A922C38A}"/>
                </a:ext>
              </a:extLst>
            </p:cNvPr>
            <p:cNvSpPr/>
            <p:nvPr/>
          </p:nvSpPr>
          <p:spPr>
            <a:xfrm rot="5400000">
              <a:off x="6112114" y="593097"/>
              <a:ext cx="1193403" cy="6595470"/>
            </a:xfrm>
            <a:prstGeom prst="round2SameRect">
              <a:avLst>
                <a:gd name="adj1" fmla="val 50000"/>
                <a:gd name="adj2" fmla="val 0"/>
              </a:avLst>
            </a:prstGeom>
            <a:solidFill>
              <a:srgbClr val="2C8CE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36">
              <a:extLst>
                <a:ext uri="{FF2B5EF4-FFF2-40B4-BE49-F238E27FC236}">
                  <a16:creationId xmlns:a16="http://schemas.microsoft.com/office/drawing/2014/main" id="{93E7D62B-1455-4AFF-B195-F9AA155326E3}"/>
                </a:ext>
              </a:extLst>
            </p:cNvPr>
            <p:cNvSpPr txBox="1"/>
            <p:nvPr/>
          </p:nvSpPr>
          <p:spPr>
            <a:xfrm>
              <a:off x="10804718" y="3376557"/>
              <a:ext cx="839724" cy="954107"/>
            </a:xfrm>
            <a:prstGeom prst="rect">
              <a:avLst/>
            </a:prstGeom>
            <a:noFill/>
          </p:spPr>
          <p:txBody>
            <a:bodyPr wrap="square" rtlCol="0">
              <a:spAutoFit/>
            </a:bodyPr>
            <a:lstStyle/>
            <a:p>
              <a:pPr algn="ctr"/>
              <a:r>
                <a:rPr lang="ar-SY" sz="2800" b="1" dirty="0">
                  <a:latin typeface="Century Gothic" panose="020B0502020202020204" pitchFamily="34" charset="0"/>
                </a:rPr>
                <a:t>نشاط </a:t>
              </a:r>
              <a:r>
                <a:rPr lang="en-US" sz="2800" b="1" dirty="0">
                  <a:latin typeface="Century Gothic" panose="020B0502020202020204" pitchFamily="34" charset="0"/>
                </a:rPr>
                <a:t>1</a:t>
              </a:r>
            </a:p>
          </p:txBody>
        </p:sp>
        <p:pic>
          <p:nvPicPr>
            <p:cNvPr id="75" name="Graphic 10" descr="Marketing">
              <a:extLst>
                <a:ext uri="{FF2B5EF4-FFF2-40B4-BE49-F238E27FC236}">
                  <a16:creationId xmlns:a16="http://schemas.microsoft.com/office/drawing/2014/main" id="{D4556F2B-2510-47EB-BADC-D28A80042CD3}"/>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8957163" y="3625531"/>
              <a:ext cx="640080" cy="640080"/>
            </a:xfrm>
            <a:prstGeom prst="rect">
              <a:avLst/>
            </a:prstGeom>
          </p:spPr>
        </p:pic>
        <p:sp>
          <p:nvSpPr>
            <p:cNvPr id="76" name="TextBox 47">
              <a:extLst>
                <a:ext uri="{FF2B5EF4-FFF2-40B4-BE49-F238E27FC236}">
                  <a16:creationId xmlns:a16="http://schemas.microsoft.com/office/drawing/2014/main" id="{ED665529-B0D7-41B7-B7D6-AC371B427BAB}"/>
                </a:ext>
              </a:extLst>
            </p:cNvPr>
            <p:cNvSpPr txBox="1"/>
            <p:nvPr/>
          </p:nvSpPr>
          <p:spPr>
            <a:xfrm>
              <a:off x="3411081" y="3591628"/>
              <a:ext cx="5638332" cy="400110"/>
            </a:xfrm>
            <a:prstGeom prst="rect">
              <a:avLst/>
            </a:prstGeom>
            <a:noFill/>
          </p:spPr>
          <p:txBody>
            <a:bodyPr wrap="square" rtlCol="0">
              <a:spAutoFit/>
            </a:bodyPr>
            <a:lstStyle/>
            <a:p>
              <a:pPr algn="r"/>
              <a:r>
                <a:rPr lang="ar-SY" sz="2000" dirty="0">
                  <a:latin typeface="Century Gothic" panose="020B0502020202020204" pitchFamily="34" charset="0"/>
                </a:rPr>
                <a:t>يختار الطلبة الوصف المناسب للإنجاز في الجدول الآتي</a:t>
              </a:r>
              <a:endParaRPr lang="en-US" sz="2000" dirty="0">
                <a:latin typeface="Century Gothic" panose="020B0502020202020204" pitchFamily="34" charset="0"/>
              </a:endParaRPr>
            </a:p>
          </p:txBody>
        </p:sp>
        <p:grpSp>
          <p:nvGrpSpPr>
            <p:cNvPr id="77" name="Group 55">
              <a:extLst>
                <a:ext uri="{FF2B5EF4-FFF2-40B4-BE49-F238E27FC236}">
                  <a16:creationId xmlns:a16="http://schemas.microsoft.com/office/drawing/2014/main" id="{72DC2FF5-03A5-42EB-A968-12DB7158EBBF}"/>
                </a:ext>
              </a:extLst>
            </p:cNvPr>
            <p:cNvGrpSpPr/>
            <p:nvPr/>
          </p:nvGrpSpPr>
          <p:grpSpPr>
            <a:xfrm flipH="1">
              <a:off x="9646089" y="3700169"/>
              <a:ext cx="1074076" cy="327224"/>
              <a:chOff x="3454205" y="1667025"/>
              <a:chExt cx="1074076" cy="239151"/>
            </a:xfrm>
          </p:grpSpPr>
          <p:sp>
            <p:nvSpPr>
              <p:cNvPr id="78" name="Oval 56">
                <a:extLst>
                  <a:ext uri="{FF2B5EF4-FFF2-40B4-BE49-F238E27FC236}">
                    <a16:creationId xmlns:a16="http://schemas.microsoft.com/office/drawing/2014/main" id="{02196C78-AF48-41D4-AE94-7A2F663F982E}"/>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57">
                <a:extLst>
                  <a:ext uri="{FF2B5EF4-FFF2-40B4-BE49-F238E27FC236}">
                    <a16:creationId xmlns:a16="http://schemas.microsoft.com/office/drawing/2014/main" id="{6260C326-6B60-41E4-8130-D5EEE4B037E3}"/>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Terminator 58">
                <a:extLst>
                  <a:ext uri="{FF2B5EF4-FFF2-40B4-BE49-F238E27FC236}">
                    <a16:creationId xmlns:a16="http://schemas.microsoft.com/office/drawing/2014/main" id="{C5905C52-3E88-48CD-938B-C70264AC17C8}"/>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2" name="Rectangle 5">
            <a:extLst>
              <a:ext uri="{FF2B5EF4-FFF2-40B4-BE49-F238E27FC236}">
                <a16:creationId xmlns:a16="http://schemas.microsoft.com/office/drawing/2014/main" id="{1F827C7E-4449-437A-B9AF-C2C0DB477F00}"/>
              </a:ext>
            </a:extLst>
          </p:cNvPr>
          <p:cNvSpPr/>
          <p:nvPr/>
        </p:nvSpPr>
        <p:spPr>
          <a:xfrm flipH="1">
            <a:off x="11835858" y="1177559"/>
            <a:ext cx="356141" cy="5680441"/>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مجموعة 83"/>
          <p:cNvGrpSpPr/>
          <p:nvPr/>
        </p:nvGrpSpPr>
        <p:grpSpPr>
          <a:xfrm>
            <a:off x="338813" y="22303"/>
            <a:ext cx="8201466" cy="1128959"/>
            <a:chOff x="338813" y="22303"/>
            <a:chExt cx="8201466" cy="1128959"/>
          </a:xfrm>
        </p:grpSpPr>
        <p:grpSp>
          <p:nvGrpSpPr>
            <p:cNvPr id="85" name="مجموعة 84"/>
            <p:cNvGrpSpPr/>
            <p:nvPr/>
          </p:nvGrpSpPr>
          <p:grpSpPr>
            <a:xfrm>
              <a:off x="338813" y="22303"/>
              <a:ext cx="1704537" cy="1128957"/>
              <a:chOff x="338813" y="22303"/>
              <a:chExt cx="1704537" cy="1128957"/>
            </a:xfrm>
          </p:grpSpPr>
          <p:sp>
            <p:nvSpPr>
              <p:cNvPr id="9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 </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86" name="مجموعة 85"/>
            <p:cNvGrpSpPr/>
            <p:nvPr/>
          </p:nvGrpSpPr>
          <p:grpSpPr>
            <a:xfrm>
              <a:off x="2350491" y="22303"/>
              <a:ext cx="6189788" cy="1128959"/>
              <a:chOff x="2350491" y="22303"/>
              <a:chExt cx="6189788" cy="1128959"/>
            </a:xfrm>
          </p:grpSpPr>
          <p:sp>
            <p:nvSpPr>
              <p:cNvPr id="9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9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9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 </a:t>
                  </a:r>
                  <a:endParaRPr lang="en-US" b="1" dirty="0">
                    <a:latin typeface="Century Gothic" panose="020B0502020202020204" pitchFamily="34" charset="0"/>
                  </a:endParaRPr>
                </a:p>
              </p:txBody>
            </p:sp>
            <p:sp>
              <p:nvSpPr>
                <p:cNvPr id="9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8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8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5">
            <a:extLst>
              <a:ext uri="{FF2B5EF4-FFF2-40B4-BE49-F238E27FC236}">
                <a16:creationId xmlns:a16="http://schemas.microsoft.com/office/drawing/2014/main" id="{1F827C7E-4449-437A-B9AF-C2C0DB477F00}"/>
              </a:ext>
            </a:extLst>
          </p:cNvPr>
          <p:cNvSpPr/>
          <p:nvPr/>
        </p:nvSpPr>
        <p:spPr>
          <a:xfrm>
            <a:off x="-472431" y="0"/>
            <a:ext cx="897991"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811" r="2265"/>
          <a:stretch/>
        </p:blipFill>
        <p:spPr bwMode="auto">
          <a:xfrm>
            <a:off x="1586323" y="3090317"/>
            <a:ext cx="9105049" cy="3640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a:extLst>
              <a:ext uri="{FF2B5EF4-FFF2-40B4-BE49-F238E27FC236}">
                <a16:creationId xmlns:a16="http://schemas.microsoft.com/office/drawing/2014/main" id="{6A4DAD97-6D98-4C37-AAF9-2277A95A8704}"/>
              </a:ext>
            </a:extLst>
          </p:cNvPr>
          <p:cNvSpPr/>
          <p:nvPr/>
        </p:nvSpPr>
        <p:spPr>
          <a:xfrm flipV="1">
            <a:off x="3106281" y="4220515"/>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
        <p:nvSpPr>
          <p:cNvPr id="33" name="Oval 32">
            <a:extLst>
              <a:ext uri="{FF2B5EF4-FFF2-40B4-BE49-F238E27FC236}">
                <a16:creationId xmlns:a16="http://schemas.microsoft.com/office/drawing/2014/main" id="{9C826B39-03B1-4CFF-9666-E3930D7A1942}"/>
              </a:ext>
            </a:extLst>
          </p:cNvPr>
          <p:cNvSpPr/>
          <p:nvPr/>
        </p:nvSpPr>
        <p:spPr>
          <a:xfrm flipV="1">
            <a:off x="3106281" y="6000396"/>
            <a:ext cx="304800" cy="3048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Y"/>
          </a:p>
        </p:txBody>
      </p:sp>
    </p:spTree>
    <p:extLst>
      <p:ext uri="{BB962C8B-B14F-4D97-AF65-F5344CB8AC3E}">
        <p14:creationId xmlns:p14="http://schemas.microsoft.com/office/powerpoint/2010/main" val="200584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0-#ppt_w/2"/>
                                          </p:val>
                                        </p:tav>
                                        <p:tav tm="100000">
                                          <p:val>
                                            <p:strVal val="#ppt_x"/>
                                          </p:val>
                                        </p:tav>
                                      </p:tavLst>
                                    </p:anim>
                                    <p:anim calcmode="lin" valueType="num">
                                      <p:cBhvr additive="base">
                                        <p:cTn id="8"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1"/>
                                        </p:tgtEl>
                                        <p:attrNameLst>
                                          <p:attrName>style.visibility</p:attrName>
                                        </p:attrNameLst>
                                      </p:cBhvr>
                                      <p:to>
                                        <p:strVal val="visible"/>
                                      </p:to>
                                    </p:set>
                                    <p:anim calcmode="lin" valueType="num">
                                      <p:cBhvr additive="base">
                                        <p:cTn id="13" dur="500" fill="hold"/>
                                        <p:tgtEl>
                                          <p:spTgt spid="71"/>
                                        </p:tgtEl>
                                        <p:attrNameLst>
                                          <p:attrName>ppt_x</p:attrName>
                                        </p:attrNameLst>
                                      </p:cBhvr>
                                      <p:tavLst>
                                        <p:tav tm="0">
                                          <p:val>
                                            <p:strVal val="1+#ppt_w/2"/>
                                          </p:val>
                                        </p:tav>
                                        <p:tav tm="100000">
                                          <p:val>
                                            <p:strVal val="#ppt_x"/>
                                          </p:val>
                                        </p:tav>
                                      </p:tavLst>
                                    </p:anim>
                                    <p:anim calcmode="lin" valueType="num">
                                      <p:cBhvr additive="base">
                                        <p:cTn id="14"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858D5372-4D08-436E-B2B6-49E37C84A6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A6A3C190-ABBC-4198-98F0-23C60CB43B41}"/>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8E436D5F-DA5F-47CC-8120-04402CED5BDC}"/>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CFDB4A71-6519-4BDB-AD43-ED4E75B8B22E}"/>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629AD8A8-740D-44EE-B281-86E39B5B6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6473946" y="1803212"/>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الكفاءة والفاعلية:</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الكفاءة والفاعلية عنصران مرتبطان بعضهما ببعض لتحقيق إنتاجية عالية ومؤثرة</a:t>
            </a:r>
          </a:p>
        </p:txBody>
      </p:sp>
      <p:sp>
        <p:nvSpPr>
          <p:cNvPr id="21" name="TextBox 20">
            <a:extLst>
              <a:ext uri="{FF2B5EF4-FFF2-40B4-BE49-F238E27FC236}">
                <a16:creationId xmlns:a16="http://schemas.microsoft.com/office/drawing/2014/main" id="{C45B251C-D149-4081-842A-8B8570BBE91C}"/>
              </a:ext>
            </a:extLst>
          </p:cNvPr>
          <p:cNvSpPr txBox="1"/>
          <p:nvPr/>
        </p:nvSpPr>
        <p:spPr>
          <a:xfrm>
            <a:off x="746601" y="3479074"/>
            <a:ext cx="5727346" cy="646331"/>
          </a:xfrm>
          <a:prstGeom prst="rect">
            <a:avLst/>
          </a:prstGeom>
          <a:noFill/>
        </p:spPr>
        <p:txBody>
          <a:bodyPr wrap="square" rtlCol="0">
            <a:spAutoFit/>
          </a:bodyPr>
          <a:lstStyle/>
          <a:p>
            <a:pPr algn="r"/>
            <a:r>
              <a:rPr lang="ar-SY" dirty="0">
                <a:latin typeface="Century Gothic" panose="020B0502020202020204" pitchFamily="34" charset="0"/>
              </a:rPr>
              <a:t>فمثلاً: إذا كان هناك كفاءة دون فاعلية في الإنتاج فإن المنتَج سيتحقق، ولكن دون هدف واضح</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6362698" y="5315629"/>
            <a:ext cx="2133602"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الكفاءة والفاعلية:</a:t>
            </a:r>
            <a:endParaRPr lang="en-US" b="1" dirty="0">
              <a:solidFill>
                <a:srgbClr val="9900CC"/>
              </a:solidFill>
              <a:latin typeface="Century Gothic" panose="020B0502020202020204" pitchFamily="34" charset="0"/>
            </a:endParaRPr>
          </a:p>
        </p:txBody>
      </p:sp>
      <p:sp>
        <p:nvSpPr>
          <p:cNvPr id="23" name="TextBox 22">
            <a:extLst>
              <a:ext uri="{FF2B5EF4-FFF2-40B4-BE49-F238E27FC236}">
                <a16:creationId xmlns:a16="http://schemas.microsoft.com/office/drawing/2014/main" id="{BBF4782B-4378-4155-940C-C191C8766443}"/>
              </a:ext>
            </a:extLst>
          </p:cNvPr>
          <p:cNvSpPr txBox="1"/>
          <p:nvPr/>
        </p:nvSpPr>
        <p:spPr>
          <a:xfrm>
            <a:off x="442909" y="5403235"/>
            <a:ext cx="5936343" cy="646331"/>
          </a:xfrm>
          <a:prstGeom prst="rect">
            <a:avLst/>
          </a:prstGeom>
          <a:noFill/>
        </p:spPr>
        <p:txBody>
          <a:bodyPr wrap="square" rtlCol="0">
            <a:spAutoFit/>
          </a:bodyPr>
          <a:lstStyle/>
          <a:p>
            <a:pPr algn="r"/>
            <a:r>
              <a:rPr lang="ar-SY" dirty="0">
                <a:latin typeface="Century Gothic" panose="020B0502020202020204" pitchFamily="34" charset="0"/>
              </a:rPr>
              <a:t>وإذا وجدت الفاعلية دون الكفاءة فإن أهداف المنتج لن تتحقق. لذا فإن وجود إنتاجية بكفاءة وفاعلية يحقق نشاطاً اقتصادياً إيجابياً ومتطور</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17">
            <a:extLst>
              <a:ext uri="{FF2B5EF4-FFF2-40B4-BE49-F238E27FC236}">
                <a16:creationId xmlns:a16="http://schemas.microsoft.com/office/drawing/2014/main" id="{1CCA3FD4-4C1C-4525-AE8F-FE90ABF7E611}"/>
              </a:ext>
            </a:extLst>
          </p:cNvPr>
          <p:cNvSpPr txBox="1"/>
          <p:nvPr/>
        </p:nvSpPr>
        <p:spPr>
          <a:xfrm>
            <a:off x="6473946" y="3479074"/>
            <a:ext cx="2133602"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الكفاءة والفاعلية:</a:t>
            </a:r>
            <a:endParaRPr lang="en-US" b="1" dirty="0">
              <a:solidFill>
                <a:srgbClr val="FF9900"/>
              </a:solidFill>
              <a:latin typeface="Century Gothic" panose="020B0502020202020204" pitchFamily="34" charset="0"/>
            </a:endParaRPr>
          </a:p>
        </p:txBody>
      </p:sp>
    </p:spTree>
    <p:extLst>
      <p:ext uri="{BB962C8B-B14F-4D97-AF65-F5344CB8AC3E}">
        <p14:creationId xmlns:p14="http://schemas.microsoft.com/office/powerpoint/2010/main" val="294073103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ppt_x</p:attrName>
                                            </p:attrNameLst>
                                          </p:cBhvr>
                                          <p:tavLst>
                                            <p:tav tm="0">
                                              <p:val>
                                                <p:strVal val="#ppt_x+#ppt_w/2"/>
                                              </p:val>
                                            </p:tav>
                                            <p:tav tm="100000">
                                              <p:val>
                                                <p:strVal val="#ppt_x"/>
                                              </p:val>
                                            </p:tav>
                                          </p:tavLst>
                                        </p:anim>
                                        <p:anim calcmode="lin" valueType="num">
                                          <p:cBhvr>
                                            <p:cTn id="50" dur="500" fill="hold"/>
                                            <p:tgtEl>
                                              <p:spTgt spid="38"/>
                                            </p:tgtEl>
                                            <p:attrNameLst>
                                              <p:attrName>ppt_y</p:attrName>
                                            </p:attrNameLst>
                                          </p:cBhvr>
                                          <p:tavLst>
                                            <p:tav tm="0">
                                              <p:val>
                                                <p:strVal val="#ppt_y"/>
                                              </p:val>
                                            </p:tav>
                                            <p:tav tm="100000">
                                              <p:val>
                                                <p:strVal val="#ppt_y"/>
                                              </p:val>
                                            </p:tav>
                                          </p:tavLst>
                                        </p:anim>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38"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ppt_x</p:attrName>
                                            </p:attrNameLst>
                                          </p:cBhvr>
                                          <p:tavLst>
                                            <p:tav tm="0">
                                              <p:val>
                                                <p:strVal val="#ppt_x+#ppt_w/2"/>
                                              </p:val>
                                            </p:tav>
                                            <p:tav tm="100000">
                                              <p:val>
                                                <p:strVal val="#ppt_x"/>
                                              </p:val>
                                            </p:tav>
                                          </p:tavLst>
                                        </p:anim>
                                        <p:anim calcmode="lin" valueType="num">
                                          <p:cBhvr>
                                            <p:cTn id="50" dur="500" fill="hold"/>
                                            <p:tgtEl>
                                              <p:spTgt spid="38"/>
                                            </p:tgtEl>
                                            <p:attrNameLst>
                                              <p:attrName>ppt_y</p:attrName>
                                            </p:attrNameLst>
                                          </p:cBhvr>
                                          <p:tavLst>
                                            <p:tav tm="0">
                                              <p:val>
                                                <p:strVal val="#ppt_y"/>
                                              </p:val>
                                            </p:tav>
                                            <p:tav tm="100000">
                                              <p:val>
                                                <p:strVal val="#ppt_y"/>
                                              </p:val>
                                            </p:tav>
                                          </p:tavLst>
                                        </p:anim>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P spid="22" grpId="0"/>
          <p:bldP spid="23" grpId="0"/>
          <p:bldP spid="38"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التنوع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9" name="Picture 10" descr="A picture containing shape&#10;&#10;Description automatically generated">
            <a:extLst>
              <a:ext uri="{FF2B5EF4-FFF2-40B4-BE49-F238E27FC236}">
                <a16:creationId xmlns:a16="http://schemas.microsoft.com/office/drawing/2014/main" id="{0DFC1BEA-93A5-489D-960E-FAE00A8710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34" t="14911" r="8055" b="22539"/>
          <a:stretch/>
        </p:blipFill>
        <p:spPr>
          <a:xfrm>
            <a:off x="10702876" y="1375665"/>
            <a:ext cx="970137" cy="712969"/>
          </a:xfrm>
          <a:prstGeom prst="rect">
            <a:avLst/>
          </a:prstGeom>
        </p:spPr>
      </p:pic>
      <p:sp>
        <p:nvSpPr>
          <p:cNvPr id="220" name="Freeform: Shape 67">
            <a:extLst>
              <a:ext uri="{FF2B5EF4-FFF2-40B4-BE49-F238E27FC236}">
                <a16:creationId xmlns:a16="http://schemas.microsoft.com/office/drawing/2014/main" id="{A92CAB8C-972A-4D0E-8C9A-41FF589CAAB8}"/>
              </a:ext>
            </a:extLst>
          </p:cNvPr>
          <p:cNvSpPr/>
          <p:nvPr/>
        </p:nvSpPr>
        <p:spPr>
          <a:xfrm>
            <a:off x="989321" y="2298373"/>
            <a:ext cx="10683692" cy="1719242"/>
          </a:xfrm>
          <a:custGeom>
            <a:avLst/>
            <a:gdLst>
              <a:gd name="connsiteX0" fmla="*/ 0 w 10683692"/>
              <a:gd name="connsiteY0" fmla="*/ 855231 h 1719242"/>
              <a:gd name="connsiteX1" fmla="*/ 1 w 10683692"/>
              <a:gd name="connsiteY1" fmla="*/ 855232 h 1719242"/>
              <a:gd name="connsiteX2" fmla="*/ 0 w 10683692"/>
              <a:gd name="connsiteY2" fmla="*/ 855232 h 1719242"/>
              <a:gd name="connsiteX3" fmla="*/ 9825145 w 10683692"/>
              <a:gd name="connsiteY3" fmla="*/ 0 h 1719242"/>
              <a:gd name="connsiteX4" fmla="*/ 10007122 w 10683692"/>
              <a:gd name="connsiteY4" fmla="*/ 75378 h 1719242"/>
              <a:gd name="connsiteX5" fmla="*/ 10606125 w 10683692"/>
              <a:gd name="connsiteY5" fmla="*/ 674381 h 1719242"/>
              <a:gd name="connsiteX6" fmla="*/ 10662658 w 10683692"/>
              <a:gd name="connsiteY6" fmla="*/ 759515 h 1719242"/>
              <a:gd name="connsiteX7" fmla="*/ 10665145 w 10683692"/>
              <a:gd name="connsiteY7" fmla="*/ 772298 h 1719242"/>
              <a:gd name="connsiteX8" fmla="*/ 10665235 w 10683692"/>
              <a:gd name="connsiteY8" fmla="*/ 772434 h 1719242"/>
              <a:gd name="connsiteX9" fmla="*/ 10609864 w 10683692"/>
              <a:gd name="connsiteY9" fmla="*/ 1045525 h 1719242"/>
              <a:gd name="connsiteX10" fmla="*/ 10009974 w 10683692"/>
              <a:gd name="connsiteY10" fmla="*/ 1645413 h 1719242"/>
              <a:gd name="connsiteX11" fmla="*/ 9653497 w 10683692"/>
              <a:gd name="connsiteY11" fmla="*/ 1645413 h 1719242"/>
              <a:gd name="connsiteX12" fmla="*/ 9653498 w 10683692"/>
              <a:gd name="connsiteY12" fmla="*/ 1645414 h 1719242"/>
              <a:gd name="connsiteX13" fmla="*/ 9653498 w 10683692"/>
              <a:gd name="connsiteY13" fmla="*/ 1288937 h 1719242"/>
              <a:gd name="connsiteX14" fmla="*/ 9749578 w 10683692"/>
              <a:gd name="connsiteY14" fmla="*/ 1192857 h 1719242"/>
              <a:gd name="connsiteX15" fmla="*/ 337625 w 10683692"/>
              <a:gd name="connsiteY15" fmla="*/ 1192856 h 1719242"/>
              <a:gd name="connsiteX16" fmla="*/ 26533 w 10683692"/>
              <a:gd name="connsiteY16" fmla="*/ 986650 h 1719242"/>
              <a:gd name="connsiteX17" fmla="*/ 1 w 10683692"/>
              <a:gd name="connsiteY17" fmla="*/ 855232 h 1719242"/>
              <a:gd name="connsiteX18" fmla="*/ 26533 w 10683692"/>
              <a:gd name="connsiteY18" fmla="*/ 723813 h 1719242"/>
              <a:gd name="connsiteX19" fmla="*/ 337625 w 10683692"/>
              <a:gd name="connsiteY19" fmla="*/ 517607 h 1719242"/>
              <a:gd name="connsiteX20" fmla="*/ 9721445 w 10683692"/>
              <a:gd name="connsiteY20" fmla="*/ 517607 h 1719242"/>
              <a:gd name="connsiteX21" fmla="*/ 9643169 w 10683692"/>
              <a:gd name="connsiteY21" fmla="*/ 439331 h 1719242"/>
              <a:gd name="connsiteX22" fmla="*/ 9643169 w 10683692"/>
              <a:gd name="connsiteY22" fmla="*/ 75378 h 1719242"/>
              <a:gd name="connsiteX23" fmla="*/ 9825145 w 10683692"/>
              <a:gd name="connsiteY23" fmla="*/ 0 h 171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0683692" h="1719242">
                <a:moveTo>
                  <a:pt x="0" y="855231"/>
                </a:moveTo>
                <a:lnTo>
                  <a:pt x="1" y="855232"/>
                </a:lnTo>
                <a:lnTo>
                  <a:pt x="0" y="855232"/>
                </a:lnTo>
                <a:close/>
                <a:moveTo>
                  <a:pt x="9825145" y="0"/>
                </a:moveTo>
                <a:cubicBezTo>
                  <a:pt x="9891008" y="0"/>
                  <a:pt x="9956870" y="25126"/>
                  <a:pt x="10007122" y="75378"/>
                </a:cubicBezTo>
                <a:lnTo>
                  <a:pt x="10606125" y="674381"/>
                </a:lnTo>
                <a:cubicBezTo>
                  <a:pt x="10631251" y="699507"/>
                  <a:pt x="10650095" y="728535"/>
                  <a:pt x="10662658" y="759515"/>
                </a:cubicBezTo>
                <a:lnTo>
                  <a:pt x="10665145" y="772298"/>
                </a:lnTo>
                <a:lnTo>
                  <a:pt x="10665235" y="772434"/>
                </a:lnTo>
                <a:cubicBezTo>
                  <a:pt x="10702150" y="863464"/>
                  <a:pt x="10683693" y="971696"/>
                  <a:pt x="10609864" y="1045525"/>
                </a:cubicBezTo>
                <a:lnTo>
                  <a:pt x="10009974" y="1645413"/>
                </a:lnTo>
                <a:cubicBezTo>
                  <a:pt x="9911536" y="1743852"/>
                  <a:pt x="9751936" y="1743852"/>
                  <a:pt x="9653497" y="1645413"/>
                </a:cubicBezTo>
                <a:lnTo>
                  <a:pt x="9653498" y="1645414"/>
                </a:lnTo>
                <a:cubicBezTo>
                  <a:pt x="9555060" y="1546975"/>
                  <a:pt x="9555060" y="1387376"/>
                  <a:pt x="9653498" y="1288937"/>
                </a:cubicBezTo>
                <a:lnTo>
                  <a:pt x="9749578" y="1192857"/>
                </a:lnTo>
                <a:lnTo>
                  <a:pt x="337625" y="1192856"/>
                </a:lnTo>
                <a:cubicBezTo>
                  <a:pt x="197777" y="1192856"/>
                  <a:pt x="77787" y="1107829"/>
                  <a:pt x="26533" y="986650"/>
                </a:cubicBezTo>
                <a:lnTo>
                  <a:pt x="1" y="855232"/>
                </a:lnTo>
                <a:lnTo>
                  <a:pt x="26533" y="723813"/>
                </a:lnTo>
                <a:cubicBezTo>
                  <a:pt x="77787" y="602635"/>
                  <a:pt x="197777" y="517607"/>
                  <a:pt x="337625" y="517607"/>
                </a:cubicBezTo>
                <a:lnTo>
                  <a:pt x="9721445" y="517607"/>
                </a:lnTo>
                <a:lnTo>
                  <a:pt x="9643169" y="439331"/>
                </a:lnTo>
                <a:cubicBezTo>
                  <a:pt x="9542666" y="338828"/>
                  <a:pt x="9542666" y="175881"/>
                  <a:pt x="9643169" y="75378"/>
                </a:cubicBezTo>
                <a:cubicBezTo>
                  <a:pt x="9693420" y="25126"/>
                  <a:pt x="9759283" y="0"/>
                  <a:pt x="9825145" y="0"/>
                </a:cubicBezTo>
                <a:close/>
              </a:path>
            </a:pathLst>
          </a:custGeom>
          <a:solidFill>
            <a:schemeClr val="tx1">
              <a:alpha val="9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15">
            <a:extLst>
              <a:ext uri="{FF2B5EF4-FFF2-40B4-BE49-F238E27FC236}">
                <a16:creationId xmlns:a16="http://schemas.microsoft.com/office/drawing/2014/main" id="{201E469D-CF2E-4E9A-A1FE-197CB231624A}"/>
              </a:ext>
            </a:extLst>
          </p:cNvPr>
          <p:cNvGrpSpPr/>
          <p:nvPr/>
        </p:nvGrpSpPr>
        <p:grpSpPr>
          <a:xfrm>
            <a:off x="649491" y="1861437"/>
            <a:ext cx="11272389" cy="1543354"/>
            <a:chOff x="-29027" y="427480"/>
            <a:chExt cx="11272389" cy="1543354"/>
          </a:xfrm>
          <a:solidFill>
            <a:schemeClr val="bg1"/>
          </a:solidFill>
        </p:grpSpPr>
        <p:sp>
          <p:nvSpPr>
            <p:cNvPr id="222" name="Rectangle: Rounded Corners 1">
              <a:extLst>
                <a:ext uri="{FF2B5EF4-FFF2-40B4-BE49-F238E27FC236}">
                  <a16:creationId xmlns:a16="http://schemas.microsoft.com/office/drawing/2014/main" id="{3F568E05-0EE1-4317-8D40-277D920FCCEE}"/>
                </a:ext>
              </a:extLst>
            </p:cNvPr>
            <p:cNvSpPr/>
            <p:nvPr/>
          </p:nvSpPr>
          <p:spPr>
            <a:xfrm>
              <a:off x="-29027" y="1069144"/>
              <a:ext cx="11110504" cy="67524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Rounded Corners 4">
              <a:extLst>
                <a:ext uri="{FF2B5EF4-FFF2-40B4-BE49-F238E27FC236}">
                  <a16:creationId xmlns:a16="http://schemas.microsoft.com/office/drawing/2014/main" id="{2C0F51E5-75FB-4D39-AC1B-3272C1C2CAE4}"/>
                </a:ext>
              </a:extLst>
            </p:cNvPr>
            <p:cNvSpPr/>
            <p:nvPr/>
          </p:nvSpPr>
          <p:spPr>
            <a:xfrm rot="2700000">
              <a:off x="9879163" y="851039"/>
              <a:ext cx="1361826" cy="51470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Rounded Corners 5">
              <a:extLst>
                <a:ext uri="{FF2B5EF4-FFF2-40B4-BE49-F238E27FC236}">
                  <a16:creationId xmlns:a16="http://schemas.microsoft.com/office/drawing/2014/main" id="{DBC00C91-51DE-44BE-B3D6-D17D5FCFC1A5}"/>
                </a:ext>
              </a:extLst>
            </p:cNvPr>
            <p:cNvSpPr/>
            <p:nvPr/>
          </p:nvSpPr>
          <p:spPr>
            <a:xfrm rot="18900000">
              <a:off x="9890857" y="1466701"/>
              <a:ext cx="1352505" cy="50413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5" name="TextBox 69">
            <a:extLst>
              <a:ext uri="{FF2B5EF4-FFF2-40B4-BE49-F238E27FC236}">
                <a16:creationId xmlns:a16="http://schemas.microsoft.com/office/drawing/2014/main" id="{7C9EDC7E-C656-4134-9E9F-4DDCC06BFA68}"/>
              </a:ext>
            </a:extLst>
          </p:cNvPr>
          <p:cNvSpPr txBox="1"/>
          <p:nvPr/>
        </p:nvSpPr>
        <p:spPr>
          <a:xfrm>
            <a:off x="391105" y="2595363"/>
            <a:ext cx="3110316" cy="461665"/>
          </a:xfrm>
          <a:prstGeom prst="rect">
            <a:avLst/>
          </a:prstGeom>
          <a:noFill/>
        </p:spPr>
        <p:txBody>
          <a:bodyPr wrap="square" rtlCol="0">
            <a:spAutoFit/>
          </a:bodyPr>
          <a:lstStyle/>
          <a:p>
            <a:pPr algn="ctr"/>
            <a:r>
              <a:rPr lang="ar-SY" sz="2400" b="1" dirty="0">
                <a:latin typeface="Century Gothic" panose="020B0502020202020204" pitchFamily="34" charset="0"/>
              </a:rPr>
              <a:t>أهداف التنوع االقتصادي</a:t>
            </a:r>
            <a:endParaRPr lang="en-US" sz="2400" b="1" dirty="0">
              <a:latin typeface="Century Gothic" panose="020B0502020202020204" pitchFamily="34" charset="0"/>
            </a:endParaRPr>
          </a:p>
        </p:txBody>
      </p:sp>
      <p:grpSp>
        <p:nvGrpSpPr>
          <p:cNvPr id="226" name="مجموعة 1">
            <a:extLst>
              <a:ext uri="{FF2B5EF4-FFF2-40B4-BE49-F238E27FC236}">
                <a16:creationId xmlns:a16="http://schemas.microsoft.com/office/drawing/2014/main" id="{8F528FA0-8DD4-46F5-8B42-0168952196ED}"/>
              </a:ext>
            </a:extLst>
          </p:cNvPr>
          <p:cNvGrpSpPr/>
          <p:nvPr/>
        </p:nvGrpSpPr>
        <p:grpSpPr>
          <a:xfrm>
            <a:off x="2824067" y="2292767"/>
            <a:ext cx="1477108" cy="4149291"/>
            <a:chOff x="2824067" y="2292767"/>
            <a:chExt cx="1477108" cy="4149291"/>
          </a:xfrm>
        </p:grpSpPr>
        <p:grpSp>
          <p:nvGrpSpPr>
            <p:cNvPr id="227" name="Group 14">
              <a:extLst>
                <a:ext uri="{FF2B5EF4-FFF2-40B4-BE49-F238E27FC236}">
                  <a16:creationId xmlns:a16="http://schemas.microsoft.com/office/drawing/2014/main" id="{292B838D-AC13-4B9C-B7BA-9D3BC7DBD75E}"/>
                </a:ext>
              </a:extLst>
            </p:cNvPr>
            <p:cNvGrpSpPr/>
            <p:nvPr/>
          </p:nvGrpSpPr>
          <p:grpSpPr>
            <a:xfrm>
              <a:off x="2824067" y="2925813"/>
              <a:ext cx="1477108" cy="3516245"/>
              <a:chOff x="2595489" y="1491856"/>
              <a:chExt cx="1477108" cy="3516245"/>
            </a:xfrm>
            <a:effectLst/>
          </p:grpSpPr>
          <p:sp>
            <p:nvSpPr>
              <p:cNvPr id="236" name="Rectangle 9">
                <a:extLst>
                  <a:ext uri="{FF2B5EF4-FFF2-40B4-BE49-F238E27FC236}">
                    <a16:creationId xmlns:a16="http://schemas.microsoft.com/office/drawing/2014/main" id="{7570C6F1-9A4B-4505-B625-E0E5E65865AB}"/>
                  </a:ext>
                </a:extLst>
              </p:cNvPr>
              <p:cNvSpPr/>
              <p:nvPr/>
            </p:nvSpPr>
            <p:spPr>
              <a:xfrm>
                <a:off x="3306055" y="1491856"/>
                <a:ext cx="45719" cy="2103120"/>
              </a:xfrm>
              <a:prstGeom prst="rect">
                <a:avLst/>
              </a:prstGeom>
              <a:solidFill>
                <a:srgbClr val="01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Oval 7">
                <a:extLst>
                  <a:ext uri="{FF2B5EF4-FFF2-40B4-BE49-F238E27FC236}">
                    <a16:creationId xmlns:a16="http://schemas.microsoft.com/office/drawing/2014/main" id="{13E0095D-1143-45EA-9E3E-5D1972B16310}"/>
                  </a:ext>
                </a:extLst>
              </p:cNvPr>
              <p:cNvSpPr/>
              <p:nvPr/>
            </p:nvSpPr>
            <p:spPr>
              <a:xfrm>
                <a:off x="2595489" y="3530993"/>
                <a:ext cx="1477108" cy="1477108"/>
              </a:xfrm>
              <a:prstGeom prst="ellipse">
                <a:avLst/>
              </a:prstGeom>
              <a:solidFill>
                <a:srgbClr val="01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Isosceles Triangle 8">
                <a:extLst>
                  <a:ext uri="{FF2B5EF4-FFF2-40B4-BE49-F238E27FC236}">
                    <a16:creationId xmlns:a16="http://schemas.microsoft.com/office/drawing/2014/main" id="{51DC436F-E547-497E-A97E-EC633DB30644}"/>
                  </a:ext>
                </a:extLst>
              </p:cNvPr>
              <p:cNvSpPr/>
              <p:nvPr/>
            </p:nvSpPr>
            <p:spPr>
              <a:xfrm>
                <a:off x="3193366" y="3446587"/>
                <a:ext cx="281354" cy="168812"/>
              </a:xfrm>
              <a:prstGeom prst="triangle">
                <a:avLst/>
              </a:prstGeom>
              <a:solidFill>
                <a:srgbClr val="01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3">
              <a:extLst>
                <a:ext uri="{FF2B5EF4-FFF2-40B4-BE49-F238E27FC236}">
                  <a16:creationId xmlns:a16="http://schemas.microsoft.com/office/drawing/2014/main" id="{99EF0A55-0E93-44C8-8A47-97DE093C15C2}"/>
                </a:ext>
              </a:extLst>
            </p:cNvPr>
            <p:cNvGrpSpPr/>
            <p:nvPr/>
          </p:nvGrpSpPr>
          <p:grpSpPr>
            <a:xfrm>
              <a:off x="3102926" y="2292767"/>
              <a:ext cx="919389" cy="675249"/>
              <a:chOff x="2874348" y="858810"/>
              <a:chExt cx="919389" cy="675249"/>
            </a:xfrm>
          </p:grpSpPr>
          <p:sp>
            <p:nvSpPr>
              <p:cNvPr id="233" name="Rectangle: Top Corners Rounded 2">
                <a:extLst>
                  <a:ext uri="{FF2B5EF4-FFF2-40B4-BE49-F238E27FC236}">
                    <a16:creationId xmlns:a16="http://schemas.microsoft.com/office/drawing/2014/main" id="{20646BC8-D263-4B68-A1B6-EAC16971F10D}"/>
                  </a:ext>
                </a:extLst>
              </p:cNvPr>
              <p:cNvSpPr/>
              <p:nvPr/>
            </p:nvSpPr>
            <p:spPr>
              <a:xfrm>
                <a:off x="2968283" y="858810"/>
                <a:ext cx="731520" cy="675249"/>
              </a:xfrm>
              <a:prstGeom prst="round2SameRect">
                <a:avLst>
                  <a:gd name="adj1" fmla="val 0"/>
                  <a:gd name="adj2" fmla="val 50000"/>
                </a:avLst>
              </a:prstGeom>
              <a:solidFill>
                <a:srgbClr val="018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ight Triangle 11">
                <a:extLst>
                  <a:ext uri="{FF2B5EF4-FFF2-40B4-BE49-F238E27FC236}">
                    <a16:creationId xmlns:a16="http://schemas.microsoft.com/office/drawing/2014/main" id="{4323984E-95DD-4864-B3A9-D648366CCF60}"/>
                  </a:ext>
                </a:extLst>
              </p:cNvPr>
              <p:cNvSpPr/>
              <p:nvPr/>
            </p:nvSpPr>
            <p:spPr>
              <a:xfrm flipH="1">
                <a:off x="2874348"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ight Triangle 12">
                <a:extLst>
                  <a:ext uri="{FF2B5EF4-FFF2-40B4-BE49-F238E27FC236}">
                    <a16:creationId xmlns:a16="http://schemas.microsoft.com/office/drawing/2014/main" id="{9195F623-A998-44F0-BB46-D56FE4BBD932}"/>
                  </a:ext>
                </a:extLst>
              </p:cNvPr>
              <p:cNvSpPr/>
              <p:nvPr/>
            </p:nvSpPr>
            <p:spPr>
              <a:xfrm>
                <a:off x="3699803"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9" name="Graphic 71" descr="Pie chart">
              <a:extLst>
                <a:ext uri="{FF2B5EF4-FFF2-40B4-BE49-F238E27FC236}">
                  <a16:creationId xmlns:a16="http://schemas.microsoft.com/office/drawing/2014/main" id="{BCA1DBD3-E0B1-4DC5-B92F-34FBD4129D6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386773" y="2394616"/>
              <a:ext cx="365760" cy="365760"/>
            </a:xfrm>
            <a:prstGeom prst="rect">
              <a:avLst/>
            </a:prstGeom>
          </p:spPr>
        </p:pic>
        <p:grpSp>
          <p:nvGrpSpPr>
            <p:cNvPr id="230" name="Group 84">
              <a:extLst>
                <a:ext uri="{FF2B5EF4-FFF2-40B4-BE49-F238E27FC236}">
                  <a16:creationId xmlns:a16="http://schemas.microsoft.com/office/drawing/2014/main" id="{47B5273D-EFED-45FC-9786-C6773E2E5C0E}"/>
                </a:ext>
              </a:extLst>
            </p:cNvPr>
            <p:cNvGrpSpPr/>
            <p:nvPr/>
          </p:nvGrpSpPr>
          <p:grpSpPr>
            <a:xfrm>
              <a:off x="2872300" y="5180994"/>
              <a:ext cx="1353950" cy="920087"/>
              <a:chOff x="2643722" y="3747037"/>
              <a:chExt cx="1353950" cy="920087"/>
            </a:xfrm>
          </p:grpSpPr>
          <p:sp>
            <p:nvSpPr>
              <p:cNvPr id="231" name="TextBox 82">
                <a:extLst>
                  <a:ext uri="{FF2B5EF4-FFF2-40B4-BE49-F238E27FC236}">
                    <a16:creationId xmlns:a16="http://schemas.microsoft.com/office/drawing/2014/main" id="{25D88A97-EA27-49AE-97D5-53713B224D7A}"/>
                  </a:ext>
                </a:extLst>
              </p:cNvPr>
              <p:cNvSpPr txBox="1"/>
              <p:nvPr/>
            </p:nvSpPr>
            <p:spPr>
              <a:xfrm>
                <a:off x="2773288" y="3747037"/>
                <a:ext cx="1086080" cy="338554"/>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6</a:t>
                </a:r>
              </a:p>
            </p:txBody>
          </p:sp>
          <p:sp>
            <p:nvSpPr>
              <p:cNvPr id="232" name="TextBox 83">
                <a:extLst>
                  <a:ext uri="{FF2B5EF4-FFF2-40B4-BE49-F238E27FC236}">
                    <a16:creationId xmlns:a16="http://schemas.microsoft.com/office/drawing/2014/main" id="{753CF97D-0BE2-42B5-89C4-2C0F854369AD}"/>
                  </a:ext>
                </a:extLst>
              </p:cNvPr>
              <p:cNvSpPr txBox="1"/>
              <p:nvPr/>
            </p:nvSpPr>
            <p:spPr>
              <a:xfrm>
                <a:off x="2643722" y="4082349"/>
                <a:ext cx="1353950" cy="584775"/>
              </a:xfrm>
              <a:prstGeom prst="rect">
                <a:avLst/>
              </a:prstGeom>
              <a:noFill/>
            </p:spPr>
            <p:txBody>
              <a:bodyPr wrap="square" rtlCol="0">
                <a:spAutoFit/>
              </a:bodyPr>
              <a:lstStyle/>
              <a:p>
                <a:pPr algn="ctr"/>
                <a:r>
                  <a:rPr lang="ar-SY" sz="1600" dirty="0">
                    <a:solidFill>
                      <a:schemeClr val="bg1"/>
                    </a:solidFill>
                    <a:latin typeface="Century Gothic" panose="020B0502020202020204" pitchFamily="34" charset="0"/>
                  </a:rPr>
                  <a:t>زيادة الإمكانات الإنتاجية المحلية</a:t>
                </a:r>
                <a:endParaRPr lang="en-US" sz="1600" dirty="0">
                  <a:solidFill>
                    <a:schemeClr val="bg1"/>
                  </a:solidFill>
                  <a:latin typeface="Century Gothic" panose="020B0502020202020204" pitchFamily="34" charset="0"/>
                </a:endParaRPr>
              </a:p>
            </p:txBody>
          </p:sp>
        </p:grpSp>
      </p:grpSp>
      <p:grpSp>
        <p:nvGrpSpPr>
          <p:cNvPr id="239" name="مجموعة 2">
            <a:extLst>
              <a:ext uri="{FF2B5EF4-FFF2-40B4-BE49-F238E27FC236}">
                <a16:creationId xmlns:a16="http://schemas.microsoft.com/office/drawing/2014/main" id="{92086525-9D25-4D1E-B568-CD0A3D083115}"/>
              </a:ext>
            </a:extLst>
          </p:cNvPr>
          <p:cNvGrpSpPr/>
          <p:nvPr/>
        </p:nvGrpSpPr>
        <p:grpSpPr>
          <a:xfrm>
            <a:off x="4015429" y="2292767"/>
            <a:ext cx="1477108" cy="2953531"/>
            <a:chOff x="4015429" y="2292767"/>
            <a:chExt cx="1477108" cy="2953531"/>
          </a:xfrm>
        </p:grpSpPr>
        <p:sp>
          <p:nvSpPr>
            <p:cNvPr id="240" name="Rectangle 21">
              <a:extLst>
                <a:ext uri="{FF2B5EF4-FFF2-40B4-BE49-F238E27FC236}">
                  <a16:creationId xmlns:a16="http://schemas.microsoft.com/office/drawing/2014/main" id="{647910CA-9282-4EC4-BE0F-880B39B51609}"/>
                </a:ext>
              </a:extLst>
            </p:cNvPr>
            <p:cNvSpPr/>
            <p:nvPr/>
          </p:nvSpPr>
          <p:spPr>
            <a:xfrm>
              <a:off x="4725995" y="2925813"/>
              <a:ext cx="45719" cy="914400"/>
            </a:xfrm>
            <a:prstGeom prst="rect">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1" name="Group 16">
              <a:extLst>
                <a:ext uri="{FF2B5EF4-FFF2-40B4-BE49-F238E27FC236}">
                  <a16:creationId xmlns:a16="http://schemas.microsoft.com/office/drawing/2014/main" id="{319E5B4F-961E-4494-951E-C0E9458AE701}"/>
                </a:ext>
              </a:extLst>
            </p:cNvPr>
            <p:cNvGrpSpPr/>
            <p:nvPr/>
          </p:nvGrpSpPr>
          <p:grpSpPr>
            <a:xfrm>
              <a:off x="4294288" y="2292767"/>
              <a:ext cx="919389" cy="675249"/>
              <a:chOff x="2874348" y="858810"/>
              <a:chExt cx="919389" cy="675249"/>
            </a:xfrm>
          </p:grpSpPr>
          <p:sp>
            <p:nvSpPr>
              <p:cNvPr id="249" name="Rectangle: Top Corners Rounded 17">
                <a:extLst>
                  <a:ext uri="{FF2B5EF4-FFF2-40B4-BE49-F238E27FC236}">
                    <a16:creationId xmlns:a16="http://schemas.microsoft.com/office/drawing/2014/main" id="{EB0995F4-3F16-46FC-AF1A-88F822F9E436}"/>
                  </a:ext>
                </a:extLst>
              </p:cNvPr>
              <p:cNvSpPr/>
              <p:nvPr/>
            </p:nvSpPr>
            <p:spPr>
              <a:xfrm>
                <a:off x="2968283" y="858810"/>
                <a:ext cx="731520" cy="675249"/>
              </a:xfrm>
              <a:prstGeom prst="round2SameRect">
                <a:avLst>
                  <a:gd name="adj1" fmla="val 0"/>
                  <a:gd name="adj2" fmla="val 50000"/>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ight Triangle 18">
                <a:extLst>
                  <a:ext uri="{FF2B5EF4-FFF2-40B4-BE49-F238E27FC236}">
                    <a16:creationId xmlns:a16="http://schemas.microsoft.com/office/drawing/2014/main" id="{2D429854-489A-4878-B2AC-A2EF0E7DBA61}"/>
                  </a:ext>
                </a:extLst>
              </p:cNvPr>
              <p:cNvSpPr/>
              <p:nvPr/>
            </p:nvSpPr>
            <p:spPr>
              <a:xfrm flipH="1">
                <a:off x="2874348"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ight Triangle 19">
                <a:extLst>
                  <a:ext uri="{FF2B5EF4-FFF2-40B4-BE49-F238E27FC236}">
                    <a16:creationId xmlns:a16="http://schemas.microsoft.com/office/drawing/2014/main" id="{38E579FB-48F4-42F3-84DF-4F1D10BC1A42}"/>
                  </a:ext>
                </a:extLst>
              </p:cNvPr>
              <p:cNvSpPr/>
              <p:nvPr/>
            </p:nvSpPr>
            <p:spPr>
              <a:xfrm>
                <a:off x="3699803"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2" name="Group 24">
              <a:extLst>
                <a:ext uri="{FF2B5EF4-FFF2-40B4-BE49-F238E27FC236}">
                  <a16:creationId xmlns:a16="http://schemas.microsoft.com/office/drawing/2014/main" id="{8A06E99F-4A30-4FE7-8657-02AA8AB6D21B}"/>
                </a:ext>
              </a:extLst>
            </p:cNvPr>
            <p:cNvGrpSpPr/>
            <p:nvPr/>
          </p:nvGrpSpPr>
          <p:grpSpPr>
            <a:xfrm>
              <a:off x="4015429" y="3684784"/>
              <a:ext cx="1477108" cy="1561514"/>
              <a:chOff x="3786851" y="3446587"/>
              <a:chExt cx="1477108" cy="1561514"/>
            </a:xfrm>
            <a:effectLst/>
          </p:grpSpPr>
          <p:sp>
            <p:nvSpPr>
              <p:cNvPr id="247" name="Oval 22">
                <a:extLst>
                  <a:ext uri="{FF2B5EF4-FFF2-40B4-BE49-F238E27FC236}">
                    <a16:creationId xmlns:a16="http://schemas.microsoft.com/office/drawing/2014/main" id="{9E748B22-38F1-48D2-AE6A-DA975D74E48B}"/>
                  </a:ext>
                </a:extLst>
              </p:cNvPr>
              <p:cNvSpPr/>
              <p:nvPr/>
            </p:nvSpPr>
            <p:spPr>
              <a:xfrm>
                <a:off x="3786851" y="3530993"/>
                <a:ext cx="1477108" cy="1477108"/>
              </a:xfrm>
              <a:prstGeom prst="ellipse">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Isosceles Triangle 23">
                <a:extLst>
                  <a:ext uri="{FF2B5EF4-FFF2-40B4-BE49-F238E27FC236}">
                    <a16:creationId xmlns:a16="http://schemas.microsoft.com/office/drawing/2014/main" id="{1594B5C2-DDC8-4232-A62A-5EF76030A3BA}"/>
                  </a:ext>
                </a:extLst>
              </p:cNvPr>
              <p:cNvSpPr/>
              <p:nvPr/>
            </p:nvSpPr>
            <p:spPr>
              <a:xfrm>
                <a:off x="4384728" y="3446587"/>
                <a:ext cx="281354" cy="168812"/>
              </a:xfrm>
              <a:prstGeom prst="triangle">
                <a:avLst/>
              </a:prstGeom>
              <a:solidFill>
                <a:srgbClr val="0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3" name="Graphic 73" descr="Speaker Phone">
              <a:extLst>
                <a:ext uri="{FF2B5EF4-FFF2-40B4-BE49-F238E27FC236}">
                  <a16:creationId xmlns:a16="http://schemas.microsoft.com/office/drawing/2014/main" id="{27535ABC-2B83-49D1-AB5F-14B32D2F577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8136" y="2382862"/>
              <a:ext cx="365760" cy="365760"/>
            </a:xfrm>
            <a:prstGeom prst="rect">
              <a:avLst/>
            </a:prstGeom>
          </p:spPr>
        </p:pic>
        <p:grpSp>
          <p:nvGrpSpPr>
            <p:cNvPr id="244" name="Group 85">
              <a:extLst>
                <a:ext uri="{FF2B5EF4-FFF2-40B4-BE49-F238E27FC236}">
                  <a16:creationId xmlns:a16="http://schemas.microsoft.com/office/drawing/2014/main" id="{6A532192-BCAC-495E-A4AC-5539BFF79674}"/>
                </a:ext>
              </a:extLst>
            </p:cNvPr>
            <p:cNvGrpSpPr/>
            <p:nvPr/>
          </p:nvGrpSpPr>
          <p:grpSpPr>
            <a:xfrm>
              <a:off x="4084041" y="3853596"/>
              <a:ext cx="1353950" cy="900259"/>
              <a:chOff x="2643722" y="3615399"/>
              <a:chExt cx="1353950" cy="900259"/>
            </a:xfrm>
          </p:grpSpPr>
          <p:sp>
            <p:nvSpPr>
              <p:cNvPr id="245" name="TextBox 86">
                <a:extLst>
                  <a:ext uri="{FF2B5EF4-FFF2-40B4-BE49-F238E27FC236}">
                    <a16:creationId xmlns:a16="http://schemas.microsoft.com/office/drawing/2014/main" id="{6009F2BA-97FD-4558-9615-3C5709B8E2CB}"/>
                  </a:ext>
                </a:extLst>
              </p:cNvPr>
              <p:cNvSpPr txBox="1"/>
              <p:nvPr/>
            </p:nvSpPr>
            <p:spPr>
              <a:xfrm>
                <a:off x="2773288" y="3615399"/>
                <a:ext cx="1086080" cy="338554"/>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5</a:t>
                </a:r>
              </a:p>
            </p:txBody>
          </p:sp>
          <p:sp>
            <p:nvSpPr>
              <p:cNvPr id="246" name="TextBox 87">
                <a:extLst>
                  <a:ext uri="{FF2B5EF4-FFF2-40B4-BE49-F238E27FC236}">
                    <a16:creationId xmlns:a16="http://schemas.microsoft.com/office/drawing/2014/main" id="{C253A594-F31A-40C4-8157-BFA60D5087FC}"/>
                  </a:ext>
                </a:extLst>
              </p:cNvPr>
              <p:cNvSpPr txBox="1"/>
              <p:nvPr/>
            </p:nvSpPr>
            <p:spPr>
              <a:xfrm>
                <a:off x="2643722" y="3930883"/>
                <a:ext cx="1353950" cy="584775"/>
              </a:xfrm>
              <a:prstGeom prst="rect">
                <a:avLst/>
              </a:prstGeom>
              <a:noFill/>
            </p:spPr>
            <p:txBody>
              <a:bodyPr wrap="square" rtlCol="0">
                <a:spAutoFit/>
              </a:bodyPr>
              <a:lstStyle/>
              <a:p>
                <a:pPr algn="ctr"/>
                <a:r>
                  <a:rPr lang="ar-SY" sz="1600" dirty="0">
                    <a:solidFill>
                      <a:schemeClr val="bg1"/>
                    </a:solidFill>
                    <a:latin typeface="Century Gothic" panose="020B0502020202020204" pitchFamily="34" charset="0"/>
                  </a:rPr>
                  <a:t>توفير فرص العمل للمواطنين</a:t>
                </a:r>
                <a:endParaRPr lang="en-US" sz="1600" dirty="0">
                  <a:solidFill>
                    <a:schemeClr val="bg1"/>
                  </a:solidFill>
                  <a:latin typeface="Century Gothic" panose="020B0502020202020204" pitchFamily="34" charset="0"/>
                </a:endParaRPr>
              </a:p>
            </p:txBody>
          </p:sp>
        </p:grpSp>
      </p:grpSp>
      <p:grpSp>
        <p:nvGrpSpPr>
          <p:cNvPr id="252" name="مجموعة 7">
            <a:extLst>
              <a:ext uri="{FF2B5EF4-FFF2-40B4-BE49-F238E27FC236}">
                <a16:creationId xmlns:a16="http://schemas.microsoft.com/office/drawing/2014/main" id="{4D83A75A-16C1-4853-ABAC-0ED881466E61}"/>
              </a:ext>
            </a:extLst>
          </p:cNvPr>
          <p:cNvGrpSpPr/>
          <p:nvPr/>
        </p:nvGrpSpPr>
        <p:grpSpPr>
          <a:xfrm>
            <a:off x="5213677" y="2292767"/>
            <a:ext cx="1477108" cy="4149291"/>
            <a:chOff x="5213677" y="2292767"/>
            <a:chExt cx="1477108" cy="4149291"/>
          </a:xfrm>
        </p:grpSpPr>
        <p:grpSp>
          <p:nvGrpSpPr>
            <p:cNvPr id="253" name="Group 25">
              <a:extLst>
                <a:ext uri="{FF2B5EF4-FFF2-40B4-BE49-F238E27FC236}">
                  <a16:creationId xmlns:a16="http://schemas.microsoft.com/office/drawing/2014/main" id="{0C55DA4C-D17F-4C85-91AE-5E87C3EDAE53}"/>
                </a:ext>
              </a:extLst>
            </p:cNvPr>
            <p:cNvGrpSpPr/>
            <p:nvPr/>
          </p:nvGrpSpPr>
          <p:grpSpPr>
            <a:xfrm>
              <a:off x="5213677" y="2925813"/>
              <a:ext cx="1477108" cy="3516245"/>
              <a:chOff x="2595489" y="1491856"/>
              <a:chExt cx="1477108" cy="3516245"/>
            </a:xfrm>
            <a:effectLst/>
          </p:grpSpPr>
          <p:sp>
            <p:nvSpPr>
              <p:cNvPr id="263" name="Rectangle 26">
                <a:extLst>
                  <a:ext uri="{FF2B5EF4-FFF2-40B4-BE49-F238E27FC236}">
                    <a16:creationId xmlns:a16="http://schemas.microsoft.com/office/drawing/2014/main" id="{CE5BD5FB-D998-45D7-9266-36DA642FE9B9}"/>
                  </a:ext>
                </a:extLst>
              </p:cNvPr>
              <p:cNvSpPr/>
              <p:nvPr/>
            </p:nvSpPr>
            <p:spPr>
              <a:xfrm>
                <a:off x="3306055" y="1491856"/>
                <a:ext cx="45719" cy="2103120"/>
              </a:xfrm>
              <a:prstGeom prst="rect">
                <a:avLst/>
              </a:prstGeom>
              <a:solidFill>
                <a:srgbClr val="8AC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Oval 27">
                <a:extLst>
                  <a:ext uri="{FF2B5EF4-FFF2-40B4-BE49-F238E27FC236}">
                    <a16:creationId xmlns:a16="http://schemas.microsoft.com/office/drawing/2014/main" id="{28F8A5A6-33DC-4939-A291-8DD81DA440EF}"/>
                  </a:ext>
                </a:extLst>
              </p:cNvPr>
              <p:cNvSpPr/>
              <p:nvPr/>
            </p:nvSpPr>
            <p:spPr>
              <a:xfrm>
                <a:off x="2595489" y="3530993"/>
                <a:ext cx="1477108" cy="1477108"/>
              </a:xfrm>
              <a:prstGeom prst="ellipse">
                <a:avLst/>
              </a:prstGeom>
              <a:solidFill>
                <a:srgbClr val="8AC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Isosceles Triangle 28">
                <a:extLst>
                  <a:ext uri="{FF2B5EF4-FFF2-40B4-BE49-F238E27FC236}">
                    <a16:creationId xmlns:a16="http://schemas.microsoft.com/office/drawing/2014/main" id="{59AB4C38-5C8D-468E-BD1F-2AE4A265E51D}"/>
                  </a:ext>
                </a:extLst>
              </p:cNvPr>
              <p:cNvSpPr/>
              <p:nvPr/>
            </p:nvSpPr>
            <p:spPr>
              <a:xfrm>
                <a:off x="3193366" y="3446587"/>
                <a:ext cx="281354" cy="168812"/>
              </a:xfrm>
              <a:prstGeom prst="triangle">
                <a:avLst/>
              </a:prstGeom>
              <a:solidFill>
                <a:srgbClr val="8AC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4" name="مجموعة 3">
              <a:extLst>
                <a:ext uri="{FF2B5EF4-FFF2-40B4-BE49-F238E27FC236}">
                  <a16:creationId xmlns:a16="http://schemas.microsoft.com/office/drawing/2014/main" id="{9224DD9B-7E58-44E8-A5EE-76ACB4E60A45}"/>
                </a:ext>
              </a:extLst>
            </p:cNvPr>
            <p:cNvGrpSpPr/>
            <p:nvPr/>
          </p:nvGrpSpPr>
          <p:grpSpPr>
            <a:xfrm>
              <a:off x="5320558" y="2292767"/>
              <a:ext cx="1353950" cy="3633988"/>
              <a:chOff x="5320558" y="2292767"/>
              <a:chExt cx="1353950" cy="3633988"/>
            </a:xfrm>
          </p:grpSpPr>
          <p:grpSp>
            <p:nvGrpSpPr>
              <p:cNvPr id="255" name="Group 29">
                <a:extLst>
                  <a:ext uri="{FF2B5EF4-FFF2-40B4-BE49-F238E27FC236}">
                    <a16:creationId xmlns:a16="http://schemas.microsoft.com/office/drawing/2014/main" id="{950DD86E-1404-42BF-81B0-C3A7C4F2BD0E}"/>
                  </a:ext>
                </a:extLst>
              </p:cNvPr>
              <p:cNvGrpSpPr/>
              <p:nvPr/>
            </p:nvGrpSpPr>
            <p:grpSpPr>
              <a:xfrm>
                <a:off x="5492536" y="2292767"/>
                <a:ext cx="919389" cy="675249"/>
                <a:chOff x="2874348" y="858810"/>
                <a:chExt cx="919389" cy="675249"/>
              </a:xfrm>
            </p:grpSpPr>
            <p:sp>
              <p:nvSpPr>
                <p:cNvPr id="260" name="Rectangle: Top Corners Rounded 30">
                  <a:extLst>
                    <a:ext uri="{FF2B5EF4-FFF2-40B4-BE49-F238E27FC236}">
                      <a16:creationId xmlns:a16="http://schemas.microsoft.com/office/drawing/2014/main" id="{C5E5F3BC-C252-4524-836E-1D0BFF6BA757}"/>
                    </a:ext>
                  </a:extLst>
                </p:cNvPr>
                <p:cNvSpPr/>
                <p:nvPr/>
              </p:nvSpPr>
              <p:spPr>
                <a:xfrm>
                  <a:off x="2968283" y="858810"/>
                  <a:ext cx="731520" cy="675249"/>
                </a:xfrm>
                <a:prstGeom prst="round2SameRect">
                  <a:avLst>
                    <a:gd name="adj1" fmla="val 0"/>
                    <a:gd name="adj2" fmla="val 50000"/>
                  </a:avLst>
                </a:prstGeom>
                <a:solidFill>
                  <a:srgbClr val="8AC4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Right Triangle 31">
                  <a:extLst>
                    <a:ext uri="{FF2B5EF4-FFF2-40B4-BE49-F238E27FC236}">
                      <a16:creationId xmlns:a16="http://schemas.microsoft.com/office/drawing/2014/main" id="{ABBC2D5C-C70C-48AD-B77F-96FFD7BE56EF}"/>
                    </a:ext>
                  </a:extLst>
                </p:cNvPr>
                <p:cNvSpPr/>
                <p:nvPr/>
              </p:nvSpPr>
              <p:spPr>
                <a:xfrm flipH="1">
                  <a:off x="2874348"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ight Triangle 32">
                  <a:extLst>
                    <a:ext uri="{FF2B5EF4-FFF2-40B4-BE49-F238E27FC236}">
                      <a16:creationId xmlns:a16="http://schemas.microsoft.com/office/drawing/2014/main" id="{035B121A-87BE-45C5-8647-41B3E5D5B376}"/>
                    </a:ext>
                  </a:extLst>
                </p:cNvPr>
                <p:cNvSpPr/>
                <p:nvPr/>
              </p:nvSpPr>
              <p:spPr>
                <a:xfrm>
                  <a:off x="3699803"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6" name="Graphic 75" descr="Head with gears">
                <a:extLst>
                  <a:ext uri="{FF2B5EF4-FFF2-40B4-BE49-F238E27FC236}">
                    <a16:creationId xmlns:a16="http://schemas.microsoft.com/office/drawing/2014/main" id="{8477E95B-D693-4994-9E9F-88D5F9738B5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89643" y="2419379"/>
                <a:ext cx="365760" cy="365760"/>
              </a:xfrm>
              <a:prstGeom prst="rect">
                <a:avLst/>
              </a:prstGeom>
            </p:spPr>
          </p:pic>
          <p:grpSp>
            <p:nvGrpSpPr>
              <p:cNvPr id="257" name="Group 88">
                <a:extLst>
                  <a:ext uri="{FF2B5EF4-FFF2-40B4-BE49-F238E27FC236}">
                    <a16:creationId xmlns:a16="http://schemas.microsoft.com/office/drawing/2014/main" id="{AA196ADD-8BA4-4E59-BA22-52D3B9F4B452}"/>
                  </a:ext>
                </a:extLst>
              </p:cNvPr>
              <p:cNvGrpSpPr/>
              <p:nvPr/>
            </p:nvGrpSpPr>
            <p:grpSpPr>
              <a:xfrm>
                <a:off x="5320558" y="5128181"/>
                <a:ext cx="1353950" cy="798574"/>
                <a:chOff x="2684711" y="3747037"/>
                <a:chExt cx="1353950" cy="798574"/>
              </a:xfrm>
            </p:grpSpPr>
            <p:sp>
              <p:nvSpPr>
                <p:cNvPr id="258" name="TextBox 89">
                  <a:extLst>
                    <a:ext uri="{FF2B5EF4-FFF2-40B4-BE49-F238E27FC236}">
                      <a16:creationId xmlns:a16="http://schemas.microsoft.com/office/drawing/2014/main" id="{62E3D91F-8A74-4D91-9072-8EA43A89A418}"/>
                    </a:ext>
                  </a:extLst>
                </p:cNvPr>
                <p:cNvSpPr txBox="1"/>
                <p:nvPr/>
              </p:nvSpPr>
              <p:spPr>
                <a:xfrm>
                  <a:off x="2773288" y="3747037"/>
                  <a:ext cx="1086080" cy="338554"/>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4</a:t>
                  </a:r>
                </a:p>
              </p:txBody>
            </p:sp>
            <p:sp>
              <p:nvSpPr>
                <p:cNvPr id="259" name="TextBox 90">
                  <a:extLst>
                    <a:ext uri="{FF2B5EF4-FFF2-40B4-BE49-F238E27FC236}">
                      <a16:creationId xmlns:a16="http://schemas.microsoft.com/office/drawing/2014/main" id="{E7787F69-8205-4354-A931-3F8AD9F7E89B}"/>
                    </a:ext>
                  </a:extLst>
                </p:cNvPr>
                <p:cNvSpPr txBox="1"/>
                <p:nvPr/>
              </p:nvSpPr>
              <p:spPr>
                <a:xfrm>
                  <a:off x="2684711" y="3960836"/>
                  <a:ext cx="1353950" cy="584775"/>
                </a:xfrm>
                <a:prstGeom prst="rect">
                  <a:avLst/>
                </a:prstGeom>
                <a:noFill/>
              </p:spPr>
              <p:txBody>
                <a:bodyPr wrap="square" rtlCol="0">
                  <a:spAutoFit/>
                </a:bodyPr>
                <a:lstStyle/>
                <a:p>
                  <a:pPr algn="ctr"/>
                  <a:r>
                    <a:rPr lang="ar-SY" sz="1600" dirty="0">
                      <a:solidFill>
                        <a:schemeClr val="bg1"/>
                      </a:solidFill>
                      <a:latin typeface="Century Gothic" panose="020B0502020202020204" pitchFamily="34" charset="0"/>
                    </a:rPr>
                    <a:t>تنمية قطاعات اقتصادية جديدة</a:t>
                  </a:r>
                  <a:endParaRPr lang="en-US" sz="1600" dirty="0">
                    <a:solidFill>
                      <a:schemeClr val="bg1"/>
                    </a:solidFill>
                    <a:latin typeface="Century Gothic" panose="020B0502020202020204" pitchFamily="34" charset="0"/>
                  </a:endParaRPr>
                </a:p>
              </p:txBody>
            </p:sp>
          </p:grpSp>
        </p:grpSp>
      </p:grpSp>
      <p:grpSp>
        <p:nvGrpSpPr>
          <p:cNvPr id="266" name="مجموعة 4">
            <a:extLst>
              <a:ext uri="{FF2B5EF4-FFF2-40B4-BE49-F238E27FC236}">
                <a16:creationId xmlns:a16="http://schemas.microsoft.com/office/drawing/2014/main" id="{D6EEAEA5-E8D5-48A3-882A-F4A1E5FD9464}"/>
              </a:ext>
            </a:extLst>
          </p:cNvPr>
          <p:cNvGrpSpPr/>
          <p:nvPr/>
        </p:nvGrpSpPr>
        <p:grpSpPr>
          <a:xfrm>
            <a:off x="6405039" y="2292767"/>
            <a:ext cx="1477108" cy="3001372"/>
            <a:chOff x="6405039" y="2292767"/>
            <a:chExt cx="1477108" cy="3001372"/>
          </a:xfrm>
        </p:grpSpPr>
        <p:sp>
          <p:nvSpPr>
            <p:cNvPr id="267" name="Rectangle 37">
              <a:extLst>
                <a:ext uri="{FF2B5EF4-FFF2-40B4-BE49-F238E27FC236}">
                  <a16:creationId xmlns:a16="http://schemas.microsoft.com/office/drawing/2014/main" id="{5C925E5D-BC90-4314-A4AC-01E58A00E2AC}"/>
                </a:ext>
              </a:extLst>
            </p:cNvPr>
            <p:cNvSpPr/>
            <p:nvPr/>
          </p:nvSpPr>
          <p:spPr>
            <a:xfrm>
              <a:off x="7115605" y="2925813"/>
              <a:ext cx="45719" cy="914400"/>
            </a:xfrm>
            <a:prstGeom prst="rect">
              <a:avLst/>
            </a:prstGeom>
            <a:solidFill>
              <a:srgbClr val="FBA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8" name="Group 33">
              <a:extLst>
                <a:ext uri="{FF2B5EF4-FFF2-40B4-BE49-F238E27FC236}">
                  <a16:creationId xmlns:a16="http://schemas.microsoft.com/office/drawing/2014/main" id="{18C8FC57-BDFD-4D1D-AB55-3B26D04EAE2A}"/>
                </a:ext>
              </a:extLst>
            </p:cNvPr>
            <p:cNvGrpSpPr/>
            <p:nvPr/>
          </p:nvGrpSpPr>
          <p:grpSpPr>
            <a:xfrm>
              <a:off x="6683898" y="2292767"/>
              <a:ext cx="919389" cy="675249"/>
              <a:chOff x="2874348" y="858810"/>
              <a:chExt cx="919389" cy="675249"/>
            </a:xfrm>
          </p:grpSpPr>
          <p:sp>
            <p:nvSpPr>
              <p:cNvPr id="276" name="Rectangle: Top Corners Rounded 34">
                <a:extLst>
                  <a:ext uri="{FF2B5EF4-FFF2-40B4-BE49-F238E27FC236}">
                    <a16:creationId xmlns:a16="http://schemas.microsoft.com/office/drawing/2014/main" id="{B7EAF776-C0D8-4E72-BD87-C9E86BB4D310}"/>
                  </a:ext>
                </a:extLst>
              </p:cNvPr>
              <p:cNvSpPr/>
              <p:nvPr/>
            </p:nvSpPr>
            <p:spPr>
              <a:xfrm>
                <a:off x="2968283" y="858810"/>
                <a:ext cx="731520" cy="675249"/>
              </a:xfrm>
              <a:prstGeom prst="round2SameRect">
                <a:avLst>
                  <a:gd name="adj1" fmla="val 0"/>
                  <a:gd name="adj2" fmla="val 50000"/>
                </a:avLst>
              </a:prstGeom>
              <a:solidFill>
                <a:srgbClr val="FBA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ight Triangle 35">
                <a:extLst>
                  <a:ext uri="{FF2B5EF4-FFF2-40B4-BE49-F238E27FC236}">
                    <a16:creationId xmlns:a16="http://schemas.microsoft.com/office/drawing/2014/main" id="{A12103E3-603F-4B58-8435-9E0EF01E9DC1}"/>
                  </a:ext>
                </a:extLst>
              </p:cNvPr>
              <p:cNvSpPr/>
              <p:nvPr/>
            </p:nvSpPr>
            <p:spPr>
              <a:xfrm flipH="1">
                <a:off x="2874348"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ight Triangle 36">
                <a:extLst>
                  <a:ext uri="{FF2B5EF4-FFF2-40B4-BE49-F238E27FC236}">
                    <a16:creationId xmlns:a16="http://schemas.microsoft.com/office/drawing/2014/main" id="{9F34AEEE-674D-4BDD-A4E7-AE2D3B726F2C}"/>
                  </a:ext>
                </a:extLst>
              </p:cNvPr>
              <p:cNvSpPr/>
              <p:nvPr/>
            </p:nvSpPr>
            <p:spPr>
              <a:xfrm>
                <a:off x="3699803"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38">
              <a:extLst>
                <a:ext uri="{FF2B5EF4-FFF2-40B4-BE49-F238E27FC236}">
                  <a16:creationId xmlns:a16="http://schemas.microsoft.com/office/drawing/2014/main" id="{D9B22FC4-F724-47C5-90D9-CC3FC1340E27}"/>
                </a:ext>
              </a:extLst>
            </p:cNvPr>
            <p:cNvGrpSpPr/>
            <p:nvPr/>
          </p:nvGrpSpPr>
          <p:grpSpPr>
            <a:xfrm>
              <a:off x="6405039" y="3684784"/>
              <a:ext cx="1477108" cy="1561514"/>
              <a:chOff x="3786851" y="3446587"/>
              <a:chExt cx="1477108" cy="1561514"/>
            </a:xfrm>
            <a:effectLst/>
          </p:grpSpPr>
          <p:sp>
            <p:nvSpPr>
              <p:cNvPr id="274" name="Oval 39">
                <a:extLst>
                  <a:ext uri="{FF2B5EF4-FFF2-40B4-BE49-F238E27FC236}">
                    <a16:creationId xmlns:a16="http://schemas.microsoft.com/office/drawing/2014/main" id="{521F78DC-FB54-4A6E-A99E-FD6B94741745}"/>
                  </a:ext>
                </a:extLst>
              </p:cNvPr>
              <p:cNvSpPr/>
              <p:nvPr/>
            </p:nvSpPr>
            <p:spPr>
              <a:xfrm>
                <a:off x="3786851" y="3530993"/>
                <a:ext cx="1477108" cy="1477108"/>
              </a:xfrm>
              <a:prstGeom prst="ellipse">
                <a:avLst/>
              </a:prstGeom>
              <a:solidFill>
                <a:srgbClr val="FBA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Isosceles Triangle 40">
                <a:extLst>
                  <a:ext uri="{FF2B5EF4-FFF2-40B4-BE49-F238E27FC236}">
                    <a16:creationId xmlns:a16="http://schemas.microsoft.com/office/drawing/2014/main" id="{AAB0F36A-2428-4436-A95B-A861717FD2CB}"/>
                  </a:ext>
                </a:extLst>
              </p:cNvPr>
              <p:cNvSpPr/>
              <p:nvPr/>
            </p:nvSpPr>
            <p:spPr>
              <a:xfrm>
                <a:off x="4384728" y="3446587"/>
                <a:ext cx="281354" cy="168812"/>
              </a:xfrm>
              <a:prstGeom prst="triangle">
                <a:avLst/>
              </a:prstGeom>
              <a:solidFill>
                <a:srgbClr val="FBA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0" name="Graphic 77" descr="Bank">
              <a:extLst>
                <a:ext uri="{FF2B5EF4-FFF2-40B4-BE49-F238E27FC236}">
                  <a16:creationId xmlns:a16="http://schemas.microsoft.com/office/drawing/2014/main" id="{8EABDA8A-6714-4104-8F71-848118C2FAB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53680" y="2372966"/>
              <a:ext cx="365760" cy="365760"/>
            </a:xfrm>
            <a:prstGeom prst="rect">
              <a:avLst/>
            </a:prstGeom>
          </p:spPr>
        </p:pic>
        <p:grpSp>
          <p:nvGrpSpPr>
            <p:cNvPr id="271" name="Group 91">
              <a:extLst>
                <a:ext uri="{FF2B5EF4-FFF2-40B4-BE49-F238E27FC236}">
                  <a16:creationId xmlns:a16="http://schemas.microsoft.com/office/drawing/2014/main" id="{20394BDC-6006-4E19-905C-C27E7BD48702}"/>
                </a:ext>
              </a:extLst>
            </p:cNvPr>
            <p:cNvGrpSpPr/>
            <p:nvPr/>
          </p:nvGrpSpPr>
          <p:grpSpPr>
            <a:xfrm>
              <a:off x="6448887" y="3761071"/>
              <a:ext cx="1353950" cy="1533068"/>
              <a:chOff x="2633372" y="3545174"/>
              <a:chExt cx="1353950" cy="1533068"/>
            </a:xfrm>
          </p:grpSpPr>
          <p:sp>
            <p:nvSpPr>
              <p:cNvPr id="272" name="TextBox 92">
                <a:extLst>
                  <a:ext uri="{FF2B5EF4-FFF2-40B4-BE49-F238E27FC236}">
                    <a16:creationId xmlns:a16="http://schemas.microsoft.com/office/drawing/2014/main" id="{0601B366-750E-4D26-AAEF-5FE5CB664834}"/>
                  </a:ext>
                </a:extLst>
              </p:cNvPr>
              <p:cNvSpPr txBox="1"/>
              <p:nvPr/>
            </p:nvSpPr>
            <p:spPr>
              <a:xfrm>
                <a:off x="2752324" y="3545174"/>
                <a:ext cx="1086080" cy="338554"/>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3</a:t>
                </a:r>
              </a:p>
            </p:txBody>
          </p:sp>
          <p:sp>
            <p:nvSpPr>
              <p:cNvPr id="273" name="TextBox 93">
                <a:extLst>
                  <a:ext uri="{FF2B5EF4-FFF2-40B4-BE49-F238E27FC236}">
                    <a16:creationId xmlns:a16="http://schemas.microsoft.com/office/drawing/2014/main" id="{7FAE7056-93EE-4814-8B22-AE8267967EA7}"/>
                  </a:ext>
                </a:extLst>
              </p:cNvPr>
              <p:cNvSpPr txBox="1"/>
              <p:nvPr/>
            </p:nvSpPr>
            <p:spPr>
              <a:xfrm>
                <a:off x="2633372" y="3754803"/>
                <a:ext cx="1353950" cy="1323439"/>
              </a:xfrm>
              <a:prstGeom prst="rect">
                <a:avLst/>
              </a:prstGeom>
              <a:noFill/>
            </p:spPr>
            <p:txBody>
              <a:bodyPr wrap="square" rtlCol="0">
                <a:spAutoFit/>
              </a:bodyPr>
              <a:lstStyle/>
              <a:p>
                <a:pPr algn="ctr"/>
                <a:r>
                  <a:rPr lang="ar-SY" sz="1600" dirty="0">
                    <a:solidFill>
                      <a:schemeClr val="bg1"/>
                    </a:solidFill>
                    <a:latin typeface="Century Gothic" panose="020B0502020202020204" pitchFamily="34" charset="0"/>
                  </a:rPr>
                  <a:t>تقليص أخطار الاعتماد على مصدر اقتصادي واحد للدخل الوطني</a:t>
                </a:r>
                <a:endParaRPr lang="en-US" sz="1600" dirty="0">
                  <a:solidFill>
                    <a:schemeClr val="bg1"/>
                  </a:solidFill>
                  <a:latin typeface="Century Gothic" panose="020B0502020202020204" pitchFamily="34" charset="0"/>
                </a:endParaRPr>
              </a:p>
            </p:txBody>
          </p:sp>
        </p:grpSp>
      </p:grpSp>
      <p:grpSp>
        <p:nvGrpSpPr>
          <p:cNvPr id="279" name="مجموعة 5">
            <a:extLst>
              <a:ext uri="{FF2B5EF4-FFF2-40B4-BE49-F238E27FC236}">
                <a16:creationId xmlns:a16="http://schemas.microsoft.com/office/drawing/2014/main" id="{E47C069D-78FC-4981-BA43-0136789EB7B8}"/>
              </a:ext>
            </a:extLst>
          </p:cNvPr>
          <p:cNvGrpSpPr/>
          <p:nvPr/>
        </p:nvGrpSpPr>
        <p:grpSpPr>
          <a:xfrm>
            <a:off x="7509353" y="2292767"/>
            <a:ext cx="1692213" cy="4149291"/>
            <a:chOff x="7509353" y="2292767"/>
            <a:chExt cx="1692213" cy="4149291"/>
          </a:xfrm>
        </p:grpSpPr>
        <p:grpSp>
          <p:nvGrpSpPr>
            <p:cNvPr id="280" name="Group 41">
              <a:extLst>
                <a:ext uri="{FF2B5EF4-FFF2-40B4-BE49-F238E27FC236}">
                  <a16:creationId xmlns:a16="http://schemas.microsoft.com/office/drawing/2014/main" id="{43DD0875-574E-4613-945D-3763E3A2D7F5}"/>
                </a:ext>
              </a:extLst>
            </p:cNvPr>
            <p:cNvGrpSpPr/>
            <p:nvPr/>
          </p:nvGrpSpPr>
          <p:grpSpPr>
            <a:xfrm>
              <a:off x="7631832" y="2925813"/>
              <a:ext cx="1477108" cy="3516245"/>
              <a:chOff x="2595489" y="1491856"/>
              <a:chExt cx="1477108" cy="3516245"/>
            </a:xfrm>
            <a:effectLst/>
          </p:grpSpPr>
          <p:sp>
            <p:nvSpPr>
              <p:cNvPr id="289" name="Rectangle 42">
                <a:extLst>
                  <a:ext uri="{FF2B5EF4-FFF2-40B4-BE49-F238E27FC236}">
                    <a16:creationId xmlns:a16="http://schemas.microsoft.com/office/drawing/2014/main" id="{D8072759-24CF-4D4D-A8E7-D4DD7B4C1563}"/>
                  </a:ext>
                </a:extLst>
              </p:cNvPr>
              <p:cNvSpPr/>
              <p:nvPr/>
            </p:nvSpPr>
            <p:spPr>
              <a:xfrm>
                <a:off x="3306055" y="1491856"/>
                <a:ext cx="45719" cy="2103120"/>
              </a:xfrm>
              <a:prstGeom prst="rect">
                <a:avLst/>
              </a:prstGeom>
              <a:solidFill>
                <a:srgbClr val="FC7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43">
                <a:extLst>
                  <a:ext uri="{FF2B5EF4-FFF2-40B4-BE49-F238E27FC236}">
                    <a16:creationId xmlns:a16="http://schemas.microsoft.com/office/drawing/2014/main" id="{4D74A369-3130-41C3-B29D-C1768182AE22}"/>
                  </a:ext>
                </a:extLst>
              </p:cNvPr>
              <p:cNvSpPr/>
              <p:nvPr/>
            </p:nvSpPr>
            <p:spPr>
              <a:xfrm>
                <a:off x="2595489" y="3530993"/>
                <a:ext cx="1477108" cy="1477108"/>
              </a:xfrm>
              <a:prstGeom prst="ellipse">
                <a:avLst/>
              </a:prstGeom>
              <a:solidFill>
                <a:srgbClr val="FC7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Isosceles Triangle 44">
                <a:extLst>
                  <a:ext uri="{FF2B5EF4-FFF2-40B4-BE49-F238E27FC236}">
                    <a16:creationId xmlns:a16="http://schemas.microsoft.com/office/drawing/2014/main" id="{252C144B-2C5B-4FDA-AC5A-507BE04226EE}"/>
                  </a:ext>
                </a:extLst>
              </p:cNvPr>
              <p:cNvSpPr/>
              <p:nvPr/>
            </p:nvSpPr>
            <p:spPr>
              <a:xfrm>
                <a:off x="3193366" y="3446587"/>
                <a:ext cx="281354" cy="168812"/>
              </a:xfrm>
              <a:prstGeom prst="triangle">
                <a:avLst/>
              </a:prstGeom>
              <a:solidFill>
                <a:srgbClr val="FC7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45">
              <a:extLst>
                <a:ext uri="{FF2B5EF4-FFF2-40B4-BE49-F238E27FC236}">
                  <a16:creationId xmlns:a16="http://schemas.microsoft.com/office/drawing/2014/main" id="{7EB1E92C-BB98-478B-A369-8BDEA19D3347}"/>
                </a:ext>
              </a:extLst>
            </p:cNvPr>
            <p:cNvGrpSpPr/>
            <p:nvPr/>
          </p:nvGrpSpPr>
          <p:grpSpPr>
            <a:xfrm>
              <a:off x="7910691" y="2292767"/>
              <a:ext cx="919389" cy="675249"/>
              <a:chOff x="2874348" y="858810"/>
              <a:chExt cx="919389" cy="675249"/>
            </a:xfrm>
          </p:grpSpPr>
          <p:sp>
            <p:nvSpPr>
              <p:cNvPr id="286" name="Rectangle: Top Corners Rounded 46">
                <a:extLst>
                  <a:ext uri="{FF2B5EF4-FFF2-40B4-BE49-F238E27FC236}">
                    <a16:creationId xmlns:a16="http://schemas.microsoft.com/office/drawing/2014/main" id="{FFBD9055-B977-4D70-84F8-55ADAFFAB5AB}"/>
                  </a:ext>
                </a:extLst>
              </p:cNvPr>
              <p:cNvSpPr/>
              <p:nvPr/>
            </p:nvSpPr>
            <p:spPr>
              <a:xfrm>
                <a:off x="2968283" y="858810"/>
                <a:ext cx="731520" cy="675249"/>
              </a:xfrm>
              <a:prstGeom prst="round2SameRect">
                <a:avLst>
                  <a:gd name="adj1" fmla="val 0"/>
                  <a:gd name="adj2" fmla="val 50000"/>
                </a:avLst>
              </a:prstGeom>
              <a:solidFill>
                <a:srgbClr val="FC7E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ight Triangle 47">
                <a:extLst>
                  <a:ext uri="{FF2B5EF4-FFF2-40B4-BE49-F238E27FC236}">
                    <a16:creationId xmlns:a16="http://schemas.microsoft.com/office/drawing/2014/main" id="{01EE0B32-9B4C-4C4E-9F0F-7E75C3B5D820}"/>
                  </a:ext>
                </a:extLst>
              </p:cNvPr>
              <p:cNvSpPr/>
              <p:nvPr/>
            </p:nvSpPr>
            <p:spPr>
              <a:xfrm flipH="1">
                <a:off x="2874348"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Right Triangle 48">
                <a:extLst>
                  <a:ext uri="{FF2B5EF4-FFF2-40B4-BE49-F238E27FC236}">
                    <a16:creationId xmlns:a16="http://schemas.microsoft.com/office/drawing/2014/main" id="{D664DDCD-155C-4999-A90E-07664C005E51}"/>
                  </a:ext>
                </a:extLst>
              </p:cNvPr>
              <p:cNvSpPr/>
              <p:nvPr/>
            </p:nvSpPr>
            <p:spPr>
              <a:xfrm>
                <a:off x="3699803"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2" name="Graphic 79" descr="Open folder">
              <a:extLst>
                <a:ext uri="{FF2B5EF4-FFF2-40B4-BE49-F238E27FC236}">
                  <a16:creationId xmlns:a16="http://schemas.microsoft.com/office/drawing/2014/main" id="{DD28AD21-A580-4F04-89FA-58D07FA88D2E}"/>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176803" y="2397542"/>
              <a:ext cx="365760" cy="365760"/>
            </a:xfrm>
            <a:prstGeom prst="rect">
              <a:avLst/>
            </a:prstGeom>
          </p:spPr>
        </p:pic>
        <p:grpSp>
          <p:nvGrpSpPr>
            <p:cNvPr id="283" name="Group 94">
              <a:extLst>
                <a:ext uri="{FF2B5EF4-FFF2-40B4-BE49-F238E27FC236}">
                  <a16:creationId xmlns:a16="http://schemas.microsoft.com/office/drawing/2014/main" id="{12CCF92D-27C8-4BD7-9827-AD2731D6F539}"/>
                </a:ext>
              </a:extLst>
            </p:cNvPr>
            <p:cNvGrpSpPr/>
            <p:nvPr/>
          </p:nvGrpSpPr>
          <p:grpSpPr>
            <a:xfrm>
              <a:off x="7509353" y="4924071"/>
              <a:ext cx="1692213" cy="1040572"/>
              <a:chOff x="2441933" y="3494159"/>
              <a:chExt cx="1692213" cy="1040572"/>
            </a:xfrm>
          </p:grpSpPr>
          <p:sp>
            <p:nvSpPr>
              <p:cNvPr id="284" name="TextBox 95">
                <a:extLst>
                  <a:ext uri="{FF2B5EF4-FFF2-40B4-BE49-F238E27FC236}">
                    <a16:creationId xmlns:a16="http://schemas.microsoft.com/office/drawing/2014/main" id="{2F42E54E-D1C9-418D-9154-E9E79151D03F}"/>
                  </a:ext>
                </a:extLst>
              </p:cNvPr>
              <p:cNvSpPr txBox="1"/>
              <p:nvPr/>
            </p:nvSpPr>
            <p:spPr>
              <a:xfrm>
                <a:off x="2731938" y="3494159"/>
                <a:ext cx="1086080" cy="338554"/>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2</a:t>
                </a:r>
              </a:p>
            </p:txBody>
          </p:sp>
          <p:sp>
            <p:nvSpPr>
              <p:cNvPr id="285" name="TextBox 96">
                <a:extLst>
                  <a:ext uri="{FF2B5EF4-FFF2-40B4-BE49-F238E27FC236}">
                    <a16:creationId xmlns:a16="http://schemas.microsoft.com/office/drawing/2014/main" id="{5D0FDBD7-A2F6-4006-BB1B-848131D08BAC}"/>
                  </a:ext>
                </a:extLst>
              </p:cNvPr>
              <p:cNvSpPr txBox="1"/>
              <p:nvPr/>
            </p:nvSpPr>
            <p:spPr>
              <a:xfrm>
                <a:off x="2441933" y="3949956"/>
                <a:ext cx="1692213" cy="584775"/>
              </a:xfrm>
              <a:prstGeom prst="rect">
                <a:avLst/>
              </a:prstGeom>
              <a:noFill/>
            </p:spPr>
            <p:txBody>
              <a:bodyPr wrap="square" rtlCol="0">
                <a:spAutoFit/>
              </a:bodyPr>
              <a:lstStyle/>
              <a:p>
                <a:pPr algn="ctr"/>
                <a:r>
                  <a:rPr lang="ar-SY" sz="1600" dirty="0">
                    <a:solidFill>
                      <a:schemeClr val="bg1"/>
                    </a:solidFill>
                    <a:latin typeface="Century Gothic" panose="020B0502020202020204" pitchFamily="34" charset="0"/>
                  </a:rPr>
                  <a:t>تشجيع الاستثمار المحلي والخارجي</a:t>
                </a:r>
                <a:endParaRPr lang="en-US" sz="1600" dirty="0">
                  <a:solidFill>
                    <a:schemeClr val="bg1"/>
                  </a:solidFill>
                  <a:latin typeface="Century Gothic" panose="020B0502020202020204" pitchFamily="34" charset="0"/>
                </a:endParaRPr>
              </a:p>
            </p:txBody>
          </p:sp>
        </p:grpSp>
      </p:grpSp>
      <p:grpSp>
        <p:nvGrpSpPr>
          <p:cNvPr id="292" name="مجموعة 6">
            <a:extLst>
              <a:ext uri="{FF2B5EF4-FFF2-40B4-BE49-F238E27FC236}">
                <a16:creationId xmlns:a16="http://schemas.microsoft.com/office/drawing/2014/main" id="{2C1030E8-F636-4F85-B235-0C02FA216378}"/>
              </a:ext>
            </a:extLst>
          </p:cNvPr>
          <p:cNvGrpSpPr/>
          <p:nvPr/>
        </p:nvGrpSpPr>
        <p:grpSpPr>
          <a:xfrm>
            <a:off x="8823194" y="2292767"/>
            <a:ext cx="1477108" cy="2953531"/>
            <a:chOff x="8823194" y="2292767"/>
            <a:chExt cx="1477108" cy="2953531"/>
          </a:xfrm>
        </p:grpSpPr>
        <p:sp>
          <p:nvSpPr>
            <p:cNvPr id="293" name="Rectangle 53">
              <a:extLst>
                <a:ext uri="{FF2B5EF4-FFF2-40B4-BE49-F238E27FC236}">
                  <a16:creationId xmlns:a16="http://schemas.microsoft.com/office/drawing/2014/main" id="{BC7C9228-3A95-4284-BC7B-779E3A6BA342}"/>
                </a:ext>
              </a:extLst>
            </p:cNvPr>
            <p:cNvSpPr/>
            <p:nvPr/>
          </p:nvSpPr>
          <p:spPr>
            <a:xfrm>
              <a:off x="9533760" y="2925813"/>
              <a:ext cx="45719" cy="914400"/>
            </a:xfrm>
            <a:prstGeom prst="rect">
              <a:avLst/>
            </a:prstGeom>
            <a:solidFill>
              <a:srgbClr val="F21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4" name="Group 49">
              <a:extLst>
                <a:ext uri="{FF2B5EF4-FFF2-40B4-BE49-F238E27FC236}">
                  <a16:creationId xmlns:a16="http://schemas.microsoft.com/office/drawing/2014/main" id="{F8E47D3E-B979-4889-80EC-0E9D58D1114B}"/>
                </a:ext>
              </a:extLst>
            </p:cNvPr>
            <p:cNvGrpSpPr/>
            <p:nvPr/>
          </p:nvGrpSpPr>
          <p:grpSpPr>
            <a:xfrm>
              <a:off x="9102053" y="2292767"/>
              <a:ext cx="919389" cy="675249"/>
              <a:chOff x="2874348" y="858810"/>
              <a:chExt cx="919389" cy="675249"/>
            </a:xfrm>
          </p:grpSpPr>
          <p:sp>
            <p:nvSpPr>
              <p:cNvPr id="302" name="Rectangle: Top Corners Rounded 50">
                <a:extLst>
                  <a:ext uri="{FF2B5EF4-FFF2-40B4-BE49-F238E27FC236}">
                    <a16:creationId xmlns:a16="http://schemas.microsoft.com/office/drawing/2014/main" id="{1A5E0373-9613-4233-B80C-287EE5C2B0D9}"/>
                  </a:ext>
                </a:extLst>
              </p:cNvPr>
              <p:cNvSpPr/>
              <p:nvPr/>
            </p:nvSpPr>
            <p:spPr>
              <a:xfrm>
                <a:off x="2968283" y="858810"/>
                <a:ext cx="731520" cy="675249"/>
              </a:xfrm>
              <a:prstGeom prst="round2SameRect">
                <a:avLst>
                  <a:gd name="adj1" fmla="val 0"/>
                  <a:gd name="adj2" fmla="val 50000"/>
                </a:avLst>
              </a:prstGeom>
              <a:solidFill>
                <a:srgbClr val="F21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Right Triangle 51">
                <a:extLst>
                  <a:ext uri="{FF2B5EF4-FFF2-40B4-BE49-F238E27FC236}">
                    <a16:creationId xmlns:a16="http://schemas.microsoft.com/office/drawing/2014/main" id="{34C4C073-B80B-4CEB-849A-B76463A38697}"/>
                  </a:ext>
                </a:extLst>
              </p:cNvPr>
              <p:cNvSpPr/>
              <p:nvPr/>
            </p:nvSpPr>
            <p:spPr>
              <a:xfrm flipH="1">
                <a:off x="2874348"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ight Triangle 52">
                <a:extLst>
                  <a:ext uri="{FF2B5EF4-FFF2-40B4-BE49-F238E27FC236}">
                    <a16:creationId xmlns:a16="http://schemas.microsoft.com/office/drawing/2014/main" id="{F476C92F-C294-4D6A-BE65-BD7C6C61C205}"/>
                  </a:ext>
                </a:extLst>
              </p:cNvPr>
              <p:cNvSpPr/>
              <p:nvPr/>
            </p:nvSpPr>
            <p:spPr>
              <a:xfrm>
                <a:off x="3699803" y="858810"/>
                <a:ext cx="93934" cy="210334"/>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5" name="Group 54">
              <a:extLst>
                <a:ext uri="{FF2B5EF4-FFF2-40B4-BE49-F238E27FC236}">
                  <a16:creationId xmlns:a16="http://schemas.microsoft.com/office/drawing/2014/main" id="{A2ADFD1F-3371-4FE5-AE86-6A72B65DFBC9}"/>
                </a:ext>
              </a:extLst>
            </p:cNvPr>
            <p:cNvGrpSpPr/>
            <p:nvPr/>
          </p:nvGrpSpPr>
          <p:grpSpPr>
            <a:xfrm>
              <a:off x="8823194" y="3684784"/>
              <a:ext cx="1477108" cy="1561514"/>
              <a:chOff x="3786851" y="3446587"/>
              <a:chExt cx="1477108" cy="1561514"/>
            </a:xfrm>
            <a:solidFill>
              <a:srgbClr val="F2163A"/>
            </a:solidFill>
            <a:effectLst/>
          </p:grpSpPr>
          <p:sp>
            <p:nvSpPr>
              <p:cNvPr id="300" name="Oval 55">
                <a:extLst>
                  <a:ext uri="{FF2B5EF4-FFF2-40B4-BE49-F238E27FC236}">
                    <a16:creationId xmlns:a16="http://schemas.microsoft.com/office/drawing/2014/main" id="{0622CC03-61E9-47E3-8CC0-D7C7004D5FD5}"/>
                  </a:ext>
                </a:extLst>
              </p:cNvPr>
              <p:cNvSpPr/>
              <p:nvPr/>
            </p:nvSpPr>
            <p:spPr>
              <a:xfrm>
                <a:off x="3786851" y="3530993"/>
                <a:ext cx="1477108" cy="1477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Isosceles Triangle 56">
                <a:extLst>
                  <a:ext uri="{FF2B5EF4-FFF2-40B4-BE49-F238E27FC236}">
                    <a16:creationId xmlns:a16="http://schemas.microsoft.com/office/drawing/2014/main" id="{038AAE02-FCF4-445E-B2DA-4DD40C516228}"/>
                  </a:ext>
                </a:extLst>
              </p:cNvPr>
              <p:cNvSpPr/>
              <p:nvPr/>
            </p:nvSpPr>
            <p:spPr>
              <a:xfrm>
                <a:off x="4384728" y="3446587"/>
                <a:ext cx="281354" cy="16881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6" name="Graphic 81" descr="Trophy">
              <a:extLst>
                <a:ext uri="{FF2B5EF4-FFF2-40B4-BE49-F238E27FC236}">
                  <a16:creationId xmlns:a16="http://schemas.microsoft.com/office/drawing/2014/main" id="{1DCB2651-75DF-4B2B-AAB7-F6EEA23E7CB8}"/>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403355" y="2432263"/>
              <a:ext cx="365760" cy="365760"/>
            </a:xfrm>
            <a:prstGeom prst="rect">
              <a:avLst/>
            </a:prstGeom>
          </p:spPr>
        </p:pic>
        <p:grpSp>
          <p:nvGrpSpPr>
            <p:cNvPr id="297" name="Group 97">
              <a:extLst>
                <a:ext uri="{FF2B5EF4-FFF2-40B4-BE49-F238E27FC236}">
                  <a16:creationId xmlns:a16="http://schemas.microsoft.com/office/drawing/2014/main" id="{6F63AC11-5ED9-4181-A5C4-4E0FD84DA2D2}"/>
                </a:ext>
              </a:extLst>
            </p:cNvPr>
            <p:cNvGrpSpPr/>
            <p:nvPr/>
          </p:nvGrpSpPr>
          <p:grpSpPr>
            <a:xfrm>
              <a:off x="8892216" y="3950706"/>
              <a:ext cx="1353950" cy="1073247"/>
              <a:chOff x="2613429" y="3747037"/>
              <a:chExt cx="1353950" cy="1073247"/>
            </a:xfrm>
          </p:grpSpPr>
          <p:sp>
            <p:nvSpPr>
              <p:cNvPr id="298" name="TextBox 98">
                <a:extLst>
                  <a:ext uri="{FF2B5EF4-FFF2-40B4-BE49-F238E27FC236}">
                    <a16:creationId xmlns:a16="http://schemas.microsoft.com/office/drawing/2014/main" id="{E3155CE4-8B89-4852-8D36-F7C7066CA4E0}"/>
                  </a:ext>
                </a:extLst>
              </p:cNvPr>
              <p:cNvSpPr txBox="1"/>
              <p:nvPr/>
            </p:nvSpPr>
            <p:spPr>
              <a:xfrm>
                <a:off x="2773288" y="3747037"/>
                <a:ext cx="1086080" cy="338554"/>
              </a:xfrm>
              <a:prstGeom prst="rect">
                <a:avLst/>
              </a:prstGeom>
              <a:noFill/>
            </p:spPr>
            <p:txBody>
              <a:bodyPr wrap="square" rtlCol="0">
                <a:spAutoFit/>
              </a:bodyPr>
              <a:lstStyle/>
              <a:p>
                <a:pPr algn="ctr"/>
                <a:r>
                  <a:rPr lang="en-US" sz="1600" dirty="0">
                    <a:solidFill>
                      <a:schemeClr val="bg1"/>
                    </a:solidFill>
                    <a:latin typeface="Century Gothic" panose="020B0502020202020204" pitchFamily="34" charset="0"/>
                  </a:rPr>
                  <a:t>1</a:t>
                </a:r>
              </a:p>
            </p:txBody>
          </p:sp>
          <p:sp>
            <p:nvSpPr>
              <p:cNvPr id="299" name="TextBox 99">
                <a:extLst>
                  <a:ext uri="{FF2B5EF4-FFF2-40B4-BE49-F238E27FC236}">
                    <a16:creationId xmlns:a16="http://schemas.microsoft.com/office/drawing/2014/main" id="{F75E6EEA-FE58-4D6B-BC2F-6BF8E937C8A5}"/>
                  </a:ext>
                </a:extLst>
              </p:cNvPr>
              <p:cNvSpPr txBox="1"/>
              <p:nvPr/>
            </p:nvSpPr>
            <p:spPr>
              <a:xfrm>
                <a:off x="2613429" y="3989287"/>
                <a:ext cx="1353950" cy="830997"/>
              </a:xfrm>
              <a:prstGeom prst="rect">
                <a:avLst/>
              </a:prstGeom>
              <a:noFill/>
            </p:spPr>
            <p:txBody>
              <a:bodyPr wrap="square" rtlCol="0">
                <a:spAutoFit/>
              </a:bodyPr>
              <a:lstStyle/>
              <a:p>
                <a:pPr algn="ctr"/>
                <a:r>
                  <a:rPr lang="ar-SY" sz="1600" dirty="0">
                    <a:solidFill>
                      <a:schemeClr val="bg1"/>
                    </a:solidFill>
                    <a:latin typeface="Century Gothic" panose="020B0502020202020204" pitchFamily="34" charset="0"/>
                  </a:rPr>
                  <a:t>تعزيز النمو الاقتصادي لمستويات المعيشة</a:t>
                </a:r>
                <a:endParaRPr lang="en-US" sz="1600" dirty="0">
                  <a:solidFill>
                    <a:schemeClr val="bg1"/>
                  </a:solidFill>
                  <a:latin typeface="Century Gothic" panose="020B0502020202020204" pitchFamily="34" charset="0"/>
                </a:endParaRPr>
              </a:p>
            </p:txBody>
          </p:sp>
        </p:grpSp>
      </p:grpSp>
    </p:spTree>
    <p:extLst>
      <p:ext uri="{BB962C8B-B14F-4D97-AF65-F5344CB8AC3E}">
        <p14:creationId xmlns:p14="http://schemas.microsoft.com/office/powerpoint/2010/main" val="199451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92"/>
                                        </p:tgtEl>
                                        <p:attrNameLst>
                                          <p:attrName>style.visibility</p:attrName>
                                        </p:attrNameLst>
                                      </p:cBhvr>
                                      <p:to>
                                        <p:strVal val="visible"/>
                                      </p:to>
                                    </p:set>
                                    <p:anim calcmode="lin" valueType="num">
                                      <p:cBhvr additive="base">
                                        <p:cTn id="13" dur="500" fill="hold"/>
                                        <p:tgtEl>
                                          <p:spTgt spid="292"/>
                                        </p:tgtEl>
                                        <p:attrNameLst>
                                          <p:attrName>ppt_x</p:attrName>
                                        </p:attrNameLst>
                                      </p:cBhvr>
                                      <p:tavLst>
                                        <p:tav tm="0">
                                          <p:val>
                                            <p:strVal val="0-#ppt_w/2"/>
                                          </p:val>
                                        </p:tav>
                                        <p:tav tm="100000">
                                          <p:val>
                                            <p:strVal val="#ppt_x"/>
                                          </p:val>
                                        </p:tav>
                                      </p:tavLst>
                                    </p:anim>
                                    <p:anim calcmode="lin" valueType="num">
                                      <p:cBhvr additive="base">
                                        <p:cTn id="14" dur="500" fill="hold"/>
                                        <p:tgtEl>
                                          <p:spTgt spid="29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79"/>
                                        </p:tgtEl>
                                        <p:attrNameLst>
                                          <p:attrName>style.visibility</p:attrName>
                                        </p:attrNameLst>
                                      </p:cBhvr>
                                      <p:to>
                                        <p:strVal val="visible"/>
                                      </p:to>
                                    </p:set>
                                    <p:anim calcmode="lin" valueType="num">
                                      <p:cBhvr additive="base">
                                        <p:cTn id="19" dur="500" fill="hold"/>
                                        <p:tgtEl>
                                          <p:spTgt spid="279"/>
                                        </p:tgtEl>
                                        <p:attrNameLst>
                                          <p:attrName>ppt_x</p:attrName>
                                        </p:attrNameLst>
                                      </p:cBhvr>
                                      <p:tavLst>
                                        <p:tav tm="0">
                                          <p:val>
                                            <p:strVal val="0-#ppt_w/2"/>
                                          </p:val>
                                        </p:tav>
                                        <p:tav tm="100000">
                                          <p:val>
                                            <p:strVal val="#ppt_x"/>
                                          </p:val>
                                        </p:tav>
                                      </p:tavLst>
                                    </p:anim>
                                    <p:anim calcmode="lin" valueType="num">
                                      <p:cBhvr additive="base">
                                        <p:cTn id="20" dur="500" fill="hold"/>
                                        <p:tgtEl>
                                          <p:spTgt spid="27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66"/>
                                        </p:tgtEl>
                                        <p:attrNameLst>
                                          <p:attrName>style.visibility</p:attrName>
                                        </p:attrNameLst>
                                      </p:cBhvr>
                                      <p:to>
                                        <p:strVal val="visible"/>
                                      </p:to>
                                    </p:set>
                                    <p:anim calcmode="lin" valueType="num">
                                      <p:cBhvr additive="base">
                                        <p:cTn id="25" dur="500" fill="hold"/>
                                        <p:tgtEl>
                                          <p:spTgt spid="266"/>
                                        </p:tgtEl>
                                        <p:attrNameLst>
                                          <p:attrName>ppt_x</p:attrName>
                                        </p:attrNameLst>
                                      </p:cBhvr>
                                      <p:tavLst>
                                        <p:tav tm="0">
                                          <p:val>
                                            <p:strVal val="0-#ppt_w/2"/>
                                          </p:val>
                                        </p:tav>
                                        <p:tav tm="100000">
                                          <p:val>
                                            <p:strVal val="#ppt_x"/>
                                          </p:val>
                                        </p:tav>
                                      </p:tavLst>
                                    </p:anim>
                                    <p:anim calcmode="lin" valueType="num">
                                      <p:cBhvr additive="base">
                                        <p:cTn id="26" dur="500" fill="hold"/>
                                        <p:tgtEl>
                                          <p:spTgt spid="26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2"/>
                                        </p:tgtEl>
                                        <p:attrNameLst>
                                          <p:attrName>style.visibility</p:attrName>
                                        </p:attrNameLst>
                                      </p:cBhvr>
                                      <p:to>
                                        <p:strVal val="visible"/>
                                      </p:to>
                                    </p:set>
                                    <p:anim calcmode="lin" valueType="num">
                                      <p:cBhvr additive="base">
                                        <p:cTn id="31" dur="500" fill="hold"/>
                                        <p:tgtEl>
                                          <p:spTgt spid="252"/>
                                        </p:tgtEl>
                                        <p:attrNameLst>
                                          <p:attrName>ppt_x</p:attrName>
                                        </p:attrNameLst>
                                      </p:cBhvr>
                                      <p:tavLst>
                                        <p:tav tm="0">
                                          <p:val>
                                            <p:strVal val="0-#ppt_w/2"/>
                                          </p:val>
                                        </p:tav>
                                        <p:tav tm="100000">
                                          <p:val>
                                            <p:strVal val="#ppt_x"/>
                                          </p:val>
                                        </p:tav>
                                      </p:tavLst>
                                    </p:anim>
                                    <p:anim calcmode="lin" valueType="num">
                                      <p:cBhvr additive="base">
                                        <p:cTn id="32" dur="500" fill="hold"/>
                                        <p:tgtEl>
                                          <p:spTgt spid="252"/>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39"/>
                                        </p:tgtEl>
                                        <p:attrNameLst>
                                          <p:attrName>style.visibility</p:attrName>
                                        </p:attrNameLst>
                                      </p:cBhvr>
                                      <p:to>
                                        <p:strVal val="visible"/>
                                      </p:to>
                                    </p:set>
                                    <p:anim calcmode="lin" valueType="num">
                                      <p:cBhvr additive="base">
                                        <p:cTn id="37" dur="500" fill="hold"/>
                                        <p:tgtEl>
                                          <p:spTgt spid="239"/>
                                        </p:tgtEl>
                                        <p:attrNameLst>
                                          <p:attrName>ppt_x</p:attrName>
                                        </p:attrNameLst>
                                      </p:cBhvr>
                                      <p:tavLst>
                                        <p:tav tm="0">
                                          <p:val>
                                            <p:strVal val="0-#ppt_w/2"/>
                                          </p:val>
                                        </p:tav>
                                        <p:tav tm="100000">
                                          <p:val>
                                            <p:strVal val="#ppt_x"/>
                                          </p:val>
                                        </p:tav>
                                      </p:tavLst>
                                    </p:anim>
                                    <p:anim calcmode="lin" valueType="num">
                                      <p:cBhvr additive="base">
                                        <p:cTn id="38" dur="500" fill="hold"/>
                                        <p:tgtEl>
                                          <p:spTgt spid="23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26"/>
                                        </p:tgtEl>
                                        <p:attrNameLst>
                                          <p:attrName>style.visibility</p:attrName>
                                        </p:attrNameLst>
                                      </p:cBhvr>
                                      <p:to>
                                        <p:strVal val="visible"/>
                                      </p:to>
                                    </p:set>
                                    <p:anim calcmode="lin" valueType="num">
                                      <p:cBhvr additive="base">
                                        <p:cTn id="43" dur="500" fill="hold"/>
                                        <p:tgtEl>
                                          <p:spTgt spid="226"/>
                                        </p:tgtEl>
                                        <p:attrNameLst>
                                          <p:attrName>ppt_x</p:attrName>
                                        </p:attrNameLst>
                                      </p:cBhvr>
                                      <p:tavLst>
                                        <p:tav tm="0">
                                          <p:val>
                                            <p:strVal val="0-#ppt_w/2"/>
                                          </p:val>
                                        </p:tav>
                                        <p:tav tm="100000">
                                          <p:val>
                                            <p:strVal val="#ppt_x"/>
                                          </p:val>
                                        </p:tav>
                                      </p:tavLst>
                                    </p:anim>
                                    <p:anim calcmode="lin" valueType="num">
                                      <p:cBhvr additive="base">
                                        <p:cTn id="44" dur="500" fill="hold"/>
                                        <p:tgtEl>
                                          <p:spTgt spid="2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7A28C4-DC2A-40B3-B132-98BC2F21256D}"/>
              </a:ext>
            </a:extLst>
          </p:cNvPr>
          <p:cNvGrpSpPr/>
          <p:nvPr/>
        </p:nvGrpSpPr>
        <p:grpSpPr>
          <a:xfrm>
            <a:off x="8787826" y="4827446"/>
            <a:ext cx="1905007" cy="1905007"/>
            <a:chOff x="8787826" y="4827446"/>
            <a:chExt cx="1905007" cy="1905007"/>
          </a:xfrm>
        </p:grpSpPr>
        <p:sp>
          <p:nvSpPr>
            <p:cNvPr id="8" name="Frame 7">
              <a:extLst>
                <a:ext uri="{FF2B5EF4-FFF2-40B4-BE49-F238E27FC236}">
                  <a16:creationId xmlns:a16="http://schemas.microsoft.com/office/drawing/2014/main" id="{F851CAA9-6228-46D3-985A-8E5A1F31969B}"/>
                </a:ext>
              </a:extLst>
            </p:cNvPr>
            <p:cNvSpPr/>
            <p:nvPr/>
          </p:nvSpPr>
          <p:spPr>
            <a:xfrm>
              <a:off x="8787826" y="4827446"/>
              <a:ext cx="1905007" cy="1905007"/>
            </a:xfrm>
            <a:prstGeom prst="frame">
              <a:avLst>
                <a:gd name="adj1" fmla="val 14797"/>
              </a:avLst>
            </a:prstGeom>
            <a:solidFill>
              <a:srgbClr val="9900CC"/>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Rectangle 10">
              <a:extLst>
                <a:ext uri="{FF2B5EF4-FFF2-40B4-BE49-F238E27FC236}">
                  <a16:creationId xmlns:a16="http://schemas.microsoft.com/office/drawing/2014/main" id="{AA2BB633-214C-4EBC-8362-58E50A6CD731}"/>
                </a:ext>
              </a:extLst>
            </p:cNvPr>
            <p:cNvSpPr/>
            <p:nvPr/>
          </p:nvSpPr>
          <p:spPr>
            <a:xfrm>
              <a:off x="9410132" y="5143435"/>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Head with gears">
              <a:extLst>
                <a:ext uri="{FF2B5EF4-FFF2-40B4-BE49-F238E27FC236}">
                  <a16:creationId xmlns:a16="http://schemas.microsoft.com/office/drawing/2014/main" id="{C41D6AEB-8DBB-4066-9D01-C2AD8FD6B4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30961" y="5412625"/>
              <a:ext cx="640080" cy="640080"/>
            </a:xfrm>
            <a:prstGeom prst="rect">
              <a:avLst/>
            </a:prstGeom>
            <a:scene3d>
              <a:camera prst="isometricOffAxis2Left"/>
              <a:lightRig rig="threePt" dir="t"/>
            </a:scene3d>
          </p:spPr>
        </p:pic>
      </p:grpSp>
      <p:sp>
        <p:nvSpPr>
          <p:cNvPr id="18" name="TextBox 17">
            <a:extLst>
              <a:ext uri="{FF2B5EF4-FFF2-40B4-BE49-F238E27FC236}">
                <a16:creationId xmlns:a16="http://schemas.microsoft.com/office/drawing/2014/main" id="{1CCA3FD4-4C1C-4525-AE8F-FE90ABF7E611}"/>
              </a:ext>
            </a:extLst>
          </p:cNvPr>
          <p:cNvSpPr txBox="1"/>
          <p:nvPr/>
        </p:nvSpPr>
        <p:spPr>
          <a:xfrm>
            <a:off x="5800725" y="1805508"/>
            <a:ext cx="2984759" cy="369332"/>
          </a:xfrm>
          <a:prstGeom prst="rect">
            <a:avLst/>
          </a:prstGeom>
          <a:noFill/>
        </p:spPr>
        <p:txBody>
          <a:bodyPr wrap="square" rtlCol="0">
            <a:spAutoFit/>
          </a:bodyPr>
          <a:lstStyle/>
          <a:p>
            <a:pPr algn="r"/>
            <a:r>
              <a:rPr lang="ar-SY" b="1" dirty="0">
                <a:solidFill>
                  <a:srgbClr val="FF9900"/>
                </a:solidFill>
                <a:latin typeface="Century Gothic" panose="020B0502020202020204" pitchFamily="34" charset="0"/>
              </a:rPr>
              <a:t>الجهود الوطنية لتنويع الاقتصاد:</a:t>
            </a:r>
            <a:endParaRPr lang="en-US" b="1" dirty="0">
              <a:solidFill>
                <a:srgbClr val="FF9900"/>
              </a:solidFill>
              <a:latin typeface="Century Gothic" panose="020B0502020202020204" pitchFamily="34" charset="0"/>
            </a:endParaRPr>
          </a:p>
        </p:txBody>
      </p:sp>
      <p:sp>
        <p:nvSpPr>
          <p:cNvPr id="19" name="TextBox 18">
            <a:extLst>
              <a:ext uri="{FF2B5EF4-FFF2-40B4-BE49-F238E27FC236}">
                <a16:creationId xmlns:a16="http://schemas.microsoft.com/office/drawing/2014/main" id="{AB96FEDA-B927-4D92-89D5-75761265E707}"/>
              </a:ext>
            </a:extLst>
          </p:cNvPr>
          <p:cNvSpPr txBox="1"/>
          <p:nvPr/>
        </p:nvSpPr>
        <p:spPr>
          <a:xfrm>
            <a:off x="655023" y="1760499"/>
            <a:ext cx="5709223" cy="646331"/>
          </a:xfrm>
          <a:prstGeom prst="rect">
            <a:avLst/>
          </a:prstGeom>
          <a:noFill/>
        </p:spPr>
        <p:txBody>
          <a:bodyPr wrap="square" rtlCol="0">
            <a:spAutoFit/>
          </a:bodyPr>
          <a:lstStyle/>
          <a:p>
            <a:pPr algn="r"/>
            <a:r>
              <a:rPr lang="ar-SY" dirty="0">
                <a:latin typeface="Century Gothic" panose="020B0502020202020204" pitchFamily="34" charset="0"/>
              </a:rPr>
              <a:t>أقر مجلس الوزراء إستراتيجية الدولة لتطوير الاقتصاد السعودي وفق رؤية 2030</a:t>
            </a:r>
          </a:p>
        </p:txBody>
      </p:sp>
      <p:sp>
        <p:nvSpPr>
          <p:cNvPr id="20" name="TextBox 19">
            <a:extLst>
              <a:ext uri="{FF2B5EF4-FFF2-40B4-BE49-F238E27FC236}">
                <a16:creationId xmlns:a16="http://schemas.microsoft.com/office/drawing/2014/main" id="{C72BD120-1237-412F-B5C8-FD3E5C55624C}"/>
              </a:ext>
            </a:extLst>
          </p:cNvPr>
          <p:cNvSpPr txBox="1"/>
          <p:nvPr/>
        </p:nvSpPr>
        <p:spPr>
          <a:xfrm>
            <a:off x="5695950" y="3547150"/>
            <a:ext cx="3200400" cy="369332"/>
          </a:xfrm>
          <a:prstGeom prst="rect">
            <a:avLst/>
          </a:prstGeom>
          <a:noFill/>
        </p:spPr>
        <p:txBody>
          <a:bodyPr wrap="square" rtlCol="0">
            <a:spAutoFit/>
          </a:bodyPr>
          <a:lstStyle/>
          <a:p>
            <a:pPr algn="r"/>
            <a:r>
              <a:rPr lang="ar-SY" b="1" dirty="0">
                <a:solidFill>
                  <a:srgbClr val="33CCFF"/>
                </a:solidFill>
                <a:latin typeface="Century Gothic" panose="020B0502020202020204" pitchFamily="34" charset="0"/>
              </a:rPr>
              <a:t>الجهود الوطنية لتنويع الاقتصاد:</a:t>
            </a:r>
          </a:p>
        </p:txBody>
      </p:sp>
      <p:sp>
        <p:nvSpPr>
          <p:cNvPr id="21" name="TextBox 20">
            <a:extLst>
              <a:ext uri="{FF2B5EF4-FFF2-40B4-BE49-F238E27FC236}">
                <a16:creationId xmlns:a16="http://schemas.microsoft.com/office/drawing/2014/main" id="{C45B251C-D149-4081-842A-8B8570BBE91C}"/>
              </a:ext>
            </a:extLst>
          </p:cNvPr>
          <p:cNvSpPr txBox="1"/>
          <p:nvPr/>
        </p:nvSpPr>
        <p:spPr>
          <a:xfrm>
            <a:off x="1864817" y="3504028"/>
            <a:ext cx="4499429" cy="646331"/>
          </a:xfrm>
          <a:prstGeom prst="rect">
            <a:avLst/>
          </a:prstGeom>
          <a:noFill/>
        </p:spPr>
        <p:txBody>
          <a:bodyPr wrap="square" rtlCol="0">
            <a:spAutoFit/>
          </a:bodyPr>
          <a:lstStyle/>
          <a:p>
            <a:pPr algn="r"/>
            <a:r>
              <a:rPr lang="ar-SY" dirty="0">
                <a:latin typeface="Century Gothic" panose="020B0502020202020204" pitchFamily="34" charset="0"/>
              </a:rPr>
              <a:t> أشرف على إعدادها ومتابعتها صاحب السمو الملكي ولي العهد الأمير محمد بن سلمان بن عبدالعزيز</a:t>
            </a:r>
            <a:endParaRPr lang="en-US" dirty="0">
              <a:latin typeface="Century Gothic" panose="020B0502020202020204" pitchFamily="34" charset="0"/>
            </a:endParaRPr>
          </a:p>
        </p:txBody>
      </p:sp>
      <p:sp>
        <p:nvSpPr>
          <p:cNvPr id="22" name="TextBox 21">
            <a:extLst>
              <a:ext uri="{FF2B5EF4-FFF2-40B4-BE49-F238E27FC236}">
                <a16:creationId xmlns:a16="http://schemas.microsoft.com/office/drawing/2014/main" id="{CB20D5B9-EF7F-4084-B913-E7D025B8A8C7}"/>
              </a:ext>
            </a:extLst>
          </p:cNvPr>
          <p:cNvSpPr txBox="1"/>
          <p:nvPr/>
        </p:nvSpPr>
        <p:spPr>
          <a:xfrm>
            <a:off x="5800725" y="5315629"/>
            <a:ext cx="3095625" cy="369332"/>
          </a:xfrm>
          <a:prstGeom prst="rect">
            <a:avLst/>
          </a:prstGeom>
          <a:noFill/>
        </p:spPr>
        <p:txBody>
          <a:bodyPr wrap="square" rtlCol="0">
            <a:spAutoFit/>
          </a:bodyPr>
          <a:lstStyle/>
          <a:p>
            <a:pPr algn="r"/>
            <a:r>
              <a:rPr lang="ar-SY" b="1" dirty="0">
                <a:solidFill>
                  <a:srgbClr val="9900CC"/>
                </a:solidFill>
                <a:latin typeface="Century Gothic" panose="020B0502020202020204" pitchFamily="34" charset="0"/>
              </a:rPr>
              <a:t>الجهود الوطنية لتنويع الاقتصاد:</a:t>
            </a:r>
          </a:p>
        </p:txBody>
      </p:sp>
      <p:sp>
        <p:nvSpPr>
          <p:cNvPr id="23" name="TextBox 22">
            <a:extLst>
              <a:ext uri="{FF2B5EF4-FFF2-40B4-BE49-F238E27FC236}">
                <a16:creationId xmlns:a16="http://schemas.microsoft.com/office/drawing/2014/main" id="{BBF4782B-4378-4155-940C-C191C8766443}"/>
              </a:ext>
            </a:extLst>
          </p:cNvPr>
          <p:cNvSpPr txBox="1"/>
          <p:nvPr/>
        </p:nvSpPr>
        <p:spPr>
          <a:xfrm>
            <a:off x="427903" y="5259164"/>
            <a:ext cx="5936343" cy="646331"/>
          </a:xfrm>
          <a:prstGeom prst="rect">
            <a:avLst/>
          </a:prstGeom>
          <a:noFill/>
        </p:spPr>
        <p:txBody>
          <a:bodyPr wrap="square" rtlCol="0">
            <a:spAutoFit/>
          </a:bodyPr>
          <a:lstStyle/>
          <a:p>
            <a:pPr algn="r"/>
            <a:r>
              <a:rPr lang="ar-SY" dirty="0">
                <a:latin typeface="Century Gothic" panose="020B0502020202020204" pitchFamily="34" charset="0"/>
              </a:rPr>
              <a:t>لتصبح إطاراً عاماً وتنظيمياً للسياسات الحكومية</a:t>
            </a:r>
          </a:p>
          <a:p>
            <a:pPr algn="r"/>
            <a:r>
              <a:rPr lang="ar-SY" dirty="0">
                <a:latin typeface="Century Gothic" panose="020B0502020202020204" pitchFamily="34" charset="0"/>
              </a:rPr>
              <a:t>الرامية إلى تحقيق إصالحات كثيرة، منها تنويع االقتصاد المحلي</a:t>
            </a:r>
            <a:endParaRPr lang="en-US" dirty="0">
              <a:latin typeface="Century Gothic" panose="020B0502020202020204" pitchFamily="34" charset="0"/>
            </a:endParaRPr>
          </a:p>
        </p:txBody>
      </p:sp>
      <p:cxnSp>
        <p:nvCxnSpPr>
          <p:cNvPr id="25" name="Straight Arrow Connector 24">
            <a:extLst>
              <a:ext uri="{FF2B5EF4-FFF2-40B4-BE49-F238E27FC236}">
                <a16:creationId xmlns:a16="http://schemas.microsoft.com/office/drawing/2014/main" id="{7236FBB6-A4FC-4544-AA7E-6247BF07CF75}"/>
              </a:ext>
            </a:extLst>
          </p:cNvPr>
          <p:cNvCxnSpPr>
            <a:cxnSpLocks/>
          </p:cNvCxnSpPr>
          <p:nvPr/>
        </p:nvCxnSpPr>
        <p:spPr>
          <a:xfrm flipH="1">
            <a:off x="6530678" y="2158904"/>
            <a:ext cx="1965622" cy="0"/>
          </a:xfrm>
          <a:prstGeom prst="straightConnector1">
            <a:avLst/>
          </a:prstGeom>
          <a:ln>
            <a:solidFill>
              <a:srgbClr val="FF99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38FD9BF-2A3A-443A-83CA-4A679E6E1689}"/>
              </a:ext>
            </a:extLst>
          </p:cNvPr>
          <p:cNvCxnSpPr>
            <a:cxnSpLocks/>
          </p:cNvCxnSpPr>
          <p:nvPr/>
        </p:nvCxnSpPr>
        <p:spPr>
          <a:xfrm flipH="1">
            <a:off x="6530678" y="3875654"/>
            <a:ext cx="1965622" cy="0"/>
          </a:xfrm>
          <a:prstGeom prst="straightConnector1">
            <a:avLst/>
          </a:prstGeom>
          <a:ln>
            <a:solidFill>
              <a:srgbClr val="33CCF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A6D044F-F777-428C-AB36-2C7378A58283}"/>
              </a:ext>
            </a:extLst>
          </p:cNvPr>
          <p:cNvCxnSpPr>
            <a:cxnSpLocks/>
          </p:cNvCxnSpPr>
          <p:nvPr/>
        </p:nvCxnSpPr>
        <p:spPr>
          <a:xfrm flipH="1">
            <a:off x="6530678" y="5685722"/>
            <a:ext cx="1812654" cy="0"/>
          </a:xfrm>
          <a:prstGeom prst="straightConnector1">
            <a:avLst/>
          </a:prstGeom>
          <a:ln>
            <a:solidFill>
              <a:srgbClr val="9900CC"/>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D6C46D03-C357-4DE3-862A-D1357C985C1B}"/>
              </a:ext>
            </a:extLst>
          </p:cNvPr>
          <p:cNvGrpSpPr/>
          <p:nvPr/>
        </p:nvGrpSpPr>
        <p:grpSpPr>
          <a:xfrm>
            <a:off x="8417715" y="2850074"/>
            <a:ext cx="1763485" cy="1763485"/>
            <a:chOff x="8417715" y="2850074"/>
            <a:chExt cx="1763485" cy="1763485"/>
          </a:xfrm>
        </p:grpSpPr>
        <p:sp>
          <p:nvSpPr>
            <p:cNvPr id="6" name="Frame 5">
              <a:extLst>
                <a:ext uri="{FF2B5EF4-FFF2-40B4-BE49-F238E27FC236}">
                  <a16:creationId xmlns:a16="http://schemas.microsoft.com/office/drawing/2014/main" id="{3C41DED4-FC13-4971-A445-8A4EFB6A1617}"/>
                </a:ext>
              </a:extLst>
            </p:cNvPr>
            <p:cNvSpPr/>
            <p:nvPr/>
          </p:nvSpPr>
          <p:spPr>
            <a:xfrm>
              <a:off x="8417715" y="2850074"/>
              <a:ext cx="1763485" cy="1763485"/>
            </a:xfrm>
            <a:prstGeom prst="frame">
              <a:avLst>
                <a:gd name="adj1" fmla="val 14797"/>
              </a:avLst>
            </a:prstGeom>
            <a:solidFill>
              <a:srgbClr val="33CCFF"/>
            </a:solidFill>
            <a:ln>
              <a:noFill/>
            </a:ln>
            <a:scene3d>
              <a:camera prst="isometricOffAxis1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B23941E4-D955-45AB-BDB8-30EE2932D449}"/>
                </a:ext>
              </a:extLst>
            </p:cNvPr>
            <p:cNvSpPr/>
            <p:nvPr/>
          </p:nvSpPr>
          <p:spPr>
            <a:xfrm>
              <a:off x="8678875" y="3117124"/>
              <a:ext cx="1232036" cy="1229363"/>
            </a:xfrm>
            <a:prstGeom prst="rect">
              <a:avLst/>
            </a:prstGeom>
            <a:solidFill>
              <a:schemeClr val="bg1">
                <a:lumMod val="95000"/>
              </a:schemeClr>
            </a:solidFill>
            <a:ln>
              <a:noFill/>
            </a:ln>
            <a:effectLst/>
            <a:scene3d>
              <a:camera prst="isometricOffAxis1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Presentation with pie chart">
              <a:extLst>
                <a:ext uri="{FF2B5EF4-FFF2-40B4-BE49-F238E27FC236}">
                  <a16:creationId xmlns:a16="http://schemas.microsoft.com/office/drawing/2014/main" id="{1A2E6B73-2A70-4F37-82AF-5172C954C7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68503" y="3504028"/>
              <a:ext cx="640080" cy="640080"/>
            </a:xfrm>
            <a:prstGeom prst="rect">
              <a:avLst/>
            </a:prstGeom>
            <a:scene3d>
              <a:camera prst="isometricOffAxis1Left"/>
              <a:lightRig rig="threePt" dir="t"/>
            </a:scene3d>
          </p:spPr>
        </p:pic>
      </p:grpSp>
      <p:grpSp>
        <p:nvGrpSpPr>
          <p:cNvPr id="2" name="Group 1">
            <a:extLst>
              <a:ext uri="{FF2B5EF4-FFF2-40B4-BE49-F238E27FC236}">
                <a16:creationId xmlns:a16="http://schemas.microsoft.com/office/drawing/2014/main" id="{29BA398D-206E-40B1-BB46-14B90BDEFFBD}"/>
              </a:ext>
            </a:extLst>
          </p:cNvPr>
          <p:cNvGrpSpPr/>
          <p:nvPr/>
        </p:nvGrpSpPr>
        <p:grpSpPr>
          <a:xfrm>
            <a:off x="8787826" y="1151260"/>
            <a:ext cx="1763485" cy="1763485"/>
            <a:chOff x="8787826" y="1151260"/>
            <a:chExt cx="1763485" cy="1763485"/>
          </a:xfrm>
        </p:grpSpPr>
        <p:sp>
          <p:nvSpPr>
            <p:cNvPr id="5" name="Frame 4">
              <a:extLst>
                <a:ext uri="{FF2B5EF4-FFF2-40B4-BE49-F238E27FC236}">
                  <a16:creationId xmlns:a16="http://schemas.microsoft.com/office/drawing/2014/main" id="{7A3644DF-E6C8-4304-BE91-06A0F31E0384}"/>
                </a:ext>
              </a:extLst>
            </p:cNvPr>
            <p:cNvSpPr/>
            <p:nvPr/>
          </p:nvSpPr>
          <p:spPr>
            <a:xfrm>
              <a:off x="8787826" y="1151260"/>
              <a:ext cx="1763485" cy="1763485"/>
            </a:xfrm>
            <a:prstGeom prst="frame">
              <a:avLst>
                <a:gd name="adj1" fmla="val 14797"/>
              </a:avLst>
            </a:prstGeom>
            <a:solidFill>
              <a:srgbClr val="FF9900"/>
            </a:solidFill>
            <a:ln>
              <a:noFill/>
            </a:ln>
            <a:scene3d>
              <a:camera prst="isometricOffAxis2Left"/>
              <a:lightRig rig="threePt" dir="t"/>
            </a:scene3d>
            <a:sp3d extrusionH="11430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F46122-0DBC-4741-A1A5-B97C0B3ED2D1}"/>
                </a:ext>
              </a:extLst>
            </p:cNvPr>
            <p:cNvSpPr/>
            <p:nvPr/>
          </p:nvSpPr>
          <p:spPr>
            <a:xfrm>
              <a:off x="9280405" y="1437242"/>
              <a:ext cx="986972" cy="1101272"/>
            </a:xfrm>
            <a:prstGeom prst="rect">
              <a:avLst/>
            </a:prstGeom>
            <a:solidFill>
              <a:schemeClr val="bg1">
                <a:lumMod val="95000"/>
              </a:schemeClr>
            </a:solidFill>
            <a:ln>
              <a:noFill/>
            </a:ln>
            <a:effectLst/>
            <a:scene3d>
              <a:camera prst="isometricOffAxis2Left"/>
              <a:lightRig rig="threePt" dir="t"/>
            </a:scene3d>
            <a:sp3d extrusionH="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descr="Bullseye">
              <a:extLst>
                <a:ext uri="{FF2B5EF4-FFF2-40B4-BE49-F238E27FC236}">
                  <a16:creationId xmlns:a16="http://schemas.microsoft.com/office/drawing/2014/main" id="{886DF49D-724C-4249-8131-2D71C9A7353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42151" y="1711848"/>
              <a:ext cx="640080" cy="640080"/>
            </a:xfrm>
            <a:prstGeom prst="rect">
              <a:avLst/>
            </a:prstGeom>
            <a:scene3d>
              <a:camera prst="isometricOffAxis2Left"/>
              <a:lightRig rig="threePt" dir="t"/>
            </a:scene3d>
          </p:spPr>
        </p:pic>
      </p:grpSp>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183272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14:presetBounceEnd="52000">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14:bounceEnd="52000">
                                          <p:cBhvr additive="base">
                                            <p:cTn id="13" dur="500" fill="hold"/>
                                            <p:tgtEl>
                                              <p:spTgt spid="7"/>
                                            </p:tgtEl>
                                            <p:attrNameLst>
                                              <p:attrName>ppt_x</p:attrName>
                                            </p:attrNameLst>
                                          </p:cBhvr>
                                          <p:tavLst>
                                            <p:tav tm="0">
                                              <p:val>
                                                <p:strVal val="#ppt_x"/>
                                              </p:val>
                                            </p:tav>
                                            <p:tav tm="100000">
                                              <p:val>
                                                <p:strVal val="#ppt_x"/>
                                              </p:val>
                                            </p:tav>
                                          </p:tavLst>
                                        </p:anim>
                                        <p:anim calcmode="lin" valueType="num" p14:bounceEnd="52000">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14:presetBounceEnd="52000">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14:bounceEnd="52000">
                                          <p:cBhvr additive="base">
                                            <p:cTn id="19" dur="500" fill="hold"/>
                                            <p:tgtEl>
                                              <p:spTgt spid="3"/>
                                            </p:tgtEl>
                                            <p:attrNameLst>
                                              <p:attrName>ppt_x</p:attrName>
                                            </p:attrNameLst>
                                          </p:cBhvr>
                                          <p:tavLst>
                                            <p:tav tm="0">
                                              <p:val>
                                                <p:strVal val="#ppt_x"/>
                                              </p:val>
                                            </p:tav>
                                            <p:tav tm="100000">
                                              <p:val>
                                                <p:strVal val="#ppt_x"/>
                                              </p:val>
                                            </p:tav>
                                          </p:tavLst>
                                        </p:anim>
                                        <p:anim calcmode="lin" valueType="num" p14:bounceEnd="52000">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14:presetBounceEnd="52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2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2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500"/>
                                </p:stCondLst>
                                <p:childTnLst>
                                  <p:par>
                                    <p:cTn id="28" presetID="17" presetClass="entr" presetSubtype="2"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ppt_x</p:attrName>
                                            </p:attrNameLst>
                                          </p:cBhvr>
                                          <p:tavLst>
                                            <p:tav tm="0">
                                              <p:val>
                                                <p:strVal val="#ppt_x+#ppt_w/2"/>
                                              </p:val>
                                            </p:tav>
                                            <p:tav tm="100000">
                                              <p:val>
                                                <p:strVal val="#ppt_x"/>
                                              </p:val>
                                            </p:tav>
                                          </p:tavLst>
                                        </p:anim>
                                        <p:anim calcmode="lin" valueType="num">
                                          <p:cBhvr>
                                            <p:cTn id="31" dur="500" fill="hold"/>
                                            <p:tgtEl>
                                              <p:spTgt spid="18"/>
                                            </p:tgtEl>
                                            <p:attrNameLst>
                                              <p:attrName>ppt_y</p:attrName>
                                            </p:attrNameLst>
                                          </p:cBhvr>
                                          <p:tavLst>
                                            <p:tav tm="0">
                                              <p:val>
                                                <p:strVal val="#ppt_y"/>
                                              </p:val>
                                            </p:tav>
                                            <p:tav tm="100000">
                                              <p:val>
                                                <p:strVal val="#ppt_y"/>
                                              </p:val>
                                            </p:tav>
                                          </p:tavLst>
                                        </p:anim>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strVal val="#ppt_h"/>
                                              </p:val>
                                            </p:tav>
                                            <p:tav tm="100000">
                                              <p:val>
                                                <p:strVal val="#ppt_h"/>
                                              </p:val>
                                            </p:tav>
                                          </p:tavLst>
                                        </p:anim>
                                      </p:childTnLst>
                                    </p:cTn>
                                  </p:par>
                                  <p:par>
                                    <p:cTn id="34" presetID="17" presetClass="entr" presetSubtype="2"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ppt_w/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 calcmode="lin" valueType="num">
                                          <p:cBhvr>
                                            <p:cTn id="38" dur="500" fill="hold"/>
                                            <p:tgtEl>
                                              <p:spTgt spid="25"/>
                                            </p:tgtEl>
                                            <p:attrNameLst>
                                              <p:attrName>ppt_w</p:attrName>
                                            </p:attrNameLst>
                                          </p:cBhvr>
                                          <p:tavLst>
                                            <p:tav tm="0">
                                              <p:val>
                                                <p:fltVal val="0"/>
                                              </p:val>
                                            </p:tav>
                                            <p:tav tm="100000">
                                              <p:val>
                                                <p:strVal val="#ppt_w"/>
                                              </p:val>
                                            </p:tav>
                                          </p:tavLst>
                                        </p:anim>
                                        <p:anim calcmode="lin" valueType="num">
                                          <p:cBhvr>
                                            <p:cTn id="39" dur="500" fill="hold"/>
                                            <p:tgtEl>
                                              <p:spTgt spid="25"/>
                                            </p:tgtEl>
                                            <p:attrNameLst>
                                              <p:attrName>ppt_h</p:attrName>
                                            </p:attrNameLst>
                                          </p:cBhvr>
                                          <p:tavLst>
                                            <p:tav tm="0">
                                              <p:val>
                                                <p:strVal val="#ppt_h"/>
                                              </p:val>
                                            </p:tav>
                                            <p:tav tm="100000">
                                              <p:val>
                                                <p:strVal val="#ppt_h"/>
                                              </p:val>
                                            </p:tav>
                                          </p:tavLst>
                                        </p:anim>
                                      </p:childTnLst>
                                    </p:cTn>
                                  </p:par>
                                  <p:par>
                                    <p:cTn id="40" presetID="17"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ppt_x</p:attrName>
                                            </p:attrNameLst>
                                          </p:cBhvr>
                                          <p:tavLst>
                                            <p:tav tm="0">
                                              <p:val>
                                                <p:strVal val="#ppt_x"/>
                                              </p:val>
                                            </p:tav>
                                            <p:tav tm="100000">
                                              <p:val>
                                                <p:strVal val="#ppt_x"/>
                                              </p:val>
                                            </p:tav>
                                          </p:tavLst>
                                        </p:anim>
                                        <p:anim calcmode="lin" valueType="num">
                                          <p:cBhvr>
                                            <p:cTn id="43" dur="500" fill="hold"/>
                                            <p:tgtEl>
                                              <p:spTgt spid="19"/>
                                            </p:tgtEl>
                                            <p:attrNameLst>
                                              <p:attrName>ppt_y</p:attrName>
                                            </p:attrNameLst>
                                          </p:cBhvr>
                                          <p:tavLst>
                                            <p:tav tm="0">
                                              <p:val>
                                                <p:strVal val="#ppt_y-#ppt_h/2"/>
                                              </p:val>
                                            </p:tav>
                                            <p:tav tm="100000">
                                              <p:val>
                                                <p:strVal val="#ppt_y"/>
                                              </p:val>
                                            </p:tav>
                                          </p:tavLst>
                                        </p:anim>
                                        <p:anim calcmode="lin" valueType="num">
                                          <p:cBhvr>
                                            <p:cTn id="44" dur="500" fill="hold"/>
                                            <p:tgtEl>
                                              <p:spTgt spid="19"/>
                                            </p:tgtEl>
                                            <p:attrNameLst>
                                              <p:attrName>ppt_w</p:attrName>
                                            </p:attrNameLst>
                                          </p:cBhvr>
                                          <p:tavLst>
                                            <p:tav tm="0">
                                              <p:val>
                                                <p:strVal val="#ppt_w"/>
                                              </p:val>
                                            </p:tav>
                                            <p:tav tm="100000">
                                              <p:val>
                                                <p:strVal val="#ppt_w"/>
                                              </p:val>
                                            </p:tav>
                                          </p:tavLst>
                                        </p:anim>
                                        <p:anim calcmode="lin" valueType="num">
                                          <p:cBhvr>
                                            <p:cTn id="45" dur="50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ppt_x</p:attrName>
                                            </p:attrNameLst>
                                          </p:cBhvr>
                                          <p:tavLst>
                                            <p:tav tm="0">
                                              <p:val>
                                                <p:strVal val="#ppt_x+#ppt_w/2"/>
                                              </p:val>
                                            </p:tav>
                                            <p:tav tm="100000">
                                              <p:val>
                                                <p:strVal val="#ppt_x"/>
                                              </p:val>
                                            </p:tav>
                                          </p:tavLst>
                                        </p:anim>
                                        <p:anim calcmode="lin" valueType="num">
                                          <p:cBhvr>
                                            <p:cTn id="50" dur="500" fill="hold"/>
                                            <p:tgtEl>
                                              <p:spTgt spid="20"/>
                                            </p:tgtEl>
                                            <p:attrNameLst>
                                              <p:attrName>ppt_y</p:attrName>
                                            </p:attrNameLst>
                                          </p:cBhvr>
                                          <p:tavLst>
                                            <p:tav tm="0">
                                              <p:val>
                                                <p:strVal val="#ppt_y"/>
                                              </p:val>
                                            </p:tav>
                                            <p:tav tm="100000">
                                              <p:val>
                                                <p:strVal val="#ppt_y"/>
                                              </p:val>
                                            </p:tav>
                                          </p:tavLst>
                                        </p:anim>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strVal val="#ppt_h"/>
                                              </p:val>
                                            </p:tav>
                                            <p:tav tm="100000">
                                              <p:val>
                                                <p:strVal val="#ppt_h"/>
                                              </p:val>
                                            </p:tav>
                                          </p:tavLst>
                                        </p:anim>
                                      </p:childTnLst>
                                    </p:cTn>
                                  </p:par>
                                  <p:par>
                                    <p:cTn id="53" presetID="17" presetClass="entr" presetSubtype="2" fill="hold" nodeType="with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ppt_x</p:attrName>
                                            </p:attrNameLst>
                                          </p:cBhvr>
                                          <p:tavLst>
                                            <p:tav tm="0">
                                              <p:val>
                                                <p:strVal val="#ppt_x+#ppt_w/2"/>
                                              </p:val>
                                            </p:tav>
                                            <p:tav tm="100000">
                                              <p:val>
                                                <p:strVal val="#ppt_x"/>
                                              </p:val>
                                            </p:tav>
                                          </p:tavLst>
                                        </p:anim>
                                        <p:anim calcmode="lin" valueType="num">
                                          <p:cBhvr>
                                            <p:cTn id="56" dur="500" fill="hold"/>
                                            <p:tgtEl>
                                              <p:spTgt spid="27"/>
                                            </p:tgtEl>
                                            <p:attrNameLst>
                                              <p:attrName>ppt_y</p:attrName>
                                            </p:attrNameLst>
                                          </p:cBhvr>
                                          <p:tavLst>
                                            <p:tav tm="0">
                                              <p:val>
                                                <p:strVal val="#ppt_y"/>
                                              </p:val>
                                            </p:tav>
                                            <p:tav tm="100000">
                                              <p:val>
                                                <p:strVal val="#ppt_y"/>
                                              </p:val>
                                            </p:tav>
                                          </p:tavLst>
                                        </p:anim>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strVal val="#ppt_h"/>
                                              </p:val>
                                            </p:tav>
                                            <p:tav tm="100000">
                                              <p:val>
                                                <p:strVal val="#ppt_h"/>
                                              </p:val>
                                            </p:tav>
                                          </p:tavLst>
                                        </p:anim>
                                      </p:childTnLst>
                                    </p:cTn>
                                  </p:par>
                                  <p:par>
                                    <p:cTn id="59" presetID="17" presetClass="entr" presetSubtype="1"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p:cTn id="61" dur="500" fill="hold"/>
                                            <p:tgtEl>
                                              <p:spTgt spid="21"/>
                                            </p:tgtEl>
                                            <p:attrNameLst>
                                              <p:attrName>ppt_x</p:attrName>
                                            </p:attrNameLst>
                                          </p:cBhvr>
                                          <p:tavLst>
                                            <p:tav tm="0">
                                              <p:val>
                                                <p:strVal val="#ppt_x"/>
                                              </p:val>
                                            </p:tav>
                                            <p:tav tm="100000">
                                              <p:val>
                                                <p:strVal val="#ppt_x"/>
                                              </p:val>
                                            </p:tav>
                                          </p:tavLst>
                                        </p:anim>
                                        <p:anim calcmode="lin" valueType="num">
                                          <p:cBhvr>
                                            <p:cTn id="62" dur="500" fill="hold"/>
                                            <p:tgtEl>
                                              <p:spTgt spid="21"/>
                                            </p:tgtEl>
                                            <p:attrNameLst>
                                              <p:attrName>ppt_y</p:attrName>
                                            </p:attrNameLst>
                                          </p:cBhvr>
                                          <p:tavLst>
                                            <p:tav tm="0">
                                              <p:val>
                                                <p:strVal val="#ppt_y-#ppt_h/2"/>
                                              </p:val>
                                            </p:tav>
                                            <p:tav tm="100000">
                                              <p:val>
                                                <p:strVal val="#ppt_y"/>
                                              </p:val>
                                            </p:tav>
                                          </p:tavLst>
                                        </p:anim>
                                        <p:anim calcmode="lin" valueType="num">
                                          <p:cBhvr>
                                            <p:cTn id="63" dur="500" fill="hold"/>
                                            <p:tgtEl>
                                              <p:spTgt spid="21"/>
                                            </p:tgtEl>
                                            <p:attrNameLst>
                                              <p:attrName>ppt_w</p:attrName>
                                            </p:attrNameLst>
                                          </p:cBhvr>
                                          <p:tavLst>
                                            <p:tav tm="0">
                                              <p:val>
                                                <p:strVal val="#ppt_w"/>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1500"/>
                                </p:stCondLst>
                                <p:childTnLst>
                                  <p:par>
                                    <p:cTn id="66" presetID="17" presetClass="entr" presetSubtype="2"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ppt_x</p:attrName>
                                            </p:attrNameLst>
                                          </p:cBhvr>
                                          <p:tavLst>
                                            <p:tav tm="0">
                                              <p:val>
                                                <p:strVal val="#ppt_x+#ppt_w/2"/>
                                              </p:val>
                                            </p:tav>
                                            <p:tav tm="100000">
                                              <p:val>
                                                <p:strVal val="#ppt_x"/>
                                              </p:val>
                                            </p:tav>
                                          </p:tavLst>
                                        </p:anim>
                                        <p:anim calcmode="lin" valueType="num">
                                          <p:cBhvr>
                                            <p:cTn id="69" dur="500" fill="hold"/>
                                            <p:tgtEl>
                                              <p:spTgt spid="22"/>
                                            </p:tgtEl>
                                            <p:attrNameLst>
                                              <p:attrName>ppt_y</p:attrName>
                                            </p:attrNameLst>
                                          </p:cBhvr>
                                          <p:tavLst>
                                            <p:tav tm="0">
                                              <p:val>
                                                <p:strVal val="#ppt_y"/>
                                              </p:val>
                                            </p:tav>
                                            <p:tav tm="100000">
                                              <p:val>
                                                <p:strVal val="#ppt_y"/>
                                              </p:val>
                                            </p:tav>
                                          </p:tavLst>
                                        </p:anim>
                                        <p:anim calcmode="lin" valueType="num">
                                          <p:cBhvr>
                                            <p:cTn id="70" dur="500" fill="hold"/>
                                            <p:tgtEl>
                                              <p:spTgt spid="22"/>
                                            </p:tgtEl>
                                            <p:attrNameLst>
                                              <p:attrName>ppt_w</p:attrName>
                                            </p:attrNameLst>
                                          </p:cBhvr>
                                          <p:tavLst>
                                            <p:tav tm="0">
                                              <p:val>
                                                <p:fltVal val="0"/>
                                              </p:val>
                                            </p:tav>
                                            <p:tav tm="100000">
                                              <p:val>
                                                <p:strVal val="#ppt_w"/>
                                              </p:val>
                                            </p:tav>
                                          </p:tavLst>
                                        </p:anim>
                                        <p:anim calcmode="lin" valueType="num">
                                          <p:cBhvr>
                                            <p:cTn id="71" dur="500" fill="hold"/>
                                            <p:tgtEl>
                                              <p:spTgt spid="22"/>
                                            </p:tgtEl>
                                            <p:attrNameLst>
                                              <p:attrName>ppt_h</p:attrName>
                                            </p:attrNameLst>
                                          </p:cBhvr>
                                          <p:tavLst>
                                            <p:tav tm="0">
                                              <p:val>
                                                <p:strVal val="#ppt_h"/>
                                              </p:val>
                                            </p:tav>
                                            <p:tav tm="100000">
                                              <p:val>
                                                <p:strVal val="#ppt_h"/>
                                              </p:val>
                                            </p:tav>
                                          </p:tavLst>
                                        </p:anim>
                                      </p:childTnLst>
                                    </p:cTn>
                                  </p:par>
                                  <p:par>
                                    <p:cTn id="72" presetID="17" presetClass="entr" presetSubtype="2"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ppt_x</p:attrName>
                                            </p:attrNameLst>
                                          </p:cBhvr>
                                          <p:tavLst>
                                            <p:tav tm="0">
                                              <p:val>
                                                <p:strVal val="#ppt_x+#ppt_w/2"/>
                                              </p:val>
                                            </p:tav>
                                            <p:tav tm="100000">
                                              <p:val>
                                                <p:strVal val="#ppt_x"/>
                                              </p:val>
                                            </p:tav>
                                          </p:tavLst>
                                        </p:anim>
                                        <p:anim calcmode="lin" valueType="num">
                                          <p:cBhvr>
                                            <p:cTn id="75" dur="500" fill="hold"/>
                                            <p:tgtEl>
                                              <p:spTgt spid="28"/>
                                            </p:tgtEl>
                                            <p:attrNameLst>
                                              <p:attrName>ppt_y</p:attrName>
                                            </p:attrNameLst>
                                          </p:cBhvr>
                                          <p:tavLst>
                                            <p:tav tm="0">
                                              <p:val>
                                                <p:strVal val="#ppt_y"/>
                                              </p:val>
                                            </p:tav>
                                            <p:tav tm="100000">
                                              <p:val>
                                                <p:strVal val="#ppt_y"/>
                                              </p:val>
                                            </p:tav>
                                          </p:tavLst>
                                        </p:anim>
                                        <p:anim calcmode="lin" valueType="num">
                                          <p:cBhvr>
                                            <p:cTn id="76" dur="500" fill="hold"/>
                                            <p:tgtEl>
                                              <p:spTgt spid="28"/>
                                            </p:tgtEl>
                                            <p:attrNameLst>
                                              <p:attrName>ppt_w</p:attrName>
                                            </p:attrNameLst>
                                          </p:cBhvr>
                                          <p:tavLst>
                                            <p:tav tm="0">
                                              <p:val>
                                                <p:fltVal val="0"/>
                                              </p:val>
                                            </p:tav>
                                            <p:tav tm="100000">
                                              <p:val>
                                                <p:strVal val="#ppt_w"/>
                                              </p:val>
                                            </p:tav>
                                          </p:tavLst>
                                        </p:anim>
                                        <p:anim calcmode="lin" valueType="num">
                                          <p:cBhvr>
                                            <p:cTn id="77" dur="500" fill="hold"/>
                                            <p:tgtEl>
                                              <p:spTgt spid="28"/>
                                            </p:tgtEl>
                                            <p:attrNameLst>
                                              <p:attrName>ppt_h</p:attrName>
                                            </p:attrNameLst>
                                          </p:cBhvr>
                                          <p:tavLst>
                                            <p:tav tm="0">
                                              <p:val>
                                                <p:strVal val="#ppt_h"/>
                                              </p:val>
                                            </p:tav>
                                            <p:tav tm="100000">
                                              <p:val>
                                                <p:strVal val="#ppt_h"/>
                                              </p:val>
                                            </p:tav>
                                          </p:tavLst>
                                        </p:anim>
                                      </p:childTnLst>
                                    </p:cTn>
                                  </p:par>
                                  <p:par>
                                    <p:cTn id="78" presetID="17" presetClass="entr" presetSubtype="1"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ppt_h/2"/>
                                              </p:val>
                                            </p:tav>
                                            <p:tav tm="100000">
                                              <p:val>
                                                <p:strVal val="#ppt_y"/>
                                              </p:val>
                                            </p:tav>
                                          </p:tavLst>
                                        </p:anim>
                                        <p:anim calcmode="lin" valueType="num">
                                          <p:cBhvr>
                                            <p:cTn id="82" dur="500" fill="hold"/>
                                            <p:tgtEl>
                                              <p:spTgt spid="23"/>
                                            </p:tgtEl>
                                            <p:attrNameLst>
                                              <p:attrName>ppt_w</p:attrName>
                                            </p:attrNameLst>
                                          </p:cBhvr>
                                          <p:tavLst>
                                            <p:tav tm="0">
                                              <p:val>
                                                <p:strVal val="#ppt_w"/>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163" t="32877" r="28846" b="33562"/>
          <a:stretch/>
        </p:blipFill>
        <p:spPr bwMode="auto">
          <a:xfrm>
            <a:off x="3916680" y="3246118"/>
            <a:ext cx="3930727" cy="180974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71988" b="77773"/>
          <a:stretch/>
        </p:blipFill>
        <p:spPr bwMode="auto">
          <a:xfrm>
            <a:off x="7897375" y="1351391"/>
            <a:ext cx="2353346" cy="11993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Rectangle 4">
            <a:extLst>
              <a:ext uri="{FF2B5EF4-FFF2-40B4-BE49-F238E27FC236}">
                <a16:creationId xmlns:a16="http://schemas.microsoft.com/office/drawing/2014/main" id="{53A4D272-4D2B-4890-B13F-527A33FDCC57}"/>
              </a:ext>
            </a:extLst>
          </p:cNvPr>
          <p:cNvSpPr/>
          <p:nvPr/>
        </p:nvSpPr>
        <p:spPr>
          <a:xfrm>
            <a:off x="-472430" y="0"/>
            <a:ext cx="900333" cy="6857999"/>
          </a:xfrm>
          <a:prstGeom prst="rect">
            <a:avLst/>
          </a:prstGeom>
          <a:solidFill>
            <a:srgbClr val="242424"/>
          </a:solidFill>
          <a:ln>
            <a:noFill/>
          </a:ln>
          <a:effectLst>
            <a:outerShdw blurRad="101600" dist="165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مجموعة 43"/>
          <p:cNvGrpSpPr/>
          <p:nvPr/>
        </p:nvGrpSpPr>
        <p:grpSpPr>
          <a:xfrm>
            <a:off x="338813" y="22303"/>
            <a:ext cx="8201466" cy="1128959"/>
            <a:chOff x="338813" y="22303"/>
            <a:chExt cx="8201466" cy="1128959"/>
          </a:xfrm>
        </p:grpSpPr>
        <p:grpSp>
          <p:nvGrpSpPr>
            <p:cNvPr id="45" name="مجموعة 44"/>
            <p:cNvGrpSpPr/>
            <p:nvPr/>
          </p:nvGrpSpPr>
          <p:grpSpPr>
            <a:xfrm>
              <a:off x="338813" y="22303"/>
              <a:ext cx="1704537" cy="1128957"/>
              <a:chOff x="338813" y="22303"/>
              <a:chExt cx="1704537" cy="1128957"/>
            </a:xfrm>
          </p:grpSpPr>
          <p:sp>
            <p:nvSpPr>
              <p:cNvPr id="56" name="Rectangle: Top Corners Rounded 29">
                <a:extLst>
                  <a:ext uri="{FF2B5EF4-FFF2-40B4-BE49-F238E27FC236}">
                    <a16:creationId xmlns:a16="http://schemas.microsoft.com/office/drawing/2014/main" id="{631B49C5-0FBE-4201-9055-096469E92B96}"/>
                  </a:ext>
                </a:extLst>
              </p:cNvPr>
              <p:cNvSpPr/>
              <p:nvPr/>
            </p:nvSpPr>
            <p:spPr>
              <a:xfrm rot="5400000">
                <a:off x="626603" y="-265487"/>
                <a:ext cx="1128957" cy="1704537"/>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37">
                <a:extLst>
                  <a:ext uri="{FF2B5EF4-FFF2-40B4-BE49-F238E27FC236}">
                    <a16:creationId xmlns:a16="http://schemas.microsoft.com/office/drawing/2014/main" id="{76D10162-9574-43DF-BF02-F3BAB5FBC542}"/>
                  </a:ext>
                </a:extLst>
              </p:cNvPr>
              <p:cNvSpPr txBox="1"/>
              <p:nvPr/>
            </p:nvSpPr>
            <p:spPr>
              <a:xfrm flipH="1">
                <a:off x="746600" y="84303"/>
                <a:ext cx="839724" cy="830997"/>
              </a:xfrm>
              <a:prstGeom prst="rect">
                <a:avLst/>
              </a:prstGeom>
              <a:noFill/>
            </p:spPr>
            <p:txBody>
              <a:bodyPr wrap="square" rtlCol="0">
                <a:spAutoFit/>
              </a:bodyPr>
              <a:lstStyle/>
              <a:p>
                <a:pPr algn="ctr"/>
                <a:r>
                  <a:rPr lang="ar-SY" sz="2400" b="1" dirty="0">
                    <a:latin typeface="Century Gothic" panose="020B0502020202020204" pitchFamily="34" charset="0"/>
                  </a:rPr>
                  <a:t>الوحدة</a:t>
                </a:r>
              </a:p>
              <a:p>
                <a:pPr algn="ctr"/>
                <a:r>
                  <a:rPr lang="ar-SY" sz="2400" b="1" dirty="0">
                    <a:latin typeface="Century Gothic" panose="020B0502020202020204" pitchFamily="34" charset="0"/>
                  </a:rPr>
                  <a:t>9</a:t>
                </a:r>
                <a:endParaRPr lang="en-US" sz="2400" b="1" dirty="0">
                  <a:latin typeface="Century Gothic" panose="020B0502020202020204" pitchFamily="34" charset="0"/>
                </a:endParaRPr>
              </a:p>
            </p:txBody>
          </p:sp>
        </p:grpSp>
        <p:grpSp>
          <p:nvGrpSpPr>
            <p:cNvPr id="46" name="مجموعة 45"/>
            <p:cNvGrpSpPr/>
            <p:nvPr/>
          </p:nvGrpSpPr>
          <p:grpSpPr>
            <a:xfrm>
              <a:off x="2350491" y="22303"/>
              <a:ext cx="6189788" cy="1128959"/>
              <a:chOff x="2350491" y="22303"/>
              <a:chExt cx="6189788" cy="1128959"/>
            </a:xfrm>
          </p:grpSpPr>
          <p:sp>
            <p:nvSpPr>
              <p:cNvPr id="51" name="Rectangle: Top Corners Rounded 30">
                <a:extLst>
                  <a:ext uri="{FF2B5EF4-FFF2-40B4-BE49-F238E27FC236}">
                    <a16:creationId xmlns:a16="http://schemas.microsoft.com/office/drawing/2014/main" id="{1615A45F-6CC8-48D9-B779-27E337B16F12}"/>
                  </a:ext>
                </a:extLst>
              </p:cNvPr>
              <p:cNvSpPr/>
              <p:nvPr/>
            </p:nvSpPr>
            <p:spPr>
              <a:xfrm rot="16200000" flipH="1">
                <a:off x="4880905" y="-2508111"/>
                <a:ext cx="1128959" cy="6189788"/>
              </a:xfrm>
              <a:prstGeom prst="round2SameRect">
                <a:avLst>
                  <a:gd name="adj1" fmla="val 50000"/>
                  <a:gd name="adj2" fmla="val 0"/>
                </a:avLst>
              </a:prstGeom>
              <a:solidFill>
                <a:srgbClr val="DFDFD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Graphic 2" descr="Thought bubble">
                <a:extLst>
                  <a:ext uri="{FF2B5EF4-FFF2-40B4-BE49-F238E27FC236}">
                    <a16:creationId xmlns:a16="http://schemas.microsoft.com/office/drawing/2014/main" id="{1BC5C56D-BC9C-4A5D-9ACC-9B354DB22762}"/>
                  </a:ext>
                </a:extLst>
              </p:cNvPr>
              <p:cNvPicPr>
                <a:picLocks/>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2771001" y="356747"/>
                <a:ext cx="640080" cy="640080"/>
              </a:xfrm>
              <a:prstGeom prst="rect">
                <a:avLst/>
              </a:prstGeom>
            </p:spPr>
          </p:pic>
          <p:grpSp>
            <p:nvGrpSpPr>
              <p:cNvPr id="53" name="Group 52">
                <a:extLst>
                  <a:ext uri="{FF2B5EF4-FFF2-40B4-BE49-F238E27FC236}">
                    <a16:creationId xmlns:a16="http://schemas.microsoft.com/office/drawing/2014/main" id="{27984296-FF80-419E-8703-5280B5AB1741}"/>
                  </a:ext>
                </a:extLst>
              </p:cNvPr>
              <p:cNvGrpSpPr/>
              <p:nvPr/>
            </p:nvGrpSpPr>
            <p:grpSpPr>
              <a:xfrm>
                <a:off x="3380210" y="165530"/>
                <a:ext cx="5116090" cy="912112"/>
                <a:chOff x="5162561" y="1484950"/>
                <a:chExt cx="5116090" cy="912112"/>
              </a:xfrm>
            </p:grpSpPr>
            <p:sp>
              <p:nvSpPr>
                <p:cNvPr id="54" name="TextBox 53">
                  <a:extLst>
                    <a:ext uri="{FF2B5EF4-FFF2-40B4-BE49-F238E27FC236}">
                      <a16:creationId xmlns:a16="http://schemas.microsoft.com/office/drawing/2014/main" id="{701AC4C7-0CAE-4E74-837A-DAAF1873AD88}"/>
                    </a:ext>
                  </a:extLst>
                </p:cNvPr>
                <p:cNvSpPr txBox="1"/>
                <p:nvPr/>
              </p:nvSpPr>
              <p:spPr>
                <a:xfrm>
                  <a:off x="7737497" y="1484950"/>
                  <a:ext cx="2541154" cy="369332"/>
                </a:xfrm>
                <a:prstGeom prst="rect">
                  <a:avLst/>
                </a:prstGeom>
                <a:noFill/>
              </p:spPr>
              <p:txBody>
                <a:bodyPr wrap="square" rtlCol="0">
                  <a:spAutoFit/>
                </a:bodyPr>
                <a:lstStyle/>
                <a:p>
                  <a:pPr algn="r"/>
                  <a:r>
                    <a:rPr lang="ar-SY" b="1" dirty="0">
                      <a:latin typeface="Century Gothic" panose="020B0502020202020204" pitchFamily="34" charset="0"/>
                    </a:rPr>
                    <a:t>الدرس الخامس عشر</a:t>
                  </a:r>
                  <a:endParaRPr lang="en-US" b="1" dirty="0">
                    <a:latin typeface="Century Gothic" panose="020B0502020202020204" pitchFamily="34" charset="0"/>
                  </a:endParaRPr>
                </a:p>
              </p:txBody>
            </p:sp>
            <p:sp>
              <p:nvSpPr>
                <p:cNvPr id="55" name="TextBox 54">
                  <a:extLst>
                    <a:ext uri="{FF2B5EF4-FFF2-40B4-BE49-F238E27FC236}">
                      <a16:creationId xmlns:a16="http://schemas.microsoft.com/office/drawing/2014/main" id="{77083AD1-19E7-47DD-AD18-FA3E1ABEF6F5}"/>
                    </a:ext>
                  </a:extLst>
                </p:cNvPr>
                <p:cNvSpPr txBox="1"/>
                <p:nvPr/>
              </p:nvSpPr>
              <p:spPr>
                <a:xfrm>
                  <a:off x="5162561" y="1812287"/>
                  <a:ext cx="5116090" cy="584775"/>
                </a:xfrm>
                <a:prstGeom prst="rect">
                  <a:avLst/>
                </a:prstGeom>
                <a:noFill/>
              </p:spPr>
              <p:txBody>
                <a:bodyPr wrap="square" rtlCol="0">
                  <a:spAutoFit/>
                </a:bodyPr>
                <a:lstStyle/>
                <a:p>
                  <a:pPr algn="r"/>
                  <a:r>
                    <a:rPr lang="ar-SY" sz="3200" dirty="0">
                      <a:latin typeface="Century Gothic" panose="020B0502020202020204" pitchFamily="34" charset="0"/>
                    </a:rPr>
                    <a:t>النشاط الاقتصادي</a:t>
                  </a:r>
                </a:p>
              </p:txBody>
            </p:sp>
          </p:grpSp>
        </p:grpSp>
        <p:grpSp>
          <p:nvGrpSpPr>
            <p:cNvPr id="47" name="Group 31">
              <a:extLst>
                <a:ext uri="{FF2B5EF4-FFF2-40B4-BE49-F238E27FC236}">
                  <a16:creationId xmlns:a16="http://schemas.microsoft.com/office/drawing/2014/main" id="{558FC709-40A8-4347-9BA6-97072B4914BD}"/>
                </a:ext>
              </a:extLst>
            </p:cNvPr>
            <p:cNvGrpSpPr/>
            <p:nvPr/>
          </p:nvGrpSpPr>
          <p:grpSpPr>
            <a:xfrm flipH="1">
              <a:off x="1665860" y="455392"/>
              <a:ext cx="1074076" cy="327224"/>
              <a:chOff x="3454205" y="1667025"/>
              <a:chExt cx="1074076" cy="239151"/>
            </a:xfrm>
          </p:grpSpPr>
          <p:sp>
            <p:nvSpPr>
              <p:cNvPr id="48" name="Oval 32">
                <a:extLst>
                  <a:ext uri="{FF2B5EF4-FFF2-40B4-BE49-F238E27FC236}">
                    <a16:creationId xmlns:a16="http://schemas.microsoft.com/office/drawing/2014/main" id="{5BEA08B9-E1AA-45E6-B4A0-E998EFD2A2A9}"/>
                  </a:ext>
                </a:extLst>
              </p:cNvPr>
              <p:cNvSpPr/>
              <p:nvPr/>
            </p:nvSpPr>
            <p:spPr>
              <a:xfrm>
                <a:off x="3454205" y="1667025"/>
                <a:ext cx="329184" cy="239151"/>
              </a:xfrm>
              <a:prstGeom prst="ellipse">
                <a:avLst/>
              </a:prstGeom>
              <a:solidFill>
                <a:srgbClr val="242424"/>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33">
                <a:extLst>
                  <a:ext uri="{FF2B5EF4-FFF2-40B4-BE49-F238E27FC236}">
                    <a16:creationId xmlns:a16="http://schemas.microsoft.com/office/drawing/2014/main" id="{9B9975C1-C883-4A1D-B21C-3FD74A13B06D}"/>
                  </a:ext>
                </a:extLst>
              </p:cNvPr>
              <p:cNvSpPr/>
              <p:nvPr/>
            </p:nvSpPr>
            <p:spPr>
              <a:xfrm>
                <a:off x="4199097" y="1667025"/>
                <a:ext cx="329184" cy="239151"/>
              </a:xfrm>
              <a:prstGeom prst="ellipse">
                <a:avLst/>
              </a:prstGeom>
              <a:solidFill>
                <a:srgbClr val="242424"/>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Terminator 34">
                <a:extLst>
                  <a:ext uri="{FF2B5EF4-FFF2-40B4-BE49-F238E27FC236}">
                    <a16:creationId xmlns:a16="http://schemas.microsoft.com/office/drawing/2014/main" id="{84E51706-921F-43BA-B6DC-29748803BC71}"/>
                  </a:ext>
                </a:extLst>
              </p:cNvPr>
              <p:cNvSpPr/>
              <p:nvPr/>
            </p:nvSpPr>
            <p:spPr>
              <a:xfrm>
                <a:off x="3587675" y="1706363"/>
                <a:ext cx="821029" cy="164592"/>
              </a:xfrm>
              <a:prstGeom prst="flowChartTerminator">
                <a:avLst/>
              </a:prstGeom>
              <a:gradFill>
                <a:gsLst>
                  <a:gs pos="98230">
                    <a:srgbClr val="242424"/>
                  </a:gs>
                  <a:gs pos="85000">
                    <a:schemeClr val="bg1">
                      <a:lumMod val="65000"/>
                    </a:schemeClr>
                  </a:gs>
                  <a:gs pos="3540">
                    <a:srgbClr val="242424"/>
                  </a:gs>
                  <a:gs pos="19000">
                    <a:schemeClr val="bg1">
                      <a:lumMod val="50000"/>
                    </a:schemeClr>
                  </a:gs>
                  <a:gs pos="56000">
                    <a:schemeClr val="bg1"/>
                  </a:gs>
                </a:gsLst>
                <a:lin ang="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8" name="Rectangle 5">
            <a:extLst>
              <a:ext uri="{FF2B5EF4-FFF2-40B4-BE49-F238E27FC236}">
                <a16:creationId xmlns:a16="http://schemas.microsoft.com/office/drawing/2014/main" id="{1F827C7E-4449-437A-B9AF-C2C0DB477F00}"/>
              </a:ext>
            </a:extLst>
          </p:cNvPr>
          <p:cNvSpPr/>
          <p:nvPr/>
        </p:nvSpPr>
        <p:spPr>
          <a:xfrm>
            <a:off x="-1682247" y="0"/>
            <a:ext cx="2107808" cy="6858000"/>
          </a:xfrm>
          <a:prstGeom prst="rect">
            <a:avLst/>
          </a:prstGeom>
          <a:solidFill>
            <a:srgbClr val="4545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77773" r="72676" b="4237"/>
          <a:stretch/>
        </p:blipFill>
        <p:spPr bwMode="auto">
          <a:xfrm>
            <a:off x="1858656" y="5772944"/>
            <a:ext cx="2197042" cy="9707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r="10471" b="22110"/>
          <a:stretch/>
        </p:blipFill>
        <p:spPr bwMode="auto">
          <a:xfrm>
            <a:off x="1858657" y="1465691"/>
            <a:ext cx="2058023" cy="42029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7">
            <a:extLst>
              <a:ext uri="{28A0092B-C50C-407E-A947-70E740481C1C}">
                <a14:useLocalDpi xmlns:a14="http://schemas.microsoft.com/office/drawing/2010/main" val="0"/>
              </a:ext>
            </a:extLst>
          </a:blip>
          <a:srcRect t="22242"/>
          <a:stretch/>
        </p:blipFill>
        <p:spPr bwMode="auto">
          <a:xfrm>
            <a:off x="7897375" y="2662236"/>
            <a:ext cx="2352675" cy="41957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53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ppt_x"/>
                                          </p:val>
                                        </p:tav>
                                        <p:tav tm="100000">
                                          <p:val>
                                            <p:strVal val="#ppt_x"/>
                                          </p:val>
                                        </p:tav>
                                      </p:tavLst>
                                    </p:anim>
                                    <p:anim calcmode="lin" valueType="num">
                                      <p:cBhvr additive="base">
                                        <p:cTn id="20" dur="500" fill="hold"/>
                                        <p:tgtEl>
                                          <p:spTgt spid="307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6"/>
                                        </p:tgtEl>
                                        <p:attrNameLst>
                                          <p:attrName>style.visibility</p:attrName>
                                        </p:attrNameLst>
                                      </p:cBhvr>
                                      <p:to>
                                        <p:strVal val="visible"/>
                                      </p:to>
                                    </p:set>
                                    <p:anim calcmode="lin" valueType="num">
                                      <p:cBhvr additive="base">
                                        <p:cTn id="25" dur="500" fill="hold"/>
                                        <p:tgtEl>
                                          <p:spTgt spid="3076"/>
                                        </p:tgtEl>
                                        <p:attrNameLst>
                                          <p:attrName>ppt_x</p:attrName>
                                        </p:attrNameLst>
                                      </p:cBhvr>
                                      <p:tavLst>
                                        <p:tav tm="0">
                                          <p:val>
                                            <p:strVal val="#ppt_x"/>
                                          </p:val>
                                        </p:tav>
                                        <p:tav tm="100000">
                                          <p:val>
                                            <p:strVal val="#ppt_x"/>
                                          </p:val>
                                        </p:tav>
                                      </p:tavLst>
                                    </p:anim>
                                    <p:anim calcmode="lin" valueType="num">
                                      <p:cBhvr additive="base">
                                        <p:cTn id="26"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ppt_x"/>
                                          </p:val>
                                        </p:tav>
                                        <p:tav tm="100000">
                                          <p:val>
                                            <p:strVal val="#ppt_x"/>
                                          </p:val>
                                        </p:tav>
                                      </p:tavLst>
                                    </p:anim>
                                    <p:anim calcmode="lin" valueType="num">
                                      <p:cBhvr additive="base">
                                        <p:cTn id="3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nodeType="clickEffect">
                                  <p:stCondLst>
                                    <p:cond delay="0"/>
                                  </p:stCondLst>
                                  <p:childTnLst>
                                    <p:set>
                                      <p:cBhvr>
                                        <p:cTn id="36" dur="1" fill="hold">
                                          <p:stCondLst>
                                            <p:cond delay="0"/>
                                          </p:stCondLst>
                                        </p:cTn>
                                        <p:tgtEl>
                                          <p:spTgt spid="3075"/>
                                        </p:tgtEl>
                                        <p:attrNameLst>
                                          <p:attrName>style.visibility</p:attrName>
                                        </p:attrNameLst>
                                      </p:cBhvr>
                                      <p:to>
                                        <p:strVal val="visible"/>
                                      </p:to>
                                    </p:set>
                                    <p:anim calcmode="lin" valueType="num">
                                      <p:cBhvr additive="base">
                                        <p:cTn id="37" dur="500" fill="hold"/>
                                        <p:tgtEl>
                                          <p:spTgt spid="3075"/>
                                        </p:tgtEl>
                                        <p:attrNameLst>
                                          <p:attrName>ppt_x</p:attrName>
                                        </p:attrNameLst>
                                      </p:cBhvr>
                                      <p:tavLst>
                                        <p:tav tm="0">
                                          <p:val>
                                            <p:strVal val="#ppt_x"/>
                                          </p:val>
                                        </p:tav>
                                        <p:tav tm="100000">
                                          <p:val>
                                            <p:strVal val="#ppt_x"/>
                                          </p:val>
                                        </p:tav>
                                      </p:tavLst>
                                    </p:anim>
                                    <p:anim calcmode="lin" valueType="num">
                                      <p:cBhvr additive="base">
                                        <p:cTn id="3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1245</TotalTime>
  <Words>758</Words>
  <Application>Microsoft Office PowerPoint</Application>
  <PresentationFormat>شاشة عريضة</PresentationFormat>
  <Paragraphs>157</Paragraphs>
  <Slides>17</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17</vt:i4>
      </vt:variant>
    </vt:vector>
  </HeadingPairs>
  <TitlesOfParts>
    <vt:vector size="26" baseType="lpstr">
      <vt:lpstr>Arial</vt:lpstr>
      <vt:lpstr>Calibri</vt:lpstr>
      <vt:lpstr>Calibri Light</vt:lpstr>
      <vt:lpstr>Century Gothic</vt:lpstr>
      <vt:lpstr>Cooper Black</vt:lpstr>
      <vt:lpstr>Hand Of Sean</vt:lpstr>
      <vt:lpstr>Open Sans</vt:lpstr>
      <vt:lpstr>Oswald</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duha omar</dc:creator>
  <cp:lastModifiedBy>حمود حاتم الناصر</cp:lastModifiedBy>
  <cp:revision>815</cp:revision>
  <dcterms:created xsi:type="dcterms:W3CDTF">2020-11-11T11:02:52Z</dcterms:created>
  <dcterms:modified xsi:type="dcterms:W3CDTF">2021-01-24T22:59:21Z</dcterms:modified>
</cp:coreProperties>
</file>