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24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8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1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7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7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4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EB84-5DDD-4AE4-B235-4BC8A4E7BFA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420D-2ED6-43AD-BB73-7E5D03D2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4624" t="15625" r="36571" b="22579"/>
          <a:stretch/>
        </p:blipFill>
        <p:spPr>
          <a:xfrm>
            <a:off x="3371581" y="266699"/>
            <a:ext cx="5296169" cy="6388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2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8975" t="37128" r="30380" b="29947"/>
          <a:stretch/>
        </p:blipFill>
        <p:spPr>
          <a:xfrm>
            <a:off x="7121644" y="2106250"/>
            <a:ext cx="4822706" cy="43243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0" y="717001"/>
            <a:ext cx="4614862" cy="2778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3605212"/>
            <a:ext cx="4614863" cy="2825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وسيلة شرح على شكل سحابة 5"/>
          <p:cNvSpPr/>
          <p:nvPr/>
        </p:nvSpPr>
        <p:spPr>
          <a:xfrm>
            <a:off x="6552931" y="361949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كيف تتحول الطاقة؟</a:t>
            </a:r>
            <a:endParaRPr lang="en-US" sz="36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598461" y="-42851"/>
            <a:ext cx="1983347" cy="23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5905" t="48561" r="52566" b="43304"/>
          <a:stretch/>
        </p:blipFill>
        <p:spPr>
          <a:xfrm>
            <a:off x="6674095" y="5355239"/>
            <a:ext cx="5055924" cy="1074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5905" t="31002" r="52566" b="50546"/>
          <a:stretch/>
        </p:blipFill>
        <p:spPr>
          <a:xfrm>
            <a:off x="7270088" y="2757178"/>
            <a:ext cx="4322370" cy="208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5905" t="15030" r="52566" b="67510"/>
          <a:stretch/>
        </p:blipFill>
        <p:spPr>
          <a:xfrm>
            <a:off x="7358743" y="500743"/>
            <a:ext cx="4233715" cy="193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0000" l="8333" r="90000">
                        <a14:foregroundMark x1="71333" y1="29000" x2="74667" y2="85333"/>
                        <a14:foregroundMark x1="61667" y1="83667" x2="58333" y2="86333"/>
                        <a14:foregroundMark x1="76000" y1="48667" x2="80000" y2="53333"/>
                        <a14:foregroundMark x1="37333" y1="78333" x2="37333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06" y="500743"/>
            <a:ext cx="4416994" cy="441699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6" y="3931251"/>
            <a:ext cx="1676400" cy="2847975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7953829" y="1364343"/>
            <a:ext cx="1248228" cy="47897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917541" y="3816723"/>
            <a:ext cx="1248228" cy="47897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/>
          <a:srcRect l="28359" t="75744" r="57920" b="20684"/>
          <a:stretch/>
        </p:blipFill>
        <p:spPr>
          <a:xfrm>
            <a:off x="1766419" y="5543923"/>
            <a:ext cx="4760685" cy="6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3635" t="15449" r="44688" b="6910"/>
          <a:stretch/>
        </p:blipFill>
        <p:spPr>
          <a:xfrm>
            <a:off x="4160489" y="261657"/>
            <a:ext cx="3909454" cy="61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4526" t="19675" r="36076" b="15537"/>
          <a:stretch/>
        </p:blipFill>
        <p:spPr>
          <a:xfrm>
            <a:off x="3323772" y="441357"/>
            <a:ext cx="4932199" cy="61112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54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2348" t="16682" r="34393" b="7967"/>
          <a:stretch/>
        </p:blipFill>
        <p:spPr>
          <a:xfrm>
            <a:off x="3552525" y="244958"/>
            <a:ext cx="4981875" cy="6345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5288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6310" t="52862" r="46569" b="8847"/>
          <a:stretch/>
        </p:blipFill>
        <p:spPr>
          <a:xfrm>
            <a:off x="6035508" y="1753538"/>
            <a:ext cx="5319250" cy="4222259"/>
          </a:xfrm>
          <a:prstGeom prst="rect">
            <a:avLst/>
          </a:prstGeom>
        </p:spPr>
      </p:pic>
      <p:sp>
        <p:nvSpPr>
          <p:cNvPr id="3" name="وسيلة شرح على شكل سحابة 2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مفهوم الشغل؟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74" y="2112135"/>
            <a:ext cx="3257550" cy="195416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4" y="4366072"/>
            <a:ext cx="3263899" cy="199609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/>
          <a:srcRect l="48977" t="55766" r="24100" b="36664"/>
          <a:stretch/>
        </p:blipFill>
        <p:spPr>
          <a:xfrm>
            <a:off x="6362163" y="5995114"/>
            <a:ext cx="4992595" cy="5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3731" t="35197" r="22713" b="44586"/>
          <a:stretch/>
        </p:blipFill>
        <p:spPr>
          <a:xfrm>
            <a:off x="6606175" y="3866277"/>
            <a:ext cx="4365939" cy="147892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8" b="27084"/>
          <a:stretch/>
        </p:blipFill>
        <p:spPr>
          <a:xfrm>
            <a:off x="6705496" y="2356834"/>
            <a:ext cx="4372585" cy="1159099"/>
          </a:xfrm>
          <a:prstGeom prst="rect">
            <a:avLst/>
          </a:prstGeom>
        </p:spPr>
      </p:pic>
      <p:sp>
        <p:nvSpPr>
          <p:cNvPr id="5" name="وسيلة شرح على شكل سحابة 4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مفهوم الطاقة؟</a:t>
            </a:r>
            <a:endParaRPr lang="en-US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22" y="2794715"/>
            <a:ext cx="2143125" cy="214312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7" y="4010025"/>
            <a:ext cx="1676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12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70" r="7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38" y="278719"/>
            <a:ext cx="2514600" cy="18192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78719"/>
            <a:ext cx="2619375" cy="17430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5023123"/>
            <a:ext cx="3105150" cy="14763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1" y="4300537"/>
            <a:ext cx="2047875" cy="2238375"/>
          </a:xfrm>
          <a:prstGeom prst="rect">
            <a:avLst/>
          </a:prstGeom>
        </p:spPr>
      </p:pic>
      <p:sp>
        <p:nvSpPr>
          <p:cNvPr id="7" name="مخطط انسيابي: معالجة متعاقبة 6"/>
          <p:cNvSpPr/>
          <p:nvPr/>
        </p:nvSpPr>
        <p:spPr>
          <a:xfrm>
            <a:off x="10169818" y="4300537"/>
            <a:ext cx="1698172" cy="5515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الطاقة المغناطيسية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10169818" y="2207985"/>
            <a:ext cx="1698172" cy="5515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الطاقة الكيميائية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160791" y="2028825"/>
            <a:ext cx="1698172" cy="5515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الطاقة النووية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160791" y="3914775"/>
            <a:ext cx="1698172" cy="5515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tx1"/>
                </a:solidFill>
              </a:rPr>
              <a:t>الطاقة الحركية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4453004" y="278719"/>
            <a:ext cx="4110812" cy="139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b="1" dirty="0" smtClean="0"/>
              <a:t>أشكال الطاقة</a:t>
            </a:r>
            <a:endParaRPr lang="en-US" sz="4800" b="1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16" y="1787524"/>
            <a:ext cx="5634784" cy="32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25</Words>
  <Application>Microsoft Office PowerPoint</Application>
  <PresentationFormat>شاشة عريضة</PresentationFormat>
  <Paragraphs>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10</cp:revision>
  <dcterms:created xsi:type="dcterms:W3CDTF">2021-01-19T14:16:35Z</dcterms:created>
  <dcterms:modified xsi:type="dcterms:W3CDTF">2021-01-19T21:21:05Z</dcterms:modified>
</cp:coreProperties>
</file>