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41" r:id="rId3"/>
    <p:sldId id="465" r:id="rId4"/>
    <p:sldId id="466" r:id="rId5"/>
    <p:sldId id="335" r:id="rId6"/>
    <p:sldId id="437" r:id="rId7"/>
    <p:sldId id="446" r:id="rId8"/>
    <p:sldId id="467" r:id="rId9"/>
    <p:sldId id="411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464"/>
      </p:cViewPr>
      <p:guideLst>
        <p:guide orient="horz" pos="2183"/>
        <p:guide pos="3840"/>
        <p:guide orient="horz" pos="1552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13/06/1442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267218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10167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حلم النبي محمد صلى الله عليه و 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82180"/>
            <a:chOff x="538318" y="1529365"/>
            <a:chExt cx="2658769" cy="11061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29365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170159" y="1942553"/>
              <a:ext cx="1386020" cy="692930"/>
              <a:chOff x="3681798" y="5400344"/>
              <a:chExt cx="1386020" cy="6929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00344"/>
                <a:ext cx="114785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681798" y="5625296"/>
                <a:ext cx="1386020" cy="46797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صلى الله عليه و سلم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348010" y="173608"/>
            <a:ext cx="371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الحِلْمُ سَيِّدُ الأخلاقِ</a:t>
            </a:r>
          </a:p>
        </p:txBody>
      </p:sp>
      <p:sp>
        <p:nvSpPr>
          <p:cNvPr id="52" name="Rectangle: Top Corners Rounded 5">
            <a:extLst>
              <a:ext uri="{FF2B5EF4-FFF2-40B4-BE49-F238E27FC236}">
                <a16:creationId xmlns:a16="http://schemas.microsoft.com/office/drawing/2014/main" id="{2D8283D6-0FFC-43FA-B5DB-DC395D8FADC5}"/>
              </a:ext>
            </a:extLst>
          </p:cNvPr>
          <p:cNvSpPr/>
          <p:nvPr/>
        </p:nvSpPr>
        <p:spPr>
          <a:xfrm rot="16200000">
            <a:off x="7789891" y="2980445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: Top Corners Rounded 11">
            <a:extLst>
              <a:ext uri="{FF2B5EF4-FFF2-40B4-BE49-F238E27FC236}">
                <a16:creationId xmlns:a16="http://schemas.microsoft.com/office/drawing/2014/main" id="{8BA80A45-03F2-47D3-8045-CDD2AB663D5E}"/>
              </a:ext>
            </a:extLst>
          </p:cNvPr>
          <p:cNvSpPr/>
          <p:nvPr/>
        </p:nvSpPr>
        <p:spPr>
          <a:xfrm rot="5400000">
            <a:off x="4908979" y="658355"/>
            <a:ext cx="3723861" cy="6574961"/>
          </a:xfrm>
          <a:prstGeom prst="round2SameRect">
            <a:avLst/>
          </a:prstGeom>
          <a:solidFill>
            <a:srgbClr val="FC7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3">
            <a:extLst>
              <a:ext uri="{FF2B5EF4-FFF2-40B4-BE49-F238E27FC236}">
                <a16:creationId xmlns:a16="http://schemas.microsoft.com/office/drawing/2014/main" id="{BEB9C61B-6E27-4402-80D2-D1B43853B48A}"/>
              </a:ext>
            </a:extLst>
          </p:cNvPr>
          <p:cNvGrpSpPr/>
          <p:nvPr/>
        </p:nvGrpSpPr>
        <p:grpSpPr>
          <a:xfrm>
            <a:off x="3553353" y="2687738"/>
            <a:ext cx="5589314" cy="2074523"/>
            <a:chOff x="3418443" y="2170902"/>
            <a:chExt cx="5589314" cy="2074523"/>
          </a:xfrm>
        </p:grpSpPr>
        <p:sp>
          <p:nvSpPr>
            <p:cNvPr id="55" name="TextBox 22">
              <a:extLst>
                <a:ext uri="{FF2B5EF4-FFF2-40B4-BE49-F238E27FC236}">
                  <a16:creationId xmlns:a16="http://schemas.microsoft.com/office/drawing/2014/main" id="{AFBD125B-DA58-49B2-AD57-71058FC9CD59}"/>
                </a:ext>
              </a:extLst>
            </p:cNvPr>
            <p:cNvSpPr txBox="1"/>
            <p:nvPr/>
          </p:nvSpPr>
          <p:spPr>
            <a:xfrm>
              <a:off x="3418443" y="2860430"/>
              <a:ext cx="558931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الحلمُ: التعقُّلُ والتثبُّتُ في الأمورِ وتركُ الغضب</a:t>
              </a:r>
            </a:p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وهو من الأخلاقِ الحسنةِ الرفيعةِ التي يسعى العقلاءُ لاكتسابها وتعويدِ نفوسهم عليها</a:t>
              </a:r>
              <a:endParaRPr lang="ar-SY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DBFA1A46-0093-403C-924A-CE483F8BA982}"/>
                </a:ext>
              </a:extLst>
            </p:cNvPr>
            <p:cNvSpPr txBox="1"/>
            <p:nvPr/>
          </p:nvSpPr>
          <p:spPr>
            <a:xfrm>
              <a:off x="5409547" y="2170902"/>
              <a:ext cx="28012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معنى الحلمُ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5" name="Rectangle: Top Corners Rounded 5">
            <a:extLst>
              <a:ext uri="{FF2B5EF4-FFF2-40B4-BE49-F238E27FC236}">
                <a16:creationId xmlns:a16="http://schemas.microsoft.com/office/drawing/2014/main" id="{81056A79-863E-4043-9E7B-BBD3C5FBFC79}"/>
              </a:ext>
            </a:extLst>
          </p:cNvPr>
          <p:cNvSpPr/>
          <p:nvPr/>
        </p:nvSpPr>
        <p:spPr>
          <a:xfrm rot="16200000">
            <a:off x="7599365" y="3236280"/>
            <a:ext cx="3836589" cy="1419109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Top Corners Rounded 5">
            <a:extLst>
              <a:ext uri="{FF2B5EF4-FFF2-40B4-BE49-F238E27FC236}">
                <a16:creationId xmlns:a16="http://schemas.microsoft.com/office/drawing/2014/main" id="{AE07B253-E77B-4535-9327-87E18CB5FA16}"/>
              </a:ext>
            </a:extLst>
          </p:cNvPr>
          <p:cNvSpPr/>
          <p:nvPr/>
        </p:nvSpPr>
        <p:spPr>
          <a:xfrm rot="16200000">
            <a:off x="7681241" y="2898333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DF6C03"/>
              </a:gs>
              <a:gs pos="30000">
                <a:srgbClr val="FC7F12"/>
              </a:gs>
              <a:gs pos="57000">
                <a:srgbClr val="FEB06A"/>
              </a:gs>
              <a:gs pos="100000">
                <a:srgbClr val="DF6C0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29">
            <a:extLst>
              <a:ext uri="{FF2B5EF4-FFF2-40B4-BE49-F238E27FC236}">
                <a16:creationId xmlns:a16="http://schemas.microsoft.com/office/drawing/2014/main" id="{8781FCBC-9023-40A1-B2A2-7878D5F5FBBE}"/>
              </a:ext>
            </a:extLst>
          </p:cNvPr>
          <p:cNvSpPr/>
          <p:nvPr/>
        </p:nvSpPr>
        <p:spPr>
          <a:xfrm rot="16200000">
            <a:off x="9589511" y="4827878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75" grpId="0" animBg="1"/>
      <p:bldP spid="76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4" y="2008525"/>
              <a:ext cx="1677827" cy="608830"/>
              <a:chOff x="3450043" y="5466316"/>
              <a:chExt cx="1677827" cy="60883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3" y="5804211"/>
                <a:ext cx="1677827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286280" y="105888"/>
            <a:ext cx="664754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تعرَّف على :</a:t>
            </a:r>
          </a:p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                                              </a:t>
            </a:r>
          </a:p>
          <a:p>
            <a:pPr algn="r"/>
            <a:r>
              <a:rPr lang="ar-SY" sz="2800" b="1" dirty="0">
                <a:solidFill>
                  <a:srgbClr val="00B0F0"/>
                </a:solidFill>
                <a:latin typeface="Oswald" panose="02000503000000000000" pitchFamily="2" charset="0"/>
              </a:rPr>
              <a:t>حلم النَّبيِّ صلى الله عليه و سلم و أصحابه : </a:t>
            </a:r>
            <a:endParaRPr lang="en-US" sz="2800" b="1" dirty="0">
              <a:solidFill>
                <a:srgbClr val="00B0F0"/>
              </a:solidFill>
              <a:latin typeface="Oswald" panose="02000503000000000000" pitchFamily="2" charset="0"/>
            </a:endParaRPr>
          </a:p>
        </p:txBody>
      </p:sp>
      <p:sp>
        <p:nvSpPr>
          <p:cNvPr id="23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8743017" y="3383234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5478857" y="315408"/>
            <a:ext cx="3723861" cy="7186070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3631424" y="2474510"/>
            <a:ext cx="6671082" cy="2092881"/>
            <a:chOff x="632434" y="3161888"/>
            <a:chExt cx="6671082" cy="2092881"/>
          </a:xfrm>
        </p:grpSpPr>
        <p:sp>
          <p:nvSpPr>
            <p:cNvPr id="26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632434" y="4793104"/>
              <a:ext cx="6671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C00000"/>
                  </a:solidFill>
                </a:rPr>
                <a:t> «احملْ لهُ على بعيرَيهِ هذينِ، على بعيرٍ شعيرًا وعلى الآخرِ تمرًا»</a:t>
              </a:r>
              <a:endParaRPr lang="en-US" sz="2400" b="1" dirty="0">
                <a:solidFill>
                  <a:srgbClr val="C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919867" y="3161888"/>
              <a:ext cx="609621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كان النَّبي</a:t>
              </a:r>
              <a:r>
                <a:rPr lang="ar-SY" b="1" dirty="0">
                  <a:latin typeface="Century Gothic" panose="020B0502020202020204" pitchFamily="34" charset="0"/>
                </a:rPr>
                <a:t> صلى الله عليه و سلم  </a:t>
              </a:r>
              <a:r>
                <a:rPr lang="ar-SY" sz="2000" b="1" dirty="0">
                  <a:latin typeface="Century Gothic" panose="020B0502020202020204" pitchFamily="34" charset="0"/>
                </a:rPr>
                <a:t>يمشي وعليهِ رداءٌ خشنٌ ومعهُ بعضُ أصحابِهِ </a:t>
              </a:r>
              <a:r>
                <a:rPr lang="ar-SY" sz="2000" b="1" dirty="0"/>
                <a:t>فأتاهُ</a:t>
              </a:r>
              <a:r>
                <a:rPr lang="ar-SY" sz="2000" b="1" dirty="0">
                  <a:latin typeface="Century Gothic" panose="020B0502020202020204" pitchFamily="34" charset="0"/>
                </a:rPr>
                <a:t> </a:t>
              </a:r>
              <a:r>
                <a:rPr lang="ar-SY" sz="2000" b="1" dirty="0"/>
                <a:t>أعرابيٌّ فجذبَهُ  جذبَةً شديدَةً، حتى أثَّرَ الرداءُ على عاتقِ النَّبيِّ ، فاحمرَّ منْ شدَّةِ جذبتِهِ، ثمَّ قالَ: «احملْ لي على بعيريَّ هذينِ، فإنّكَ لا تحملُ لي منْ مالكَ ولا من مالِ أبيكَ، فالتفتَ إليهِ النَّبيُّ فضحكَ، ثمَّ أمر لهُ بعطاءٍ فدعا رجلاً </a:t>
              </a:r>
              <a:r>
                <a:rPr lang="ar-SY" sz="2000" b="1" dirty="0">
                  <a:latin typeface="Century Gothic" panose="020B0502020202020204" pitchFamily="34" charset="0"/>
                </a:rPr>
                <a:t>، </a:t>
              </a:r>
              <a:r>
                <a:rPr lang="ar-SY" sz="2000" b="1" dirty="0">
                  <a:solidFill>
                    <a:srgbClr val="C00000"/>
                  </a:solidFill>
                </a:rPr>
                <a:t>فقالَ لهُ: </a:t>
              </a:r>
            </a:p>
          </p:txBody>
        </p:sp>
      </p:grpSp>
      <p:sp>
        <p:nvSpPr>
          <p:cNvPr id="28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8389210" y="3349168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8555636" y="2860939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10464429" y="4773412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0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8" grpId="0" animBg="1"/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2115365" cy="599528"/>
              <a:chOff x="3344104" y="5466316"/>
              <a:chExt cx="2115365" cy="5995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94909"/>
                <a:ext cx="211536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03393" y="533495"/>
            <a:ext cx="462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صورٌ من حلم النَّبيِّ صلى الله عليه و سلم  </a:t>
            </a:r>
          </a:p>
        </p:txBody>
      </p:sp>
      <p:sp>
        <p:nvSpPr>
          <p:cNvPr id="25" name="Rectangle: Top Corners Rounded 5">
            <a:extLst>
              <a:ext uri="{FF2B5EF4-FFF2-40B4-BE49-F238E27FC236}">
                <a16:creationId xmlns:a16="http://schemas.microsoft.com/office/drawing/2014/main" id="{F33E6C08-280C-4996-8CD3-A9132773F110}"/>
              </a:ext>
            </a:extLst>
          </p:cNvPr>
          <p:cNvSpPr/>
          <p:nvPr/>
        </p:nvSpPr>
        <p:spPr>
          <a:xfrm rot="16200000">
            <a:off x="7186216" y="3488656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Top Corners Rounded 4">
            <a:extLst>
              <a:ext uri="{FF2B5EF4-FFF2-40B4-BE49-F238E27FC236}">
                <a16:creationId xmlns:a16="http://schemas.microsoft.com/office/drawing/2014/main" id="{ED744356-803B-43FB-92B9-24B510678F9F}"/>
              </a:ext>
            </a:extLst>
          </p:cNvPr>
          <p:cNvSpPr/>
          <p:nvPr/>
        </p:nvSpPr>
        <p:spPr>
          <a:xfrm rot="5400000">
            <a:off x="4523824" y="1101986"/>
            <a:ext cx="3723861" cy="5949796"/>
          </a:xfrm>
          <a:prstGeom prst="round2SameRect">
            <a:avLst/>
          </a:pr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Top Corners Rounded 5">
            <a:extLst>
              <a:ext uri="{FF2B5EF4-FFF2-40B4-BE49-F238E27FC236}">
                <a16:creationId xmlns:a16="http://schemas.microsoft.com/office/drawing/2014/main" id="{12130774-2B13-4381-B8C1-770E41F86FC4}"/>
              </a:ext>
            </a:extLst>
          </p:cNvPr>
          <p:cNvSpPr/>
          <p:nvPr/>
        </p:nvSpPr>
        <p:spPr>
          <a:xfrm rot="16200000">
            <a:off x="6787684" y="3545022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3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BF5A38D7-DF2C-43E1-96A3-11B17E8B8BC7}"/>
              </a:ext>
            </a:extLst>
          </p:cNvPr>
          <p:cNvSpPr/>
          <p:nvPr/>
        </p:nvSpPr>
        <p:spPr>
          <a:xfrm rot="16200000">
            <a:off x="6983503" y="3046963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6">
            <a:extLst>
              <a:ext uri="{FF2B5EF4-FFF2-40B4-BE49-F238E27FC236}">
                <a16:creationId xmlns:a16="http://schemas.microsoft.com/office/drawing/2014/main" id="{4D9C1FF5-AA0E-48F2-A342-7CE18DC9F3EE}"/>
              </a:ext>
            </a:extLst>
          </p:cNvPr>
          <p:cNvSpPr txBox="1"/>
          <p:nvPr/>
        </p:nvSpPr>
        <p:spPr>
          <a:xfrm>
            <a:off x="3424839" y="2457143"/>
            <a:ext cx="5067335" cy="255454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</a:rPr>
              <a:t>وقدمَ الطفيلُ بنْ عمرٍو الدوسيِّ وأصحابهُ على النَّبيِّ صلى الله عليه و سلم ، فقالوا: </a:t>
            </a:r>
          </a:p>
          <a:p>
            <a:pPr algn="r"/>
            <a:r>
              <a:rPr lang="ar-SY" sz="2400" b="1" dirty="0">
                <a:solidFill>
                  <a:schemeClr val="bg1"/>
                </a:solidFill>
              </a:rPr>
              <a:t>«يا رسولَ الله إنَّ دوسًا عصتْ وأبتْ أنْ تدخلَ في الإسلامِ فادعُ الله عليها، فقالَ </a:t>
            </a:r>
            <a:r>
              <a:rPr lang="ar-SY" sz="2000" b="1" dirty="0">
                <a:solidFill>
                  <a:schemeClr val="bg1"/>
                </a:solidFill>
              </a:rPr>
              <a:t>الصحابة :هلكتْ دوسٌ، يقصدونَ إنْ دعا عليها النَّبيُّ ، فقالَ النَّبيُّ صلى الله عليه و سلم : </a:t>
            </a:r>
            <a:endParaRPr lang="en-US" sz="2000" b="1" dirty="0">
              <a:solidFill>
                <a:schemeClr val="bg1"/>
              </a:solidFill>
              <a:latin typeface="Oswald" panose="02000503000000000000" pitchFamily="2" charset="0"/>
            </a:endParaRPr>
          </a:p>
          <a:p>
            <a:pPr algn="r"/>
            <a:endParaRPr lang="ar-SY" sz="2400" b="1" dirty="0">
              <a:solidFill>
                <a:schemeClr val="bg1"/>
              </a:solidFill>
            </a:endParaRPr>
          </a:p>
        </p:txBody>
      </p:sp>
      <p:grpSp>
        <p:nvGrpSpPr>
          <p:cNvPr id="40" name="Group 1">
            <a:extLst>
              <a:ext uri="{FF2B5EF4-FFF2-40B4-BE49-F238E27FC236}">
                <a16:creationId xmlns:a16="http://schemas.microsoft.com/office/drawing/2014/main" id="{79AC13E3-5507-4C78-AB73-CE3F2C68598D}"/>
              </a:ext>
            </a:extLst>
          </p:cNvPr>
          <p:cNvGrpSpPr/>
          <p:nvPr/>
        </p:nvGrpSpPr>
        <p:grpSpPr>
          <a:xfrm>
            <a:off x="3768408" y="4411523"/>
            <a:ext cx="4674533" cy="1339555"/>
            <a:chOff x="1" y="3133172"/>
            <a:chExt cx="3669869" cy="1339555"/>
          </a:xfrm>
        </p:grpSpPr>
        <p:sp>
          <p:nvSpPr>
            <p:cNvPr id="41" name="TextBox 18">
              <a:extLst>
                <a:ext uri="{FF2B5EF4-FFF2-40B4-BE49-F238E27FC236}">
                  <a16:creationId xmlns:a16="http://schemas.microsoft.com/office/drawing/2014/main" id="{57D658B2-A7BD-4AF5-BA0A-9D6AD070F419}"/>
                </a:ext>
              </a:extLst>
            </p:cNvPr>
            <p:cNvSpPr txBox="1"/>
            <p:nvPr/>
          </p:nvSpPr>
          <p:spPr>
            <a:xfrm>
              <a:off x="1" y="4072617"/>
              <a:ext cx="25725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17">
              <a:extLst>
                <a:ext uri="{FF2B5EF4-FFF2-40B4-BE49-F238E27FC236}">
                  <a16:creationId xmlns:a16="http://schemas.microsoft.com/office/drawing/2014/main" id="{D405F4BF-F4AA-4C12-B6DE-CB35020E0916}"/>
                </a:ext>
              </a:extLst>
            </p:cNvPr>
            <p:cNvSpPr txBox="1"/>
            <p:nvPr/>
          </p:nvSpPr>
          <p:spPr>
            <a:xfrm>
              <a:off x="75219" y="3133172"/>
              <a:ext cx="35946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dirty="0"/>
                <a:t> </a:t>
              </a:r>
              <a:r>
                <a:rPr lang="ar-SY" sz="2400" b="1" dirty="0"/>
                <a:t>«</a:t>
              </a:r>
              <a:r>
                <a:rPr lang="ar-SY" sz="2400" dirty="0"/>
                <a:t> </a:t>
              </a:r>
              <a:r>
                <a:rPr lang="ar-SY" sz="2400" b="1" dirty="0"/>
                <a:t>اللَّهمَّ اهدِ دوسًا، وائْتِ بهمْ مسلمينَ »</a:t>
              </a:r>
            </a:p>
            <a:p>
              <a:pPr algn="r"/>
              <a:r>
                <a:rPr lang="ar-SY" sz="2400" dirty="0">
                  <a:solidFill>
                    <a:schemeClr val="bg1"/>
                  </a:solidFill>
                </a:rPr>
                <a:t>ف</a:t>
              </a:r>
              <a:r>
                <a:rPr lang="ar-SY" sz="2400" b="1" dirty="0">
                  <a:solidFill>
                    <a:schemeClr val="bg1"/>
                  </a:solidFill>
                </a:rPr>
                <a:t>ذهبَ إليهمْ الطفيلُ رضي الله عنه، فدعاهمْ إلى الإسلامِ فأسلموا»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7" name="Freeform: Shape 30">
            <a:extLst>
              <a:ext uri="{FF2B5EF4-FFF2-40B4-BE49-F238E27FC236}">
                <a16:creationId xmlns:a16="http://schemas.microsoft.com/office/drawing/2014/main" id="{581A68D6-02B2-423D-995C-74AE460576FC}"/>
              </a:ext>
            </a:extLst>
          </p:cNvPr>
          <p:cNvSpPr/>
          <p:nvPr/>
        </p:nvSpPr>
        <p:spPr>
          <a:xfrm rot="16200000">
            <a:off x="8896184" y="4965544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rgbClr val="00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34" grpId="0" animBg="1"/>
      <p:bldP spid="39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79D692C-EB2B-4022-B316-4F46B88EB34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122FE366-9D7F-4C96-AD37-D717AA751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E40E731-1A1F-4836-84E8-2A02C299CD4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C4A05A32-4D5F-4729-AEEE-49E6C79A44F7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2E0F1DE8-2F91-4221-B83B-C7ECFEEE23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608828"/>
              <a:chOff x="3371789" y="5466316"/>
              <a:chExt cx="1976875" cy="6088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804209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547404" y="3197206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185708" y="1470503"/>
              <a:ext cx="2689834" cy="528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كان لحلمه صلى الله عليه و سلم أثراً كبيراً</a:t>
              </a:r>
            </a:p>
            <a:p>
              <a:pPr algn="r"/>
              <a:r>
                <a:rPr lang="ar-SY" sz="20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 في الاستجابة لدعوته صلى الله عليه و سلم</a:t>
              </a:r>
              <a:endParaRPr lang="en-US" sz="20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69555" y="2066261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968133" y="1625840"/>
                <a:ext cx="3461880" cy="34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•ما أثرُ حلمِ النبيِّ في استجابةِ الناسِ لدعوته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64207"/>
              <a:chOff x="3344104" y="5466316"/>
              <a:chExt cx="1943011" cy="5642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934041" y="173608"/>
            <a:ext cx="237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251718" y="735228"/>
              <a:ext cx="30148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000" b="1" dirty="0"/>
                <a:t>النَّبيَّ صلى الله عليه و سلم أكثرُ الناسِ حلمً </a:t>
              </a:r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3796309" y="2436665"/>
              <a:ext cx="35146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معنى الحلمِ التعقّلُ والتثبّتُ في الأمورِ</a:t>
              </a:r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6808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90" y="2815920"/>
            <a:ext cx="1225275" cy="1101510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الوحدة3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200" y="2068272"/>
              <a:ext cx="2075544" cy="734080"/>
              <a:chOff x="3222839" y="5526063"/>
              <a:chExt cx="2075544" cy="7340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22839" y="5921590"/>
                <a:ext cx="2075544" cy="33855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حلم النبي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386006" y="0"/>
            <a:ext cx="8095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ضد الحلم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الغضب، </a:t>
            </a:r>
            <a:r>
              <a:rPr lang="ar-SY" sz="2800" b="1" dirty="0">
                <a:latin typeface="Century Gothic" panose="020B0502020202020204" pitchFamily="34" charset="0"/>
              </a:rPr>
              <a:t>وهو من الصفات المشينة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وعلاجه ما يلي:</a:t>
            </a:r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178544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2285665" y="863767"/>
            <a:ext cx="2172294" cy="5646976"/>
            <a:chOff x="1162948" y="497748"/>
            <a:chExt cx="2172294" cy="5646976"/>
          </a:xfrm>
        </p:grpSpPr>
        <p:sp>
          <p:nvSpPr>
            <p:cNvPr id="85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727190" cy="3628519"/>
              <a:chOff x="5097487" y="2110153"/>
              <a:chExt cx="1997026" cy="4195397"/>
            </a:xfrm>
          </p:grpSpPr>
          <p:sp>
            <p:nvSpPr>
              <p:cNvPr id="100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04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00E3A7"/>
                    </a:solidFill>
                    <a:latin typeface="Oswald" panose="02000503000000000000" pitchFamily="2" charset="0"/>
                  </a:rPr>
                  <a:t>1</a:t>
                </a:r>
              </a:p>
            </p:txBody>
          </p:sp>
        </p:grpSp>
        <p:grpSp>
          <p:nvGrpSpPr>
            <p:cNvPr id="91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173587" y="4925141"/>
              <a:ext cx="2076337" cy="902218"/>
              <a:chOff x="231771" y="4116587"/>
              <a:chExt cx="2400719" cy="1043172"/>
            </a:xfrm>
          </p:grpSpPr>
          <p:sp>
            <p:nvSpPr>
              <p:cNvPr id="98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231771" y="4116587"/>
                <a:ext cx="2400719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chemeClr val="bg1"/>
                    </a:solidFill>
                  </a:rPr>
                  <a:t> الاستعاذةُ بالله عز وجل </a:t>
                </a:r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99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81562" y="4412451"/>
                <a:ext cx="2057981" cy="747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chemeClr val="bg1"/>
                    </a:solidFill>
                  </a:rPr>
                  <a:t>من الشيطانِ الرجيمِ عند الغضبِ</a:t>
                </a:r>
                <a:endParaRPr lang="en-US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92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94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205764" y="1493765"/>
            <a:ext cx="2172294" cy="5016978"/>
            <a:chOff x="3083047" y="1127746"/>
            <a:chExt cx="2172294" cy="5016978"/>
          </a:xfrm>
        </p:grpSpPr>
        <p:sp>
          <p:nvSpPr>
            <p:cNvPr id="106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142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46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2</a:t>
                </a:r>
              </a:p>
            </p:txBody>
          </p:sp>
        </p:grpSp>
        <p:grpSp>
          <p:nvGrpSpPr>
            <p:cNvPr id="108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430980" y="4783894"/>
              <a:ext cx="1580300" cy="1308734"/>
              <a:chOff x="535976" y="3976417"/>
              <a:chExt cx="1827188" cy="1513196"/>
            </a:xfrm>
          </p:grpSpPr>
          <p:sp>
            <p:nvSpPr>
              <p:cNvPr id="140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553414" y="3976417"/>
                <a:ext cx="1809750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41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535976" y="4101758"/>
                <a:ext cx="1827188" cy="1387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chemeClr val="bg1"/>
                    </a:solidFill>
                    <a:latin typeface="+mj-lt"/>
                  </a:rPr>
                  <a:t>تغييرُ الهيئةِ فإذا كان قائمًا فليجلس وإذا كان جالسًا </a:t>
                </a:r>
                <a:r>
                  <a:rPr lang="en-US" b="1" dirty="0">
                    <a:solidFill>
                      <a:schemeClr val="bg1"/>
                    </a:solidFill>
                    <a:latin typeface="+mj-lt"/>
                  </a:rPr>
                  <a:t>    </a:t>
                </a:r>
                <a:r>
                  <a:rPr lang="ar-SY" b="1" dirty="0">
                    <a:solidFill>
                      <a:schemeClr val="bg1"/>
                    </a:solidFill>
                    <a:latin typeface="+mj-lt"/>
                  </a:rPr>
                  <a:t>فليضطجعْ</a:t>
                </a:r>
                <a:endParaRPr lang="en-US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09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136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12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grpSp>
        <p:nvGrpSpPr>
          <p:cNvPr id="147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6259532" y="430650"/>
            <a:ext cx="2172294" cy="6080093"/>
            <a:chOff x="5136815" y="64631"/>
            <a:chExt cx="2172294" cy="6080093"/>
          </a:xfrm>
        </p:grpSpPr>
        <p:sp>
          <p:nvSpPr>
            <p:cNvPr id="148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359367" y="2516205"/>
              <a:ext cx="1727190" cy="3628519"/>
              <a:chOff x="5097487" y="2110153"/>
              <a:chExt cx="1997026" cy="4195397"/>
            </a:xfrm>
          </p:grpSpPr>
          <p:sp>
            <p:nvSpPr>
              <p:cNvPr id="16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6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3</a:t>
                </a:r>
              </a:p>
            </p:txBody>
          </p:sp>
        </p:grpSp>
        <p:grpSp>
          <p:nvGrpSpPr>
            <p:cNvPr id="15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273265" y="4877837"/>
              <a:ext cx="1855064" cy="934790"/>
              <a:chOff x="360222" y="4073662"/>
              <a:chExt cx="2144878" cy="1080832"/>
            </a:xfrm>
          </p:grpSpPr>
          <p:sp>
            <p:nvSpPr>
              <p:cNvPr id="15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597892" y="4073662"/>
                <a:ext cx="1809750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6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360222" y="4407185"/>
                <a:ext cx="2144878" cy="747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chemeClr val="bg1"/>
                    </a:solidFill>
                    <a:latin typeface="+mj-lt"/>
                  </a:rPr>
                  <a:t>الصمتُ وعدمُ الكلامِ حتى يذهبَ الغضبُ</a:t>
                </a:r>
                <a:endParaRPr lang="en-US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5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5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5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grpSp>
        <p:nvGrpSpPr>
          <p:cNvPr id="166" name="Group 128">
            <a:extLst>
              <a:ext uri="{FF2B5EF4-FFF2-40B4-BE49-F238E27FC236}">
                <a16:creationId xmlns:a16="http://schemas.microsoft.com/office/drawing/2014/main" id="{DB759E43-DDCC-42E8-9AAE-F9907987AF23}"/>
              </a:ext>
            </a:extLst>
          </p:cNvPr>
          <p:cNvGrpSpPr/>
          <p:nvPr/>
        </p:nvGrpSpPr>
        <p:grpSpPr>
          <a:xfrm>
            <a:off x="8284107" y="941855"/>
            <a:ext cx="2172294" cy="5568888"/>
            <a:chOff x="7161390" y="575836"/>
            <a:chExt cx="2172294" cy="5568888"/>
          </a:xfrm>
        </p:grpSpPr>
        <p:sp>
          <p:nvSpPr>
            <p:cNvPr id="167" name="Freeform: Shape 99">
              <a:extLst>
                <a:ext uri="{FF2B5EF4-FFF2-40B4-BE49-F238E27FC236}">
                  <a16:creationId xmlns:a16="http://schemas.microsoft.com/office/drawing/2014/main" id="{376A25EA-7A19-48F8-8BA1-47E9C1BA5ACE}"/>
                </a:ext>
              </a:extLst>
            </p:cNvPr>
            <p:cNvSpPr/>
            <p:nvPr/>
          </p:nvSpPr>
          <p:spPr>
            <a:xfrm flipH="1">
              <a:off x="8195262" y="242709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8" name="Group 27">
              <a:extLst>
                <a:ext uri="{FF2B5EF4-FFF2-40B4-BE49-F238E27FC236}">
                  <a16:creationId xmlns:a16="http://schemas.microsoft.com/office/drawing/2014/main" id="{1A68FEEC-07FB-4760-8683-DD8CCF6D2159}"/>
                </a:ext>
              </a:extLst>
            </p:cNvPr>
            <p:cNvGrpSpPr/>
            <p:nvPr/>
          </p:nvGrpSpPr>
          <p:grpSpPr>
            <a:xfrm>
              <a:off x="7361198" y="2516205"/>
              <a:ext cx="1727190" cy="3628519"/>
              <a:chOff x="5097487" y="2110153"/>
              <a:chExt cx="1997026" cy="4195397"/>
            </a:xfrm>
          </p:grpSpPr>
          <p:sp>
            <p:nvSpPr>
              <p:cNvPr id="185" name="Rectangle: Rounded Corners 28">
                <a:extLst>
                  <a:ext uri="{FF2B5EF4-FFF2-40B4-BE49-F238E27FC236}">
                    <a16:creationId xmlns:a16="http://schemas.microsoft.com/office/drawing/2014/main" id="{0E828B27-64E8-4924-B4F3-0F0490654DE5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E892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Freeform: Shape 29">
                <a:extLst>
                  <a:ext uri="{FF2B5EF4-FFF2-40B4-BE49-F238E27FC236}">
                    <a16:creationId xmlns:a16="http://schemas.microsoft.com/office/drawing/2014/main" id="{55D4EB1E-361C-4766-9B81-D3118FB2498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Freeform: Shape 30">
                <a:extLst>
                  <a:ext uri="{FF2B5EF4-FFF2-40B4-BE49-F238E27FC236}">
                    <a16:creationId xmlns:a16="http://schemas.microsoft.com/office/drawing/2014/main" id="{AF046AE7-BCA1-4925-8B20-B1C82CADA77E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TextBox 31">
                <a:extLst>
                  <a:ext uri="{FF2B5EF4-FFF2-40B4-BE49-F238E27FC236}">
                    <a16:creationId xmlns:a16="http://schemas.microsoft.com/office/drawing/2014/main" id="{09428D1C-7FA2-441C-A9A9-BAA16B17B780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89" name="TextBox 32">
                <a:extLst>
                  <a:ext uri="{FF2B5EF4-FFF2-40B4-BE49-F238E27FC236}">
                    <a16:creationId xmlns:a16="http://schemas.microsoft.com/office/drawing/2014/main" id="{E5BAB1FA-EDC4-466F-830F-BA78CFB71359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FE8929"/>
                    </a:solidFill>
                    <a:latin typeface="Oswald" panose="02000503000000000000" pitchFamily="2" charset="0"/>
                  </a:rPr>
                  <a:t>4</a:t>
                </a:r>
              </a:p>
            </p:txBody>
          </p:sp>
        </p:grpSp>
        <p:grpSp>
          <p:nvGrpSpPr>
            <p:cNvPr id="169" name="Group 48">
              <a:extLst>
                <a:ext uri="{FF2B5EF4-FFF2-40B4-BE49-F238E27FC236}">
                  <a16:creationId xmlns:a16="http://schemas.microsoft.com/office/drawing/2014/main" id="{748C8F7B-CC04-4888-BC5A-F689D05ADD7E}"/>
                </a:ext>
              </a:extLst>
            </p:cNvPr>
            <p:cNvGrpSpPr/>
            <p:nvPr/>
          </p:nvGrpSpPr>
          <p:grpSpPr>
            <a:xfrm>
              <a:off x="7419561" y="5017227"/>
              <a:ext cx="1610586" cy="687022"/>
              <a:chOff x="535976" y="4223440"/>
              <a:chExt cx="1862205" cy="794353"/>
            </a:xfrm>
          </p:grpSpPr>
          <p:sp>
            <p:nvSpPr>
              <p:cNvPr id="183" name="TextBox 49">
                <a:extLst>
                  <a:ext uri="{FF2B5EF4-FFF2-40B4-BE49-F238E27FC236}">
                    <a16:creationId xmlns:a16="http://schemas.microsoft.com/office/drawing/2014/main" id="{73F3518B-1616-42F6-8138-4ED2CCCDEE6E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84" name="TextBox 50">
                <a:extLst>
                  <a:ext uri="{FF2B5EF4-FFF2-40B4-BE49-F238E27FC236}">
                    <a16:creationId xmlns:a16="http://schemas.microsoft.com/office/drawing/2014/main" id="{7EE8B689-C690-4053-9C36-52B625161093}"/>
                  </a:ext>
                </a:extLst>
              </p:cNvPr>
              <p:cNvSpPr txBox="1"/>
              <p:nvPr/>
            </p:nvSpPr>
            <p:spPr>
              <a:xfrm>
                <a:off x="588431" y="4555175"/>
                <a:ext cx="1809750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+mj-lt"/>
                  </a:rPr>
                  <a:t>الوضوءُ</a:t>
                </a:r>
                <a:endParaRPr lang="en-US" sz="14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70" name="Oval 61">
              <a:extLst>
                <a:ext uri="{FF2B5EF4-FFF2-40B4-BE49-F238E27FC236}">
                  <a16:creationId xmlns:a16="http://schemas.microsoft.com/office/drawing/2014/main" id="{B1361C6A-BCDD-446A-92DF-B62C92E751BF}"/>
                </a:ext>
              </a:extLst>
            </p:cNvPr>
            <p:cNvSpPr/>
            <p:nvPr/>
          </p:nvSpPr>
          <p:spPr>
            <a:xfrm>
              <a:off x="8137355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: Shape 95">
              <a:extLst>
                <a:ext uri="{FF2B5EF4-FFF2-40B4-BE49-F238E27FC236}">
                  <a16:creationId xmlns:a16="http://schemas.microsoft.com/office/drawing/2014/main" id="{3BF76FC1-0E4B-4F2E-A2E6-0AEDEF33F34E}"/>
                </a:ext>
              </a:extLst>
            </p:cNvPr>
            <p:cNvSpPr/>
            <p:nvPr/>
          </p:nvSpPr>
          <p:spPr>
            <a:xfrm>
              <a:off x="8224793" y="243877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13">
              <a:extLst>
                <a:ext uri="{FF2B5EF4-FFF2-40B4-BE49-F238E27FC236}">
                  <a16:creationId xmlns:a16="http://schemas.microsoft.com/office/drawing/2014/main" id="{FABA147A-6ADA-4BCE-AF5D-B912793FEA2B}"/>
                </a:ext>
              </a:extLst>
            </p:cNvPr>
            <p:cNvGrpSpPr/>
            <p:nvPr/>
          </p:nvGrpSpPr>
          <p:grpSpPr>
            <a:xfrm>
              <a:off x="8222871" y="1316334"/>
              <a:ext cx="116356" cy="1153407"/>
              <a:chOff x="2784014" y="1489097"/>
              <a:chExt cx="116356" cy="1153407"/>
            </a:xfrm>
          </p:grpSpPr>
          <p:cxnSp>
            <p:nvCxnSpPr>
              <p:cNvPr id="179" name="Straight Connector 114">
                <a:extLst>
                  <a:ext uri="{FF2B5EF4-FFF2-40B4-BE49-F238E27FC236}">
                    <a16:creationId xmlns:a16="http://schemas.microsoft.com/office/drawing/2014/main" id="{9E2623D4-3002-40D7-BBCF-FCB4360392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1489097"/>
                <a:ext cx="0" cy="112935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15">
                <a:extLst>
                  <a:ext uri="{FF2B5EF4-FFF2-40B4-BE49-F238E27FC236}">
                    <a16:creationId xmlns:a16="http://schemas.microsoft.com/office/drawing/2014/main" id="{B39E57F8-864A-4C29-8A89-7FD0AA7E616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16">
                <a:extLst>
                  <a:ext uri="{FF2B5EF4-FFF2-40B4-BE49-F238E27FC236}">
                    <a16:creationId xmlns:a16="http://schemas.microsoft.com/office/drawing/2014/main" id="{F47447B0-E98F-40DF-9392-4745218588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Freeform: Shape 117">
                <a:extLst>
                  <a:ext uri="{FF2B5EF4-FFF2-40B4-BE49-F238E27FC236}">
                    <a16:creationId xmlns:a16="http://schemas.microsoft.com/office/drawing/2014/main" id="{9AA92BA5-1330-474F-84F2-FAF2543BDB12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73" name="Picture 66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14B96A41-E16C-4189-85A7-816777E275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1390" y="575836"/>
              <a:ext cx="2172294" cy="945516"/>
            </a:xfrm>
            <a:prstGeom prst="rect">
              <a:avLst/>
            </a:prstGeom>
          </p:spPr>
        </p:pic>
      </p:grpSp>
      <p:grpSp>
        <p:nvGrpSpPr>
          <p:cNvPr id="190" name="Group 129">
            <a:extLst>
              <a:ext uri="{FF2B5EF4-FFF2-40B4-BE49-F238E27FC236}">
                <a16:creationId xmlns:a16="http://schemas.microsoft.com/office/drawing/2014/main" id="{D4B7A7BF-1379-4E03-9749-2F3EC6264EEC}"/>
              </a:ext>
            </a:extLst>
          </p:cNvPr>
          <p:cNvGrpSpPr/>
          <p:nvPr/>
        </p:nvGrpSpPr>
        <p:grpSpPr>
          <a:xfrm>
            <a:off x="10437487" y="325270"/>
            <a:ext cx="2172294" cy="6185473"/>
            <a:chOff x="9125396" y="-40749"/>
            <a:chExt cx="2172294" cy="6185473"/>
          </a:xfrm>
        </p:grpSpPr>
        <p:sp>
          <p:nvSpPr>
            <p:cNvPr id="191" name="Freeform: Shape 100">
              <a:extLst>
                <a:ext uri="{FF2B5EF4-FFF2-40B4-BE49-F238E27FC236}">
                  <a16:creationId xmlns:a16="http://schemas.microsoft.com/office/drawing/2014/main" id="{4C01C000-3539-4C9B-BD75-84E82E1A32B7}"/>
                </a:ext>
              </a:extLst>
            </p:cNvPr>
            <p:cNvSpPr/>
            <p:nvPr/>
          </p:nvSpPr>
          <p:spPr>
            <a:xfrm flipH="1">
              <a:off x="10126216" y="241872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33">
              <a:extLst>
                <a:ext uri="{FF2B5EF4-FFF2-40B4-BE49-F238E27FC236}">
                  <a16:creationId xmlns:a16="http://schemas.microsoft.com/office/drawing/2014/main" id="{A9A48CF7-C04F-4A84-995B-E8CB195371FD}"/>
                </a:ext>
              </a:extLst>
            </p:cNvPr>
            <p:cNvGrpSpPr/>
            <p:nvPr/>
          </p:nvGrpSpPr>
          <p:grpSpPr>
            <a:xfrm>
              <a:off x="9363030" y="2516205"/>
              <a:ext cx="1727190" cy="3628519"/>
              <a:chOff x="5097487" y="2110153"/>
              <a:chExt cx="1997026" cy="4195397"/>
            </a:xfrm>
          </p:grpSpPr>
          <p:sp>
            <p:nvSpPr>
              <p:cNvPr id="204" name="Rectangle: Rounded Corners 34">
                <a:extLst>
                  <a:ext uri="{FF2B5EF4-FFF2-40B4-BE49-F238E27FC236}">
                    <a16:creationId xmlns:a16="http://schemas.microsoft.com/office/drawing/2014/main" id="{B2F919F9-00F6-463A-A6AE-D7CD2C52B25C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D50D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Freeform: Shape 35">
                <a:extLst>
                  <a:ext uri="{FF2B5EF4-FFF2-40B4-BE49-F238E27FC236}">
                    <a16:creationId xmlns:a16="http://schemas.microsoft.com/office/drawing/2014/main" id="{CE6981BF-4B4D-459A-A251-BEA264F3AA0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Freeform: Shape 36">
                <a:extLst>
                  <a:ext uri="{FF2B5EF4-FFF2-40B4-BE49-F238E27FC236}">
                    <a16:creationId xmlns:a16="http://schemas.microsoft.com/office/drawing/2014/main" id="{BD88D1D8-3FA1-481E-A304-5BC98C06CE5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TextBox 37">
                <a:extLst>
                  <a:ext uri="{FF2B5EF4-FFF2-40B4-BE49-F238E27FC236}">
                    <a16:creationId xmlns:a16="http://schemas.microsoft.com/office/drawing/2014/main" id="{52938484-4C46-4A25-A824-EEC1EE826493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D50DE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08" name="TextBox 38">
                <a:extLst>
                  <a:ext uri="{FF2B5EF4-FFF2-40B4-BE49-F238E27FC236}">
                    <a16:creationId xmlns:a16="http://schemas.microsoft.com/office/drawing/2014/main" id="{AE6ED4FB-A66E-40F4-B16F-3D9FFB20A6A3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81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>
                    <a:solidFill>
                      <a:srgbClr val="FD50DE"/>
                    </a:solidFill>
                    <a:latin typeface="Oswald" panose="02000503000000000000" pitchFamily="2" charset="0"/>
                  </a:rPr>
                  <a:t>5</a:t>
                </a:r>
              </a:p>
            </p:txBody>
          </p:sp>
        </p:grpSp>
        <p:grpSp>
          <p:nvGrpSpPr>
            <p:cNvPr id="193" name="Group 51">
              <a:extLst>
                <a:ext uri="{FF2B5EF4-FFF2-40B4-BE49-F238E27FC236}">
                  <a16:creationId xmlns:a16="http://schemas.microsoft.com/office/drawing/2014/main" id="{6E8C2ED6-1032-4DC2-BB27-0B657EBEDAD5}"/>
                </a:ext>
              </a:extLst>
            </p:cNvPr>
            <p:cNvGrpSpPr/>
            <p:nvPr/>
          </p:nvGrpSpPr>
          <p:grpSpPr>
            <a:xfrm>
              <a:off x="9413852" y="5027070"/>
              <a:ext cx="1580300" cy="687593"/>
              <a:chOff x="535976" y="4223440"/>
              <a:chExt cx="1827188" cy="795013"/>
            </a:xfrm>
          </p:grpSpPr>
          <p:sp>
            <p:nvSpPr>
              <p:cNvPr id="202" name="TextBox 52">
                <a:extLst>
                  <a:ext uri="{FF2B5EF4-FFF2-40B4-BE49-F238E27FC236}">
                    <a16:creationId xmlns:a16="http://schemas.microsoft.com/office/drawing/2014/main" id="{8DD605EF-305D-4311-8682-BFDA5FDA2CB8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203" name="TextBox 53">
                <a:extLst>
                  <a:ext uri="{FF2B5EF4-FFF2-40B4-BE49-F238E27FC236}">
                    <a16:creationId xmlns:a16="http://schemas.microsoft.com/office/drawing/2014/main" id="{BABDF7C9-F3BE-4D3E-80CE-68F8D609AA25}"/>
                  </a:ext>
                </a:extLst>
              </p:cNvPr>
              <p:cNvSpPr txBox="1"/>
              <p:nvPr/>
            </p:nvSpPr>
            <p:spPr>
              <a:xfrm>
                <a:off x="553414" y="4555835"/>
                <a:ext cx="1809750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solidFill>
                      <a:schemeClr val="bg1"/>
                    </a:solidFill>
                    <a:latin typeface="+mj-lt"/>
                  </a:rPr>
                  <a:t>الصلاةُ</a:t>
                </a:r>
                <a:endParaRPr lang="en-US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94" name="Oval 62">
              <a:extLst>
                <a:ext uri="{FF2B5EF4-FFF2-40B4-BE49-F238E27FC236}">
                  <a16:creationId xmlns:a16="http://schemas.microsoft.com/office/drawing/2014/main" id="{96C857C7-A3D8-408C-B390-6778DCDAC302}"/>
                </a:ext>
              </a:extLst>
            </p:cNvPr>
            <p:cNvSpPr/>
            <p:nvPr/>
          </p:nvSpPr>
          <p:spPr>
            <a:xfrm>
              <a:off x="10107998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: Shape 96">
              <a:extLst>
                <a:ext uri="{FF2B5EF4-FFF2-40B4-BE49-F238E27FC236}">
                  <a16:creationId xmlns:a16="http://schemas.microsoft.com/office/drawing/2014/main" id="{EB93C99F-54EF-40D1-AE64-F87CF4C4697E}"/>
                </a:ext>
              </a:extLst>
            </p:cNvPr>
            <p:cNvSpPr/>
            <p:nvPr/>
          </p:nvSpPr>
          <p:spPr>
            <a:xfrm>
              <a:off x="10162460" y="244599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6" name="Group 119">
              <a:extLst>
                <a:ext uri="{FF2B5EF4-FFF2-40B4-BE49-F238E27FC236}">
                  <a16:creationId xmlns:a16="http://schemas.microsoft.com/office/drawing/2014/main" id="{E18DD006-0E7E-4342-A100-CD3A03F13A20}"/>
                </a:ext>
              </a:extLst>
            </p:cNvPr>
            <p:cNvGrpSpPr/>
            <p:nvPr/>
          </p:nvGrpSpPr>
          <p:grpSpPr>
            <a:xfrm>
              <a:off x="10145613" y="653143"/>
              <a:ext cx="116356" cy="1808037"/>
              <a:chOff x="2784014" y="834467"/>
              <a:chExt cx="116356" cy="1808037"/>
            </a:xfrm>
          </p:grpSpPr>
          <p:cxnSp>
            <p:nvCxnSpPr>
              <p:cNvPr id="198" name="Straight Connector 120">
                <a:extLst>
                  <a:ext uri="{FF2B5EF4-FFF2-40B4-BE49-F238E27FC236}">
                    <a16:creationId xmlns:a16="http://schemas.microsoft.com/office/drawing/2014/main" id="{80939773-2D76-4376-AAFA-0FF56D59089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834467"/>
                <a:ext cx="0" cy="178398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21">
                <a:extLst>
                  <a:ext uri="{FF2B5EF4-FFF2-40B4-BE49-F238E27FC236}">
                    <a16:creationId xmlns:a16="http://schemas.microsoft.com/office/drawing/2014/main" id="{7EED9D5C-6B50-4E33-990E-0776C42B445C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22">
                <a:extLst>
                  <a:ext uri="{FF2B5EF4-FFF2-40B4-BE49-F238E27FC236}">
                    <a16:creationId xmlns:a16="http://schemas.microsoft.com/office/drawing/2014/main" id="{4B20132B-468E-48C8-838C-339859CD0E9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1" name="Freeform: Shape 123">
                <a:extLst>
                  <a:ext uri="{FF2B5EF4-FFF2-40B4-BE49-F238E27FC236}">
                    <a16:creationId xmlns:a16="http://schemas.microsoft.com/office/drawing/2014/main" id="{69122C26-BBB1-48AB-8A48-E98E591085E5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97" name="Picture 70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481A9F98-B436-4AE3-93F5-982DB1C8F6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125396" y="-40749"/>
              <a:ext cx="2172294" cy="945516"/>
            </a:xfrm>
            <a:prstGeom prst="rect">
              <a:avLst/>
            </a:prstGeom>
          </p:spPr>
        </p:pic>
      </p:grpSp>
      <p:sp>
        <p:nvSpPr>
          <p:cNvPr id="209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4339315" y="6867407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2317485" y="6867407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6273224" y="6867407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8207106" y="6885865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0481987" y="6876762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5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6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5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6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59" dur="5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60" dur="5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69" dur="5000" fill="hold"/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70" dur="5000" fill="hold"/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81" dur="5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82" dur="5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91" dur="5000" fill="hold"/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92" dur="5000" fill="hold"/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03" dur="5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04" dur="5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1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13" dur="50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14" dur="50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1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2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25" dur="5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26" dur="5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3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35" dur="50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36" dur="50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3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7" grpId="0" animBg="1"/>
          <p:bldP spid="177" grpId="1" animBg="1"/>
          <p:bldP spid="178" grpId="0" animBg="1"/>
          <p:bldP spid="178" grpId="1" animBg="1"/>
          <p:bldP spid="209" grpId="0" animBg="1"/>
          <p:bldP spid="209" grpId="1" animBg="1"/>
          <p:bldP spid="210" grpId="0" animBg="1"/>
          <p:bldP spid="210" grpId="1" animBg="1"/>
          <p:bldP spid="211" grpId="0" animBg="1"/>
          <p:bldP spid="211" grpId="1" animBg="1"/>
          <p:bldP spid="212" grpId="0" animBg="1"/>
          <p:bldP spid="212" grpId="1" animBg="1"/>
          <p:bldP spid="213" grpId="0" animBg="1"/>
          <p:bldP spid="213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7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9" dur="5000" fill="hold"/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0" dur="5000" fill="hold"/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1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2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3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4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6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0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5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5000" fill="hold"/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4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89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0" fill="hold"/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5000" fill="hold"/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4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6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7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8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9" fill="hold">
                          <p:stCondLst>
                            <p:cond delay="indefinite"/>
                          </p:stCondLst>
                          <p:childTnLst>
                            <p:par>
                              <p:cTn id="10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1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5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5000" fill="hold"/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1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6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1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3" dur="50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4" dur="5000" fill="hold"/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5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6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7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18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19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20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5" dur="5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6" dur="5000" fill="hold"/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7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2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3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33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5" dur="50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6" dur="5000" fill="hold"/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7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38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39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0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2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21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7" grpId="0" animBg="1"/>
          <p:bldP spid="177" grpId="1" animBg="1"/>
          <p:bldP spid="178" grpId="0" animBg="1"/>
          <p:bldP spid="178" grpId="1" animBg="1"/>
          <p:bldP spid="209" grpId="0" animBg="1"/>
          <p:bldP spid="209" grpId="1" animBg="1"/>
          <p:bldP spid="210" grpId="0" animBg="1"/>
          <p:bldP spid="210" grpId="1" animBg="1"/>
          <p:bldP spid="211" grpId="0" animBg="1"/>
          <p:bldP spid="211" grpId="1" animBg="1"/>
          <p:bldP spid="212" grpId="0" animBg="1"/>
          <p:bldP spid="212" grpId="1" animBg="1"/>
          <p:bldP spid="213" grpId="0" animBg="1"/>
          <p:bldP spid="213" grpId="1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2863</TotalTime>
  <Words>359</Words>
  <Application>Microsoft Office PowerPoint</Application>
  <PresentationFormat>شاشة عريضة</PresentationFormat>
  <Paragraphs>62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1572</cp:revision>
  <dcterms:created xsi:type="dcterms:W3CDTF">2020-10-10T04:32:51Z</dcterms:created>
  <dcterms:modified xsi:type="dcterms:W3CDTF">2021-01-26T10:12:24Z</dcterms:modified>
</cp:coreProperties>
</file>