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65" r:id="rId19"/>
    <p:sldId id="266" r:id="rId20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738"/>
    <a:srgbClr val="8DC94E"/>
    <a:srgbClr val="9E2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411" autoAdjust="0"/>
    <p:restoredTop sz="94660"/>
  </p:normalViewPr>
  <p:slideViewPr>
    <p:cSldViewPr snapToGrid="0">
      <p:cViewPr>
        <p:scale>
          <a:sx n="50" d="100"/>
          <a:sy n="50" d="100"/>
        </p:scale>
        <p:origin x="73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2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1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9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1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715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9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5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9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0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5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DB36-B24B-43D4-A414-7F6A9A86120F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109A-9834-4753-966C-1E1462C15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pn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4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42.jp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6336406" y="2588653"/>
            <a:ext cx="5267459" cy="1906073"/>
          </a:xfrm>
          <a:prstGeom prst="round2DiagRect">
            <a:avLst/>
          </a:prstGeom>
          <a:solidFill>
            <a:srgbClr val="8DC94E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7200" dirty="0" smtClean="0"/>
              <a:t>الإنسان و البيئة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15461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0216" t="22569" r="25347" b="28224"/>
          <a:stretch/>
        </p:blipFill>
        <p:spPr>
          <a:xfrm>
            <a:off x="0" y="0"/>
            <a:ext cx="7082972" cy="3599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7952" t="70585" r="24566" b="7391"/>
          <a:stretch/>
        </p:blipFill>
        <p:spPr>
          <a:xfrm>
            <a:off x="4591226" y="3904342"/>
            <a:ext cx="7600774" cy="2510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281714"/>
            <a:ext cx="4172126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237" y="603703"/>
            <a:ext cx="4673213" cy="3109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3190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622" t="19792" r="25459" b="55208"/>
          <a:stretch/>
        </p:blipFill>
        <p:spPr>
          <a:xfrm>
            <a:off x="4862890" y="566056"/>
            <a:ext cx="7024310" cy="2748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8DC94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39737" t="66220" r="25682" b="19295"/>
          <a:stretch/>
        </p:blipFill>
        <p:spPr>
          <a:xfrm>
            <a:off x="4629150" y="3587694"/>
            <a:ext cx="7258050" cy="23940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8DC94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0" b="100000" l="2174" r="100000">
                        <a14:foregroundMark x1="63043" y1="69863" x2="94783" y2="53425"/>
                        <a14:backgroundMark x1="66087" y1="33790" x2="43043" y2="63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100" y="3124201"/>
            <a:ext cx="4241452" cy="40386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35" y="318407"/>
            <a:ext cx="4000204" cy="2996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8DC94E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699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2781" t="24156" r="39402" b="10764"/>
          <a:stretch/>
        </p:blipFill>
        <p:spPr>
          <a:xfrm>
            <a:off x="5200650" y="327477"/>
            <a:ext cx="6352722" cy="6146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" y="3314700"/>
            <a:ext cx="4544543" cy="3024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281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23987" t="23164" r="39291" b="48884"/>
          <a:stretch/>
        </p:blipFill>
        <p:spPr>
          <a:xfrm>
            <a:off x="5989610" y="317500"/>
            <a:ext cx="6202390" cy="26543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24134" t="51116" r="40142" b="7192"/>
          <a:stretch/>
        </p:blipFill>
        <p:spPr>
          <a:xfrm>
            <a:off x="304800" y="2628902"/>
            <a:ext cx="5403082" cy="3545112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431779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ذو زوايا قطرية مستديرة 2"/>
          <p:cNvSpPr/>
          <p:nvPr/>
        </p:nvSpPr>
        <p:spPr>
          <a:xfrm>
            <a:off x="9798050" y="463468"/>
            <a:ext cx="2220686" cy="624114"/>
          </a:xfrm>
          <a:prstGeom prst="round2DiagRect">
            <a:avLst/>
          </a:prstGeom>
          <a:solidFill>
            <a:srgbClr val="8DC94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>
                <a:solidFill>
                  <a:sysClr val="windowText" lastClr="000000"/>
                </a:solidFill>
              </a:rPr>
              <a:t>إعادة الاستخدام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38398" t="54514" r="25013" b="12947"/>
          <a:stretch/>
        </p:blipFill>
        <p:spPr>
          <a:xfrm>
            <a:off x="6457950" y="1319809"/>
            <a:ext cx="5720443" cy="2380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ذو زوايا قطرية مستديرة 4"/>
          <p:cNvSpPr/>
          <p:nvPr/>
        </p:nvSpPr>
        <p:spPr>
          <a:xfrm>
            <a:off x="9798050" y="3918856"/>
            <a:ext cx="2220686" cy="624114"/>
          </a:xfrm>
          <a:prstGeom prst="round2DiagRect">
            <a:avLst/>
          </a:prstGeom>
          <a:solidFill>
            <a:srgbClr val="8DC94E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200" dirty="0" smtClean="0">
                <a:solidFill>
                  <a:sysClr val="windowText" lastClr="000000"/>
                </a:solidFill>
              </a:rPr>
              <a:t>إعادة التدوير</a:t>
            </a:r>
            <a:endParaRPr lang="en-US" sz="3200" dirty="0">
              <a:solidFill>
                <a:sysClr val="windowText" lastClr="000000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/>
          <a:srcRect l="23340" t="58284" r="39291" b="25644"/>
          <a:stretch/>
        </p:blipFill>
        <p:spPr>
          <a:xfrm>
            <a:off x="6229349" y="4761674"/>
            <a:ext cx="5949043" cy="1524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07" y="463468"/>
            <a:ext cx="3337484" cy="2946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20" y="2933389"/>
            <a:ext cx="2971800" cy="1533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4667250"/>
            <a:ext cx="222885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8" y="3990148"/>
            <a:ext cx="2962275" cy="2544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2867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4231" t="25744" r="21777" b="22867"/>
          <a:stretch/>
        </p:blipFill>
        <p:spPr>
          <a:xfrm>
            <a:off x="1657350" y="764686"/>
            <a:ext cx="9250777" cy="4950313"/>
          </a:xfrm>
          <a:prstGeom prst="rect">
            <a:avLst/>
          </a:prstGeom>
          <a:ln w="76200">
            <a:solidFill>
              <a:srgbClr val="9E2F25"/>
            </a:solidFill>
          </a:ln>
        </p:spPr>
      </p:pic>
    </p:spTree>
    <p:extLst>
      <p:ext uri="{BB962C8B-B14F-4D97-AF65-F5344CB8AC3E}">
        <p14:creationId xmlns:p14="http://schemas.microsoft.com/office/powerpoint/2010/main" val="276799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2335" t="38839" r="24008" b="15129"/>
          <a:stretch/>
        </p:blipFill>
        <p:spPr>
          <a:xfrm>
            <a:off x="304800" y="275771"/>
            <a:ext cx="5386489" cy="259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CE738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8733" t="28720" r="24901" b="13740"/>
          <a:stretch/>
        </p:blipFill>
        <p:spPr>
          <a:xfrm>
            <a:off x="6879771" y="769257"/>
            <a:ext cx="4731657" cy="4209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CE738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17098" r="32539" b="15840"/>
          <a:stretch/>
        </p:blipFill>
        <p:spPr>
          <a:xfrm>
            <a:off x="0" y="3295650"/>
            <a:ext cx="214928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73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3004" t="19196" r="39291" b="49653"/>
          <a:stretch/>
        </p:blipFill>
        <p:spPr>
          <a:xfrm>
            <a:off x="4799390" y="319314"/>
            <a:ext cx="7145867" cy="3319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1406" t="14584" r="26867" b="15625"/>
          <a:stretch/>
        </p:blipFill>
        <p:spPr>
          <a:xfrm>
            <a:off x="0" y="1440542"/>
            <a:ext cx="4991100" cy="5417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0075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الخلاصة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/>
          <a:srcRect l="48097" t="23437" r="33162" b="15104"/>
          <a:stretch/>
        </p:blipFill>
        <p:spPr>
          <a:xfrm>
            <a:off x="8020049" y="1181100"/>
            <a:ext cx="3974311" cy="5430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/>
          <a:srcRect l="38622" t="22768" r="26128" b="21280"/>
          <a:stretch/>
        </p:blipFill>
        <p:spPr>
          <a:xfrm>
            <a:off x="1083129" y="137885"/>
            <a:ext cx="4586514" cy="310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" y="2379030"/>
            <a:ext cx="2141247" cy="189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71" y="1276350"/>
            <a:ext cx="2228850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92D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7"/>
          <a:srcRect l="22335" t="38839" r="24008" b="15129"/>
          <a:stretch/>
        </p:blipFill>
        <p:spPr>
          <a:xfrm>
            <a:off x="1867912" y="3896583"/>
            <a:ext cx="5386489" cy="259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CE738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863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8908260" y="369412"/>
            <a:ext cx="2743200" cy="67561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4800" dirty="0" smtClean="0"/>
              <a:t>اختبر نفسي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6431760" y="2721203"/>
            <a:ext cx="4953000" cy="997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الأوعية الزجاجية و البلاستيكية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431760" y="4136571"/>
            <a:ext cx="4953000" cy="9307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الثياب القديمة</a:t>
            </a:r>
            <a:endParaRPr lang="ar-SY" sz="2400" b="1" dirty="0">
              <a:solidFill>
                <a:schemeClr val="tx1"/>
              </a:solidFill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6012660" y="1480454"/>
            <a:ext cx="6179340" cy="951582"/>
            <a:chOff x="6012660" y="1480454"/>
            <a:chExt cx="6179340" cy="951582"/>
          </a:xfrm>
        </p:grpSpPr>
        <p:sp>
          <p:nvSpPr>
            <p:cNvPr id="3" name="مستطيل مستدير الزوايا 2"/>
            <p:cNvSpPr/>
            <p:nvPr/>
          </p:nvSpPr>
          <p:spPr>
            <a:xfrm>
              <a:off x="6012660" y="1480454"/>
              <a:ext cx="5474490" cy="951582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عدد 3 سلع تستخدمها يوميا و يمكن إعادة استخدامها بدلا من رميها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شكل بيضاوي 9"/>
            <p:cNvSpPr/>
            <p:nvPr/>
          </p:nvSpPr>
          <p:spPr>
            <a:xfrm>
              <a:off x="11487150" y="1535341"/>
              <a:ext cx="704850" cy="685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5" name="مجموعة 14"/>
          <p:cNvGrpSpPr/>
          <p:nvPr/>
        </p:nvGrpSpPr>
        <p:grpSpPr>
          <a:xfrm>
            <a:off x="-1" y="1480454"/>
            <a:ext cx="5696282" cy="951582"/>
            <a:chOff x="16341" y="1807843"/>
            <a:chExt cx="5696282" cy="537045"/>
          </a:xfrm>
        </p:grpSpPr>
        <p:sp>
          <p:nvSpPr>
            <p:cNvPr id="8" name="مستطيل مستدير الزوايا 7"/>
            <p:cNvSpPr/>
            <p:nvPr/>
          </p:nvSpPr>
          <p:spPr>
            <a:xfrm>
              <a:off x="16341" y="1807843"/>
              <a:ext cx="4947890" cy="537045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2400" b="1" dirty="0" smtClean="0">
                  <a:solidFill>
                    <a:schemeClr val="tx1"/>
                  </a:solidFill>
                </a:rPr>
                <a:t>فسر كيف يمكن لعملية إعادة التدوير الخفض من تلوث البيئة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شكل بيضاوي 10"/>
            <p:cNvSpPr/>
            <p:nvPr/>
          </p:nvSpPr>
          <p:spPr>
            <a:xfrm>
              <a:off x="5007773" y="1874381"/>
              <a:ext cx="704850" cy="373519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3" t="8996" r="5432" b="15667"/>
          <a:stretch/>
        </p:blipFill>
        <p:spPr>
          <a:xfrm>
            <a:off x="0" y="4362450"/>
            <a:ext cx="2210624" cy="2495549"/>
          </a:xfrm>
          <a:prstGeom prst="rect">
            <a:avLst/>
          </a:prstGeom>
        </p:spPr>
      </p:pic>
      <p:sp>
        <p:nvSpPr>
          <p:cNvPr id="16" name="مستطيل 15"/>
          <p:cNvSpPr/>
          <p:nvPr/>
        </p:nvSpPr>
        <p:spPr>
          <a:xfrm>
            <a:off x="6431760" y="5633317"/>
            <a:ext cx="4907760" cy="8545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Y" sz="2400" b="1" dirty="0" smtClean="0">
                <a:solidFill>
                  <a:schemeClr val="tx1"/>
                </a:solidFill>
              </a:rPr>
              <a:t>أكياس البلاستيك</a:t>
            </a:r>
            <a:endParaRPr lang="ar-SY" sz="2400" b="1" dirty="0">
              <a:solidFill>
                <a:schemeClr val="tx1"/>
              </a:solidFill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/>
          <a:srcRect l="49561" t="35156" r="24085" b="51823"/>
          <a:stretch/>
        </p:blipFill>
        <p:spPr>
          <a:xfrm>
            <a:off x="57746" y="2766103"/>
            <a:ext cx="4933686" cy="1370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8DC94E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165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9" b="100000" l="0" r="100000">
                        <a14:foregroundMark x1="46023" y1="29766" x2="24432" y2="71906"/>
                        <a14:foregroundMark x1="67614" y1="29766" x2="69318" y2="77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591230"/>
            <a:ext cx="2553931" cy="433878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22000" t="20586" r="61824" b="24256"/>
          <a:stretch/>
        </p:blipFill>
        <p:spPr>
          <a:xfrm>
            <a:off x="7602765" y="585397"/>
            <a:ext cx="2641600" cy="5064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8DC94E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/>
          <a:srcRect l="22670" t="33879" r="62493" b="19296"/>
          <a:stretch/>
        </p:blipFill>
        <p:spPr>
          <a:xfrm>
            <a:off x="4238172" y="885369"/>
            <a:ext cx="2685143" cy="476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8DC94E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6155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9402" t="22371" r="26462" b="14335"/>
          <a:stretch/>
        </p:blipFill>
        <p:spPr>
          <a:xfrm>
            <a:off x="7241721" y="759279"/>
            <a:ext cx="4441372" cy="4630057"/>
          </a:xfrm>
          <a:prstGeom prst="rect">
            <a:avLst/>
          </a:prstGeom>
          <a:ln w="76200">
            <a:solidFill>
              <a:srgbClr val="8DC94E"/>
            </a:solidFill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/>
          <a:srcRect l="40071" t="44990" r="27801" b="15724"/>
          <a:stretch/>
        </p:blipFill>
        <p:spPr>
          <a:xfrm>
            <a:off x="1175742" y="969736"/>
            <a:ext cx="5721266" cy="3933371"/>
          </a:xfrm>
          <a:prstGeom prst="rect">
            <a:avLst/>
          </a:prstGeom>
          <a:ln w="76200">
            <a:solidFill>
              <a:srgbClr val="8DC94E"/>
            </a:solidFill>
          </a:ln>
        </p:spPr>
      </p:pic>
    </p:spTree>
    <p:extLst>
      <p:ext uri="{BB962C8B-B14F-4D97-AF65-F5344CB8AC3E}">
        <p14:creationId xmlns:p14="http://schemas.microsoft.com/office/powerpoint/2010/main" val="8778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3339" t="27927" r="39179" b="36954"/>
          <a:stretch/>
        </p:blipFill>
        <p:spPr>
          <a:xfrm>
            <a:off x="6091081" y="406401"/>
            <a:ext cx="5868692" cy="3091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17315" t="21776" r="39849" b="18303"/>
          <a:stretch/>
        </p:blipFill>
        <p:spPr>
          <a:xfrm>
            <a:off x="517594" y="1047749"/>
            <a:ext cx="5573487" cy="4383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25" y="3497943"/>
            <a:ext cx="5397048" cy="2566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78466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8622" t="17014" r="24678" b="6002"/>
          <a:stretch/>
        </p:blipFill>
        <p:spPr>
          <a:xfrm>
            <a:off x="6400800" y="137885"/>
            <a:ext cx="5556250" cy="6552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38622" t="22768" r="26128" b="21280"/>
          <a:stretch/>
        </p:blipFill>
        <p:spPr>
          <a:xfrm>
            <a:off x="1083129" y="137885"/>
            <a:ext cx="4586514" cy="3100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29" y="3583214"/>
            <a:ext cx="4574721" cy="2969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FFC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0124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7578" t="15426" r="41299" b="34970"/>
          <a:stretch/>
        </p:blipFill>
        <p:spPr>
          <a:xfrm>
            <a:off x="7329715" y="246743"/>
            <a:ext cx="4673600" cy="4187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246743"/>
            <a:ext cx="4872038" cy="3242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95" y="3793663"/>
            <a:ext cx="5081588" cy="2423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89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37952" t="36061" r="24900" b="39731"/>
          <a:stretch/>
        </p:blipFill>
        <p:spPr>
          <a:xfrm>
            <a:off x="5262734" y="748391"/>
            <a:ext cx="6457552" cy="2365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27689" t="21776" r="40072" b="22669"/>
          <a:stretch/>
        </p:blipFill>
        <p:spPr>
          <a:xfrm>
            <a:off x="382306" y="413656"/>
            <a:ext cx="4194628" cy="406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4191000"/>
            <a:ext cx="5011644" cy="2382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39" b="98056" l="66563" r="97969">
                        <a14:foregroundMark x1="74766" y1="34444" x2="68359" y2="46944"/>
                        <a14:foregroundMark x1="80391" y1="8889" x2="78906" y2="11528"/>
                        <a14:foregroundMark x1="78594" y1="4722" x2="76797" y2="4722"/>
                        <a14:foregroundMark x1="86250" y1="15139" x2="84141" y2="18750"/>
                        <a14:foregroundMark x1="91172" y1="22917" x2="90313" y2="19861"/>
                        <a14:foregroundMark x1="90313" y1="25000" x2="90313" y2="25000"/>
                        <a14:foregroundMark x1="73906" y1="19861" x2="73906" y2="19861"/>
                        <a14:foregroundMark x1="73906" y1="17778" x2="73281" y2="15139"/>
                        <a14:foregroundMark x1="78594" y1="9444" x2="78281" y2="15694"/>
                        <a14:foregroundMark x1="97969" y1="25000" x2="95625" y2="31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689" t="1564"/>
          <a:stretch/>
        </p:blipFill>
        <p:spPr>
          <a:xfrm>
            <a:off x="0" y="3825027"/>
            <a:ext cx="1930113" cy="311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740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/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/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/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2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l="23339" t="33284" r="39403" b="24256"/>
          <a:stretch/>
        </p:blipFill>
        <p:spPr>
          <a:xfrm>
            <a:off x="6189581" y="435427"/>
            <a:ext cx="5683106" cy="364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7" y="3867150"/>
            <a:ext cx="4413398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8468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45</Words>
  <Application>Microsoft Office PowerPoint</Application>
  <PresentationFormat>شاشة عريضة</PresentationFormat>
  <Paragraphs>13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9</cp:revision>
  <dcterms:created xsi:type="dcterms:W3CDTF">2021-01-27T12:50:25Z</dcterms:created>
  <dcterms:modified xsi:type="dcterms:W3CDTF">2021-01-27T13:59:46Z</dcterms:modified>
</cp:coreProperties>
</file>