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F00"/>
    <a:srgbClr val="E08A28"/>
    <a:srgbClr val="C74891"/>
    <a:srgbClr val="7A2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124" autoAdjust="0"/>
    <p:restoredTop sz="94660"/>
  </p:normalViewPr>
  <p:slideViewPr>
    <p:cSldViewPr snapToGrid="0">
      <p:cViewPr>
        <p:scale>
          <a:sx n="50" d="100"/>
          <a:sy n="50" d="100"/>
        </p:scale>
        <p:origin x="7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12D3-5D9F-4D0B-9DD2-A0CC9C717E9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50F8-D855-43CE-B8CB-A56E605B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20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4108360" y="386366"/>
            <a:ext cx="5447763" cy="1880315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القانون الثالث لنيوتن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872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7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033" t="19322" r="40630" b="23506"/>
          <a:stretch/>
        </p:blipFill>
        <p:spPr>
          <a:xfrm>
            <a:off x="6347648" y="344049"/>
            <a:ext cx="5589431" cy="508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4132" t="16682" r="43927" b="48966"/>
          <a:stretch/>
        </p:blipFill>
        <p:spPr>
          <a:xfrm>
            <a:off x="396450" y="344049"/>
            <a:ext cx="5155294" cy="3441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9" y="3918856"/>
            <a:ext cx="5155294" cy="2786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1963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9480" t="22315" r="60118" b="45959"/>
          <a:stretch/>
        </p:blipFill>
        <p:spPr>
          <a:xfrm>
            <a:off x="814434" y="1405193"/>
            <a:ext cx="4584879" cy="400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A276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0718" t="31521" r="23902" b="25820"/>
          <a:stretch/>
        </p:blipFill>
        <p:spPr>
          <a:xfrm>
            <a:off x="5767118" y="1509485"/>
            <a:ext cx="5759576" cy="3904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A276B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4033" t="73801" r="40630" b="13601"/>
          <a:stretch/>
        </p:blipFill>
        <p:spPr>
          <a:xfrm>
            <a:off x="5852190" y="284811"/>
            <a:ext cx="5589431" cy="112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A276B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03775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670" t="26541" r="26574" b="10783"/>
          <a:stretch/>
        </p:blipFill>
        <p:spPr>
          <a:xfrm>
            <a:off x="1496899" y="1083441"/>
            <a:ext cx="3646601" cy="540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1948599" y="15986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9480" t="22315" r="60118" b="45959"/>
          <a:stretch/>
        </p:blipFill>
        <p:spPr>
          <a:xfrm>
            <a:off x="5402218" y="329435"/>
            <a:ext cx="2854414" cy="249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329435"/>
            <a:ext cx="3360058" cy="107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784421"/>
            <a:ext cx="3360058" cy="164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72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663534" y="2647950"/>
            <a:ext cx="4953000" cy="1657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عندما </a:t>
            </a:r>
            <a:r>
              <a:rPr lang="ar-SY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تقفزمن</a:t>
            </a:r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القارب فإنك تدفع القارب و تسبب حركته على الخلف و يدفعك القارب إلى الأمام مسببا حركتك للأمام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1450" y="2581274"/>
            <a:ext cx="5631660" cy="17240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الفعل هو قوة المطرقة المؤثرة في المسمار و قوة رد الفعل يؤثر بها المسمار في المطرقة مسببا توقفها عن الحركة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743700" y="1600200"/>
            <a:ext cx="5231610" cy="742950"/>
            <a:chOff x="6743700" y="1600200"/>
            <a:chExt cx="5231610" cy="74295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743700" y="1657350"/>
              <a:ext cx="4533900" cy="6858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لماذا يتحرك القارب إلى الخلف عندما تقفز منه في </a:t>
              </a:r>
              <a:r>
                <a:rPr lang="ar-SY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إتجاه</a:t>
              </a:r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الرصيف؟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270460" y="160020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482205" y="1562100"/>
            <a:ext cx="5230418" cy="781050"/>
            <a:chOff x="482205" y="1562100"/>
            <a:chExt cx="5230418" cy="78105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482205" y="1581150"/>
              <a:ext cx="4533900" cy="762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بين قوتي الفعل و رد الفعل عندما تطرق مسمارا بواسطة مطرقة</a:t>
              </a: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56210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95" y="-57150"/>
            <a:ext cx="2708010" cy="19431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1" y="4114666"/>
            <a:ext cx="2430117" cy="27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58578" t="27246" r="24693" b="14480"/>
          <a:stretch/>
        </p:blipFill>
        <p:spPr>
          <a:xfrm>
            <a:off x="3361385" y="578791"/>
            <a:ext cx="3090930" cy="605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7" y="1936883"/>
            <a:ext cx="2896711" cy="49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2549" t="26716" r="41916" b="18530"/>
          <a:stretch/>
        </p:blipFill>
        <p:spPr>
          <a:xfrm>
            <a:off x="5977364" y="942731"/>
            <a:ext cx="5869361" cy="508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5518" t="40273" r="41620" b="15009"/>
          <a:stretch/>
        </p:blipFill>
        <p:spPr>
          <a:xfrm>
            <a:off x="340727" y="1580590"/>
            <a:ext cx="5289304" cy="3808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49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0132" t="30209" r="29356" b="41667"/>
          <a:stretch/>
        </p:blipFill>
        <p:spPr>
          <a:xfrm>
            <a:off x="1417156" y="289833"/>
            <a:ext cx="6572251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0" y="2503715"/>
            <a:ext cx="2627086" cy="435428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77" y="3524251"/>
            <a:ext cx="4696836" cy="259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698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9770" t="27069" r="25189" b="22932"/>
          <a:stretch/>
        </p:blipFill>
        <p:spPr>
          <a:xfrm>
            <a:off x="5849257" y="584046"/>
            <a:ext cx="6066972" cy="588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13739" t="26188" r="44088" b="25220"/>
          <a:stretch/>
        </p:blipFill>
        <p:spPr>
          <a:xfrm>
            <a:off x="376554" y="584046"/>
            <a:ext cx="5051789" cy="3554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" y="4523920"/>
            <a:ext cx="5051789" cy="2003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308" t="18618" r="37462" b="20466"/>
          <a:stretch/>
        </p:blipFill>
        <p:spPr>
          <a:xfrm>
            <a:off x="2975428" y="0"/>
            <a:ext cx="6847678" cy="689406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7" y="2781300"/>
            <a:ext cx="2896711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2913" t="35994" r="29258" b="38588"/>
          <a:stretch/>
        </p:blipFill>
        <p:spPr>
          <a:xfrm>
            <a:off x="209550" y="228600"/>
            <a:ext cx="493395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08A2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2048" t="64470" r="27564" b="9023"/>
          <a:stretch/>
        </p:blipFill>
        <p:spPr>
          <a:xfrm>
            <a:off x="4423154" y="3047999"/>
            <a:ext cx="7768846" cy="3810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08A2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999"/>
            <a:ext cx="233238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855" t="16505" r="25089" b="25220"/>
          <a:stretch/>
        </p:blipFill>
        <p:spPr>
          <a:xfrm>
            <a:off x="6038965" y="784591"/>
            <a:ext cx="5733529" cy="354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92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0" y="403409"/>
            <a:ext cx="4307088" cy="2151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92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7" y="3162300"/>
            <a:ext cx="217539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4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0" y="1887106"/>
            <a:ext cx="2801040" cy="475858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24132" t="48951" r="40531" b="27636"/>
          <a:stretch/>
        </p:blipFill>
        <p:spPr>
          <a:xfrm>
            <a:off x="7433667" y="174420"/>
            <a:ext cx="4597758" cy="1712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7489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433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73</Words>
  <Application>Microsoft Office PowerPoint</Application>
  <PresentationFormat>شاشة عريضة</PresentationFormat>
  <Paragraphs>10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7</cp:revision>
  <dcterms:created xsi:type="dcterms:W3CDTF">2021-01-25T00:50:57Z</dcterms:created>
  <dcterms:modified xsi:type="dcterms:W3CDTF">2021-01-26T14:07:10Z</dcterms:modified>
</cp:coreProperties>
</file>