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537" r:id="rId3"/>
    <p:sldId id="528" r:id="rId4"/>
    <p:sldId id="335" r:id="rId5"/>
    <p:sldId id="538" r:id="rId6"/>
    <p:sldId id="542" r:id="rId7"/>
    <p:sldId id="534" r:id="rId8"/>
    <p:sldId id="522" r:id="rId9"/>
    <p:sldId id="546" r:id="rId10"/>
    <p:sldId id="490" r:id="rId11"/>
    <p:sldId id="535" r:id="rId12"/>
    <p:sldId id="269" r:id="rId13"/>
    <p:sldId id="334" r:id="rId14"/>
  </p:sldIdLst>
  <p:sldSz cx="12192000" cy="6858000"/>
  <p:notesSz cx="6858000" cy="9144000"/>
  <p:defaultText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15:clr>
            <a:srgbClr val="A4A3A4"/>
          </p15:clr>
        </p15:guide>
        <p15:guide id="4" orient="horz" pos="20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76" autoAdjust="0"/>
    <p:restoredTop sz="94660"/>
  </p:normalViewPr>
  <p:slideViewPr>
    <p:cSldViewPr snapToGrid="0" showGuides="1">
      <p:cViewPr varScale="1">
        <p:scale>
          <a:sx n="57" d="100"/>
          <a:sy n="57" d="100"/>
        </p:scale>
        <p:origin x="96" y="1488"/>
      </p:cViewPr>
      <p:guideLst>
        <p:guide orient="horz" pos="2160"/>
        <p:guide pos="3840"/>
        <p:guide orient="horz"/>
        <p:guide orient="horz" pos="20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83A0D-B48D-4F64-A17C-39919DBF77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Y"/>
          </a:p>
        </p:txBody>
      </p:sp>
      <p:sp>
        <p:nvSpPr>
          <p:cNvPr id="3" name="Subtitle 2">
            <a:extLst>
              <a:ext uri="{FF2B5EF4-FFF2-40B4-BE49-F238E27FC236}">
                <a16:creationId xmlns:a16="http://schemas.microsoft.com/office/drawing/2014/main" id="{7D887A26-4B77-4461-89DF-F56A13C41B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Y"/>
          </a:p>
        </p:txBody>
      </p:sp>
      <p:sp>
        <p:nvSpPr>
          <p:cNvPr id="4" name="Date Placeholder 3">
            <a:extLst>
              <a:ext uri="{FF2B5EF4-FFF2-40B4-BE49-F238E27FC236}">
                <a16:creationId xmlns:a16="http://schemas.microsoft.com/office/drawing/2014/main" id="{DB510252-8039-4AC8-A6B8-43289F83EA84}"/>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011930A1-E8AE-4DCA-9C46-4575C2F0691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07B02FA2-A50B-40C3-A2E7-56D58F9674A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744993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C65DE-D598-43F8-9293-94FFA9CDA00E}"/>
              </a:ext>
            </a:extLst>
          </p:cNvPr>
          <p:cNvSpPr>
            <a:spLocks noGrp="1"/>
          </p:cNvSpPr>
          <p:nvPr>
            <p:ph type="title"/>
          </p:nvPr>
        </p:nvSpPr>
        <p:spPr/>
        <p:txBody>
          <a:bodyPr/>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94CEA87D-672A-4F7A-8A8C-6A7567DEEB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2153E91D-6A0E-4BEC-8AA5-4DF6F853E51A}"/>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79FE5220-721E-489B-85BB-33DBD18DA989}"/>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D2748850-2CEF-4B7C-81FD-471F40CFD520}"/>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09812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9B5CA8-7C82-4053-BE16-50F3108E37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9B6E2322-4D67-4AD4-94A4-F7F20C109A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62D00F9B-61D6-4EA5-A5E6-1870D5A182DA}"/>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B05DC9AB-C04D-4C12-8CC1-F6372D76707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32326653-BDC5-4AA2-ADA0-17835B65204F}"/>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01229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6AB24-4E8E-4A94-85C1-D5A9ED2D4787}"/>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857AA61E-808A-476C-9EB2-B54D5FC54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BD118884-A403-4D0F-8D5B-D485827CCAD6}"/>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E1E4D4BF-D6AF-4841-99D1-237AA7BF2BF3}"/>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55DB0517-CE0B-4824-B698-2DDB73FE89E4}"/>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8949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AD1D5-245D-4875-9F87-6B1B55542F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Y"/>
          </a:p>
        </p:txBody>
      </p:sp>
      <p:sp>
        <p:nvSpPr>
          <p:cNvPr id="3" name="Text Placeholder 2">
            <a:extLst>
              <a:ext uri="{FF2B5EF4-FFF2-40B4-BE49-F238E27FC236}">
                <a16:creationId xmlns:a16="http://schemas.microsoft.com/office/drawing/2014/main" id="{F7083B4E-5E4B-4B70-8C34-FCDDFE1DB2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8558AF-8634-41A3-B1C8-A3832A2A920D}"/>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3D7204F2-EC1F-4E4F-ADBC-B2DB592D7306}"/>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BF35D509-2871-4AFE-A32D-F1542AB74555}"/>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21059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73057-0C91-4501-A0EC-44C381762966}"/>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E2424076-B2CC-4BFF-8C8B-3398669141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Content Placeholder 3">
            <a:extLst>
              <a:ext uri="{FF2B5EF4-FFF2-40B4-BE49-F238E27FC236}">
                <a16:creationId xmlns:a16="http://schemas.microsoft.com/office/drawing/2014/main" id="{FF7B2A10-9D9A-4F1B-AE84-D9B03EF432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Date Placeholder 4">
            <a:extLst>
              <a:ext uri="{FF2B5EF4-FFF2-40B4-BE49-F238E27FC236}">
                <a16:creationId xmlns:a16="http://schemas.microsoft.com/office/drawing/2014/main" id="{41D58DF2-8B75-41D7-BAA5-954C0DFB87AB}"/>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6" name="Footer Placeholder 5">
            <a:extLst>
              <a:ext uri="{FF2B5EF4-FFF2-40B4-BE49-F238E27FC236}">
                <a16:creationId xmlns:a16="http://schemas.microsoft.com/office/drawing/2014/main" id="{F984891A-CDE6-4A3C-B4B9-19AB6233DACE}"/>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15F25D58-1C47-48A8-8A25-28E082705AEC}"/>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84336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8323D-7C67-4CA0-8696-A798B3637FF2}"/>
              </a:ext>
            </a:extLst>
          </p:cNvPr>
          <p:cNvSpPr>
            <a:spLocks noGrp="1"/>
          </p:cNvSpPr>
          <p:nvPr>
            <p:ph type="title"/>
          </p:nvPr>
        </p:nvSpPr>
        <p:spPr>
          <a:xfrm>
            <a:off x="839788" y="365125"/>
            <a:ext cx="10515600" cy="1325563"/>
          </a:xfrm>
        </p:spPr>
        <p:txBody>
          <a:bodyPr/>
          <a:lstStyle/>
          <a:p>
            <a:r>
              <a:rPr lang="en-US"/>
              <a:t>Click to edit Master title style</a:t>
            </a:r>
            <a:endParaRPr lang="ar-SY"/>
          </a:p>
        </p:txBody>
      </p:sp>
      <p:sp>
        <p:nvSpPr>
          <p:cNvPr id="3" name="Text Placeholder 2">
            <a:extLst>
              <a:ext uri="{FF2B5EF4-FFF2-40B4-BE49-F238E27FC236}">
                <a16:creationId xmlns:a16="http://schemas.microsoft.com/office/drawing/2014/main" id="{EC09C6D9-B0C4-4042-BA22-46EA066C24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EB8EF0-FD10-4D4B-8F2F-17D3F4C4E4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Text Placeholder 4">
            <a:extLst>
              <a:ext uri="{FF2B5EF4-FFF2-40B4-BE49-F238E27FC236}">
                <a16:creationId xmlns:a16="http://schemas.microsoft.com/office/drawing/2014/main" id="{603F840B-9503-421F-8D2A-1DD895FFF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F2DA90-7F1F-4D2A-9C09-15CF736F14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7" name="Date Placeholder 6">
            <a:extLst>
              <a:ext uri="{FF2B5EF4-FFF2-40B4-BE49-F238E27FC236}">
                <a16:creationId xmlns:a16="http://schemas.microsoft.com/office/drawing/2014/main" id="{AC4657FD-93CC-4A8D-9F5E-63BF6AD63A85}"/>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8" name="Footer Placeholder 7">
            <a:extLst>
              <a:ext uri="{FF2B5EF4-FFF2-40B4-BE49-F238E27FC236}">
                <a16:creationId xmlns:a16="http://schemas.microsoft.com/office/drawing/2014/main" id="{64F5E378-A480-45BA-B7DA-2D5D0036FE0B}"/>
              </a:ext>
            </a:extLst>
          </p:cNvPr>
          <p:cNvSpPr>
            <a:spLocks noGrp="1"/>
          </p:cNvSpPr>
          <p:nvPr>
            <p:ph type="ftr" sz="quarter" idx="11"/>
          </p:nvPr>
        </p:nvSpPr>
        <p:spPr/>
        <p:txBody>
          <a:bodyPr/>
          <a:lstStyle/>
          <a:p>
            <a:endParaRPr lang="ar-SY"/>
          </a:p>
        </p:txBody>
      </p:sp>
      <p:sp>
        <p:nvSpPr>
          <p:cNvPr id="9" name="Slide Number Placeholder 8">
            <a:extLst>
              <a:ext uri="{FF2B5EF4-FFF2-40B4-BE49-F238E27FC236}">
                <a16:creationId xmlns:a16="http://schemas.microsoft.com/office/drawing/2014/main" id="{E62D3B63-74C7-418D-BD23-7E0524A5883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11037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15FF9-947A-406E-8895-4A1632C0AEF4}"/>
              </a:ext>
            </a:extLst>
          </p:cNvPr>
          <p:cNvSpPr>
            <a:spLocks noGrp="1"/>
          </p:cNvSpPr>
          <p:nvPr>
            <p:ph type="title"/>
          </p:nvPr>
        </p:nvSpPr>
        <p:spPr/>
        <p:txBody>
          <a:bodyPr/>
          <a:lstStyle/>
          <a:p>
            <a:r>
              <a:rPr lang="en-US"/>
              <a:t>Click to edit Master title style</a:t>
            </a:r>
            <a:endParaRPr lang="ar-SY"/>
          </a:p>
        </p:txBody>
      </p:sp>
      <p:sp>
        <p:nvSpPr>
          <p:cNvPr id="3" name="Date Placeholder 2">
            <a:extLst>
              <a:ext uri="{FF2B5EF4-FFF2-40B4-BE49-F238E27FC236}">
                <a16:creationId xmlns:a16="http://schemas.microsoft.com/office/drawing/2014/main" id="{AE0401D4-32C6-4DCF-B19A-1915FA7DA0A2}"/>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4" name="Footer Placeholder 3">
            <a:extLst>
              <a:ext uri="{FF2B5EF4-FFF2-40B4-BE49-F238E27FC236}">
                <a16:creationId xmlns:a16="http://schemas.microsoft.com/office/drawing/2014/main" id="{E6774DDF-8F91-4464-9770-0218658113B3}"/>
              </a:ext>
            </a:extLst>
          </p:cNvPr>
          <p:cNvSpPr>
            <a:spLocks noGrp="1"/>
          </p:cNvSpPr>
          <p:nvPr>
            <p:ph type="ftr" sz="quarter" idx="11"/>
          </p:nvPr>
        </p:nvSpPr>
        <p:spPr/>
        <p:txBody>
          <a:bodyPr/>
          <a:lstStyle/>
          <a:p>
            <a:endParaRPr lang="ar-SY"/>
          </a:p>
        </p:txBody>
      </p:sp>
      <p:sp>
        <p:nvSpPr>
          <p:cNvPr id="5" name="Slide Number Placeholder 4">
            <a:extLst>
              <a:ext uri="{FF2B5EF4-FFF2-40B4-BE49-F238E27FC236}">
                <a16:creationId xmlns:a16="http://schemas.microsoft.com/office/drawing/2014/main" id="{28D72D68-265D-4CDD-B282-74EC208B4C51}"/>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266777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D07601-9B59-4C1C-92AA-7946533091B5}"/>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3" name="Footer Placeholder 2">
            <a:extLst>
              <a:ext uri="{FF2B5EF4-FFF2-40B4-BE49-F238E27FC236}">
                <a16:creationId xmlns:a16="http://schemas.microsoft.com/office/drawing/2014/main" id="{868B81AE-5BFC-4AD1-8596-30127A7E75F7}"/>
              </a:ext>
            </a:extLst>
          </p:cNvPr>
          <p:cNvSpPr>
            <a:spLocks noGrp="1"/>
          </p:cNvSpPr>
          <p:nvPr>
            <p:ph type="ftr" sz="quarter" idx="11"/>
          </p:nvPr>
        </p:nvSpPr>
        <p:spPr/>
        <p:txBody>
          <a:bodyPr/>
          <a:lstStyle/>
          <a:p>
            <a:endParaRPr lang="ar-SY"/>
          </a:p>
        </p:txBody>
      </p:sp>
      <p:sp>
        <p:nvSpPr>
          <p:cNvPr id="4" name="Slide Number Placeholder 3">
            <a:extLst>
              <a:ext uri="{FF2B5EF4-FFF2-40B4-BE49-F238E27FC236}">
                <a16:creationId xmlns:a16="http://schemas.microsoft.com/office/drawing/2014/main" id="{22DCABFD-6770-4C50-B41F-AFAA0B32E64A}"/>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93660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2270E-7D24-4DD1-9131-9433BACB38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Content Placeholder 2">
            <a:extLst>
              <a:ext uri="{FF2B5EF4-FFF2-40B4-BE49-F238E27FC236}">
                <a16:creationId xmlns:a16="http://schemas.microsoft.com/office/drawing/2014/main" id="{30E8952B-CD89-4EA0-9887-F824DC50A6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Text Placeholder 3">
            <a:extLst>
              <a:ext uri="{FF2B5EF4-FFF2-40B4-BE49-F238E27FC236}">
                <a16:creationId xmlns:a16="http://schemas.microsoft.com/office/drawing/2014/main" id="{72D24E29-EDB2-4056-AD3A-D2EFC7DD1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FB215F-4109-41DB-A86F-1CF21D45D63C}"/>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6" name="Footer Placeholder 5">
            <a:extLst>
              <a:ext uri="{FF2B5EF4-FFF2-40B4-BE49-F238E27FC236}">
                <a16:creationId xmlns:a16="http://schemas.microsoft.com/office/drawing/2014/main" id="{2A275B44-3288-4A1F-B5A0-688F3C74509C}"/>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51C33DBA-3A47-4C6D-9B27-5D5E97FA5C6A}"/>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308636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7D2BD-45BC-4B4E-844A-91DBE0B2BF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Picture Placeholder 2">
            <a:extLst>
              <a:ext uri="{FF2B5EF4-FFF2-40B4-BE49-F238E27FC236}">
                <a16:creationId xmlns:a16="http://schemas.microsoft.com/office/drawing/2014/main" id="{0462BEB4-01FB-4C82-AC82-507BCCD22B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Text Placeholder 3">
            <a:extLst>
              <a:ext uri="{FF2B5EF4-FFF2-40B4-BE49-F238E27FC236}">
                <a16:creationId xmlns:a16="http://schemas.microsoft.com/office/drawing/2014/main" id="{CDB95F76-E121-4774-B6C7-253B248970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BA99A4-50D8-4406-AC84-F4C4ED2F6441}"/>
              </a:ext>
            </a:extLst>
          </p:cNvPr>
          <p:cNvSpPr>
            <a:spLocks noGrp="1"/>
          </p:cNvSpPr>
          <p:nvPr>
            <p:ph type="dt" sz="half" idx="10"/>
          </p:nvPr>
        </p:nvSpPr>
        <p:spPr/>
        <p:txBody>
          <a:bodyPr/>
          <a:lstStyle/>
          <a:p>
            <a:fld id="{C37EDB44-B60D-4498-963B-2AF8D005F55C}" type="datetimeFigureOut">
              <a:rPr lang="ar-SY" smtClean="0"/>
              <a:t>03/06/1442</a:t>
            </a:fld>
            <a:endParaRPr lang="ar-SY"/>
          </a:p>
        </p:txBody>
      </p:sp>
      <p:sp>
        <p:nvSpPr>
          <p:cNvPr id="6" name="Footer Placeholder 5">
            <a:extLst>
              <a:ext uri="{FF2B5EF4-FFF2-40B4-BE49-F238E27FC236}">
                <a16:creationId xmlns:a16="http://schemas.microsoft.com/office/drawing/2014/main" id="{C55B3A3F-2B49-4C3E-A74C-8939F2EBF142}"/>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52EEFC22-CEE7-4638-A70A-86A04525EA2B}"/>
              </a:ext>
            </a:extLst>
          </p:cNvPr>
          <p:cNvSpPr>
            <a:spLocks noGrp="1"/>
          </p:cNvSpPr>
          <p:nvPr>
            <p:ph type="sldNum" sz="quarter" idx="12"/>
          </p:nvPr>
        </p:nvSpPr>
        <p:spPr/>
        <p:txBody>
          <a:bodyPr/>
          <a:lstStyle/>
          <a:p>
            <a:fld id="{32B32FDB-2389-45D1-A7B7-E1019A81BE9F}" type="slidenum">
              <a:rPr lang="ar-SY" smtClean="0"/>
              <a:t>‹#›</a:t>
            </a:fld>
            <a:endParaRPr lang="ar-SY"/>
          </a:p>
        </p:txBody>
      </p:sp>
    </p:spTree>
    <p:extLst>
      <p:ext uri="{BB962C8B-B14F-4D97-AF65-F5344CB8AC3E}">
        <p14:creationId xmlns:p14="http://schemas.microsoft.com/office/powerpoint/2010/main" val="184928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082126-0589-4B08-9177-8BB1E9A75B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SY"/>
          </a:p>
        </p:txBody>
      </p:sp>
      <p:sp>
        <p:nvSpPr>
          <p:cNvPr id="3" name="Text Placeholder 2">
            <a:extLst>
              <a:ext uri="{FF2B5EF4-FFF2-40B4-BE49-F238E27FC236}">
                <a16:creationId xmlns:a16="http://schemas.microsoft.com/office/drawing/2014/main" id="{BDA39409-730B-4CF9-A249-09D1D98613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655E56DD-CEDE-42BD-A4D1-602159115B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EDB44-B60D-4498-963B-2AF8D005F55C}" type="datetimeFigureOut">
              <a:rPr lang="ar-SY" smtClean="0"/>
              <a:t>03/06/1442</a:t>
            </a:fld>
            <a:endParaRPr lang="ar-SY"/>
          </a:p>
        </p:txBody>
      </p:sp>
      <p:sp>
        <p:nvSpPr>
          <p:cNvPr id="5" name="Footer Placeholder 4">
            <a:extLst>
              <a:ext uri="{FF2B5EF4-FFF2-40B4-BE49-F238E27FC236}">
                <a16:creationId xmlns:a16="http://schemas.microsoft.com/office/drawing/2014/main" id="{34582D66-112D-4659-BC1F-A6AE074E58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Y"/>
          </a:p>
        </p:txBody>
      </p:sp>
      <p:sp>
        <p:nvSpPr>
          <p:cNvPr id="6" name="Slide Number Placeholder 5">
            <a:extLst>
              <a:ext uri="{FF2B5EF4-FFF2-40B4-BE49-F238E27FC236}">
                <a16:creationId xmlns:a16="http://schemas.microsoft.com/office/drawing/2014/main" id="{555F410F-E040-40F6-B044-0FCF3F9300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32FDB-2389-45D1-A7B7-E1019A81BE9F}" type="slidenum">
              <a:rPr lang="ar-SY" smtClean="0"/>
              <a:t>‹#›</a:t>
            </a:fld>
            <a:endParaRPr lang="ar-SY"/>
          </a:p>
        </p:txBody>
      </p:sp>
    </p:spTree>
    <p:extLst>
      <p:ext uri="{BB962C8B-B14F-4D97-AF65-F5344CB8AC3E}">
        <p14:creationId xmlns:p14="http://schemas.microsoft.com/office/powerpoint/2010/main" val="1276388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9.sv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9.sv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9.sv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1CF34079-EEF9-4657-8F5A-13DEFFCB1F59}"/>
              </a:ext>
            </a:extLst>
          </p:cNvPr>
          <p:cNvSpPr/>
          <p:nvPr/>
        </p:nvSpPr>
        <p:spPr>
          <a:xfrm>
            <a:off x="-72682" y="41616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E80C4A-C70F-457E-84D8-43ECF2B245C8}"/>
              </a:ext>
            </a:extLst>
          </p:cNvPr>
          <p:cNvSpPr/>
          <p:nvPr/>
        </p:nvSpPr>
        <p:spPr>
          <a:xfrm>
            <a:off x="2" y="40092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6423CB7A-CBB0-4D81-9F6A-C0CF60F5193F}"/>
              </a:ext>
            </a:extLst>
          </p:cNvPr>
          <p:cNvGrpSpPr/>
          <p:nvPr/>
        </p:nvGrpSpPr>
        <p:grpSpPr>
          <a:xfrm>
            <a:off x="-418823" y="3936185"/>
            <a:ext cx="13029646" cy="66500"/>
            <a:chOff x="875607" y="3208713"/>
            <a:chExt cx="13029646" cy="66500"/>
          </a:xfrm>
        </p:grpSpPr>
        <p:sp>
          <p:nvSpPr>
            <p:cNvPr id="15" name="Freeform: Shape 14">
              <a:extLst>
                <a:ext uri="{FF2B5EF4-FFF2-40B4-BE49-F238E27FC236}">
                  <a16:creationId xmlns:a16="http://schemas.microsoft.com/office/drawing/2014/main" id="{8A6E6669-222C-4FC7-9604-DD649D708772}"/>
                </a:ext>
              </a:extLst>
            </p:cNvPr>
            <p:cNvSpPr/>
            <p:nvPr/>
          </p:nvSpPr>
          <p:spPr>
            <a:xfrm>
              <a:off x="87560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36683BC-89ED-49BE-9D25-8F40A3D28A0D}"/>
                </a:ext>
              </a:extLst>
            </p:cNvPr>
            <p:cNvSpPr/>
            <p:nvPr/>
          </p:nvSpPr>
          <p:spPr>
            <a:xfrm>
              <a:off x="105017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813D00-F48E-41E5-AF87-93FF2A67A1C3}"/>
                </a:ext>
              </a:extLst>
            </p:cNvPr>
            <p:cNvSpPr/>
            <p:nvPr/>
          </p:nvSpPr>
          <p:spPr>
            <a:xfrm>
              <a:off x="122474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F4C3E17-2711-41A7-A866-A414FBB4F010}"/>
                </a:ext>
              </a:extLst>
            </p:cNvPr>
            <p:cNvSpPr/>
            <p:nvPr/>
          </p:nvSpPr>
          <p:spPr>
            <a:xfrm>
              <a:off x="139930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3D0F3FE-2EFF-4BEC-ACD5-44C9A85D88E0}"/>
                </a:ext>
              </a:extLst>
            </p:cNvPr>
            <p:cNvSpPr/>
            <p:nvPr/>
          </p:nvSpPr>
          <p:spPr>
            <a:xfrm>
              <a:off x="157387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0CB0020-2EB0-4904-94F0-E4157F6F9ADC}"/>
                </a:ext>
              </a:extLst>
            </p:cNvPr>
            <p:cNvSpPr/>
            <p:nvPr/>
          </p:nvSpPr>
          <p:spPr>
            <a:xfrm>
              <a:off x="174844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783D7E-1B62-4618-8FE0-A1C4842A39F7}"/>
                </a:ext>
              </a:extLst>
            </p:cNvPr>
            <p:cNvSpPr/>
            <p:nvPr/>
          </p:nvSpPr>
          <p:spPr>
            <a:xfrm>
              <a:off x="192300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404DD01-64A9-4A89-A870-B5C595D03850}"/>
                </a:ext>
              </a:extLst>
            </p:cNvPr>
            <p:cNvSpPr/>
            <p:nvPr/>
          </p:nvSpPr>
          <p:spPr>
            <a:xfrm>
              <a:off x="209757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0259E3C-A8FF-4720-8BCD-2AD023A2A262}"/>
                </a:ext>
              </a:extLst>
            </p:cNvPr>
            <p:cNvSpPr/>
            <p:nvPr/>
          </p:nvSpPr>
          <p:spPr>
            <a:xfrm>
              <a:off x="227214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C73F059-00D6-407C-BA90-87B542557991}"/>
                </a:ext>
              </a:extLst>
            </p:cNvPr>
            <p:cNvSpPr/>
            <p:nvPr/>
          </p:nvSpPr>
          <p:spPr>
            <a:xfrm>
              <a:off x="244671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6C26804-6A7B-415D-B11E-6DCEB67E2E30}"/>
                </a:ext>
              </a:extLst>
            </p:cNvPr>
            <p:cNvSpPr/>
            <p:nvPr/>
          </p:nvSpPr>
          <p:spPr>
            <a:xfrm>
              <a:off x="262127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E81DC7D-1867-4685-AD85-9985B10A74D1}"/>
                </a:ext>
              </a:extLst>
            </p:cNvPr>
            <p:cNvSpPr/>
            <p:nvPr/>
          </p:nvSpPr>
          <p:spPr>
            <a:xfrm>
              <a:off x="279584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9770DD-831E-4D1A-8B8C-C397A9A561DA}"/>
                </a:ext>
              </a:extLst>
            </p:cNvPr>
            <p:cNvSpPr/>
            <p:nvPr/>
          </p:nvSpPr>
          <p:spPr>
            <a:xfrm>
              <a:off x="297041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60F3FE-62B2-435D-828B-47BD3D0274CC}"/>
                </a:ext>
              </a:extLst>
            </p:cNvPr>
            <p:cNvSpPr/>
            <p:nvPr/>
          </p:nvSpPr>
          <p:spPr>
            <a:xfrm>
              <a:off x="314497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3D33DF6-F776-4F8C-8409-BD0EEF4A8F5E}"/>
                </a:ext>
              </a:extLst>
            </p:cNvPr>
            <p:cNvSpPr/>
            <p:nvPr/>
          </p:nvSpPr>
          <p:spPr>
            <a:xfrm>
              <a:off x="331954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0026FB-C312-4140-A76E-61802044969F}"/>
                </a:ext>
              </a:extLst>
            </p:cNvPr>
            <p:cNvSpPr/>
            <p:nvPr/>
          </p:nvSpPr>
          <p:spPr>
            <a:xfrm>
              <a:off x="349411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715CC4-F3EC-4C19-AD2E-B4A6B1BFD000}"/>
                </a:ext>
              </a:extLst>
            </p:cNvPr>
            <p:cNvSpPr/>
            <p:nvPr/>
          </p:nvSpPr>
          <p:spPr>
            <a:xfrm>
              <a:off x="366867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B8CE68C-F0A3-43D8-921D-E1186F7D4CC7}"/>
                </a:ext>
              </a:extLst>
            </p:cNvPr>
            <p:cNvSpPr/>
            <p:nvPr/>
          </p:nvSpPr>
          <p:spPr>
            <a:xfrm>
              <a:off x="384324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572D033-ABD7-49D4-B891-1E2E3AC0AD7B}"/>
                </a:ext>
              </a:extLst>
            </p:cNvPr>
            <p:cNvSpPr/>
            <p:nvPr/>
          </p:nvSpPr>
          <p:spPr>
            <a:xfrm>
              <a:off x="401781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88AEDD-F16C-4D09-9860-956E84267F63}"/>
                </a:ext>
              </a:extLst>
            </p:cNvPr>
            <p:cNvSpPr/>
            <p:nvPr/>
          </p:nvSpPr>
          <p:spPr>
            <a:xfrm>
              <a:off x="419238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7C8AA0C-ADB0-4031-B665-2C7E90EC0446}"/>
                </a:ext>
              </a:extLst>
            </p:cNvPr>
            <p:cNvSpPr/>
            <p:nvPr/>
          </p:nvSpPr>
          <p:spPr>
            <a:xfrm>
              <a:off x="436694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6E5D06-BF8B-4690-9309-AF9CD341DF13}"/>
                </a:ext>
              </a:extLst>
            </p:cNvPr>
            <p:cNvSpPr/>
            <p:nvPr/>
          </p:nvSpPr>
          <p:spPr>
            <a:xfrm>
              <a:off x="454151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E5879F8-63A6-4B0B-B104-32814766D154}"/>
                </a:ext>
              </a:extLst>
            </p:cNvPr>
            <p:cNvSpPr/>
            <p:nvPr/>
          </p:nvSpPr>
          <p:spPr>
            <a:xfrm>
              <a:off x="471608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D7144B8-0CC4-4740-B6DD-25D412C065E7}"/>
                </a:ext>
              </a:extLst>
            </p:cNvPr>
            <p:cNvSpPr/>
            <p:nvPr/>
          </p:nvSpPr>
          <p:spPr>
            <a:xfrm>
              <a:off x="489064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609F947-606B-424B-9223-C05692C1B41A}"/>
                </a:ext>
              </a:extLst>
            </p:cNvPr>
            <p:cNvSpPr/>
            <p:nvPr/>
          </p:nvSpPr>
          <p:spPr>
            <a:xfrm>
              <a:off x="506521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88F5285-3F45-4CBC-B2F2-673D074907C3}"/>
                </a:ext>
              </a:extLst>
            </p:cNvPr>
            <p:cNvSpPr/>
            <p:nvPr/>
          </p:nvSpPr>
          <p:spPr>
            <a:xfrm>
              <a:off x="523978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42A968-A9B7-48B9-B883-BA4CF3535431}"/>
                </a:ext>
              </a:extLst>
            </p:cNvPr>
            <p:cNvSpPr/>
            <p:nvPr/>
          </p:nvSpPr>
          <p:spPr>
            <a:xfrm>
              <a:off x="541434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9367951-9D28-479C-8FB6-21410538144C}"/>
                </a:ext>
              </a:extLst>
            </p:cNvPr>
            <p:cNvSpPr/>
            <p:nvPr/>
          </p:nvSpPr>
          <p:spPr>
            <a:xfrm>
              <a:off x="558891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98768F0-A156-421A-BDC1-384DA8784F5D}"/>
                </a:ext>
              </a:extLst>
            </p:cNvPr>
            <p:cNvSpPr/>
            <p:nvPr/>
          </p:nvSpPr>
          <p:spPr>
            <a:xfrm>
              <a:off x="576348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C849FF9-CA3C-44E8-83AF-FC2048BDC003}"/>
                </a:ext>
              </a:extLst>
            </p:cNvPr>
            <p:cNvSpPr/>
            <p:nvPr/>
          </p:nvSpPr>
          <p:spPr>
            <a:xfrm>
              <a:off x="593805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AACB40C-9F9C-4F5E-BA15-F36D7E53FEAE}"/>
                </a:ext>
              </a:extLst>
            </p:cNvPr>
            <p:cNvSpPr/>
            <p:nvPr/>
          </p:nvSpPr>
          <p:spPr>
            <a:xfrm>
              <a:off x="611261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3502E7D-1BA9-4F0D-801A-D43BD5A01535}"/>
                </a:ext>
              </a:extLst>
            </p:cNvPr>
            <p:cNvSpPr/>
            <p:nvPr/>
          </p:nvSpPr>
          <p:spPr>
            <a:xfrm>
              <a:off x="628718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F76B982-4EE2-49C8-9B3E-8F1F6704E153}"/>
                </a:ext>
              </a:extLst>
            </p:cNvPr>
            <p:cNvSpPr/>
            <p:nvPr/>
          </p:nvSpPr>
          <p:spPr>
            <a:xfrm>
              <a:off x="646175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E4073A58-8D46-4A77-AD3E-F08BA3C8FBE9}"/>
                </a:ext>
              </a:extLst>
            </p:cNvPr>
            <p:cNvSpPr/>
            <p:nvPr/>
          </p:nvSpPr>
          <p:spPr>
            <a:xfrm>
              <a:off x="663631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765BEAE-7B71-455B-BEC1-EC6D4FBB52F7}"/>
                </a:ext>
              </a:extLst>
            </p:cNvPr>
            <p:cNvSpPr/>
            <p:nvPr/>
          </p:nvSpPr>
          <p:spPr>
            <a:xfrm>
              <a:off x="681088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1469BBF-82A4-40F3-8A10-B3B3DEDBB130}"/>
                </a:ext>
              </a:extLst>
            </p:cNvPr>
            <p:cNvSpPr/>
            <p:nvPr/>
          </p:nvSpPr>
          <p:spPr>
            <a:xfrm>
              <a:off x="698545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85E1F78-4F8B-4B7E-BC1B-1A5926673087}"/>
                </a:ext>
              </a:extLst>
            </p:cNvPr>
            <p:cNvSpPr/>
            <p:nvPr/>
          </p:nvSpPr>
          <p:spPr>
            <a:xfrm>
              <a:off x="716001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40E680E-0447-4E6C-90E8-29A2DB6F59C0}"/>
                </a:ext>
              </a:extLst>
            </p:cNvPr>
            <p:cNvSpPr/>
            <p:nvPr/>
          </p:nvSpPr>
          <p:spPr>
            <a:xfrm>
              <a:off x="733458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08465D0-6640-4641-8A5A-2179B707AB18}"/>
                </a:ext>
              </a:extLst>
            </p:cNvPr>
            <p:cNvSpPr/>
            <p:nvPr/>
          </p:nvSpPr>
          <p:spPr>
            <a:xfrm>
              <a:off x="750915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874DD69-9F1B-4009-8A17-EA429AA69DEB}"/>
                </a:ext>
              </a:extLst>
            </p:cNvPr>
            <p:cNvSpPr/>
            <p:nvPr/>
          </p:nvSpPr>
          <p:spPr>
            <a:xfrm>
              <a:off x="768372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467547F-2969-470F-B090-2713343DC55D}"/>
                </a:ext>
              </a:extLst>
            </p:cNvPr>
            <p:cNvSpPr/>
            <p:nvPr/>
          </p:nvSpPr>
          <p:spPr>
            <a:xfrm>
              <a:off x="785828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24C61CB-EFC5-4D66-A28B-427D5BA751E3}"/>
                </a:ext>
              </a:extLst>
            </p:cNvPr>
            <p:cNvSpPr/>
            <p:nvPr/>
          </p:nvSpPr>
          <p:spPr>
            <a:xfrm>
              <a:off x="803285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DFB59739-3CA2-4C5B-9E88-36C8D9C85ED1}"/>
                </a:ext>
              </a:extLst>
            </p:cNvPr>
            <p:cNvSpPr/>
            <p:nvPr/>
          </p:nvSpPr>
          <p:spPr>
            <a:xfrm>
              <a:off x="820742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BA47E68-3C21-4D92-9191-72C22A16D94D}"/>
                </a:ext>
              </a:extLst>
            </p:cNvPr>
            <p:cNvSpPr/>
            <p:nvPr/>
          </p:nvSpPr>
          <p:spPr>
            <a:xfrm>
              <a:off x="838198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8383ACB-81F9-476F-A2C8-7274C5AC0B77}"/>
                </a:ext>
              </a:extLst>
            </p:cNvPr>
            <p:cNvSpPr/>
            <p:nvPr/>
          </p:nvSpPr>
          <p:spPr>
            <a:xfrm>
              <a:off x="855655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064832AC-B594-45D2-A6A1-838DDF3206A1}"/>
                </a:ext>
              </a:extLst>
            </p:cNvPr>
            <p:cNvSpPr/>
            <p:nvPr/>
          </p:nvSpPr>
          <p:spPr>
            <a:xfrm>
              <a:off x="873112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0CBD84-B552-47CD-A0D7-EAFBC7DD75A5}"/>
                </a:ext>
              </a:extLst>
            </p:cNvPr>
            <p:cNvSpPr/>
            <p:nvPr/>
          </p:nvSpPr>
          <p:spPr>
            <a:xfrm>
              <a:off x="890568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C40E78C4-3290-43CE-9E83-1EB804587F6C}"/>
                </a:ext>
              </a:extLst>
            </p:cNvPr>
            <p:cNvSpPr/>
            <p:nvPr/>
          </p:nvSpPr>
          <p:spPr>
            <a:xfrm>
              <a:off x="908025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50ABC2BC-B158-4641-8F95-19A2BE20D264}"/>
                </a:ext>
              </a:extLst>
            </p:cNvPr>
            <p:cNvSpPr/>
            <p:nvPr/>
          </p:nvSpPr>
          <p:spPr>
            <a:xfrm>
              <a:off x="925482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18352CE-0942-4C58-869C-6483577F1DAF}"/>
                </a:ext>
              </a:extLst>
            </p:cNvPr>
            <p:cNvSpPr/>
            <p:nvPr/>
          </p:nvSpPr>
          <p:spPr>
            <a:xfrm>
              <a:off x="942939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4C8FCFD8-565E-485F-9AC4-2EFBFD7470FE}"/>
                </a:ext>
              </a:extLst>
            </p:cNvPr>
            <p:cNvSpPr/>
            <p:nvPr/>
          </p:nvSpPr>
          <p:spPr>
            <a:xfrm>
              <a:off x="960395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ABB4F8-DF59-4236-A549-F85C93324005}"/>
                </a:ext>
              </a:extLst>
            </p:cNvPr>
            <p:cNvSpPr/>
            <p:nvPr/>
          </p:nvSpPr>
          <p:spPr>
            <a:xfrm>
              <a:off x="977852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2077FA5-5FC3-406A-B40A-E6DC83E071B4}"/>
                </a:ext>
              </a:extLst>
            </p:cNvPr>
            <p:cNvSpPr/>
            <p:nvPr/>
          </p:nvSpPr>
          <p:spPr>
            <a:xfrm>
              <a:off x="995309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921061C-4E77-4F4A-B220-BCA8EC072337}"/>
                </a:ext>
              </a:extLst>
            </p:cNvPr>
            <p:cNvSpPr/>
            <p:nvPr/>
          </p:nvSpPr>
          <p:spPr>
            <a:xfrm>
              <a:off x="1012765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4D576E4-34DD-40A4-92A3-9BBC1870D1A1}"/>
                </a:ext>
              </a:extLst>
            </p:cNvPr>
            <p:cNvSpPr/>
            <p:nvPr/>
          </p:nvSpPr>
          <p:spPr>
            <a:xfrm>
              <a:off x="1030222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B7A630B-1EBE-4C18-AA72-21F27B237AE1}"/>
                </a:ext>
              </a:extLst>
            </p:cNvPr>
            <p:cNvSpPr/>
            <p:nvPr/>
          </p:nvSpPr>
          <p:spPr>
            <a:xfrm>
              <a:off x="1047679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9E8A846-06D2-48FB-B2E0-1A32E3CAA9D7}"/>
                </a:ext>
              </a:extLst>
            </p:cNvPr>
            <p:cNvSpPr/>
            <p:nvPr/>
          </p:nvSpPr>
          <p:spPr>
            <a:xfrm>
              <a:off x="1065135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0B13D83B-C857-4022-A7A7-2238CCB5DD01}"/>
                </a:ext>
              </a:extLst>
            </p:cNvPr>
            <p:cNvSpPr/>
            <p:nvPr/>
          </p:nvSpPr>
          <p:spPr>
            <a:xfrm>
              <a:off x="1082592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514F47B-8CC0-4292-A987-F80A29229983}"/>
                </a:ext>
              </a:extLst>
            </p:cNvPr>
            <p:cNvSpPr/>
            <p:nvPr/>
          </p:nvSpPr>
          <p:spPr>
            <a:xfrm>
              <a:off x="1100049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C159865-52F3-4393-8DA3-32D9FA47001F}"/>
                </a:ext>
              </a:extLst>
            </p:cNvPr>
            <p:cNvSpPr/>
            <p:nvPr/>
          </p:nvSpPr>
          <p:spPr>
            <a:xfrm>
              <a:off x="1117506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9AD06CB-E70E-4087-9A5C-F2739B7891CE}"/>
                </a:ext>
              </a:extLst>
            </p:cNvPr>
            <p:cNvSpPr/>
            <p:nvPr/>
          </p:nvSpPr>
          <p:spPr>
            <a:xfrm>
              <a:off x="1134962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78CCE102-E7C8-4BC2-A675-60D0A0E3CD7D}"/>
                </a:ext>
              </a:extLst>
            </p:cNvPr>
            <p:cNvSpPr/>
            <p:nvPr/>
          </p:nvSpPr>
          <p:spPr>
            <a:xfrm>
              <a:off x="1152419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9A293-0912-492D-A911-B0B2264A7EF7}"/>
                </a:ext>
              </a:extLst>
            </p:cNvPr>
            <p:cNvSpPr/>
            <p:nvPr/>
          </p:nvSpPr>
          <p:spPr>
            <a:xfrm>
              <a:off x="1169876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E58544EE-13CF-4A8D-A708-3547661C070D}"/>
                </a:ext>
              </a:extLst>
            </p:cNvPr>
            <p:cNvSpPr/>
            <p:nvPr/>
          </p:nvSpPr>
          <p:spPr>
            <a:xfrm>
              <a:off x="1187332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AB607EF-173C-473D-9469-FAEBE42F127E}"/>
                </a:ext>
              </a:extLst>
            </p:cNvPr>
            <p:cNvSpPr/>
            <p:nvPr/>
          </p:nvSpPr>
          <p:spPr>
            <a:xfrm>
              <a:off x="1204789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E700DFA-BF84-4DC7-9564-E0EAA7C59037}"/>
                </a:ext>
              </a:extLst>
            </p:cNvPr>
            <p:cNvSpPr/>
            <p:nvPr/>
          </p:nvSpPr>
          <p:spPr>
            <a:xfrm>
              <a:off x="1222246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8F66BA70-E165-4BE6-92A4-B29549942535}"/>
                </a:ext>
              </a:extLst>
            </p:cNvPr>
            <p:cNvSpPr/>
            <p:nvPr/>
          </p:nvSpPr>
          <p:spPr>
            <a:xfrm>
              <a:off x="1239702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9B72A1B2-63E5-4CF5-93E9-3D7F25699AA5}"/>
                </a:ext>
              </a:extLst>
            </p:cNvPr>
            <p:cNvSpPr/>
            <p:nvPr/>
          </p:nvSpPr>
          <p:spPr>
            <a:xfrm>
              <a:off x="1257159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BE15D5-DE7E-4D80-BC0D-F28B27830F5A}"/>
                </a:ext>
              </a:extLst>
            </p:cNvPr>
            <p:cNvSpPr/>
            <p:nvPr/>
          </p:nvSpPr>
          <p:spPr>
            <a:xfrm>
              <a:off x="1274616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148B188C-466E-45AD-AE22-CF2B6DB2CB2E}"/>
                </a:ext>
              </a:extLst>
            </p:cNvPr>
            <p:cNvSpPr/>
            <p:nvPr/>
          </p:nvSpPr>
          <p:spPr>
            <a:xfrm>
              <a:off x="1292073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13E0D47-E90D-4C46-ADFF-7350ADCA5320}"/>
                </a:ext>
              </a:extLst>
            </p:cNvPr>
            <p:cNvSpPr/>
            <p:nvPr/>
          </p:nvSpPr>
          <p:spPr>
            <a:xfrm>
              <a:off x="1309529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07BC0D2C-1D64-48F3-956F-5D71923AF6D3}"/>
                </a:ext>
              </a:extLst>
            </p:cNvPr>
            <p:cNvSpPr/>
            <p:nvPr/>
          </p:nvSpPr>
          <p:spPr>
            <a:xfrm>
              <a:off x="1326986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BA60BEB8-0C23-406B-938C-E4006ABFF8A2}"/>
                </a:ext>
              </a:extLst>
            </p:cNvPr>
            <p:cNvSpPr/>
            <p:nvPr/>
          </p:nvSpPr>
          <p:spPr>
            <a:xfrm>
              <a:off x="1344443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15422B7-31E1-4DC7-A9D5-1C007A11631C}"/>
                </a:ext>
              </a:extLst>
            </p:cNvPr>
            <p:cNvSpPr/>
            <p:nvPr/>
          </p:nvSpPr>
          <p:spPr>
            <a:xfrm>
              <a:off x="1361899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2045B9E-CD32-44C9-BEF8-CEAB32D6B3A9}"/>
                </a:ext>
              </a:extLst>
            </p:cNvPr>
            <p:cNvSpPr/>
            <p:nvPr/>
          </p:nvSpPr>
          <p:spPr>
            <a:xfrm>
              <a:off x="1379356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CD758F6C-F906-4A36-9FDC-DBC00F69E107}"/>
              </a:ext>
            </a:extLst>
          </p:cNvPr>
          <p:cNvSpPr/>
          <p:nvPr/>
        </p:nvSpPr>
        <p:spPr>
          <a:xfrm>
            <a:off x="-194599" y="3890466"/>
            <a:ext cx="127101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a:extLst>
              <a:ext uri="{FF2B5EF4-FFF2-40B4-BE49-F238E27FC236}">
                <a16:creationId xmlns:a16="http://schemas.microsoft.com/office/drawing/2014/main" id="{6B593B20-1F5C-431F-8B71-BF5257FC17D7}"/>
              </a:ext>
            </a:extLst>
          </p:cNvPr>
          <p:cNvGrpSpPr/>
          <p:nvPr/>
        </p:nvGrpSpPr>
        <p:grpSpPr>
          <a:xfrm>
            <a:off x="9198889" y="2670931"/>
            <a:ext cx="8374735" cy="1265254"/>
            <a:chOff x="9198889" y="2670931"/>
            <a:chExt cx="8374735" cy="1265254"/>
          </a:xfrm>
        </p:grpSpPr>
        <p:grpSp>
          <p:nvGrpSpPr>
            <p:cNvPr id="92" name="Group 91">
              <a:extLst>
                <a:ext uri="{FF2B5EF4-FFF2-40B4-BE49-F238E27FC236}">
                  <a16:creationId xmlns:a16="http://schemas.microsoft.com/office/drawing/2014/main" id="{773A0024-C885-4F57-A944-EDEE6320140B}"/>
                </a:ext>
              </a:extLst>
            </p:cNvPr>
            <p:cNvGrpSpPr/>
            <p:nvPr/>
          </p:nvGrpSpPr>
          <p:grpSpPr>
            <a:xfrm>
              <a:off x="9198889" y="2670931"/>
              <a:ext cx="2974562" cy="1265254"/>
              <a:chOff x="2945383" y="3975679"/>
              <a:chExt cx="6769635" cy="2879520"/>
            </a:xfrm>
          </p:grpSpPr>
          <p:sp>
            <p:nvSpPr>
              <p:cNvPr id="93" name="Rectangle 92">
                <a:extLst>
                  <a:ext uri="{FF2B5EF4-FFF2-40B4-BE49-F238E27FC236}">
                    <a16:creationId xmlns:a16="http://schemas.microsoft.com/office/drawing/2014/main" id="{F579677B-4C3E-4B77-A28A-8F8AF2FC80F2}"/>
                  </a:ext>
                </a:extLst>
              </p:cNvPr>
              <p:cNvSpPr/>
              <p:nvPr/>
            </p:nvSpPr>
            <p:spPr>
              <a:xfrm>
                <a:off x="3345004" y="6064440"/>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Top Corners Rounded 93">
                <a:extLst>
                  <a:ext uri="{FF2B5EF4-FFF2-40B4-BE49-F238E27FC236}">
                    <a16:creationId xmlns:a16="http://schemas.microsoft.com/office/drawing/2014/main" id="{323E74CB-5875-4438-82ED-089953BC6DD0}"/>
                  </a:ext>
                </a:extLst>
              </p:cNvPr>
              <p:cNvSpPr/>
              <p:nvPr/>
            </p:nvSpPr>
            <p:spPr>
              <a:xfrm rot="16200000">
                <a:off x="3305492" y="4439896"/>
                <a:ext cx="1835124" cy="1255270"/>
              </a:xfrm>
              <a:prstGeom prst="round2Same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071D3DF5-CB02-4977-8DB1-49A0129547B6}"/>
                  </a:ext>
                </a:extLst>
              </p:cNvPr>
              <p:cNvSpPr/>
              <p:nvPr/>
            </p:nvSpPr>
            <p:spPr>
              <a:xfrm>
                <a:off x="4799328" y="4149968"/>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78C89E93-EBA2-4F80-AAAB-A188AF878128}"/>
                  </a:ext>
                </a:extLst>
              </p:cNvPr>
              <p:cNvSpPr/>
              <p:nvPr/>
            </p:nvSpPr>
            <p:spPr>
              <a:xfrm>
                <a:off x="4878825" y="3975679"/>
                <a:ext cx="1392415" cy="2009413"/>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D0C96BED-339A-49C0-8528-3376634CCE7B}"/>
                  </a:ext>
                </a:extLst>
              </p:cNvPr>
              <p:cNvSpPr/>
              <p:nvPr/>
            </p:nvSpPr>
            <p:spPr>
              <a:xfrm>
                <a:off x="6238820" y="4160242"/>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Top Corners Rounded 97">
                <a:extLst>
                  <a:ext uri="{FF2B5EF4-FFF2-40B4-BE49-F238E27FC236}">
                    <a16:creationId xmlns:a16="http://schemas.microsoft.com/office/drawing/2014/main" id="{98C2717E-DBBA-468D-A4D0-7356F7570BF8}"/>
                  </a:ext>
                </a:extLst>
              </p:cNvPr>
              <p:cNvSpPr/>
              <p:nvPr/>
            </p:nvSpPr>
            <p:spPr>
              <a:xfrm rot="5400000" flipH="1">
                <a:off x="6803095" y="3645058"/>
                <a:ext cx="1835124" cy="2850861"/>
              </a:xfrm>
              <a:prstGeom prst="round2SameRect">
                <a:avLst>
                  <a:gd name="adj1" fmla="val 9001"/>
                  <a:gd name="adj2" fmla="val 0"/>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A7C74533-917A-44FB-997B-76DBADCE11DB}"/>
                  </a:ext>
                </a:extLst>
              </p:cNvPr>
              <p:cNvGrpSpPr/>
              <p:nvPr/>
            </p:nvGrpSpPr>
            <p:grpSpPr>
              <a:xfrm>
                <a:off x="4002182" y="4390725"/>
                <a:ext cx="752170" cy="1594367"/>
                <a:chOff x="4002182" y="4390725"/>
                <a:chExt cx="752170" cy="1594367"/>
              </a:xfrm>
            </p:grpSpPr>
            <p:sp>
              <p:nvSpPr>
                <p:cNvPr id="222" name="Rectangle 221">
                  <a:extLst>
                    <a:ext uri="{FF2B5EF4-FFF2-40B4-BE49-F238E27FC236}">
                      <a16:creationId xmlns:a16="http://schemas.microsoft.com/office/drawing/2014/main" id="{4AB29BE1-E4EE-4B0B-BE86-DB470E375A3B}"/>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168">
                  <a:extLst>
                    <a:ext uri="{FF2B5EF4-FFF2-40B4-BE49-F238E27FC236}">
                      <a16:creationId xmlns:a16="http://schemas.microsoft.com/office/drawing/2014/main" id="{C6A8F9A1-F80D-4174-9E63-A627E47940C3}"/>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1E2DB645-966C-47B5-978E-23B0F7854914}"/>
                  </a:ext>
                </a:extLst>
              </p:cNvPr>
              <p:cNvSpPr/>
              <p:nvPr/>
            </p:nvSpPr>
            <p:spPr>
              <a:xfrm>
                <a:off x="4894974" y="4098295"/>
                <a:ext cx="1313541" cy="188448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D19D808-C9ED-41D7-BF5C-53D0AE2328CF}"/>
                  </a:ext>
                </a:extLst>
              </p:cNvPr>
              <p:cNvSpPr/>
              <p:nvPr/>
            </p:nvSpPr>
            <p:spPr>
              <a:xfrm>
                <a:off x="5101798" y="4409021"/>
                <a:ext cx="914049" cy="500471"/>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1FF9419-EF47-4DB8-B0E3-AF08123C071C}"/>
                  </a:ext>
                </a:extLst>
              </p:cNvPr>
              <p:cNvSpPr/>
              <p:nvPr/>
            </p:nvSpPr>
            <p:spPr>
              <a:xfrm>
                <a:off x="5142621" y="4431832"/>
                <a:ext cx="852435" cy="429372"/>
              </a:xfrm>
              <a:prstGeom prst="rect">
                <a:avLst/>
              </a:prstGeom>
              <a:solidFill>
                <a:srgbClr val="1B3B5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415ED92-9F56-46A3-8761-252569781B9A}"/>
                  </a:ext>
                </a:extLst>
              </p:cNvPr>
              <p:cNvSpPr/>
              <p:nvPr/>
            </p:nvSpPr>
            <p:spPr>
              <a:xfrm>
                <a:off x="5395815" y="4433982"/>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AD7775C-C000-4C90-B235-1C0E6D79EFBE}"/>
                  </a:ext>
                </a:extLst>
              </p:cNvPr>
              <p:cNvSpPr/>
              <p:nvPr/>
            </p:nvSpPr>
            <p:spPr>
              <a:xfrm>
                <a:off x="5711696" y="4433049"/>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BC2406C0-00FF-495B-A963-5B9E3FDE93F3}"/>
                  </a:ext>
                </a:extLst>
              </p:cNvPr>
              <p:cNvGrpSpPr/>
              <p:nvPr/>
            </p:nvGrpSpPr>
            <p:grpSpPr>
              <a:xfrm>
                <a:off x="5205053" y="5425130"/>
                <a:ext cx="683130" cy="307420"/>
                <a:chOff x="2256702" y="5319656"/>
                <a:chExt cx="683130" cy="307420"/>
              </a:xfrm>
            </p:grpSpPr>
            <p:sp>
              <p:nvSpPr>
                <p:cNvPr id="218" name="Rectangle: Rounded Corners 217">
                  <a:extLst>
                    <a:ext uri="{FF2B5EF4-FFF2-40B4-BE49-F238E27FC236}">
                      <a16:creationId xmlns:a16="http://schemas.microsoft.com/office/drawing/2014/main" id="{94BB4CF3-B804-4AA4-BFD9-F1208A62CB02}"/>
                    </a:ext>
                  </a:extLst>
                </p:cNvPr>
                <p:cNvSpPr/>
                <p:nvPr/>
              </p:nvSpPr>
              <p:spPr>
                <a:xfrm>
                  <a:off x="2256702"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Rounded Corners 218">
                  <a:extLst>
                    <a:ext uri="{FF2B5EF4-FFF2-40B4-BE49-F238E27FC236}">
                      <a16:creationId xmlns:a16="http://schemas.microsoft.com/office/drawing/2014/main" id="{38306979-7791-4066-AA0D-30B4E56EC7C1}"/>
                    </a:ext>
                  </a:extLst>
                </p:cNvPr>
                <p:cNvSpPr/>
                <p:nvPr/>
              </p:nvSpPr>
              <p:spPr>
                <a:xfrm>
                  <a:off x="2434049"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Rounded Corners 219">
                  <a:extLst>
                    <a:ext uri="{FF2B5EF4-FFF2-40B4-BE49-F238E27FC236}">
                      <a16:creationId xmlns:a16="http://schemas.microsoft.com/office/drawing/2014/main" id="{6032C711-5850-47BC-9D34-ED578CB1C4C8}"/>
                    </a:ext>
                  </a:extLst>
                </p:cNvPr>
                <p:cNvSpPr/>
                <p:nvPr/>
              </p:nvSpPr>
              <p:spPr>
                <a:xfrm>
                  <a:off x="2611396"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Rounded Corners 220">
                  <a:extLst>
                    <a:ext uri="{FF2B5EF4-FFF2-40B4-BE49-F238E27FC236}">
                      <a16:creationId xmlns:a16="http://schemas.microsoft.com/office/drawing/2014/main" id="{D014C117-39A4-4DA6-A6C6-154462F21FDB}"/>
                    </a:ext>
                  </a:extLst>
                </p:cNvPr>
                <p:cNvSpPr/>
                <p:nvPr/>
              </p:nvSpPr>
              <p:spPr>
                <a:xfrm>
                  <a:off x="2788743"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BC7B4064-543D-4F4C-9587-E73D3E23A704}"/>
                  </a:ext>
                </a:extLst>
              </p:cNvPr>
              <p:cNvSpPr/>
              <p:nvPr/>
            </p:nvSpPr>
            <p:spPr>
              <a:xfrm>
                <a:off x="6340363" y="4359522"/>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5AAA4CD-A5F9-4747-88A1-527CB3F35DF2}"/>
                  </a:ext>
                </a:extLst>
              </p:cNvPr>
              <p:cNvSpPr/>
              <p:nvPr/>
            </p:nvSpPr>
            <p:spPr>
              <a:xfrm>
                <a:off x="6868776" y="4359521"/>
                <a:ext cx="1291172"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D9E4E7EF-AF75-4E59-A3BB-207326DDC5FA}"/>
                  </a:ext>
                </a:extLst>
              </p:cNvPr>
              <p:cNvGrpSpPr/>
              <p:nvPr/>
            </p:nvGrpSpPr>
            <p:grpSpPr>
              <a:xfrm flipH="1">
                <a:off x="8209131" y="4359521"/>
                <a:ext cx="752170" cy="1594367"/>
                <a:chOff x="4002182" y="4390725"/>
                <a:chExt cx="752170" cy="1594367"/>
              </a:xfrm>
            </p:grpSpPr>
            <p:sp>
              <p:nvSpPr>
                <p:cNvPr id="216" name="Rectangle 215">
                  <a:extLst>
                    <a:ext uri="{FF2B5EF4-FFF2-40B4-BE49-F238E27FC236}">
                      <a16:creationId xmlns:a16="http://schemas.microsoft.com/office/drawing/2014/main" id="{42030AA8-4C5C-4D9C-8FF9-3EB660F3CDBF}"/>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168">
                  <a:extLst>
                    <a:ext uri="{FF2B5EF4-FFF2-40B4-BE49-F238E27FC236}">
                      <a16:creationId xmlns:a16="http://schemas.microsoft.com/office/drawing/2014/main" id="{367EA01D-0CE8-4878-AD03-801E4B13EF6C}"/>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398C9235-E6DE-4FAC-BF26-FFAA3E877A27}"/>
                  </a:ext>
                </a:extLst>
              </p:cNvPr>
              <p:cNvGrpSpPr/>
              <p:nvPr/>
            </p:nvGrpSpPr>
            <p:grpSpPr>
              <a:xfrm>
                <a:off x="7193406" y="4968808"/>
                <a:ext cx="613601" cy="635359"/>
                <a:chOff x="1026942" y="3798277"/>
                <a:chExt cx="613601" cy="844061"/>
              </a:xfrm>
            </p:grpSpPr>
            <p:sp>
              <p:nvSpPr>
                <p:cNvPr id="206" name="Rectangle: Rounded Corners 205">
                  <a:extLst>
                    <a:ext uri="{FF2B5EF4-FFF2-40B4-BE49-F238E27FC236}">
                      <a16:creationId xmlns:a16="http://schemas.microsoft.com/office/drawing/2014/main" id="{AFA107E6-ACFA-40A8-AEA4-9FE5161D697D}"/>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Rounded Corners 206">
                  <a:extLst>
                    <a:ext uri="{FF2B5EF4-FFF2-40B4-BE49-F238E27FC236}">
                      <a16:creationId xmlns:a16="http://schemas.microsoft.com/office/drawing/2014/main" id="{2578A6C7-CD9F-4E5F-8D01-9AD908FED97E}"/>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Rounded Corners 207">
                  <a:extLst>
                    <a:ext uri="{FF2B5EF4-FFF2-40B4-BE49-F238E27FC236}">
                      <a16:creationId xmlns:a16="http://schemas.microsoft.com/office/drawing/2014/main" id="{37E3D252-6684-435A-9799-ED5FBCC5B0B2}"/>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208">
                  <a:extLst>
                    <a:ext uri="{FF2B5EF4-FFF2-40B4-BE49-F238E27FC236}">
                      <a16:creationId xmlns:a16="http://schemas.microsoft.com/office/drawing/2014/main" id="{9B714940-D99E-4DFF-B353-4E899DD5F31C}"/>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Rounded Corners 209">
                  <a:extLst>
                    <a:ext uri="{FF2B5EF4-FFF2-40B4-BE49-F238E27FC236}">
                      <a16:creationId xmlns:a16="http://schemas.microsoft.com/office/drawing/2014/main" id="{BBD7F6A5-1CDD-41DE-950F-D0EEC290594A}"/>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Rounded Corners 210">
                  <a:extLst>
                    <a:ext uri="{FF2B5EF4-FFF2-40B4-BE49-F238E27FC236}">
                      <a16:creationId xmlns:a16="http://schemas.microsoft.com/office/drawing/2014/main" id="{875C5A3D-6E26-4B5D-8DF4-4C2082C57E3F}"/>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Rounded Corners 211">
                  <a:extLst>
                    <a:ext uri="{FF2B5EF4-FFF2-40B4-BE49-F238E27FC236}">
                      <a16:creationId xmlns:a16="http://schemas.microsoft.com/office/drawing/2014/main" id="{068916CB-CEFB-4223-ADDB-9B590600EDC6}"/>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Rounded Corners 212">
                  <a:extLst>
                    <a:ext uri="{FF2B5EF4-FFF2-40B4-BE49-F238E27FC236}">
                      <a16:creationId xmlns:a16="http://schemas.microsoft.com/office/drawing/2014/main" id="{37B7610E-BF8A-428A-A807-4F0C39C81C4C}"/>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Rounded Corners 213">
                  <a:extLst>
                    <a:ext uri="{FF2B5EF4-FFF2-40B4-BE49-F238E27FC236}">
                      <a16:creationId xmlns:a16="http://schemas.microsoft.com/office/drawing/2014/main" id="{178566E4-F922-4F51-B0A0-DB2FFC793A94}"/>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Rounded Corners 214">
                  <a:extLst>
                    <a:ext uri="{FF2B5EF4-FFF2-40B4-BE49-F238E27FC236}">
                      <a16:creationId xmlns:a16="http://schemas.microsoft.com/office/drawing/2014/main" id="{98B98AF9-709A-4BD2-8951-4FC5B56409C3}"/>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8F7F0E01-C19D-42A0-B21E-D8691ACF98A8}"/>
                  </a:ext>
                </a:extLst>
              </p:cNvPr>
              <p:cNvGrpSpPr/>
              <p:nvPr/>
            </p:nvGrpSpPr>
            <p:grpSpPr>
              <a:xfrm>
                <a:off x="7170546" y="4418334"/>
                <a:ext cx="613601" cy="366182"/>
                <a:chOff x="1026942" y="3798277"/>
                <a:chExt cx="613601" cy="844061"/>
              </a:xfrm>
            </p:grpSpPr>
            <p:sp>
              <p:nvSpPr>
                <p:cNvPr id="196" name="Rectangle: Rounded Corners 195">
                  <a:extLst>
                    <a:ext uri="{FF2B5EF4-FFF2-40B4-BE49-F238E27FC236}">
                      <a16:creationId xmlns:a16="http://schemas.microsoft.com/office/drawing/2014/main" id="{3F809248-535F-4E4D-B4AA-6969E7FC3B3C}"/>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Rounded Corners 196">
                  <a:extLst>
                    <a:ext uri="{FF2B5EF4-FFF2-40B4-BE49-F238E27FC236}">
                      <a16:creationId xmlns:a16="http://schemas.microsoft.com/office/drawing/2014/main" id="{8517BA88-C036-434D-B5E4-2D87D5345D4B}"/>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Rounded Corners 197">
                  <a:extLst>
                    <a:ext uri="{FF2B5EF4-FFF2-40B4-BE49-F238E27FC236}">
                      <a16:creationId xmlns:a16="http://schemas.microsoft.com/office/drawing/2014/main" id="{A34A56E6-0B96-4602-985D-3E4881A1A899}"/>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Rounded Corners 198">
                  <a:extLst>
                    <a:ext uri="{FF2B5EF4-FFF2-40B4-BE49-F238E27FC236}">
                      <a16:creationId xmlns:a16="http://schemas.microsoft.com/office/drawing/2014/main" id="{59973A79-9EB2-4BD2-A383-BDCCDB5707A8}"/>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Rounded Corners 199">
                  <a:extLst>
                    <a:ext uri="{FF2B5EF4-FFF2-40B4-BE49-F238E27FC236}">
                      <a16:creationId xmlns:a16="http://schemas.microsoft.com/office/drawing/2014/main" id="{D6FD37E5-1E3E-4C27-B8A3-C02360DD9614}"/>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Rounded Corners 200">
                  <a:extLst>
                    <a:ext uri="{FF2B5EF4-FFF2-40B4-BE49-F238E27FC236}">
                      <a16:creationId xmlns:a16="http://schemas.microsoft.com/office/drawing/2014/main" id="{E62FCEFF-C264-4381-84E9-2B6E26031DDA}"/>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Rounded Corners 201">
                  <a:extLst>
                    <a:ext uri="{FF2B5EF4-FFF2-40B4-BE49-F238E27FC236}">
                      <a16:creationId xmlns:a16="http://schemas.microsoft.com/office/drawing/2014/main" id="{B57BD56F-2732-434C-834B-23C809AD1E7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Rounded Corners 202">
                  <a:extLst>
                    <a:ext uri="{FF2B5EF4-FFF2-40B4-BE49-F238E27FC236}">
                      <a16:creationId xmlns:a16="http://schemas.microsoft.com/office/drawing/2014/main" id="{857EDC78-A2A8-4ECE-BCE2-47D670F7FFE6}"/>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Rounded Corners 203">
                  <a:extLst>
                    <a:ext uri="{FF2B5EF4-FFF2-40B4-BE49-F238E27FC236}">
                      <a16:creationId xmlns:a16="http://schemas.microsoft.com/office/drawing/2014/main" id="{05187112-3E1E-4E66-A402-E7A7D1056509}"/>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Rounded Corners 204">
                  <a:extLst>
                    <a:ext uri="{FF2B5EF4-FFF2-40B4-BE49-F238E27FC236}">
                      <a16:creationId xmlns:a16="http://schemas.microsoft.com/office/drawing/2014/main" id="{CE21CC66-0F24-43F7-A09C-335E1E24C4FB}"/>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50CA98E2-CDC7-4A43-A76E-5572CE4837EA}"/>
                  </a:ext>
                </a:extLst>
              </p:cNvPr>
              <p:cNvGrpSpPr/>
              <p:nvPr/>
            </p:nvGrpSpPr>
            <p:grpSpPr>
              <a:xfrm>
                <a:off x="6359620" y="4413208"/>
                <a:ext cx="397553" cy="397690"/>
                <a:chOff x="1026942" y="3798277"/>
                <a:chExt cx="613601" cy="844061"/>
              </a:xfrm>
            </p:grpSpPr>
            <p:sp>
              <p:nvSpPr>
                <p:cNvPr id="186" name="Rectangle: Rounded Corners 185">
                  <a:extLst>
                    <a:ext uri="{FF2B5EF4-FFF2-40B4-BE49-F238E27FC236}">
                      <a16:creationId xmlns:a16="http://schemas.microsoft.com/office/drawing/2014/main" id="{1E5FE79C-5641-4D86-A14C-C60AFC533382}"/>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Rounded Corners 186">
                  <a:extLst>
                    <a:ext uri="{FF2B5EF4-FFF2-40B4-BE49-F238E27FC236}">
                      <a16:creationId xmlns:a16="http://schemas.microsoft.com/office/drawing/2014/main" id="{8BF951D6-3E0C-409B-B26A-778387E51E92}"/>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Rounded Corners 187">
                  <a:extLst>
                    <a:ext uri="{FF2B5EF4-FFF2-40B4-BE49-F238E27FC236}">
                      <a16:creationId xmlns:a16="http://schemas.microsoft.com/office/drawing/2014/main" id="{C9F79058-DCC9-43EE-A334-B80D28590AD6}"/>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Rounded Corners 188">
                  <a:extLst>
                    <a:ext uri="{FF2B5EF4-FFF2-40B4-BE49-F238E27FC236}">
                      <a16:creationId xmlns:a16="http://schemas.microsoft.com/office/drawing/2014/main" id="{DC42C589-769E-4D6B-A44F-E8B047CB7A17}"/>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Rounded Corners 189">
                  <a:extLst>
                    <a:ext uri="{FF2B5EF4-FFF2-40B4-BE49-F238E27FC236}">
                      <a16:creationId xmlns:a16="http://schemas.microsoft.com/office/drawing/2014/main" id="{97F049B0-C233-46D6-8831-A1914882632D}"/>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Rounded Corners 190">
                  <a:extLst>
                    <a:ext uri="{FF2B5EF4-FFF2-40B4-BE49-F238E27FC236}">
                      <a16:creationId xmlns:a16="http://schemas.microsoft.com/office/drawing/2014/main" id="{ADA86C9C-5E57-421A-B71B-02521EC25AAB}"/>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B560879D-50DF-4D0C-B5A8-FD4727A74C9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60E5EC45-518F-41A9-90D9-DBA626F10163}"/>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Rounded Corners 193">
                  <a:extLst>
                    <a:ext uri="{FF2B5EF4-FFF2-40B4-BE49-F238E27FC236}">
                      <a16:creationId xmlns:a16="http://schemas.microsoft.com/office/drawing/2014/main" id="{EDDCD973-5CFB-4517-A706-A70E435DE37A}"/>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51E6A4FE-039A-4102-BE9A-9A0ABADFC9E8}"/>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AA66D66D-A895-418F-A5AA-74CF1A5F2372}"/>
                  </a:ext>
                </a:extLst>
              </p:cNvPr>
              <p:cNvGrpSpPr/>
              <p:nvPr/>
            </p:nvGrpSpPr>
            <p:grpSpPr>
              <a:xfrm>
                <a:off x="6156851" y="5433831"/>
                <a:ext cx="814350" cy="455829"/>
                <a:chOff x="1769751" y="5208470"/>
                <a:chExt cx="814350" cy="455829"/>
              </a:xfrm>
            </p:grpSpPr>
            <p:sp>
              <p:nvSpPr>
                <p:cNvPr id="184" name="Rectangle 183">
                  <a:extLst>
                    <a:ext uri="{FF2B5EF4-FFF2-40B4-BE49-F238E27FC236}">
                      <a16:creationId xmlns:a16="http://schemas.microsoft.com/office/drawing/2014/main" id="{12BD0187-726F-4E4D-8B85-67445317894A}"/>
                    </a:ext>
                  </a:extLst>
                </p:cNvPr>
                <p:cNvSpPr/>
                <p:nvPr/>
              </p:nvSpPr>
              <p:spPr>
                <a:xfrm>
                  <a:off x="1842868" y="5208470"/>
                  <a:ext cx="741233" cy="393697"/>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D435302-C3E5-4EED-831E-04F3BE62F9B6}"/>
                    </a:ext>
                  </a:extLst>
                </p:cNvPr>
                <p:cNvSpPr/>
                <p:nvPr/>
              </p:nvSpPr>
              <p:spPr>
                <a:xfrm>
                  <a:off x="1769751" y="5270602"/>
                  <a:ext cx="741233" cy="39369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Rectangle 112">
                <a:extLst>
                  <a:ext uri="{FF2B5EF4-FFF2-40B4-BE49-F238E27FC236}">
                    <a16:creationId xmlns:a16="http://schemas.microsoft.com/office/drawing/2014/main" id="{62F22C71-D461-4E35-85CB-0A68F5506F80}"/>
                  </a:ext>
                </a:extLst>
              </p:cNvPr>
              <p:cNvSpPr/>
              <p:nvPr/>
            </p:nvSpPr>
            <p:spPr>
              <a:xfrm>
                <a:off x="7226914" y="5336720"/>
                <a:ext cx="19202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39319ED-D79D-4E34-ABB0-272302A73032}"/>
                  </a:ext>
                </a:extLst>
              </p:cNvPr>
              <p:cNvSpPr/>
              <p:nvPr/>
            </p:nvSpPr>
            <p:spPr>
              <a:xfrm>
                <a:off x="6235692" y="5046931"/>
                <a:ext cx="7315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3DB9466A-563E-45C0-A431-2219A644F949}"/>
                  </a:ext>
                </a:extLst>
              </p:cNvPr>
              <p:cNvSpPr/>
              <p:nvPr/>
            </p:nvSpPr>
            <p:spPr>
              <a:xfrm rot="2574620">
                <a:off x="6877796" y="5193862"/>
                <a:ext cx="4572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EFC2E53-42ED-45B7-A16D-AF275E6899C5}"/>
                  </a:ext>
                </a:extLst>
              </p:cNvPr>
              <p:cNvSpPr/>
              <p:nvPr/>
            </p:nvSpPr>
            <p:spPr>
              <a:xfrm>
                <a:off x="8813247" y="537178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808642FB-0C17-4339-82A4-24BFBF2E7C3D}"/>
                  </a:ext>
                </a:extLst>
              </p:cNvPr>
              <p:cNvSpPr/>
              <p:nvPr/>
            </p:nvSpPr>
            <p:spPr>
              <a:xfrm>
                <a:off x="8318888" y="538243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27DD3EA-D9E9-438D-A5E1-8751D0437316}"/>
                  </a:ext>
                </a:extLst>
              </p:cNvPr>
              <p:cNvSpPr/>
              <p:nvPr/>
            </p:nvSpPr>
            <p:spPr>
              <a:xfrm>
                <a:off x="7824529" y="539309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297B4F3-8A19-434F-BAA6-48EDFE512CCB}"/>
                  </a:ext>
                </a:extLst>
              </p:cNvPr>
              <p:cNvSpPr/>
              <p:nvPr/>
            </p:nvSpPr>
            <p:spPr>
              <a:xfrm>
                <a:off x="7330170" y="540374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02E3E62-56D8-4845-BC00-936252F7CCD5}"/>
                  </a:ext>
                </a:extLst>
              </p:cNvPr>
              <p:cNvSpPr/>
              <p:nvPr/>
            </p:nvSpPr>
            <p:spPr>
              <a:xfrm>
                <a:off x="6835811" y="5090844"/>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6735D12-3745-4B06-88CD-F1C7E183CA98}"/>
                  </a:ext>
                </a:extLst>
              </p:cNvPr>
              <p:cNvSpPr/>
              <p:nvPr/>
            </p:nvSpPr>
            <p:spPr>
              <a:xfrm>
                <a:off x="3653283" y="5324509"/>
                <a:ext cx="11887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E1F3A043-0E82-49F1-A7B5-A28EE18C1C0E}"/>
                  </a:ext>
                </a:extLst>
              </p:cNvPr>
              <p:cNvSpPr/>
              <p:nvPr/>
            </p:nvSpPr>
            <p:spPr>
              <a:xfrm>
                <a:off x="4486023" y="5347368"/>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13C83898-8484-475F-8184-419382A51CD9}"/>
                  </a:ext>
                </a:extLst>
              </p:cNvPr>
              <p:cNvSpPr/>
              <p:nvPr/>
            </p:nvSpPr>
            <p:spPr>
              <a:xfrm>
                <a:off x="3808016" y="5332116"/>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E5EE591-FF5B-4AC3-A552-6C9B3E530122}"/>
                  </a:ext>
                </a:extLst>
              </p:cNvPr>
              <p:cNvSpPr/>
              <p:nvPr/>
            </p:nvSpPr>
            <p:spPr>
              <a:xfrm>
                <a:off x="3512236" y="5881560"/>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96041D8-22DC-4175-B8D9-AD5EBB6C7075}"/>
                  </a:ext>
                </a:extLst>
              </p:cNvPr>
              <p:cNvSpPr/>
              <p:nvPr/>
            </p:nvSpPr>
            <p:spPr>
              <a:xfrm>
                <a:off x="6467706" y="5088498"/>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3D4E619-41BB-4306-AB21-5421850A0A75}"/>
                  </a:ext>
                </a:extLst>
              </p:cNvPr>
              <p:cNvSpPr/>
              <p:nvPr/>
            </p:nvSpPr>
            <p:spPr>
              <a:xfrm>
                <a:off x="3549616" y="4359521"/>
                <a:ext cx="90814" cy="260632"/>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61F391FF-D22A-4A59-BC93-8FE73AEF9314}"/>
                  </a:ext>
                </a:extLst>
              </p:cNvPr>
              <p:cNvGrpSpPr/>
              <p:nvPr/>
            </p:nvGrpSpPr>
            <p:grpSpPr>
              <a:xfrm>
                <a:off x="3567582" y="6178022"/>
                <a:ext cx="1883287" cy="669637"/>
                <a:chOff x="3567582" y="6178022"/>
                <a:chExt cx="1883287" cy="669637"/>
              </a:xfrm>
            </p:grpSpPr>
            <p:sp>
              <p:nvSpPr>
                <p:cNvPr id="162" name="Rectangle 161">
                  <a:extLst>
                    <a:ext uri="{FF2B5EF4-FFF2-40B4-BE49-F238E27FC236}">
                      <a16:creationId xmlns:a16="http://schemas.microsoft.com/office/drawing/2014/main" id="{BDB6F3EF-343C-4C1E-9962-EDFC58A43E91}"/>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EA386113-37A8-45C9-8EF7-BDB363DCF8F8}"/>
                    </a:ext>
                  </a:extLst>
                </p:cNvPr>
                <p:cNvGrpSpPr/>
                <p:nvPr/>
              </p:nvGrpSpPr>
              <p:grpSpPr>
                <a:xfrm>
                  <a:off x="3567582" y="6225235"/>
                  <a:ext cx="1883287" cy="622424"/>
                  <a:chOff x="1083937" y="4627649"/>
                  <a:chExt cx="1883287" cy="622424"/>
                </a:xfrm>
              </p:grpSpPr>
              <p:grpSp>
                <p:nvGrpSpPr>
                  <p:cNvPr id="164" name="Group 163">
                    <a:extLst>
                      <a:ext uri="{FF2B5EF4-FFF2-40B4-BE49-F238E27FC236}">
                        <a16:creationId xmlns:a16="http://schemas.microsoft.com/office/drawing/2014/main" id="{306E7449-D43A-4425-A3A9-134CACAB072A}"/>
                      </a:ext>
                    </a:extLst>
                  </p:cNvPr>
                  <p:cNvGrpSpPr/>
                  <p:nvPr/>
                </p:nvGrpSpPr>
                <p:grpSpPr>
                  <a:xfrm>
                    <a:off x="2404694" y="4684172"/>
                    <a:ext cx="562530" cy="562530"/>
                    <a:chOff x="872197" y="3031795"/>
                    <a:chExt cx="562530" cy="562530"/>
                  </a:xfrm>
                </p:grpSpPr>
                <p:sp>
                  <p:nvSpPr>
                    <p:cNvPr id="182" name="Circle: Hollow 181">
                      <a:extLst>
                        <a:ext uri="{FF2B5EF4-FFF2-40B4-BE49-F238E27FC236}">
                          <a16:creationId xmlns:a16="http://schemas.microsoft.com/office/drawing/2014/main" id="{08E7F8FB-D073-4984-A9E6-8DB9783516DF}"/>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Oval 182">
                      <a:extLst>
                        <a:ext uri="{FF2B5EF4-FFF2-40B4-BE49-F238E27FC236}">
                          <a16:creationId xmlns:a16="http://schemas.microsoft.com/office/drawing/2014/main" id="{13CD3E99-8A0A-4A7E-8951-9E5D7628AAF6}"/>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FDE814D5-2B25-4147-9E91-C4628C15EBF7}"/>
                      </a:ext>
                    </a:extLst>
                  </p:cNvPr>
                  <p:cNvGrpSpPr/>
                  <p:nvPr/>
                </p:nvGrpSpPr>
                <p:grpSpPr>
                  <a:xfrm>
                    <a:off x="1083937" y="4687543"/>
                    <a:ext cx="562530" cy="562530"/>
                    <a:chOff x="872197" y="3031795"/>
                    <a:chExt cx="562530" cy="562530"/>
                  </a:xfrm>
                </p:grpSpPr>
                <p:sp>
                  <p:nvSpPr>
                    <p:cNvPr id="180" name="Circle: Hollow 179">
                      <a:extLst>
                        <a:ext uri="{FF2B5EF4-FFF2-40B4-BE49-F238E27FC236}">
                          <a16:creationId xmlns:a16="http://schemas.microsoft.com/office/drawing/2014/main" id="{CCA63F7E-FE92-4D36-A615-6E3AED48A4AA}"/>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1" name="Oval 180">
                      <a:extLst>
                        <a:ext uri="{FF2B5EF4-FFF2-40B4-BE49-F238E27FC236}">
                          <a16:creationId xmlns:a16="http://schemas.microsoft.com/office/drawing/2014/main" id="{2F38E728-0499-4B86-BE2B-3D533ED8754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Shape 165">
                    <a:extLst>
                      <a:ext uri="{FF2B5EF4-FFF2-40B4-BE49-F238E27FC236}">
                        <a16:creationId xmlns:a16="http://schemas.microsoft.com/office/drawing/2014/main" id="{A78D74C6-D384-4C14-895C-6C09B6406E6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Top Corners Rounded 166">
                    <a:extLst>
                      <a:ext uri="{FF2B5EF4-FFF2-40B4-BE49-F238E27FC236}">
                        <a16:creationId xmlns:a16="http://schemas.microsoft.com/office/drawing/2014/main" id="{65D6445A-667E-40C8-815D-3205BBA833F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Top Corners Rounded 167">
                    <a:extLst>
                      <a:ext uri="{FF2B5EF4-FFF2-40B4-BE49-F238E27FC236}">
                        <a16:creationId xmlns:a16="http://schemas.microsoft.com/office/drawing/2014/main" id="{0FE9D11F-6890-4797-AF85-EA9EA0A4174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9F7904F-907B-4C86-BAE5-BDAC38D18337}"/>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a:extLst>
                      <a:ext uri="{FF2B5EF4-FFF2-40B4-BE49-F238E27FC236}">
                        <a16:creationId xmlns:a16="http://schemas.microsoft.com/office/drawing/2014/main" id="{01E03002-AD18-45A4-A16D-F93EAF62B53B}"/>
                      </a:ext>
                    </a:extLst>
                  </p:cNvPr>
                  <p:cNvGrpSpPr/>
                  <p:nvPr/>
                </p:nvGrpSpPr>
                <p:grpSpPr>
                  <a:xfrm>
                    <a:off x="1823553" y="4702112"/>
                    <a:ext cx="173664" cy="305465"/>
                    <a:chOff x="1923011" y="5286487"/>
                    <a:chExt cx="173664" cy="305465"/>
                  </a:xfrm>
                </p:grpSpPr>
                <p:sp>
                  <p:nvSpPr>
                    <p:cNvPr id="176" name="Rectangle: Rounded Corners 175">
                      <a:extLst>
                        <a:ext uri="{FF2B5EF4-FFF2-40B4-BE49-F238E27FC236}">
                          <a16:creationId xmlns:a16="http://schemas.microsoft.com/office/drawing/2014/main" id="{CC04F6EE-3A38-4F7E-84DA-3BBC575E1282}"/>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7B9C486D-7F75-4976-B91C-64BD9AA38694}"/>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Rounded Corners 177">
                      <a:extLst>
                        <a:ext uri="{FF2B5EF4-FFF2-40B4-BE49-F238E27FC236}">
                          <a16:creationId xmlns:a16="http://schemas.microsoft.com/office/drawing/2014/main" id="{46624345-864F-4DFC-8B75-E4C81003E909}"/>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Rounded Corners 178">
                      <a:extLst>
                        <a:ext uri="{FF2B5EF4-FFF2-40B4-BE49-F238E27FC236}">
                          <a16:creationId xmlns:a16="http://schemas.microsoft.com/office/drawing/2014/main" id="{4BB81D7C-10A0-4D3E-A46D-5F9B8091D045}"/>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2C3E4B5-1BDE-4B11-B14A-25EECFD7FA9B}"/>
                      </a:ext>
                    </a:extLst>
                  </p:cNvPr>
                  <p:cNvGrpSpPr/>
                  <p:nvPr/>
                </p:nvGrpSpPr>
                <p:grpSpPr>
                  <a:xfrm>
                    <a:off x="2096675" y="4714839"/>
                    <a:ext cx="173664" cy="305465"/>
                    <a:chOff x="1923011" y="5286487"/>
                    <a:chExt cx="173664" cy="305465"/>
                  </a:xfrm>
                </p:grpSpPr>
                <p:sp>
                  <p:nvSpPr>
                    <p:cNvPr id="172" name="Rectangle: Rounded Corners 171">
                      <a:extLst>
                        <a:ext uri="{FF2B5EF4-FFF2-40B4-BE49-F238E27FC236}">
                          <a16:creationId xmlns:a16="http://schemas.microsoft.com/office/drawing/2014/main" id="{D07826FA-1E88-4457-AFAB-1C8C9FF5520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Rounded Corners 172">
                      <a:extLst>
                        <a:ext uri="{FF2B5EF4-FFF2-40B4-BE49-F238E27FC236}">
                          <a16:creationId xmlns:a16="http://schemas.microsoft.com/office/drawing/2014/main" id="{0742840A-ACD6-4403-8D39-8C930593869C}"/>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Rounded Corners 173">
                      <a:extLst>
                        <a:ext uri="{FF2B5EF4-FFF2-40B4-BE49-F238E27FC236}">
                          <a16:creationId xmlns:a16="http://schemas.microsoft.com/office/drawing/2014/main" id="{86D4A83D-D9C0-4A16-A273-BE4A790B05A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Rounded Corners 174">
                      <a:extLst>
                        <a:ext uri="{FF2B5EF4-FFF2-40B4-BE49-F238E27FC236}">
                          <a16:creationId xmlns:a16="http://schemas.microsoft.com/office/drawing/2014/main" id="{52488D8F-C505-40DF-97D0-45A359A6AC46}"/>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8" name="Group 127">
                <a:extLst>
                  <a:ext uri="{FF2B5EF4-FFF2-40B4-BE49-F238E27FC236}">
                    <a16:creationId xmlns:a16="http://schemas.microsoft.com/office/drawing/2014/main" id="{B2FCE8B1-53D7-434C-A36B-203080D560DB}"/>
                  </a:ext>
                </a:extLst>
              </p:cNvPr>
              <p:cNvGrpSpPr/>
              <p:nvPr/>
            </p:nvGrpSpPr>
            <p:grpSpPr>
              <a:xfrm>
                <a:off x="7289700" y="6185562"/>
                <a:ext cx="1883287" cy="669637"/>
                <a:chOff x="3567582" y="6178022"/>
                <a:chExt cx="1883287" cy="669637"/>
              </a:xfrm>
            </p:grpSpPr>
            <p:sp>
              <p:nvSpPr>
                <p:cNvPr id="140" name="Rectangle 139">
                  <a:extLst>
                    <a:ext uri="{FF2B5EF4-FFF2-40B4-BE49-F238E27FC236}">
                      <a16:creationId xmlns:a16="http://schemas.microsoft.com/office/drawing/2014/main" id="{A20E6576-93D9-446B-8AB3-1F335464A1B8}"/>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10391BDE-F43D-47DE-BFEE-D5085CD5D6FB}"/>
                    </a:ext>
                  </a:extLst>
                </p:cNvPr>
                <p:cNvGrpSpPr/>
                <p:nvPr/>
              </p:nvGrpSpPr>
              <p:grpSpPr>
                <a:xfrm>
                  <a:off x="3567582" y="6225235"/>
                  <a:ext cx="1883287" cy="622424"/>
                  <a:chOff x="1083937" y="4627649"/>
                  <a:chExt cx="1883287" cy="622424"/>
                </a:xfrm>
              </p:grpSpPr>
              <p:grpSp>
                <p:nvGrpSpPr>
                  <p:cNvPr id="142" name="Group 141">
                    <a:extLst>
                      <a:ext uri="{FF2B5EF4-FFF2-40B4-BE49-F238E27FC236}">
                        <a16:creationId xmlns:a16="http://schemas.microsoft.com/office/drawing/2014/main" id="{1883956F-72D0-4782-9DC9-A5AAF7D65ECA}"/>
                      </a:ext>
                    </a:extLst>
                  </p:cNvPr>
                  <p:cNvGrpSpPr/>
                  <p:nvPr/>
                </p:nvGrpSpPr>
                <p:grpSpPr>
                  <a:xfrm>
                    <a:off x="2404694" y="4684172"/>
                    <a:ext cx="562530" cy="562530"/>
                    <a:chOff x="872197" y="3031795"/>
                    <a:chExt cx="562530" cy="562530"/>
                  </a:xfrm>
                </p:grpSpPr>
                <p:sp>
                  <p:nvSpPr>
                    <p:cNvPr id="160" name="Circle: Hollow 159">
                      <a:extLst>
                        <a:ext uri="{FF2B5EF4-FFF2-40B4-BE49-F238E27FC236}">
                          <a16:creationId xmlns:a16="http://schemas.microsoft.com/office/drawing/2014/main" id="{8E34CB06-93CC-48F7-8319-30A5979794A7}"/>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Oval 160">
                      <a:extLst>
                        <a:ext uri="{FF2B5EF4-FFF2-40B4-BE49-F238E27FC236}">
                          <a16:creationId xmlns:a16="http://schemas.microsoft.com/office/drawing/2014/main" id="{89E98DDC-36AA-4B6B-9C56-94850D82BE0F}"/>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D1249408-3254-4FCE-9CFB-1AB1D11EA4D0}"/>
                      </a:ext>
                    </a:extLst>
                  </p:cNvPr>
                  <p:cNvGrpSpPr/>
                  <p:nvPr/>
                </p:nvGrpSpPr>
                <p:grpSpPr>
                  <a:xfrm>
                    <a:off x="1083937" y="4687543"/>
                    <a:ext cx="562530" cy="562530"/>
                    <a:chOff x="872197" y="3031795"/>
                    <a:chExt cx="562530" cy="562530"/>
                  </a:xfrm>
                </p:grpSpPr>
                <p:sp>
                  <p:nvSpPr>
                    <p:cNvPr id="158" name="Circle: Hollow 157">
                      <a:extLst>
                        <a:ext uri="{FF2B5EF4-FFF2-40B4-BE49-F238E27FC236}">
                          <a16:creationId xmlns:a16="http://schemas.microsoft.com/office/drawing/2014/main" id="{F23959FF-E179-4F47-A0AD-E978B8797BC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58">
                      <a:extLst>
                        <a:ext uri="{FF2B5EF4-FFF2-40B4-BE49-F238E27FC236}">
                          <a16:creationId xmlns:a16="http://schemas.microsoft.com/office/drawing/2014/main" id="{0D2821C7-56A3-4FC2-8A59-CCEA338B519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Shape 143">
                    <a:extLst>
                      <a:ext uri="{FF2B5EF4-FFF2-40B4-BE49-F238E27FC236}">
                        <a16:creationId xmlns:a16="http://schemas.microsoft.com/office/drawing/2014/main" id="{69E15DA7-8DBE-4ECE-B304-04F4D1843D8B}"/>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Top Corners Rounded 144">
                    <a:extLst>
                      <a:ext uri="{FF2B5EF4-FFF2-40B4-BE49-F238E27FC236}">
                        <a16:creationId xmlns:a16="http://schemas.microsoft.com/office/drawing/2014/main" id="{F495001B-B30F-4A87-808A-FDA13445ADE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Top Corners Rounded 145">
                    <a:extLst>
                      <a:ext uri="{FF2B5EF4-FFF2-40B4-BE49-F238E27FC236}">
                        <a16:creationId xmlns:a16="http://schemas.microsoft.com/office/drawing/2014/main" id="{3B93BD8D-A2CA-45A9-AD2B-A22FE110BCDA}"/>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0E9486D3-F23B-4C3A-85C3-D2898BDB77B2}"/>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0FE3987D-48F6-4F89-82C0-961EF70AF472}"/>
                      </a:ext>
                    </a:extLst>
                  </p:cNvPr>
                  <p:cNvGrpSpPr/>
                  <p:nvPr/>
                </p:nvGrpSpPr>
                <p:grpSpPr>
                  <a:xfrm>
                    <a:off x="1823553" y="4702112"/>
                    <a:ext cx="173664" cy="305465"/>
                    <a:chOff x="1923011" y="5286487"/>
                    <a:chExt cx="173664" cy="305465"/>
                  </a:xfrm>
                </p:grpSpPr>
                <p:sp>
                  <p:nvSpPr>
                    <p:cNvPr id="154" name="Rectangle: Rounded Corners 153">
                      <a:extLst>
                        <a:ext uri="{FF2B5EF4-FFF2-40B4-BE49-F238E27FC236}">
                          <a16:creationId xmlns:a16="http://schemas.microsoft.com/office/drawing/2014/main" id="{1D384821-926E-4E35-A6F3-270FA7B4F29B}"/>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28C94D3D-C756-4177-916E-07037B2A5E41}"/>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Rounded Corners 155">
                      <a:extLst>
                        <a:ext uri="{FF2B5EF4-FFF2-40B4-BE49-F238E27FC236}">
                          <a16:creationId xmlns:a16="http://schemas.microsoft.com/office/drawing/2014/main" id="{BABF3547-B99E-44DA-8325-778A1D66E8E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9AAE8C86-9C2E-43A1-BF3C-F7E66530B070}"/>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2ABA9F4-2B76-4C10-8DDE-F9CAB6C3B7D8}"/>
                      </a:ext>
                    </a:extLst>
                  </p:cNvPr>
                  <p:cNvGrpSpPr/>
                  <p:nvPr/>
                </p:nvGrpSpPr>
                <p:grpSpPr>
                  <a:xfrm>
                    <a:off x="2096675" y="4714839"/>
                    <a:ext cx="173664" cy="305465"/>
                    <a:chOff x="1923011" y="5286487"/>
                    <a:chExt cx="173664" cy="305465"/>
                  </a:xfrm>
                </p:grpSpPr>
                <p:sp>
                  <p:nvSpPr>
                    <p:cNvPr id="150" name="Rectangle: Rounded Corners 149">
                      <a:extLst>
                        <a:ext uri="{FF2B5EF4-FFF2-40B4-BE49-F238E27FC236}">
                          <a16:creationId xmlns:a16="http://schemas.microsoft.com/office/drawing/2014/main" id="{0A801442-FFD2-4FFC-92B7-13C11A8947C5}"/>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Rounded Corners 150">
                      <a:extLst>
                        <a:ext uri="{FF2B5EF4-FFF2-40B4-BE49-F238E27FC236}">
                          <a16:creationId xmlns:a16="http://schemas.microsoft.com/office/drawing/2014/main" id="{31020DA3-BF60-4F0C-834F-45C34024FC8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151">
                      <a:extLst>
                        <a:ext uri="{FF2B5EF4-FFF2-40B4-BE49-F238E27FC236}">
                          <a16:creationId xmlns:a16="http://schemas.microsoft.com/office/drawing/2014/main" id="{8862A3B8-770F-4263-A0D2-D6D21BB5F24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420F0937-358E-48A7-BAC4-70965012F91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9" name="Rectangle 128">
                <a:extLst>
                  <a:ext uri="{FF2B5EF4-FFF2-40B4-BE49-F238E27FC236}">
                    <a16:creationId xmlns:a16="http://schemas.microsoft.com/office/drawing/2014/main" id="{E5F7CE34-6B04-4871-BE98-6A521BC89F13}"/>
                  </a:ext>
                </a:extLst>
              </p:cNvPr>
              <p:cNvSpPr/>
              <p:nvPr/>
            </p:nvSpPr>
            <p:spPr>
              <a:xfrm>
                <a:off x="5717795" y="6131792"/>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75F8658F-8D74-496B-B89B-21B2A98C848B}"/>
                  </a:ext>
                </a:extLst>
              </p:cNvPr>
              <p:cNvGrpSpPr/>
              <p:nvPr/>
            </p:nvGrpSpPr>
            <p:grpSpPr>
              <a:xfrm>
                <a:off x="2945383" y="5604167"/>
                <a:ext cx="475790" cy="1075846"/>
                <a:chOff x="2945383" y="5604167"/>
                <a:chExt cx="475790" cy="1075846"/>
              </a:xfrm>
            </p:grpSpPr>
            <p:sp>
              <p:nvSpPr>
                <p:cNvPr id="136" name="Rectangle 135">
                  <a:extLst>
                    <a:ext uri="{FF2B5EF4-FFF2-40B4-BE49-F238E27FC236}">
                      <a16:creationId xmlns:a16="http://schemas.microsoft.com/office/drawing/2014/main" id="{BE838215-61EC-415D-BF62-F90E2B83A594}"/>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B87280E-8594-4BD6-B6AD-3F4014DBFFC9}"/>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618B24CB-CDF2-49E5-B2AF-275CC4DDB1C2}"/>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rapezoid 138">
                  <a:extLst>
                    <a:ext uri="{FF2B5EF4-FFF2-40B4-BE49-F238E27FC236}">
                      <a16:creationId xmlns:a16="http://schemas.microsoft.com/office/drawing/2014/main" id="{1A13BDF7-6135-4D96-9422-4E35B8FB709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AE8D79AB-CC11-4C02-8A9C-2CD03F04FDF7}"/>
                  </a:ext>
                </a:extLst>
              </p:cNvPr>
              <p:cNvGrpSpPr/>
              <p:nvPr/>
            </p:nvGrpSpPr>
            <p:grpSpPr>
              <a:xfrm flipH="1">
                <a:off x="9239228" y="5612054"/>
                <a:ext cx="475790" cy="1075846"/>
                <a:chOff x="2945383" y="5604167"/>
                <a:chExt cx="475790" cy="1075846"/>
              </a:xfrm>
            </p:grpSpPr>
            <p:sp>
              <p:nvSpPr>
                <p:cNvPr id="132" name="Rectangle 131">
                  <a:extLst>
                    <a:ext uri="{FF2B5EF4-FFF2-40B4-BE49-F238E27FC236}">
                      <a16:creationId xmlns:a16="http://schemas.microsoft.com/office/drawing/2014/main" id="{F45EDEEF-1309-4F72-ACFB-D9AB9EF88AD0}"/>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477D6F71-80F6-4DBD-A9C2-DD01D46D2FEE}"/>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E77A98B1-FC92-44DE-8305-A61F3F6706EB}"/>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a:extLst>
                    <a:ext uri="{FF2B5EF4-FFF2-40B4-BE49-F238E27FC236}">
                      <a16:creationId xmlns:a16="http://schemas.microsoft.com/office/drawing/2014/main" id="{31EC09C8-EC13-4ABD-B6C8-BA2F75ACE102}"/>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223">
              <a:extLst>
                <a:ext uri="{FF2B5EF4-FFF2-40B4-BE49-F238E27FC236}">
                  <a16:creationId xmlns:a16="http://schemas.microsoft.com/office/drawing/2014/main" id="{CE0B34E9-6E61-4AD2-9664-AE9D4B4569EB}"/>
                </a:ext>
              </a:extLst>
            </p:cNvPr>
            <p:cNvGrpSpPr/>
            <p:nvPr/>
          </p:nvGrpSpPr>
          <p:grpSpPr>
            <a:xfrm>
              <a:off x="12170544" y="3552847"/>
              <a:ext cx="2409424" cy="346534"/>
              <a:chOff x="7551957" y="3337076"/>
              <a:chExt cx="6769635" cy="973639"/>
            </a:xfrm>
          </p:grpSpPr>
          <p:sp>
            <p:nvSpPr>
              <p:cNvPr id="225" name="Rectangle 224">
                <a:extLst>
                  <a:ext uri="{FF2B5EF4-FFF2-40B4-BE49-F238E27FC236}">
                    <a16:creationId xmlns:a16="http://schemas.microsoft.com/office/drawing/2014/main" id="{DECF6CD6-3A3C-4226-8039-3E6001337D48}"/>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0C31F77F-E95D-4685-834F-7F007AB2E22A}"/>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226">
                <a:extLst>
                  <a:ext uri="{FF2B5EF4-FFF2-40B4-BE49-F238E27FC236}">
                    <a16:creationId xmlns:a16="http://schemas.microsoft.com/office/drawing/2014/main" id="{E5E18AB8-845F-4187-A449-B14F9F88FBD4}"/>
                  </a:ext>
                </a:extLst>
              </p:cNvPr>
              <p:cNvGrpSpPr/>
              <p:nvPr/>
            </p:nvGrpSpPr>
            <p:grpSpPr>
              <a:xfrm>
                <a:off x="8174156" y="3633538"/>
                <a:ext cx="1883287" cy="669637"/>
                <a:chOff x="3567582" y="6178022"/>
                <a:chExt cx="1883287" cy="669637"/>
              </a:xfrm>
            </p:grpSpPr>
            <p:sp>
              <p:nvSpPr>
                <p:cNvPr id="260" name="Rectangle 259">
                  <a:extLst>
                    <a:ext uri="{FF2B5EF4-FFF2-40B4-BE49-F238E27FC236}">
                      <a16:creationId xmlns:a16="http://schemas.microsoft.com/office/drawing/2014/main" id="{8E87FBDD-34C8-40B7-98E2-B87B4519D215}"/>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F84E404E-7802-47D4-94DB-CF11F6F7F720}"/>
                    </a:ext>
                  </a:extLst>
                </p:cNvPr>
                <p:cNvGrpSpPr/>
                <p:nvPr/>
              </p:nvGrpSpPr>
              <p:grpSpPr>
                <a:xfrm>
                  <a:off x="3567582" y="6225235"/>
                  <a:ext cx="1883287" cy="622424"/>
                  <a:chOff x="1083937" y="4627649"/>
                  <a:chExt cx="1883287" cy="622424"/>
                </a:xfrm>
              </p:grpSpPr>
              <p:grpSp>
                <p:nvGrpSpPr>
                  <p:cNvPr id="262" name="Group 261">
                    <a:extLst>
                      <a:ext uri="{FF2B5EF4-FFF2-40B4-BE49-F238E27FC236}">
                        <a16:creationId xmlns:a16="http://schemas.microsoft.com/office/drawing/2014/main" id="{C0FC6994-45FF-4F19-B3CC-249BD3AE862B}"/>
                      </a:ext>
                    </a:extLst>
                  </p:cNvPr>
                  <p:cNvGrpSpPr/>
                  <p:nvPr/>
                </p:nvGrpSpPr>
                <p:grpSpPr>
                  <a:xfrm>
                    <a:off x="2404694" y="4684172"/>
                    <a:ext cx="562530" cy="562530"/>
                    <a:chOff x="872197" y="3031795"/>
                    <a:chExt cx="562530" cy="562530"/>
                  </a:xfrm>
                </p:grpSpPr>
                <p:sp>
                  <p:nvSpPr>
                    <p:cNvPr id="280" name="Circle: Hollow 279">
                      <a:extLst>
                        <a:ext uri="{FF2B5EF4-FFF2-40B4-BE49-F238E27FC236}">
                          <a16:creationId xmlns:a16="http://schemas.microsoft.com/office/drawing/2014/main" id="{17240DC6-CD2D-4619-8B64-CCA3F227734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Oval 280">
                      <a:extLst>
                        <a:ext uri="{FF2B5EF4-FFF2-40B4-BE49-F238E27FC236}">
                          <a16:creationId xmlns:a16="http://schemas.microsoft.com/office/drawing/2014/main" id="{DD42277C-88CC-45B3-8AC4-8998DEEE844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FD3140BA-3238-4F17-871A-F3B9C3DAB9BD}"/>
                      </a:ext>
                    </a:extLst>
                  </p:cNvPr>
                  <p:cNvGrpSpPr/>
                  <p:nvPr/>
                </p:nvGrpSpPr>
                <p:grpSpPr>
                  <a:xfrm>
                    <a:off x="1083937" y="4687543"/>
                    <a:ext cx="562530" cy="562530"/>
                    <a:chOff x="872197" y="3031795"/>
                    <a:chExt cx="562530" cy="562530"/>
                  </a:xfrm>
                </p:grpSpPr>
                <p:sp>
                  <p:nvSpPr>
                    <p:cNvPr id="278" name="Circle: Hollow 277">
                      <a:extLst>
                        <a:ext uri="{FF2B5EF4-FFF2-40B4-BE49-F238E27FC236}">
                          <a16:creationId xmlns:a16="http://schemas.microsoft.com/office/drawing/2014/main" id="{BA89EC7C-530B-4BE0-909E-33EFB4FD823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9" name="Oval 278">
                      <a:extLst>
                        <a:ext uri="{FF2B5EF4-FFF2-40B4-BE49-F238E27FC236}">
                          <a16:creationId xmlns:a16="http://schemas.microsoft.com/office/drawing/2014/main" id="{8C8D57F4-FE06-4180-91A2-5DECF331650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4" name="Freeform: Shape 263">
                    <a:extLst>
                      <a:ext uri="{FF2B5EF4-FFF2-40B4-BE49-F238E27FC236}">
                        <a16:creationId xmlns:a16="http://schemas.microsoft.com/office/drawing/2014/main" id="{FA04BC57-72A9-432F-A1AF-4A6B1C94DB0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Top Corners Rounded 264">
                    <a:extLst>
                      <a:ext uri="{FF2B5EF4-FFF2-40B4-BE49-F238E27FC236}">
                        <a16:creationId xmlns:a16="http://schemas.microsoft.com/office/drawing/2014/main" id="{A3AE322D-58B4-45F8-9BCB-326AA42A2867}"/>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Top Corners Rounded 265">
                    <a:extLst>
                      <a:ext uri="{FF2B5EF4-FFF2-40B4-BE49-F238E27FC236}">
                        <a16:creationId xmlns:a16="http://schemas.microsoft.com/office/drawing/2014/main" id="{11DE7F3B-CE4A-4BD8-97D1-AE9FBE0BFC9E}"/>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5BE1D774-FD6D-4DD5-BEB8-BB7DC7372085}"/>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267">
                    <a:extLst>
                      <a:ext uri="{FF2B5EF4-FFF2-40B4-BE49-F238E27FC236}">
                        <a16:creationId xmlns:a16="http://schemas.microsoft.com/office/drawing/2014/main" id="{0EA5EB20-2CFD-4299-A1A3-294CC979F6DC}"/>
                      </a:ext>
                    </a:extLst>
                  </p:cNvPr>
                  <p:cNvGrpSpPr/>
                  <p:nvPr/>
                </p:nvGrpSpPr>
                <p:grpSpPr>
                  <a:xfrm>
                    <a:off x="1823553" y="4702112"/>
                    <a:ext cx="173664" cy="305465"/>
                    <a:chOff x="1923011" y="5286487"/>
                    <a:chExt cx="173664" cy="305465"/>
                  </a:xfrm>
                </p:grpSpPr>
                <p:sp>
                  <p:nvSpPr>
                    <p:cNvPr id="274" name="Rectangle: Rounded Corners 273">
                      <a:extLst>
                        <a:ext uri="{FF2B5EF4-FFF2-40B4-BE49-F238E27FC236}">
                          <a16:creationId xmlns:a16="http://schemas.microsoft.com/office/drawing/2014/main" id="{50B728E3-17A1-4C3F-A6EE-A70E6E5AE37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Rounded Corners 274">
                      <a:extLst>
                        <a:ext uri="{FF2B5EF4-FFF2-40B4-BE49-F238E27FC236}">
                          <a16:creationId xmlns:a16="http://schemas.microsoft.com/office/drawing/2014/main" id="{2CAD7412-913D-4241-88D4-B20BDCC1361F}"/>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Rounded Corners 275">
                      <a:extLst>
                        <a:ext uri="{FF2B5EF4-FFF2-40B4-BE49-F238E27FC236}">
                          <a16:creationId xmlns:a16="http://schemas.microsoft.com/office/drawing/2014/main" id="{C5DC4306-4BDB-4FED-9444-078C69E8D39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Rounded Corners 276">
                      <a:extLst>
                        <a:ext uri="{FF2B5EF4-FFF2-40B4-BE49-F238E27FC236}">
                          <a16:creationId xmlns:a16="http://schemas.microsoft.com/office/drawing/2014/main" id="{2EA328E8-F680-4753-9FB4-B2585E1D9EE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268">
                    <a:extLst>
                      <a:ext uri="{FF2B5EF4-FFF2-40B4-BE49-F238E27FC236}">
                        <a16:creationId xmlns:a16="http://schemas.microsoft.com/office/drawing/2014/main" id="{12434C9D-06D1-4596-8B30-0390235DDBB6}"/>
                      </a:ext>
                    </a:extLst>
                  </p:cNvPr>
                  <p:cNvGrpSpPr/>
                  <p:nvPr/>
                </p:nvGrpSpPr>
                <p:grpSpPr>
                  <a:xfrm>
                    <a:off x="2096675" y="4714839"/>
                    <a:ext cx="173664" cy="305465"/>
                    <a:chOff x="1923011" y="5286487"/>
                    <a:chExt cx="173664" cy="305465"/>
                  </a:xfrm>
                </p:grpSpPr>
                <p:sp>
                  <p:nvSpPr>
                    <p:cNvPr id="270" name="Rectangle: Rounded Corners 269">
                      <a:extLst>
                        <a:ext uri="{FF2B5EF4-FFF2-40B4-BE49-F238E27FC236}">
                          <a16:creationId xmlns:a16="http://schemas.microsoft.com/office/drawing/2014/main" id="{36F43177-1770-4A6F-A2CB-860DF41A8701}"/>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Rounded Corners 270">
                      <a:extLst>
                        <a:ext uri="{FF2B5EF4-FFF2-40B4-BE49-F238E27FC236}">
                          <a16:creationId xmlns:a16="http://schemas.microsoft.com/office/drawing/2014/main" id="{0D48BD11-7FF8-4E7C-AF1E-733A54836F4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Rounded Corners 271">
                      <a:extLst>
                        <a:ext uri="{FF2B5EF4-FFF2-40B4-BE49-F238E27FC236}">
                          <a16:creationId xmlns:a16="http://schemas.microsoft.com/office/drawing/2014/main" id="{18613431-8441-4885-B858-00B04199C48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Rounded Corners 272">
                      <a:extLst>
                        <a:ext uri="{FF2B5EF4-FFF2-40B4-BE49-F238E27FC236}">
                          <a16:creationId xmlns:a16="http://schemas.microsoft.com/office/drawing/2014/main" id="{E9F46078-E0C1-45E5-A764-089C5DDB45B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227">
                <a:extLst>
                  <a:ext uri="{FF2B5EF4-FFF2-40B4-BE49-F238E27FC236}">
                    <a16:creationId xmlns:a16="http://schemas.microsoft.com/office/drawing/2014/main" id="{0BA21BC6-29C3-47FE-855E-0F71BAEDD00B}"/>
                  </a:ext>
                </a:extLst>
              </p:cNvPr>
              <p:cNvGrpSpPr/>
              <p:nvPr/>
            </p:nvGrpSpPr>
            <p:grpSpPr>
              <a:xfrm>
                <a:off x="11896274" y="3641078"/>
                <a:ext cx="1883287" cy="669637"/>
                <a:chOff x="3567582" y="6178022"/>
                <a:chExt cx="1883287" cy="669637"/>
              </a:xfrm>
            </p:grpSpPr>
            <p:sp>
              <p:nvSpPr>
                <p:cNvPr id="238" name="Rectangle 237">
                  <a:extLst>
                    <a:ext uri="{FF2B5EF4-FFF2-40B4-BE49-F238E27FC236}">
                      <a16:creationId xmlns:a16="http://schemas.microsoft.com/office/drawing/2014/main" id="{C0552170-808C-4600-826F-C07B33598F50}"/>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8D114E0E-F0F7-4431-AD9D-FD68616B92CB}"/>
                    </a:ext>
                  </a:extLst>
                </p:cNvPr>
                <p:cNvGrpSpPr/>
                <p:nvPr/>
              </p:nvGrpSpPr>
              <p:grpSpPr>
                <a:xfrm>
                  <a:off x="3567582" y="6225235"/>
                  <a:ext cx="1883287" cy="622424"/>
                  <a:chOff x="1083937" y="4627649"/>
                  <a:chExt cx="1883287" cy="622424"/>
                </a:xfrm>
              </p:grpSpPr>
              <p:grpSp>
                <p:nvGrpSpPr>
                  <p:cNvPr id="240" name="Group 239">
                    <a:extLst>
                      <a:ext uri="{FF2B5EF4-FFF2-40B4-BE49-F238E27FC236}">
                        <a16:creationId xmlns:a16="http://schemas.microsoft.com/office/drawing/2014/main" id="{7A066733-6392-4B79-95AA-5AD5BDDEDA2D}"/>
                      </a:ext>
                    </a:extLst>
                  </p:cNvPr>
                  <p:cNvGrpSpPr/>
                  <p:nvPr/>
                </p:nvGrpSpPr>
                <p:grpSpPr>
                  <a:xfrm>
                    <a:off x="2404694" y="4684172"/>
                    <a:ext cx="562530" cy="562530"/>
                    <a:chOff x="872197" y="3031795"/>
                    <a:chExt cx="562530" cy="562530"/>
                  </a:xfrm>
                </p:grpSpPr>
                <p:sp>
                  <p:nvSpPr>
                    <p:cNvPr id="258" name="Circle: Hollow 257">
                      <a:extLst>
                        <a:ext uri="{FF2B5EF4-FFF2-40B4-BE49-F238E27FC236}">
                          <a16:creationId xmlns:a16="http://schemas.microsoft.com/office/drawing/2014/main" id="{0D3D2E19-2A9F-486A-9E5D-298BB10F1325}"/>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9" name="Oval 258">
                      <a:extLst>
                        <a:ext uri="{FF2B5EF4-FFF2-40B4-BE49-F238E27FC236}">
                          <a16:creationId xmlns:a16="http://schemas.microsoft.com/office/drawing/2014/main" id="{179C176D-A3A2-45A1-90E8-6FAA3BC3D12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F5B923EE-C636-4311-98AF-259518D793F7}"/>
                      </a:ext>
                    </a:extLst>
                  </p:cNvPr>
                  <p:cNvGrpSpPr/>
                  <p:nvPr/>
                </p:nvGrpSpPr>
                <p:grpSpPr>
                  <a:xfrm>
                    <a:off x="1083937" y="4687543"/>
                    <a:ext cx="562530" cy="562530"/>
                    <a:chOff x="872197" y="3031795"/>
                    <a:chExt cx="562530" cy="562530"/>
                  </a:xfrm>
                </p:grpSpPr>
                <p:sp>
                  <p:nvSpPr>
                    <p:cNvPr id="256" name="Circle: Hollow 255">
                      <a:extLst>
                        <a:ext uri="{FF2B5EF4-FFF2-40B4-BE49-F238E27FC236}">
                          <a16:creationId xmlns:a16="http://schemas.microsoft.com/office/drawing/2014/main" id="{FC4B01E3-0101-4379-94F0-067CCAED171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7" name="Oval 256">
                      <a:extLst>
                        <a:ext uri="{FF2B5EF4-FFF2-40B4-BE49-F238E27FC236}">
                          <a16:creationId xmlns:a16="http://schemas.microsoft.com/office/drawing/2014/main" id="{6B13D8D8-D3DF-4E55-B140-EDAD5E79C47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Freeform: Shape 241">
                    <a:extLst>
                      <a:ext uri="{FF2B5EF4-FFF2-40B4-BE49-F238E27FC236}">
                        <a16:creationId xmlns:a16="http://schemas.microsoft.com/office/drawing/2014/main" id="{BBF7F594-CC10-4284-A9F7-3003330FB53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Top Corners Rounded 242">
                    <a:extLst>
                      <a:ext uri="{FF2B5EF4-FFF2-40B4-BE49-F238E27FC236}">
                        <a16:creationId xmlns:a16="http://schemas.microsoft.com/office/drawing/2014/main" id="{8AB541A5-DCB9-45D6-8E1B-A0C622C4FA8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Top Corners Rounded 243">
                    <a:extLst>
                      <a:ext uri="{FF2B5EF4-FFF2-40B4-BE49-F238E27FC236}">
                        <a16:creationId xmlns:a16="http://schemas.microsoft.com/office/drawing/2014/main" id="{B0431277-F207-4B6F-A234-97303B9A481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7FEC4A70-7777-46D0-8959-D712A19FC173}"/>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 name="Group 245">
                    <a:extLst>
                      <a:ext uri="{FF2B5EF4-FFF2-40B4-BE49-F238E27FC236}">
                        <a16:creationId xmlns:a16="http://schemas.microsoft.com/office/drawing/2014/main" id="{F4ECB570-CF5E-4A32-839D-09548E8B0272}"/>
                      </a:ext>
                    </a:extLst>
                  </p:cNvPr>
                  <p:cNvGrpSpPr/>
                  <p:nvPr/>
                </p:nvGrpSpPr>
                <p:grpSpPr>
                  <a:xfrm>
                    <a:off x="1823553" y="4702112"/>
                    <a:ext cx="173664" cy="305465"/>
                    <a:chOff x="1923011" y="5286487"/>
                    <a:chExt cx="173664" cy="305465"/>
                  </a:xfrm>
                </p:grpSpPr>
                <p:sp>
                  <p:nvSpPr>
                    <p:cNvPr id="252" name="Rectangle: Rounded Corners 251">
                      <a:extLst>
                        <a:ext uri="{FF2B5EF4-FFF2-40B4-BE49-F238E27FC236}">
                          <a16:creationId xmlns:a16="http://schemas.microsoft.com/office/drawing/2014/main" id="{BB0382AB-5159-4D92-A967-2C01D0531D30}"/>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Rounded Corners 252">
                      <a:extLst>
                        <a:ext uri="{FF2B5EF4-FFF2-40B4-BE49-F238E27FC236}">
                          <a16:creationId xmlns:a16="http://schemas.microsoft.com/office/drawing/2014/main" id="{C0AD2198-8807-4D80-89CD-499A4A883C2B}"/>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Rounded Corners 253">
                      <a:extLst>
                        <a:ext uri="{FF2B5EF4-FFF2-40B4-BE49-F238E27FC236}">
                          <a16:creationId xmlns:a16="http://schemas.microsoft.com/office/drawing/2014/main" id="{8B074077-F973-415C-BA31-42ACE9762C5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Rounded Corners 254">
                      <a:extLst>
                        <a:ext uri="{FF2B5EF4-FFF2-40B4-BE49-F238E27FC236}">
                          <a16:creationId xmlns:a16="http://schemas.microsoft.com/office/drawing/2014/main" id="{CDA95738-2B4F-4D4D-B76F-2C38A18413CB}"/>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5D5C2DF0-A031-43C0-A905-F4DCB9BE3B43}"/>
                      </a:ext>
                    </a:extLst>
                  </p:cNvPr>
                  <p:cNvGrpSpPr/>
                  <p:nvPr/>
                </p:nvGrpSpPr>
                <p:grpSpPr>
                  <a:xfrm>
                    <a:off x="2096675" y="4714839"/>
                    <a:ext cx="173664" cy="305465"/>
                    <a:chOff x="1923011" y="5286487"/>
                    <a:chExt cx="173664" cy="305465"/>
                  </a:xfrm>
                </p:grpSpPr>
                <p:sp>
                  <p:nvSpPr>
                    <p:cNvPr id="248" name="Rectangle: Rounded Corners 247">
                      <a:extLst>
                        <a:ext uri="{FF2B5EF4-FFF2-40B4-BE49-F238E27FC236}">
                          <a16:creationId xmlns:a16="http://schemas.microsoft.com/office/drawing/2014/main" id="{617E6A13-BC99-49B3-9959-227984F7911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Rounded Corners 248">
                      <a:extLst>
                        <a:ext uri="{FF2B5EF4-FFF2-40B4-BE49-F238E27FC236}">
                          <a16:creationId xmlns:a16="http://schemas.microsoft.com/office/drawing/2014/main" id="{82A25FB6-C3D9-4430-ADB2-8B5D88584E19}"/>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Rounded Corners 249">
                      <a:extLst>
                        <a:ext uri="{FF2B5EF4-FFF2-40B4-BE49-F238E27FC236}">
                          <a16:creationId xmlns:a16="http://schemas.microsoft.com/office/drawing/2014/main" id="{8E7F6571-8CA1-4AAB-B8F7-0FD61A83DB0D}"/>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Rounded Corners 250">
                      <a:extLst>
                        <a:ext uri="{FF2B5EF4-FFF2-40B4-BE49-F238E27FC236}">
                          <a16:creationId xmlns:a16="http://schemas.microsoft.com/office/drawing/2014/main" id="{3524A732-836F-4E08-A783-08B0E9DB01F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29" name="Rectangle 228">
                <a:extLst>
                  <a:ext uri="{FF2B5EF4-FFF2-40B4-BE49-F238E27FC236}">
                    <a16:creationId xmlns:a16="http://schemas.microsoft.com/office/drawing/2014/main" id="{EF116A9C-10ED-40C1-A4FE-71E5D0727DA1}"/>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0" name="Group 229">
                <a:extLst>
                  <a:ext uri="{FF2B5EF4-FFF2-40B4-BE49-F238E27FC236}">
                    <a16:creationId xmlns:a16="http://schemas.microsoft.com/office/drawing/2014/main" id="{5EFCCFFF-7183-42DC-8608-87E4B2958C34}"/>
                  </a:ext>
                </a:extLst>
              </p:cNvPr>
              <p:cNvGrpSpPr/>
              <p:nvPr/>
            </p:nvGrpSpPr>
            <p:grpSpPr>
              <a:xfrm>
                <a:off x="7551957" y="3514829"/>
                <a:ext cx="475790" cy="620700"/>
                <a:chOff x="2945383" y="6059313"/>
                <a:chExt cx="475790" cy="620700"/>
              </a:xfrm>
            </p:grpSpPr>
            <p:sp>
              <p:nvSpPr>
                <p:cNvPr id="235" name="Rectangle 234">
                  <a:extLst>
                    <a:ext uri="{FF2B5EF4-FFF2-40B4-BE49-F238E27FC236}">
                      <a16:creationId xmlns:a16="http://schemas.microsoft.com/office/drawing/2014/main" id="{941BF371-D88F-4396-A244-7692C0327E27}"/>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922B494D-B272-4AD8-B3F0-7DD513D340AC}"/>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rapezoid 236">
                  <a:extLst>
                    <a:ext uri="{FF2B5EF4-FFF2-40B4-BE49-F238E27FC236}">
                      <a16:creationId xmlns:a16="http://schemas.microsoft.com/office/drawing/2014/main" id="{B65F468D-5D92-49C4-88B5-7B6B7C4C74BF}"/>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a:extLst>
                  <a:ext uri="{FF2B5EF4-FFF2-40B4-BE49-F238E27FC236}">
                    <a16:creationId xmlns:a16="http://schemas.microsoft.com/office/drawing/2014/main" id="{3A78AB21-4BBE-411F-8FF2-46E2FAC7AF88}"/>
                  </a:ext>
                </a:extLst>
              </p:cNvPr>
              <p:cNvGrpSpPr/>
              <p:nvPr/>
            </p:nvGrpSpPr>
            <p:grpSpPr>
              <a:xfrm flipH="1">
                <a:off x="13845802" y="3522716"/>
                <a:ext cx="475790" cy="620700"/>
                <a:chOff x="2945383" y="6059313"/>
                <a:chExt cx="475790" cy="620700"/>
              </a:xfrm>
            </p:grpSpPr>
            <p:sp>
              <p:nvSpPr>
                <p:cNvPr id="232" name="Rectangle 231">
                  <a:extLst>
                    <a:ext uri="{FF2B5EF4-FFF2-40B4-BE49-F238E27FC236}">
                      <a16:creationId xmlns:a16="http://schemas.microsoft.com/office/drawing/2014/main" id="{CF27EE3E-8B49-45BC-BAAC-8DEB451EB49B}"/>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F270B137-A82A-48C6-A000-9794F34D0E9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a:extLst>
                    <a:ext uri="{FF2B5EF4-FFF2-40B4-BE49-F238E27FC236}">
                      <a16:creationId xmlns:a16="http://schemas.microsoft.com/office/drawing/2014/main" id="{E89747BD-8915-48BF-B4F6-44E85F6872D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281">
              <a:extLst>
                <a:ext uri="{FF2B5EF4-FFF2-40B4-BE49-F238E27FC236}">
                  <a16:creationId xmlns:a16="http://schemas.microsoft.com/office/drawing/2014/main" id="{6C728AE4-D2AB-484F-B67B-F430262B2F4D}"/>
                </a:ext>
              </a:extLst>
            </p:cNvPr>
            <p:cNvGrpSpPr/>
            <p:nvPr/>
          </p:nvGrpSpPr>
          <p:grpSpPr>
            <a:xfrm>
              <a:off x="14569294" y="3555361"/>
              <a:ext cx="2409424" cy="346534"/>
              <a:chOff x="7551957" y="3337076"/>
              <a:chExt cx="6769635" cy="973639"/>
            </a:xfrm>
          </p:grpSpPr>
          <p:sp>
            <p:nvSpPr>
              <p:cNvPr id="283" name="Rectangle 282">
                <a:extLst>
                  <a:ext uri="{FF2B5EF4-FFF2-40B4-BE49-F238E27FC236}">
                    <a16:creationId xmlns:a16="http://schemas.microsoft.com/office/drawing/2014/main" id="{2F328ED0-3D27-4D8A-B970-12F0ABA254E1}"/>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AFDBB089-4BB8-41A2-8DD4-E05A6DE51E16}"/>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860A1ED1-1B3D-447B-BAB9-6B9FEA18E21B}"/>
                  </a:ext>
                </a:extLst>
              </p:cNvPr>
              <p:cNvGrpSpPr/>
              <p:nvPr/>
            </p:nvGrpSpPr>
            <p:grpSpPr>
              <a:xfrm>
                <a:off x="8174156" y="3633538"/>
                <a:ext cx="1883287" cy="669637"/>
                <a:chOff x="3567582" y="6178022"/>
                <a:chExt cx="1883287" cy="669637"/>
              </a:xfrm>
            </p:grpSpPr>
            <p:sp>
              <p:nvSpPr>
                <p:cNvPr id="318" name="Rectangle 317">
                  <a:extLst>
                    <a:ext uri="{FF2B5EF4-FFF2-40B4-BE49-F238E27FC236}">
                      <a16:creationId xmlns:a16="http://schemas.microsoft.com/office/drawing/2014/main" id="{721E99EE-1D72-405E-BAE3-059B9FD6B7F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67D70856-D7B1-43AF-A06B-79FE9F52EE3B}"/>
                    </a:ext>
                  </a:extLst>
                </p:cNvPr>
                <p:cNvGrpSpPr/>
                <p:nvPr/>
              </p:nvGrpSpPr>
              <p:grpSpPr>
                <a:xfrm>
                  <a:off x="3567582" y="6225235"/>
                  <a:ext cx="1883287" cy="622424"/>
                  <a:chOff x="1083937" y="4627649"/>
                  <a:chExt cx="1883287" cy="622424"/>
                </a:xfrm>
              </p:grpSpPr>
              <p:grpSp>
                <p:nvGrpSpPr>
                  <p:cNvPr id="320" name="Group 319">
                    <a:extLst>
                      <a:ext uri="{FF2B5EF4-FFF2-40B4-BE49-F238E27FC236}">
                        <a16:creationId xmlns:a16="http://schemas.microsoft.com/office/drawing/2014/main" id="{F2FA33F3-E9CB-4369-ABD1-7C03D4DC8A89}"/>
                      </a:ext>
                    </a:extLst>
                  </p:cNvPr>
                  <p:cNvGrpSpPr/>
                  <p:nvPr/>
                </p:nvGrpSpPr>
                <p:grpSpPr>
                  <a:xfrm>
                    <a:off x="2404694" y="4684172"/>
                    <a:ext cx="562530" cy="562530"/>
                    <a:chOff x="872197" y="3031795"/>
                    <a:chExt cx="562530" cy="562530"/>
                  </a:xfrm>
                </p:grpSpPr>
                <p:sp>
                  <p:nvSpPr>
                    <p:cNvPr id="338" name="Circle: Hollow 337">
                      <a:extLst>
                        <a:ext uri="{FF2B5EF4-FFF2-40B4-BE49-F238E27FC236}">
                          <a16:creationId xmlns:a16="http://schemas.microsoft.com/office/drawing/2014/main" id="{FC02D2D3-C221-4086-86DB-AEF1688AC2F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9" name="Oval 338">
                      <a:extLst>
                        <a:ext uri="{FF2B5EF4-FFF2-40B4-BE49-F238E27FC236}">
                          <a16:creationId xmlns:a16="http://schemas.microsoft.com/office/drawing/2014/main" id="{B080C389-53FB-4173-B223-3BC4476052F4}"/>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1" name="Group 320">
                    <a:extLst>
                      <a:ext uri="{FF2B5EF4-FFF2-40B4-BE49-F238E27FC236}">
                        <a16:creationId xmlns:a16="http://schemas.microsoft.com/office/drawing/2014/main" id="{7BFA069F-CE72-45B8-B37B-8F8E2CF25C79}"/>
                      </a:ext>
                    </a:extLst>
                  </p:cNvPr>
                  <p:cNvGrpSpPr/>
                  <p:nvPr/>
                </p:nvGrpSpPr>
                <p:grpSpPr>
                  <a:xfrm>
                    <a:off x="1083937" y="4687543"/>
                    <a:ext cx="562530" cy="562530"/>
                    <a:chOff x="872197" y="3031795"/>
                    <a:chExt cx="562530" cy="562530"/>
                  </a:xfrm>
                </p:grpSpPr>
                <p:sp>
                  <p:nvSpPr>
                    <p:cNvPr id="336" name="Circle: Hollow 335">
                      <a:extLst>
                        <a:ext uri="{FF2B5EF4-FFF2-40B4-BE49-F238E27FC236}">
                          <a16:creationId xmlns:a16="http://schemas.microsoft.com/office/drawing/2014/main" id="{5DDD5FC2-FF53-4BDE-84DC-E68289F6D4C4}"/>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7" name="Oval 336">
                      <a:extLst>
                        <a:ext uri="{FF2B5EF4-FFF2-40B4-BE49-F238E27FC236}">
                          <a16:creationId xmlns:a16="http://schemas.microsoft.com/office/drawing/2014/main" id="{FF25748F-B505-4B52-9AC4-59A2557B258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2" name="Freeform: Shape 321">
                    <a:extLst>
                      <a:ext uri="{FF2B5EF4-FFF2-40B4-BE49-F238E27FC236}">
                        <a16:creationId xmlns:a16="http://schemas.microsoft.com/office/drawing/2014/main" id="{ED5EC72D-C3D0-4ACC-927D-027DDE12B22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Top Corners Rounded 322">
                    <a:extLst>
                      <a:ext uri="{FF2B5EF4-FFF2-40B4-BE49-F238E27FC236}">
                        <a16:creationId xmlns:a16="http://schemas.microsoft.com/office/drawing/2014/main" id="{ADE19828-FAF2-4B65-AE8D-5429AB0EB3DF}"/>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Top Corners Rounded 323">
                    <a:extLst>
                      <a:ext uri="{FF2B5EF4-FFF2-40B4-BE49-F238E27FC236}">
                        <a16:creationId xmlns:a16="http://schemas.microsoft.com/office/drawing/2014/main" id="{18AB7283-D164-42A2-A723-81CE4C01FB35}"/>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8C0DCF64-B7CD-49F0-B014-7957B73DF604}"/>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2FCA9B7D-BA04-431E-A0AF-8DF9D11AFE49}"/>
                      </a:ext>
                    </a:extLst>
                  </p:cNvPr>
                  <p:cNvGrpSpPr/>
                  <p:nvPr/>
                </p:nvGrpSpPr>
                <p:grpSpPr>
                  <a:xfrm>
                    <a:off x="1823553" y="4702112"/>
                    <a:ext cx="173664" cy="305465"/>
                    <a:chOff x="1923011" y="5286487"/>
                    <a:chExt cx="173664" cy="305465"/>
                  </a:xfrm>
                </p:grpSpPr>
                <p:sp>
                  <p:nvSpPr>
                    <p:cNvPr id="332" name="Rectangle: Rounded Corners 331">
                      <a:extLst>
                        <a:ext uri="{FF2B5EF4-FFF2-40B4-BE49-F238E27FC236}">
                          <a16:creationId xmlns:a16="http://schemas.microsoft.com/office/drawing/2014/main" id="{DC0619B0-EBA9-40F4-9B91-3D80E13B532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Rounded Corners 332">
                      <a:extLst>
                        <a:ext uri="{FF2B5EF4-FFF2-40B4-BE49-F238E27FC236}">
                          <a16:creationId xmlns:a16="http://schemas.microsoft.com/office/drawing/2014/main" id="{C642C578-D594-43A1-9BD6-B5CEA237AF6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8396B3DF-407C-49C2-BA6C-4EBB07D847E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51B38F7F-9317-4F77-82C1-AAE933C17B09}"/>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5D18FFBD-1047-4571-A184-EA14C960C64C}"/>
                      </a:ext>
                    </a:extLst>
                  </p:cNvPr>
                  <p:cNvGrpSpPr/>
                  <p:nvPr/>
                </p:nvGrpSpPr>
                <p:grpSpPr>
                  <a:xfrm>
                    <a:off x="2096675" y="4714839"/>
                    <a:ext cx="173664" cy="305465"/>
                    <a:chOff x="1923011" y="5286487"/>
                    <a:chExt cx="173664" cy="305465"/>
                  </a:xfrm>
                </p:grpSpPr>
                <p:sp>
                  <p:nvSpPr>
                    <p:cNvPr id="328" name="Rectangle: Rounded Corners 327">
                      <a:extLst>
                        <a:ext uri="{FF2B5EF4-FFF2-40B4-BE49-F238E27FC236}">
                          <a16:creationId xmlns:a16="http://schemas.microsoft.com/office/drawing/2014/main" id="{64981368-5A86-4DA4-B596-0DF6ECAE998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Rounded Corners 328">
                      <a:extLst>
                        <a:ext uri="{FF2B5EF4-FFF2-40B4-BE49-F238E27FC236}">
                          <a16:creationId xmlns:a16="http://schemas.microsoft.com/office/drawing/2014/main" id="{DBD87933-6407-48AC-8076-C8435D9E71A5}"/>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Rounded Corners 329">
                      <a:extLst>
                        <a:ext uri="{FF2B5EF4-FFF2-40B4-BE49-F238E27FC236}">
                          <a16:creationId xmlns:a16="http://schemas.microsoft.com/office/drawing/2014/main" id="{BFF5B62D-0206-40D1-AFBC-B6EADAC8E6C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7A58A525-66C4-43D4-9DA9-1CAF77D0D61F}"/>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6" name="Group 285">
                <a:extLst>
                  <a:ext uri="{FF2B5EF4-FFF2-40B4-BE49-F238E27FC236}">
                    <a16:creationId xmlns:a16="http://schemas.microsoft.com/office/drawing/2014/main" id="{95BDA884-C4A0-4540-ADFE-B9085B88AE89}"/>
                  </a:ext>
                </a:extLst>
              </p:cNvPr>
              <p:cNvGrpSpPr/>
              <p:nvPr/>
            </p:nvGrpSpPr>
            <p:grpSpPr>
              <a:xfrm>
                <a:off x="11896274" y="3641078"/>
                <a:ext cx="1883287" cy="669637"/>
                <a:chOff x="3567582" y="6178022"/>
                <a:chExt cx="1883287" cy="669637"/>
              </a:xfrm>
            </p:grpSpPr>
            <p:sp>
              <p:nvSpPr>
                <p:cNvPr id="296" name="Rectangle 295">
                  <a:extLst>
                    <a:ext uri="{FF2B5EF4-FFF2-40B4-BE49-F238E27FC236}">
                      <a16:creationId xmlns:a16="http://schemas.microsoft.com/office/drawing/2014/main" id="{B9DFB1CC-3D2F-4EBA-A554-F59D6E3C209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7" name="Group 296">
                  <a:extLst>
                    <a:ext uri="{FF2B5EF4-FFF2-40B4-BE49-F238E27FC236}">
                      <a16:creationId xmlns:a16="http://schemas.microsoft.com/office/drawing/2014/main" id="{8C6246C6-D1D9-43C5-87EC-88BA37EDB885}"/>
                    </a:ext>
                  </a:extLst>
                </p:cNvPr>
                <p:cNvGrpSpPr/>
                <p:nvPr/>
              </p:nvGrpSpPr>
              <p:grpSpPr>
                <a:xfrm>
                  <a:off x="3567582" y="6225235"/>
                  <a:ext cx="1883287" cy="622424"/>
                  <a:chOff x="1083937" y="4627649"/>
                  <a:chExt cx="1883287" cy="622424"/>
                </a:xfrm>
              </p:grpSpPr>
              <p:grpSp>
                <p:nvGrpSpPr>
                  <p:cNvPr id="298" name="Group 297">
                    <a:extLst>
                      <a:ext uri="{FF2B5EF4-FFF2-40B4-BE49-F238E27FC236}">
                        <a16:creationId xmlns:a16="http://schemas.microsoft.com/office/drawing/2014/main" id="{BF00819E-B22C-4AC5-88AC-2B2D5E3B685E}"/>
                      </a:ext>
                    </a:extLst>
                  </p:cNvPr>
                  <p:cNvGrpSpPr/>
                  <p:nvPr/>
                </p:nvGrpSpPr>
                <p:grpSpPr>
                  <a:xfrm>
                    <a:off x="2404694" y="4684172"/>
                    <a:ext cx="562530" cy="562530"/>
                    <a:chOff x="872197" y="3031795"/>
                    <a:chExt cx="562530" cy="562530"/>
                  </a:xfrm>
                </p:grpSpPr>
                <p:sp>
                  <p:nvSpPr>
                    <p:cNvPr id="316" name="Circle: Hollow 315">
                      <a:extLst>
                        <a:ext uri="{FF2B5EF4-FFF2-40B4-BE49-F238E27FC236}">
                          <a16:creationId xmlns:a16="http://schemas.microsoft.com/office/drawing/2014/main" id="{51A2E0C2-0AB4-4894-B37C-8CD5BFB9F33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 name="Oval 316">
                      <a:extLst>
                        <a:ext uri="{FF2B5EF4-FFF2-40B4-BE49-F238E27FC236}">
                          <a16:creationId xmlns:a16="http://schemas.microsoft.com/office/drawing/2014/main" id="{1DF88241-951E-45BF-B941-AA568E3B414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5239D5B9-3CA3-4715-AB44-793187844215}"/>
                      </a:ext>
                    </a:extLst>
                  </p:cNvPr>
                  <p:cNvGrpSpPr/>
                  <p:nvPr/>
                </p:nvGrpSpPr>
                <p:grpSpPr>
                  <a:xfrm>
                    <a:off x="1083937" y="4687543"/>
                    <a:ext cx="562530" cy="562530"/>
                    <a:chOff x="872197" y="3031795"/>
                    <a:chExt cx="562530" cy="562530"/>
                  </a:xfrm>
                </p:grpSpPr>
                <p:sp>
                  <p:nvSpPr>
                    <p:cNvPr id="314" name="Circle: Hollow 313">
                      <a:extLst>
                        <a:ext uri="{FF2B5EF4-FFF2-40B4-BE49-F238E27FC236}">
                          <a16:creationId xmlns:a16="http://schemas.microsoft.com/office/drawing/2014/main" id="{72F87BE7-9FCC-4654-AF27-285AD13C9C4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314">
                      <a:extLst>
                        <a:ext uri="{FF2B5EF4-FFF2-40B4-BE49-F238E27FC236}">
                          <a16:creationId xmlns:a16="http://schemas.microsoft.com/office/drawing/2014/main" id="{A14B7F4A-46C6-4868-9E07-3ED0DC61B9D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0" name="Freeform: Shape 299">
                    <a:extLst>
                      <a:ext uri="{FF2B5EF4-FFF2-40B4-BE49-F238E27FC236}">
                        <a16:creationId xmlns:a16="http://schemas.microsoft.com/office/drawing/2014/main" id="{1AC2259C-7AFF-4FFD-8C9B-E17186E9AF5F}"/>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Top Corners Rounded 300">
                    <a:extLst>
                      <a:ext uri="{FF2B5EF4-FFF2-40B4-BE49-F238E27FC236}">
                        <a16:creationId xmlns:a16="http://schemas.microsoft.com/office/drawing/2014/main" id="{FEBC1A72-64D2-40DA-A97B-DA6E83DF4C9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Top Corners Rounded 301">
                    <a:extLst>
                      <a:ext uri="{FF2B5EF4-FFF2-40B4-BE49-F238E27FC236}">
                        <a16:creationId xmlns:a16="http://schemas.microsoft.com/office/drawing/2014/main" id="{F0649DF4-E099-42BA-AFA0-DB68CD5F8F6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F11F5B67-8FCB-4709-92A0-A6DD98FD8FAA}"/>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4" name="Group 303">
                    <a:extLst>
                      <a:ext uri="{FF2B5EF4-FFF2-40B4-BE49-F238E27FC236}">
                        <a16:creationId xmlns:a16="http://schemas.microsoft.com/office/drawing/2014/main" id="{FE5D2E60-2E07-4EDB-B0E0-6B23FAF33528}"/>
                      </a:ext>
                    </a:extLst>
                  </p:cNvPr>
                  <p:cNvGrpSpPr/>
                  <p:nvPr/>
                </p:nvGrpSpPr>
                <p:grpSpPr>
                  <a:xfrm>
                    <a:off x="1823553" y="4702112"/>
                    <a:ext cx="173664" cy="305465"/>
                    <a:chOff x="1923011" y="5286487"/>
                    <a:chExt cx="173664" cy="305465"/>
                  </a:xfrm>
                </p:grpSpPr>
                <p:sp>
                  <p:nvSpPr>
                    <p:cNvPr id="310" name="Rectangle: Rounded Corners 309">
                      <a:extLst>
                        <a:ext uri="{FF2B5EF4-FFF2-40B4-BE49-F238E27FC236}">
                          <a16:creationId xmlns:a16="http://schemas.microsoft.com/office/drawing/2014/main" id="{27C105DD-D244-44E0-B29B-4D20702167B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Rounded Corners 310">
                      <a:extLst>
                        <a:ext uri="{FF2B5EF4-FFF2-40B4-BE49-F238E27FC236}">
                          <a16:creationId xmlns:a16="http://schemas.microsoft.com/office/drawing/2014/main" id="{A08330B8-6563-4D9C-A973-D23A2C36B6E2}"/>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Rounded Corners 311">
                      <a:extLst>
                        <a:ext uri="{FF2B5EF4-FFF2-40B4-BE49-F238E27FC236}">
                          <a16:creationId xmlns:a16="http://schemas.microsoft.com/office/drawing/2014/main" id="{2E7456A1-C9E5-4FFB-BA36-F3CC62BB5B17}"/>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Rounded Corners 312">
                      <a:extLst>
                        <a:ext uri="{FF2B5EF4-FFF2-40B4-BE49-F238E27FC236}">
                          <a16:creationId xmlns:a16="http://schemas.microsoft.com/office/drawing/2014/main" id="{07E8A39A-A6EB-478F-AD8E-59C48C0CDB47}"/>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a:extLst>
                      <a:ext uri="{FF2B5EF4-FFF2-40B4-BE49-F238E27FC236}">
                        <a16:creationId xmlns:a16="http://schemas.microsoft.com/office/drawing/2014/main" id="{DD96EE1D-991E-4A8D-8C82-B1483514B686}"/>
                      </a:ext>
                    </a:extLst>
                  </p:cNvPr>
                  <p:cNvGrpSpPr/>
                  <p:nvPr/>
                </p:nvGrpSpPr>
                <p:grpSpPr>
                  <a:xfrm>
                    <a:off x="2096675" y="4714839"/>
                    <a:ext cx="173664" cy="305465"/>
                    <a:chOff x="1923011" y="5286487"/>
                    <a:chExt cx="173664" cy="305465"/>
                  </a:xfrm>
                </p:grpSpPr>
                <p:sp>
                  <p:nvSpPr>
                    <p:cNvPr id="306" name="Rectangle: Rounded Corners 305">
                      <a:extLst>
                        <a:ext uri="{FF2B5EF4-FFF2-40B4-BE49-F238E27FC236}">
                          <a16:creationId xmlns:a16="http://schemas.microsoft.com/office/drawing/2014/main" id="{E4D24936-3CEE-43F5-A517-D775D297A20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Rounded Corners 306">
                      <a:extLst>
                        <a:ext uri="{FF2B5EF4-FFF2-40B4-BE49-F238E27FC236}">
                          <a16:creationId xmlns:a16="http://schemas.microsoft.com/office/drawing/2014/main" id="{58DD1355-6D4D-474F-B79F-2B5C5957B0B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Rounded Corners 307">
                      <a:extLst>
                        <a:ext uri="{FF2B5EF4-FFF2-40B4-BE49-F238E27FC236}">
                          <a16:creationId xmlns:a16="http://schemas.microsoft.com/office/drawing/2014/main" id="{0BCAF2D9-BB02-44A0-9D39-3B4B182DF59E}"/>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Rounded Corners 308">
                      <a:extLst>
                        <a:ext uri="{FF2B5EF4-FFF2-40B4-BE49-F238E27FC236}">
                          <a16:creationId xmlns:a16="http://schemas.microsoft.com/office/drawing/2014/main" id="{FAE820E4-F6C7-49BD-8822-F25CD69C517D}"/>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7" name="Rectangle 286">
                <a:extLst>
                  <a:ext uri="{FF2B5EF4-FFF2-40B4-BE49-F238E27FC236}">
                    <a16:creationId xmlns:a16="http://schemas.microsoft.com/office/drawing/2014/main" id="{2DC40DA4-6EC5-4608-8265-E40976C3E4A9}"/>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287">
                <a:extLst>
                  <a:ext uri="{FF2B5EF4-FFF2-40B4-BE49-F238E27FC236}">
                    <a16:creationId xmlns:a16="http://schemas.microsoft.com/office/drawing/2014/main" id="{FE9A949F-3FC5-4DF0-933B-771E8E321435}"/>
                  </a:ext>
                </a:extLst>
              </p:cNvPr>
              <p:cNvGrpSpPr/>
              <p:nvPr/>
            </p:nvGrpSpPr>
            <p:grpSpPr>
              <a:xfrm>
                <a:off x="7551957" y="3514829"/>
                <a:ext cx="475790" cy="620700"/>
                <a:chOff x="2945383" y="6059313"/>
                <a:chExt cx="475790" cy="620700"/>
              </a:xfrm>
            </p:grpSpPr>
            <p:sp>
              <p:nvSpPr>
                <p:cNvPr id="293" name="Rectangle 292">
                  <a:extLst>
                    <a:ext uri="{FF2B5EF4-FFF2-40B4-BE49-F238E27FC236}">
                      <a16:creationId xmlns:a16="http://schemas.microsoft.com/office/drawing/2014/main" id="{59B2C899-E9AA-474E-9B6A-4DDE84974762}"/>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6B33BAC5-96D9-4BD0-A609-348515B39FF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Trapezoid 294">
                  <a:extLst>
                    <a:ext uri="{FF2B5EF4-FFF2-40B4-BE49-F238E27FC236}">
                      <a16:creationId xmlns:a16="http://schemas.microsoft.com/office/drawing/2014/main" id="{FD9648A9-B160-417E-B28B-8F74852AEB54}"/>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D182D3BA-9423-4DC1-8A71-F0AB37105746}"/>
                  </a:ext>
                </a:extLst>
              </p:cNvPr>
              <p:cNvGrpSpPr/>
              <p:nvPr/>
            </p:nvGrpSpPr>
            <p:grpSpPr>
              <a:xfrm flipH="1">
                <a:off x="13845802" y="3522716"/>
                <a:ext cx="475790" cy="620700"/>
                <a:chOff x="2945383" y="6059313"/>
                <a:chExt cx="475790" cy="620700"/>
              </a:xfrm>
            </p:grpSpPr>
            <p:sp>
              <p:nvSpPr>
                <p:cNvPr id="290" name="Rectangle 289">
                  <a:extLst>
                    <a:ext uri="{FF2B5EF4-FFF2-40B4-BE49-F238E27FC236}">
                      <a16:creationId xmlns:a16="http://schemas.microsoft.com/office/drawing/2014/main" id="{A8F488AF-819B-443A-B245-5701DDCB45B1}"/>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1C392061-3C5C-41EE-A572-3677197658F8}"/>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63BDB20B-1CB3-47C9-92BF-D3CBB58D0790}"/>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2" name="TextBox 341">
              <a:extLst>
                <a:ext uri="{FF2B5EF4-FFF2-40B4-BE49-F238E27FC236}">
                  <a16:creationId xmlns:a16="http://schemas.microsoft.com/office/drawing/2014/main" id="{5F1E1639-F48D-4D01-80D9-2058D7799887}"/>
                </a:ext>
              </a:extLst>
            </p:cNvPr>
            <p:cNvSpPr txBox="1"/>
            <p:nvPr/>
          </p:nvSpPr>
          <p:spPr>
            <a:xfrm>
              <a:off x="11897131" y="3141995"/>
              <a:ext cx="5676493" cy="523220"/>
            </a:xfrm>
            <a:prstGeom prst="rect">
              <a:avLst/>
            </a:prstGeom>
            <a:noFill/>
          </p:spPr>
          <p:txBody>
            <a:bodyPr wrap="square" rtlCol="0">
              <a:spAutoFit/>
            </a:bodyPr>
            <a:lstStyle/>
            <a:p>
              <a:pPr algn="ctr"/>
              <a:r>
                <a:rPr lang="ar-SY" sz="2800" dirty="0">
                  <a:latin typeface="Cooper Black" panose="0208090404030B020404" pitchFamily="18" charset="0"/>
                </a:rPr>
                <a:t>شمائل نبينا محمد صلى الله عليه وسلم </a:t>
              </a:r>
            </a:p>
          </p:txBody>
        </p:sp>
      </p:grpSp>
    </p:spTree>
    <p:extLst>
      <p:ext uri="{BB962C8B-B14F-4D97-AF65-F5344CB8AC3E}">
        <p14:creationId xmlns:p14="http://schemas.microsoft.com/office/powerpoint/2010/main" val="85398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9000" fill="hold" nodeType="clickEffect">
                                  <p:stCondLst>
                                    <p:cond delay="0"/>
                                  </p:stCondLst>
                                  <p:childTnLst>
                                    <p:animMotion origin="layout" path="M 2.29167E-6 -1.48148E-6 L -1.41901 0.00278 " pathEditMode="relative" rAng="0" ptsTypes="AA">
                                      <p:cBhvr>
                                        <p:cTn id="6" dur="20000" fill="hold"/>
                                        <p:tgtEl>
                                          <p:spTgt spid="344"/>
                                        </p:tgtEl>
                                        <p:attrNameLst>
                                          <p:attrName>ppt_x</p:attrName>
                                          <p:attrName>ppt_y</p:attrName>
                                        </p:attrNameLst>
                                      </p:cBhvr>
                                      <p:rCtr x="-70951"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4864100" y="1803212"/>
            <a:ext cx="3868301"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 الحث على إتقان العمل واجتناب الغش : </a:t>
            </a:r>
            <a:endParaRPr lang="en-US" b="1" dirty="0">
              <a:solidFill>
                <a:srgbClr val="FF9900"/>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556469" y="2337593"/>
            <a:ext cx="5709223" cy="1200329"/>
          </a:xfrm>
          <a:prstGeom prst="rect">
            <a:avLst/>
          </a:prstGeom>
          <a:noFill/>
        </p:spPr>
        <p:txBody>
          <a:bodyPr wrap="square" rtlCol="0">
            <a:spAutoFit/>
          </a:bodyPr>
          <a:lstStyle/>
          <a:p>
            <a:pPr algn="r"/>
            <a:r>
              <a:rPr lang="ar-SY" sz="2400" dirty="0">
                <a:latin typeface="Century Gothic" panose="020B0502020202020204" pitchFamily="34" charset="0"/>
              </a:rPr>
              <a:t>الغش من الأخلاق التي نهانا عنها النبي محمد صلى الله عليه وسلم وحذَّرنا منها أشدّ تحذير لما فيها من ضرر بالغ على المجتمعات </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solidFill>
                      <a:schemeClr val="accent2"/>
                    </a:solidFill>
                    <a:latin typeface="Century Gothic" panose="020B0502020202020204" pitchFamily="34" charset="0"/>
                  </a:rPr>
                  <a:t>الوحدة</a:t>
                </a:r>
              </a:p>
              <a:p>
                <a:pPr algn="ctr"/>
                <a:r>
                  <a:rPr lang="ar-SY" sz="2400" b="1" dirty="0">
                    <a:solidFill>
                      <a:schemeClr val="accent2"/>
                    </a:solidFill>
                    <a:latin typeface="Century Gothic" panose="020B0502020202020204" pitchFamily="34" charset="0"/>
                  </a:rPr>
                  <a:t>5</a:t>
                </a:r>
                <a:endParaRPr lang="en-US" sz="2400" b="1" dirty="0">
                  <a:solidFill>
                    <a:schemeClr val="accent2"/>
                  </a:solidFill>
                  <a:latin typeface="Century Gothic" panose="020B0502020202020204" pitchFamily="34" charset="0"/>
                </a:endParaRPr>
              </a:p>
            </p:txBody>
          </p:sp>
        </p:grpSp>
        <p:grpSp>
          <p:nvGrpSpPr>
            <p:cNvPr id="46" name="مجموعة 45"/>
            <p:cNvGrpSpPr/>
            <p:nvPr/>
          </p:nvGrpSpPr>
          <p:grpSpPr>
            <a:xfrm>
              <a:off x="2350491" y="22303"/>
              <a:ext cx="6189788" cy="1128959"/>
              <a:chOff x="2350491" y="22303"/>
              <a:chExt cx="6189788"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739936" y="165530"/>
                <a:ext cx="5756364" cy="830504"/>
                <a:chOff x="4522287" y="1484950"/>
                <a:chExt cx="5756364" cy="830504"/>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الخامس</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522287" y="1792234"/>
                  <a:ext cx="5540694" cy="523220"/>
                </a:xfrm>
                <a:prstGeom prst="rect">
                  <a:avLst/>
                </a:prstGeom>
                <a:noFill/>
              </p:spPr>
              <p:txBody>
                <a:bodyPr wrap="square" rtlCol="0">
                  <a:spAutoFit/>
                </a:bodyPr>
                <a:lstStyle/>
                <a:p>
                  <a:pPr algn="r"/>
                  <a:r>
                    <a:rPr lang="ar-SY" sz="2800" dirty="0">
                      <a:latin typeface="Century Gothic" panose="020B0502020202020204" pitchFamily="34" charset="0"/>
                    </a:rPr>
                    <a:t>شمائل نبينا محمد صلى الله عليه وسلم </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0291275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مجموعة 66"/>
          <p:cNvGrpSpPr/>
          <p:nvPr/>
        </p:nvGrpSpPr>
        <p:grpSpPr>
          <a:xfrm>
            <a:off x="338813" y="22303"/>
            <a:ext cx="8201466" cy="1128959"/>
            <a:chOff x="338813" y="22303"/>
            <a:chExt cx="8201466" cy="1128959"/>
          </a:xfrm>
        </p:grpSpPr>
        <p:grpSp>
          <p:nvGrpSpPr>
            <p:cNvPr id="68" name="مجموعة 67"/>
            <p:cNvGrpSpPr/>
            <p:nvPr/>
          </p:nvGrpSpPr>
          <p:grpSpPr>
            <a:xfrm>
              <a:off x="338813" y="22303"/>
              <a:ext cx="1704537" cy="1128957"/>
              <a:chOff x="338813" y="22303"/>
              <a:chExt cx="1704537" cy="1128957"/>
            </a:xfrm>
          </p:grpSpPr>
          <p:sp>
            <p:nvSpPr>
              <p:cNvPr id="79"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5</a:t>
                </a:r>
                <a:endParaRPr lang="en-US" sz="2400" b="1" dirty="0">
                  <a:latin typeface="Century Gothic" panose="020B0502020202020204" pitchFamily="34" charset="0"/>
                </a:endParaRPr>
              </a:p>
            </p:txBody>
          </p:sp>
        </p:grpSp>
        <p:grpSp>
          <p:nvGrpSpPr>
            <p:cNvPr id="69" name="مجموعة 68"/>
            <p:cNvGrpSpPr/>
            <p:nvPr/>
          </p:nvGrpSpPr>
          <p:grpSpPr>
            <a:xfrm>
              <a:off x="2350491" y="22303"/>
              <a:ext cx="6189788" cy="1128959"/>
              <a:chOff x="2350491" y="22303"/>
              <a:chExt cx="6189788" cy="1128959"/>
            </a:xfrm>
          </p:grpSpPr>
          <p:sp>
            <p:nvSpPr>
              <p:cNvPr id="74"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76" name="Group 52">
                <a:extLst>
                  <a:ext uri="{FF2B5EF4-FFF2-40B4-BE49-F238E27FC236}">
                    <a16:creationId xmlns:a16="http://schemas.microsoft.com/office/drawing/2014/main" id="{27984296-FF80-419E-8703-5280B5AB1741}"/>
                  </a:ext>
                </a:extLst>
              </p:cNvPr>
              <p:cNvGrpSpPr/>
              <p:nvPr/>
            </p:nvGrpSpPr>
            <p:grpSpPr>
              <a:xfrm>
                <a:off x="2575344" y="165530"/>
                <a:ext cx="5920956" cy="850557"/>
                <a:chOff x="4357695" y="1484950"/>
                <a:chExt cx="5920956" cy="850557"/>
              </a:xfrm>
            </p:grpSpPr>
            <p:sp>
              <p:nvSpPr>
                <p:cNvPr id="77"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الخامس</a:t>
                  </a:r>
                  <a:endParaRPr lang="en-US" b="1" dirty="0">
                    <a:latin typeface="Century Gothic" panose="020B0502020202020204" pitchFamily="34" charset="0"/>
                  </a:endParaRPr>
                </a:p>
              </p:txBody>
            </p:sp>
            <p:sp>
              <p:nvSpPr>
                <p:cNvPr id="78" name="TextBox 54">
                  <a:extLst>
                    <a:ext uri="{FF2B5EF4-FFF2-40B4-BE49-F238E27FC236}">
                      <a16:creationId xmlns:a16="http://schemas.microsoft.com/office/drawing/2014/main" id="{77083AD1-19E7-47DD-AD18-FA3E1ABEF6F5}"/>
                    </a:ext>
                  </a:extLst>
                </p:cNvPr>
                <p:cNvSpPr txBox="1"/>
                <p:nvPr/>
              </p:nvSpPr>
              <p:spPr>
                <a:xfrm>
                  <a:off x="4357695" y="1812287"/>
                  <a:ext cx="5920956" cy="523220"/>
                </a:xfrm>
                <a:prstGeom prst="rect">
                  <a:avLst/>
                </a:prstGeom>
                <a:noFill/>
              </p:spPr>
              <p:txBody>
                <a:bodyPr wrap="square" rtlCol="0">
                  <a:spAutoFit/>
                </a:bodyPr>
                <a:lstStyle/>
                <a:p>
                  <a:pPr algn="r"/>
                  <a:r>
                    <a:rPr lang="ar-SY" sz="2800" dirty="0">
                      <a:latin typeface="Century Gothic" panose="020B0502020202020204" pitchFamily="34" charset="0"/>
                    </a:rPr>
                    <a:t>شمائل النبي صلى الله عليه وسلم الله</a:t>
                  </a:r>
                </a:p>
              </p:txBody>
            </p:sp>
          </p:grpSp>
        </p:grpSp>
        <p:grpSp>
          <p:nvGrpSpPr>
            <p:cNvPr id="70"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71"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 name="مجموعة 18"/>
          <p:cNvGrpSpPr/>
          <p:nvPr/>
        </p:nvGrpSpPr>
        <p:grpSpPr>
          <a:xfrm>
            <a:off x="832409" y="1076002"/>
            <a:ext cx="2588653" cy="5553053"/>
            <a:chOff x="1870440" y="1151264"/>
            <a:chExt cx="2588653" cy="5553053"/>
          </a:xfrm>
        </p:grpSpPr>
        <p:sp>
          <p:nvSpPr>
            <p:cNvPr id="83" name="Circle: Hollow 22">
              <a:extLst>
                <a:ext uri="{FF2B5EF4-FFF2-40B4-BE49-F238E27FC236}">
                  <a16:creationId xmlns:a16="http://schemas.microsoft.com/office/drawing/2014/main" id="{01F5C569-4EEA-4C32-A2FD-EBEBF37828E2}"/>
                </a:ext>
              </a:extLst>
            </p:cNvPr>
            <p:cNvSpPr/>
            <p:nvPr/>
          </p:nvSpPr>
          <p:spPr>
            <a:xfrm>
              <a:off x="1870440" y="4115664"/>
              <a:ext cx="2588653" cy="2588653"/>
            </a:xfrm>
            <a:prstGeom prst="donut">
              <a:avLst>
                <a:gd name="adj" fmla="val 470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nvGrpSpPr>
            <p:cNvPr id="84" name="Group 23">
              <a:extLst>
                <a:ext uri="{FF2B5EF4-FFF2-40B4-BE49-F238E27FC236}">
                  <a16:creationId xmlns:a16="http://schemas.microsoft.com/office/drawing/2014/main" id="{4F4876E3-FA33-4954-A642-A146521F2627}"/>
                </a:ext>
              </a:extLst>
            </p:cNvPr>
            <p:cNvGrpSpPr/>
            <p:nvPr/>
          </p:nvGrpSpPr>
          <p:grpSpPr>
            <a:xfrm>
              <a:off x="2710550" y="3322095"/>
              <a:ext cx="1030310" cy="1076905"/>
              <a:chOff x="2356834" y="1022351"/>
              <a:chExt cx="1030310" cy="1076905"/>
            </a:xfrm>
          </p:grpSpPr>
          <p:sp>
            <p:nvSpPr>
              <p:cNvPr id="85" name="Freeform: Shape 24">
                <a:extLst>
                  <a:ext uri="{FF2B5EF4-FFF2-40B4-BE49-F238E27FC236}">
                    <a16:creationId xmlns:a16="http://schemas.microsoft.com/office/drawing/2014/main" id="{384DEDD7-45CF-40E9-88A5-3ECF2037E07B}"/>
                  </a:ext>
                </a:extLst>
              </p:cNvPr>
              <p:cNvSpPr/>
              <p:nvPr/>
            </p:nvSpPr>
            <p:spPr>
              <a:xfrm>
                <a:off x="2356834" y="1725769"/>
                <a:ext cx="1030310" cy="373487"/>
              </a:xfrm>
              <a:custGeom>
                <a:avLst/>
                <a:gdLst>
                  <a:gd name="connsiteX0" fmla="*/ 48923 w 1030310"/>
                  <a:gd name="connsiteY0" fmla="*/ 0 h 373487"/>
                  <a:gd name="connsiteX1" fmla="*/ 981387 w 1030310"/>
                  <a:gd name="connsiteY1" fmla="*/ 0 h 373487"/>
                  <a:gd name="connsiteX2" fmla="*/ 1030310 w 1030310"/>
                  <a:gd name="connsiteY2" fmla="*/ 373487 h 373487"/>
                  <a:gd name="connsiteX3" fmla="*/ 907066 w 1030310"/>
                  <a:gd name="connsiteY3" fmla="*/ 373487 h 373487"/>
                  <a:gd name="connsiteX4" fmla="*/ 830866 w 1030310"/>
                  <a:gd name="connsiteY4" fmla="*/ 297287 h 373487"/>
                  <a:gd name="connsiteX5" fmla="*/ 754666 w 1030310"/>
                  <a:gd name="connsiteY5" fmla="*/ 373487 h 373487"/>
                  <a:gd name="connsiteX6" fmla="*/ 278416 w 1030310"/>
                  <a:gd name="connsiteY6" fmla="*/ 373487 h 373487"/>
                  <a:gd name="connsiteX7" fmla="*/ 202216 w 1030310"/>
                  <a:gd name="connsiteY7" fmla="*/ 297287 h 373487"/>
                  <a:gd name="connsiteX8" fmla="*/ 126016 w 1030310"/>
                  <a:gd name="connsiteY8" fmla="*/ 373487 h 373487"/>
                  <a:gd name="connsiteX9" fmla="*/ 0 w 1030310"/>
                  <a:gd name="connsiteY9" fmla="*/ 373487 h 37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0310" h="373487">
                    <a:moveTo>
                      <a:pt x="48923" y="0"/>
                    </a:moveTo>
                    <a:lnTo>
                      <a:pt x="981387" y="0"/>
                    </a:lnTo>
                    <a:lnTo>
                      <a:pt x="1030310" y="373487"/>
                    </a:lnTo>
                    <a:lnTo>
                      <a:pt x="907066" y="373487"/>
                    </a:lnTo>
                    <a:cubicBezTo>
                      <a:pt x="907066" y="331403"/>
                      <a:pt x="872950" y="297287"/>
                      <a:pt x="830866" y="297287"/>
                    </a:cubicBezTo>
                    <a:cubicBezTo>
                      <a:pt x="788782" y="297287"/>
                      <a:pt x="754666" y="331403"/>
                      <a:pt x="754666" y="373487"/>
                    </a:cubicBezTo>
                    <a:lnTo>
                      <a:pt x="278416" y="373487"/>
                    </a:lnTo>
                    <a:cubicBezTo>
                      <a:pt x="278416" y="331403"/>
                      <a:pt x="244300" y="297287"/>
                      <a:pt x="202216" y="297287"/>
                    </a:cubicBezTo>
                    <a:cubicBezTo>
                      <a:pt x="160132" y="297287"/>
                      <a:pt x="126016" y="331403"/>
                      <a:pt x="126016" y="373487"/>
                    </a:cubicBezTo>
                    <a:lnTo>
                      <a:pt x="0" y="373487"/>
                    </a:lnTo>
                    <a:close/>
                  </a:path>
                </a:pathLst>
              </a:custGeom>
              <a:gradFill>
                <a:gsLst>
                  <a:gs pos="58000">
                    <a:schemeClr val="tx1">
                      <a:lumMod val="65000"/>
                      <a:lumOff val="35000"/>
                    </a:schemeClr>
                  </a:gs>
                  <a:gs pos="37000">
                    <a:schemeClr val="tx1"/>
                  </a:gs>
                  <a:gs pos="74000">
                    <a:schemeClr val="tx1">
                      <a:lumMod val="85000"/>
                      <a:lumOff val="15000"/>
                    </a:schemeClr>
                  </a:gs>
                  <a:gs pos="100000">
                    <a:schemeClr val="tx1">
                      <a:lumMod val="95000"/>
                      <a:lumOff val="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6" name="Freeform: Shape 25">
                <a:extLst>
                  <a:ext uri="{FF2B5EF4-FFF2-40B4-BE49-F238E27FC236}">
                    <a16:creationId xmlns:a16="http://schemas.microsoft.com/office/drawing/2014/main" id="{7FA58C50-1BC2-4142-A1BA-790996B4F8E4}"/>
                  </a:ext>
                </a:extLst>
              </p:cNvPr>
              <p:cNvSpPr/>
              <p:nvPr/>
            </p:nvSpPr>
            <p:spPr>
              <a:xfrm>
                <a:off x="2542984" y="1022351"/>
                <a:ext cx="658904" cy="1028237"/>
              </a:xfrm>
              <a:custGeom>
                <a:avLst/>
                <a:gdLst>
                  <a:gd name="connsiteX0" fmla="*/ 219376 w 658904"/>
                  <a:gd name="connsiteY0" fmla="*/ 96443 h 1028237"/>
                  <a:gd name="connsiteX1" fmla="*/ 246612 w 658904"/>
                  <a:gd name="connsiteY1" fmla="*/ 100474 h 1028237"/>
                  <a:gd name="connsiteX2" fmla="*/ 238871 w 658904"/>
                  <a:gd name="connsiteY2" fmla="*/ 133134 h 1028237"/>
                  <a:gd name="connsiteX3" fmla="*/ 238871 w 658904"/>
                  <a:gd name="connsiteY3" fmla="*/ 133134 h 1028237"/>
                  <a:gd name="connsiteX4" fmla="*/ 26693 w 658904"/>
                  <a:gd name="connsiteY4" fmla="*/ 1028237 h 1028237"/>
                  <a:gd name="connsiteX5" fmla="*/ 0 w 658904"/>
                  <a:gd name="connsiteY5" fmla="*/ 1021910 h 1028237"/>
                  <a:gd name="connsiteX6" fmla="*/ 212213 w 658904"/>
                  <a:gd name="connsiteY6" fmla="*/ 126662 h 1028237"/>
                  <a:gd name="connsiteX7" fmla="*/ 212213 w 658904"/>
                  <a:gd name="connsiteY7" fmla="*/ 126662 h 1028237"/>
                  <a:gd name="connsiteX8" fmla="*/ 317690 w 658904"/>
                  <a:gd name="connsiteY8" fmla="*/ 0 h 1028237"/>
                  <a:gd name="connsiteX9" fmla="*/ 511365 w 658904"/>
                  <a:gd name="connsiteY9" fmla="*/ 69723 h 1028237"/>
                  <a:gd name="connsiteX10" fmla="*/ 454639 w 658904"/>
                  <a:gd name="connsiteY10" fmla="*/ 119025 h 1028237"/>
                  <a:gd name="connsiteX11" fmla="*/ 446837 w 658904"/>
                  <a:gd name="connsiteY11" fmla="*/ 120919 h 1028237"/>
                  <a:gd name="connsiteX12" fmla="*/ 658904 w 658904"/>
                  <a:gd name="connsiteY12" fmla="*/ 1015558 h 1028237"/>
                  <a:gd name="connsiteX13" fmla="*/ 632212 w 658904"/>
                  <a:gd name="connsiteY13" fmla="*/ 1021885 h 1028237"/>
                  <a:gd name="connsiteX14" fmla="*/ 420178 w 658904"/>
                  <a:gd name="connsiteY14" fmla="*/ 127389 h 1028237"/>
                  <a:gd name="connsiteX15" fmla="*/ 420178 w 658904"/>
                  <a:gd name="connsiteY15" fmla="*/ 127389 h 1028237"/>
                  <a:gd name="connsiteX16" fmla="*/ 412949 w 658904"/>
                  <a:gd name="connsiteY16" fmla="*/ 96896 h 1028237"/>
                  <a:gd name="connsiteX17" fmla="*/ 429990 w 658904"/>
                  <a:gd name="connsiteY17" fmla="*/ 94374 h 1028237"/>
                  <a:gd name="connsiteX18" fmla="*/ 439788 w 658904"/>
                  <a:gd name="connsiteY18" fmla="*/ 91184 h 1028237"/>
                  <a:gd name="connsiteX19" fmla="*/ 464025 w 658904"/>
                  <a:gd name="connsiteY19" fmla="*/ 83293 h 1028237"/>
                  <a:gd name="connsiteX20" fmla="*/ 476505 w 658904"/>
                  <a:gd name="connsiteY20" fmla="*/ 69723 h 1028237"/>
                  <a:gd name="connsiteX21" fmla="*/ 317691 w 658904"/>
                  <a:gd name="connsiteY21" fmla="*/ 34861 h 1028237"/>
                  <a:gd name="connsiteX22" fmla="*/ 158877 w 658904"/>
                  <a:gd name="connsiteY22" fmla="*/ 69723 h 1028237"/>
                  <a:gd name="connsiteX23" fmla="*/ 205392 w 658904"/>
                  <a:gd name="connsiteY23" fmla="*/ 94374 h 1028237"/>
                  <a:gd name="connsiteX24" fmla="*/ 219375 w 658904"/>
                  <a:gd name="connsiteY24" fmla="*/ 96443 h 1028237"/>
                  <a:gd name="connsiteX25" fmla="*/ 212212 w 658904"/>
                  <a:gd name="connsiteY25" fmla="*/ 126663 h 1028237"/>
                  <a:gd name="connsiteX26" fmla="*/ 180741 w 658904"/>
                  <a:gd name="connsiteY26" fmla="*/ 119025 h 1028237"/>
                  <a:gd name="connsiteX27" fmla="*/ 124015 w 658904"/>
                  <a:gd name="connsiteY27" fmla="*/ 69723 h 1028237"/>
                  <a:gd name="connsiteX28" fmla="*/ 317690 w 658904"/>
                  <a:gd name="connsiteY28" fmla="*/ 0 h 102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58904" h="1028237">
                    <a:moveTo>
                      <a:pt x="219376" y="96443"/>
                    </a:moveTo>
                    <a:lnTo>
                      <a:pt x="246612" y="100474"/>
                    </a:lnTo>
                    <a:lnTo>
                      <a:pt x="238871" y="133134"/>
                    </a:lnTo>
                    <a:lnTo>
                      <a:pt x="238871" y="133134"/>
                    </a:lnTo>
                    <a:lnTo>
                      <a:pt x="26693" y="1028237"/>
                    </a:lnTo>
                    <a:lnTo>
                      <a:pt x="0" y="1021910"/>
                    </a:lnTo>
                    <a:lnTo>
                      <a:pt x="212213" y="126662"/>
                    </a:lnTo>
                    <a:lnTo>
                      <a:pt x="212213" y="126662"/>
                    </a:lnTo>
                    <a:close/>
                    <a:moveTo>
                      <a:pt x="317690" y="0"/>
                    </a:moveTo>
                    <a:cubicBezTo>
                      <a:pt x="424654" y="0"/>
                      <a:pt x="511365" y="31216"/>
                      <a:pt x="511365" y="69723"/>
                    </a:cubicBezTo>
                    <a:cubicBezTo>
                      <a:pt x="511365" y="88977"/>
                      <a:pt x="489687" y="106407"/>
                      <a:pt x="454639" y="119025"/>
                    </a:cubicBezTo>
                    <a:lnTo>
                      <a:pt x="446837" y="120919"/>
                    </a:lnTo>
                    <a:lnTo>
                      <a:pt x="658904" y="1015558"/>
                    </a:lnTo>
                    <a:lnTo>
                      <a:pt x="632212" y="1021885"/>
                    </a:lnTo>
                    <a:lnTo>
                      <a:pt x="420178" y="127389"/>
                    </a:lnTo>
                    <a:lnTo>
                      <a:pt x="420178" y="127389"/>
                    </a:lnTo>
                    <a:lnTo>
                      <a:pt x="412949" y="96896"/>
                    </a:lnTo>
                    <a:lnTo>
                      <a:pt x="429990" y="94374"/>
                    </a:lnTo>
                    <a:lnTo>
                      <a:pt x="439788" y="91184"/>
                    </a:lnTo>
                    <a:lnTo>
                      <a:pt x="464025" y="83293"/>
                    </a:lnTo>
                    <a:cubicBezTo>
                      <a:pt x="472061" y="79122"/>
                      <a:pt x="476505" y="74537"/>
                      <a:pt x="476505" y="69723"/>
                    </a:cubicBezTo>
                    <a:cubicBezTo>
                      <a:pt x="476505" y="50469"/>
                      <a:pt x="405402" y="34861"/>
                      <a:pt x="317691" y="34861"/>
                    </a:cubicBezTo>
                    <a:cubicBezTo>
                      <a:pt x="229980" y="34861"/>
                      <a:pt x="158877" y="50469"/>
                      <a:pt x="158877" y="69723"/>
                    </a:cubicBezTo>
                    <a:cubicBezTo>
                      <a:pt x="158877" y="79350"/>
                      <a:pt x="176653" y="88066"/>
                      <a:pt x="205392" y="94374"/>
                    </a:cubicBezTo>
                    <a:lnTo>
                      <a:pt x="219375" y="96443"/>
                    </a:lnTo>
                    <a:lnTo>
                      <a:pt x="212212" y="126663"/>
                    </a:lnTo>
                    <a:lnTo>
                      <a:pt x="180741" y="119025"/>
                    </a:lnTo>
                    <a:cubicBezTo>
                      <a:pt x="145693" y="106407"/>
                      <a:pt x="124015" y="88977"/>
                      <a:pt x="124015" y="69723"/>
                    </a:cubicBezTo>
                    <a:cubicBezTo>
                      <a:pt x="124015" y="31216"/>
                      <a:pt x="210726" y="0"/>
                      <a:pt x="31769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
          <p:nvSpPr>
            <p:cNvPr id="95" name="Freeform: Shape 38">
              <a:extLst>
                <a:ext uri="{FF2B5EF4-FFF2-40B4-BE49-F238E27FC236}">
                  <a16:creationId xmlns:a16="http://schemas.microsoft.com/office/drawing/2014/main" id="{5C4FCA14-A69D-45D8-A317-F8561B0624AC}"/>
                </a:ext>
              </a:extLst>
            </p:cNvPr>
            <p:cNvSpPr/>
            <p:nvPr/>
          </p:nvSpPr>
          <p:spPr>
            <a:xfrm flipH="1">
              <a:off x="3227378" y="1151264"/>
              <a:ext cx="45719" cy="2170831"/>
            </a:xfrm>
            <a:custGeom>
              <a:avLst/>
              <a:gdLst>
                <a:gd name="connsiteX0" fmla="*/ 0 w 27432"/>
                <a:gd name="connsiteY0" fmla="*/ 0 h 1511748"/>
                <a:gd name="connsiteX1" fmla="*/ 27432 w 27432"/>
                <a:gd name="connsiteY1" fmla="*/ 0 h 1511748"/>
                <a:gd name="connsiteX2" fmla="*/ 27432 w 27432"/>
                <a:gd name="connsiteY2" fmla="*/ 1511748 h 1511748"/>
                <a:gd name="connsiteX3" fmla="*/ 0 w 27432"/>
                <a:gd name="connsiteY3" fmla="*/ 1511748 h 1511748"/>
              </a:gdLst>
              <a:ahLst/>
              <a:cxnLst>
                <a:cxn ang="0">
                  <a:pos x="connsiteX0" y="connsiteY0"/>
                </a:cxn>
                <a:cxn ang="0">
                  <a:pos x="connsiteX1" y="connsiteY1"/>
                </a:cxn>
                <a:cxn ang="0">
                  <a:pos x="connsiteX2" y="connsiteY2"/>
                </a:cxn>
                <a:cxn ang="0">
                  <a:pos x="connsiteX3" y="connsiteY3"/>
                </a:cxn>
              </a:cxnLst>
              <a:rect l="l" t="t" r="r" b="b"/>
              <a:pathLst>
                <a:path w="27432" h="1511748">
                  <a:moveTo>
                    <a:pt x="0" y="0"/>
                  </a:moveTo>
                  <a:lnTo>
                    <a:pt x="27432" y="0"/>
                  </a:lnTo>
                  <a:lnTo>
                    <a:pt x="27432" y="1511748"/>
                  </a:lnTo>
                  <a:lnTo>
                    <a:pt x="0" y="1511748"/>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a:p>
          </p:txBody>
        </p:sp>
        <p:sp>
          <p:nvSpPr>
            <p:cNvPr id="98" name="Rectangle: Rounded Corners 42">
              <a:extLst>
                <a:ext uri="{FF2B5EF4-FFF2-40B4-BE49-F238E27FC236}">
                  <a16:creationId xmlns:a16="http://schemas.microsoft.com/office/drawing/2014/main" id="{D1CED7DB-1356-40B9-A4DC-C1378C2E9988}"/>
                </a:ext>
              </a:extLst>
            </p:cNvPr>
            <p:cNvSpPr/>
            <p:nvPr/>
          </p:nvSpPr>
          <p:spPr>
            <a:xfrm>
              <a:off x="2498048" y="5979882"/>
              <a:ext cx="1455313" cy="302658"/>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102" name="TextBox 47">
              <a:extLst>
                <a:ext uri="{FF2B5EF4-FFF2-40B4-BE49-F238E27FC236}">
                  <a16:creationId xmlns:a16="http://schemas.microsoft.com/office/drawing/2014/main" id="{80ABF759-C292-4A7A-AB74-04BEB3951450}"/>
                </a:ext>
              </a:extLst>
            </p:cNvPr>
            <p:cNvSpPr txBox="1"/>
            <p:nvPr/>
          </p:nvSpPr>
          <p:spPr>
            <a:xfrm>
              <a:off x="2364660" y="4948325"/>
              <a:ext cx="1795409" cy="461665"/>
            </a:xfrm>
            <a:prstGeom prst="rect">
              <a:avLst/>
            </a:prstGeom>
            <a:noFill/>
          </p:spPr>
          <p:txBody>
            <a:bodyPr wrap="square" rtlCol="0">
              <a:spAutoFit/>
            </a:bodyPr>
            <a:lstStyle/>
            <a:p>
              <a:pPr algn="ctr"/>
              <a:r>
                <a:rPr lang="ar-SY" sz="2400" b="1" dirty="0"/>
                <a:t>نهى عن الغش</a:t>
              </a:r>
              <a:endParaRPr lang="en-IN" sz="2400" b="1" dirty="0"/>
            </a:p>
          </p:txBody>
        </p:sp>
      </p:grpSp>
      <p:grpSp>
        <p:nvGrpSpPr>
          <p:cNvPr id="5" name="مجموعة 4"/>
          <p:cNvGrpSpPr/>
          <p:nvPr/>
        </p:nvGrpSpPr>
        <p:grpSpPr>
          <a:xfrm>
            <a:off x="3507347" y="1151264"/>
            <a:ext cx="2588653" cy="5569369"/>
            <a:chOff x="4790488" y="1151264"/>
            <a:chExt cx="2588653" cy="5569369"/>
          </a:xfrm>
        </p:grpSpPr>
        <p:sp>
          <p:nvSpPr>
            <p:cNvPr id="87" name="Circle: Hollow 26">
              <a:extLst>
                <a:ext uri="{FF2B5EF4-FFF2-40B4-BE49-F238E27FC236}">
                  <a16:creationId xmlns:a16="http://schemas.microsoft.com/office/drawing/2014/main" id="{72E5E446-954F-4CFC-9559-5457FB20B773}"/>
                </a:ext>
              </a:extLst>
            </p:cNvPr>
            <p:cNvSpPr/>
            <p:nvPr/>
          </p:nvSpPr>
          <p:spPr>
            <a:xfrm>
              <a:off x="4790488" y="4131980"/>
              <a:ext cx="2588653" cy="2588653"/>
            </a:xfrm>
            <a:prstGeom prst="donut">
              <a:avLst>
                <a:gd name="adj" fmla="val 4709"/>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nvGrpSpPr>
            <p:cNvPr id="88" name="Group 27">
              <a:extLst>
                <a:ext uri="{FF2B5EF4-FFF2-40B4-BE49-F238E27FC236}">
                  <a16:creationId xmlns:a16="http://schemas.microsoft.com/office/drawing/2014/main" id="{374B251B-255E-45BC-A545-6577C37F49B8}"/>
                </a:ext>
              </a:extLst>
            </p:cNvPr>
            <p:cNvGrpSpPr/>
            <p:nvPr/>
          </p:nvGrpSpPr>
          <p:grpSpPr>
            <a:xfrm>
              <a:off x="5608296" y="3338411"/>
              <a:ext cx="1030310" cy="1076905"/>
              <a:chOff x="2356834" y="1022351"/>
              <a:chExt cx="1030310" cy="1076905"/>
            </a:xfrm>
          </p:grpSpPr>
          <p:sp>
            <p:nvSpPr>
              <p:cNvPr id="89" name="Freeform: Shape 28">
                <a:extLst>
                  <a:ext uri="{FF2B5EF4-FFF2-40B4-BE49-F238E27FC236}">
                    <a16:creationId xmlns:a16="http://schemas.microsoft.com/office/drawing/2014/main" id="{22BB0601-9C82-41E0-862D-667097A64D88}"/>
                  </a:ext>
                </a:extLst>
              </p:cNvPr>
              <p:cNvSpPr/>
              <p:nvPr/>
            </p:nvSpPr>
            <p:spPr>
              <a:xfrm>
                <a:off x="2356834" y="1725769"/>
                <a:ext cx="1030310" cy="373487"/>
              </a:xfrm>
              <a:custGeom>
                <a:avLst/>
                <a:gdLst>
                  <a:gd name="connsiteX0" fmla="*/ 48923 w 1030310"/>
                  <a:gd name="connsiteY0" fmla="*/ 0 h 373487"/>
                  <a:gd name="connsiteX1" fmla="*/ 981387 w 1030310"/>
                  <a:gd name="connsiteY1" fmla="*/ 0 h 373487"/>
                  <a:gd name="connsiteX2" fmla="*/ 1030310 w 1030310"/>
                  <a:gd name="connsiteY2" fmla="*/ 373487 h 373487"/>
                  <a:gd name="connsiteX3" fmla="*/ 907066 w 1030310"/>
                  <a:gd name="connsiteY3" fmla="*/ 373487 h 373487"/>
                  <a:gd name="connsiteX4" fmla="*/ 830866 w 1030310"/>
                  <a:gd name="connsiteY4" fmla="*/ 297287 h 373487"/>
                  <a:gd name="connsiteX5" fmla="*/ 754666 w 1030310"/>
                  <a:gd name="connsiteY5" fmla="*/ 373487 h 373487"/>
                  <a:gd name="connsiteX6" fmla="*/ 278416 w 1030310"/>
                  <a:gd name="connsiteY6" fmla="*/ 373487 h 373487"/>
                  <a:gd name="connsiteX7" fmla="*/ 202216 w 1030310"/>
                  <a:gd name="connsiteY7" fmla="*/ 297287 h 373487"/>
                  <a:gd name="connsiteX8" fmla="*/ 126016 w 1030310"/>
                  <a:gd name="connsiteY8" fmla="*/ 373487 h 373487"/>
                  <a:gd name="connsiteX9" fmla="*/ 0 w 1030310"/>
                  <a:gd name="connsiteY9" fmla="*/ 373487 h 37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0310" h="373487">
                    <a:moveTo>
                      <a:pt x="48923" y="0"/>
                    </a:moveTo>
                    <a:lnTo>
                      <a:pt x="981387" y="0"/>
                    </a:lnTo>
                    <a:lnTo>
                      <a:pt x="1030310" y="373487"/>
                    </a:lnTo>
                    <a:lnTo>
                      <a:pt x="907066" y="373487"/>
                    </a:lnTo>
                    <a:cubicBezTo>
                      <a:pt x="907066" y="331403"/>
                      <a:pt x="872950" y="297287"/>
                      <a:pt x="830866" y="297287"/>
                    </a:cubicBezTo>
                    <a:cubicBezTo>
                      <a:pt x="788782" y="297287"/>
                      <a:pt x="754666" y="331403"/>
                      <a:pt x="754666" y="373487"/>
                    </a:cubicBezTo>
                    <a:lnTo>
                      <a:pt x="278416" y="373487"/>
                    </a:lnTo>
                    <a:cubicBezTo>
                      <a:pt x="278416" y="331403"/>
                      <a:pt x="244300" y="297287"/>
                      <a:pt x="202216" y="297287"/>
                    </a:cubicBezTo>
                    <a:cubicBezTo>
                      <a:pt x="160132" y="297287"/>
                      <a:pt x="126016" y="331403"/>
                      <a:pt x="126016" y="373487"/>
                    </a:cubicBezTo>
                    <a:lnTo>
                      <a:pt x="0" y="373487"/>
                    </a:lnTo>
                    <a:close/>
                  </a:path>
                </a:pathLst>
              </a:custGeom>
              <a:gradFill>
                <a:gsLst>
                  <a:gs pos="58000">
                    <a:schemeClr val="tx1">
                      <a:lumMod val="65000"/>
                      <a:lumOff val="35000"/>
                    </a:schemeClr>
                  </a:gs>
                  <a:gs pos="37000">
                    <a:schemeClr val="tx1"/>
                  </a:gs>
                  <a:gs pos="74000">
                    <a:schemeClr val="tx1">
                      <a:lumMod val="85000"/>
                      <a:lumOff val="15000"/>
                    </a:schemeClr>
                  </a:gs>
                  <a:gs pos="100000">
                    <a:schemeClr val="tx1">
                      <a:lumMod val="95000"/>
                      <a:lumOff val="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0" name="Freeform: Shape 29">
                <a:extLst>
                  <a:ext uri="{FF2B5EF4-FFF2-40B4-BE49-F238E27FC236}">
                    <a16:creationId xmlns:a16="http://schemas.microsoft.com/office/drawing/2014/main" id="{6BAE14D9-3E17-49F0-ABAF-12F848B38CD9}"/>
                  </a:ext>
                </a:extLst>
              </p:cNvPr>
              <p:cNvSpPr/>
              <p:nvPr/>
            </p:nvSpPr>
            <p:spPr>
              <a:xfrm>
                <a:off x="2542984" y="1022351"/>
                <a:ext cx="658904" cy="1028237"/>
              </a:xfrm>
              <a:custGeom>
                <a:avLst/>
                <a:gdLst>
                  <a:gd name="connsiteX0" fmla="*/ 219376 w 658904"/>
                  <a:gd name="connsiteY0" fmla="*/ 96443 h 1028237"/>
                  <a:gd name="connsiteX1" fmla="*/ 246612 w 658904"/>
                  <a:gd name="connsiteY1" fmla="*/ 100474 h 1028237"/>
                  <a:gd name="connsiteX2" fmla="*/ 238871 w 658904"/>
                  <a:gd name="connsiteY2" fmla="*/ 133134 h 1028237"/>
                  <a:gd name="connsiteX3" fmla="*/ 238871 w 658904"/>
                  <a:gd name="connsiteY3" fmla="*/ 133134 h 1028237"/>
                  <a:gd name="connsiteX4" fmla="*/ 26693 w 658904"/>
                  <a:gd name="connsiteY4" fmla="*/ 1028237 h 1028237"/>
                  <a:gd name="connsiteX5" fmla="*/ 0 w 658904"/>
                  <a:gd name="connsiteY5" fmla="*/ 1021910 h 1028237"/>
                  <a:gd name="connsiteX6" fmla="*/ 212213 w 658904"/>
                  <a:gd name="connsiteY6" fmla="*/ 126662 h 1028237"/>
                  <a:gd name="connsiteX7" fmla="*/ 212213 w 658904"/>
                  <a:gd name="connsiteY7" fmla="*/ 126662 h 1028237"/>
                  <a:gd name="connsiteX8" fmla="*/ 317690 w 658904"/>
                  <a:gd name="connsiteY8" fmla="*/ 0 h 1028237"/>
                  <a:gd name="connsiteX9" fmla="*/ 511365 w 658904"/>
                  <a:gd name="connsiteY9" fmla="*/ 69723 h 1028237"/>
                  <a:gd name="connsiteX10" fmla="*/ 454639 w 658904"/>
                  <a:gd name="connsiteY10" fmla="*/ 119025 h 1028237"/>
                  <a:gd name="connsiteX11" fmla="*/ 446837 w 658904"/>
                  <a:gd name="connsiteY11" fmla="*/ 120919 h 1028237"/>
                  <a:gd name="connsiteX12" fmla="*/ 658904 w 658904"/>
                  <a:gd name="connsiteY12" fmla="*/ 1015558 h 1028237"/>
                  <a:gd name="connsiteX13" fmla="*/ 632212 w 658904"/>
                  <a:gd name="connsiteY13" fmla="*/ 1021885 h 1028237"/>
                  <a:gd name="connsiteX14" fmla="*/ 420178 w 658904"/>
                  <a:gd name="connsiteY14" fmla="*/ 127389 h 1028237"/>
                  <a:gd name="connsiteX15" fmla="*/ 420178 w 658904"/>
                  <a:gd name="connsiteY15" fmla="*/ 127389 h 1028237"/>
                  <a:gd name="connsiteX16" fmla="*/ 412949 w 658904"/>
                  <a:gd name="connsiteY16" fmla="*/ 96896 h 1028237"/>
                  <a:gd name="connsiteX17" fmla="*/ 429990 w 658904"/>
                  <a:gd name="connsiteY17" fmla="*/ 94374 h 1028237"/>
                  <a:gd name="connsiteX18" fmla="*/ 439788 w 658904"/>
                  <a:gd name="connsiteY18" fmla="*/ 91184 h 1028237"/>
                  <a:gd name="connsiteX19" fmla="*/ 464025 w 658904"/>
                  <a:gd name="connsiteY19" fmla="*/ 83293 h 1028237"/>
                  <a:gd name="connsiteX20" fmla="*/ 476505 w 658904"/>
                  <a:gd name="connsiteY20" fmla="*/ 69723 h 1028237"/>
                  <a:gd name="connsiteX21" fmla="*/ 317691 w 658904"/>
                  <a:gd name="connsiteY21" fmla="*/ 34861 h 1028237"/>
                  <a:gd name="connsiteX22" fmla="*/ 158877 w 658904"/>
                  <a:gd name="connsiteY22" fmla="*/ 69723 h 1028237"/>
                  <a:gd name="connsiteX23" fmla="*/ 205392 w 658904"/>
                  <a:gd name="connsiteY23" fmla="*/ 94374 h 1028237"/>
                  <a:gd name="connsiteX24" fmla="*/ 219375 w 658904"/>
                  <a:gd name="connsiteY24" fmla="*/ 96443 h 1028237"/>
                  <a:gd name="connsiteX25" fmla="*/ 212212 w 658904"/>
                  <a:gd name="connsiteY25" fmla="*/ 126663 h 1028237"/>
                  <a:gd name="connsiteX26" fmla="*/ 180741 w 658904"/>
                  <a:gd name="connsiteY26" fmla="*/ 119025 h 1028237"/>
                  <a:gd name="connsiteX27" fmla="*/ 124015 w 658904"/>
                  <a:gd name="connsiteY27" fmla="*/ 69723 h 1028237"/>
                  <a:gd name="connsiteX28" fmla="*/ 317690 w 658904"/>
                  <a:gd name="connsiteY28" fmla="*/ 0 h 102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58904" h="1028237">
                    <a:moveTo>
                      <a:pt x="219376" y="96443"/>
                    </a:moveTo>
                    <a:lnTo>
                      <a:pt x="246612" y="100474"/>
                    </a:lnTo>
                    <a:lnTo>
                      <a:pt x="238871" y="133134"/>
                    </a:lnTo>
                    <a:lnTo>
                      <a:pt x="238871" y="133134"/>
                    </a:lnTo>
                    <a:lnTo>
                      <a:pt x="26693" y="1028237"/>
                    </a:lnTo>
                    <a:lnTo>
                      <a:pt x="0" y="1021910"/>
                    </a:lnTo>
                    <a:lnTo>
                      <a:pt x="212213" y="126662"/>
                    </a:lnTo>
                    <a:lnTo>
                      <a:pt x="212213" y="126662"/>
                    </a:lnTo>
                    <a:close/>
                    <a:moveTo>
                      <a:pt x="317690" y="0"/>
                    </a:moveTo>
                    <a:cubicBezTo>
                      <a:pt x="424654" y="0"/>
                      <a:pt x="511365" y="31216"/>
                      <a:pt x="511365" y="69723"/>
                    </a:cubicBezTo>
                    <a:cubicBezTo>
                      <a:pt x="511365" y="88977"/>
                      <a:pt x="489687" y="106407"/>
                      <a:pt x="454639" y="119025"/>
                    </a:cubicBezTo>
                    <a:lnTo>
                      <a:pt x="446837" y="120919"/>
                    </a:lnTo>
                    <a:lnTo>
                      <a:pt x="658904" y="1015558"/>
                    </a:lnTo>
                    <a:lnTo>
                      <a:pt x="632212" y="1021885"/>
                    </a:lnTo>
                    <a:lnTo>
                      <a:pt x="420178" y="127389"/>
                    </a:lnTo>
                    <a:lnTo>
                      <a:pt x="420178" y="127389"/>
                    </a:lnTo>
                    <a:lnTo>
                      <a:pt x="412949" y="96896"/>
                    </a:lnTo>
                    <a:lnTo>
                      <a:pt x="429990" y="94374"/>
                    </a:lnTo>
                    <a:lnTo>
                      <a:pt x="439788" y="91184"/>
                    </a:lnTo>
                    <a:lnTo>
                      <a:pt x="464025" y="83293"/>
                    </a:lnTo>
                    <a:cubicBezTo>
                      <a:pt x="472061" y="79122"/>
                      <a:pt x="476505" y="74537"/>
                      <a:pt x="476505" y="69723"/>
                    </a:cubicBezTo>
                    <a:cubicBezTo>
                      <a:pt x="476505" y="50469"/>
                      <a:pt x="405402" y="34861"/>
                      <a:pt x="317691" y="34861"/>
                    </a:cubicBezTo>
                    <a:cubicBezTo>
                      <a:pt x="229980" y="34861"/>
                      <a:pt x="158877" y="50469"/>
                      <a:pt x="158877" y="69723"/>
                    </a:cubicBezTo>
                    <a:cubicBezTo>
                      <a:pt x="158877" y="79350"/>
                      <a:pt x="176653" y="88066"/>
                      <a:pt x="205392" y="94374"/>
                    </a:cubicBezTo>
                    <a:lnTo>
                      <a:pt x="219375" y="96443"/>
                    </a:lnTo>
                    <a:lnTo>
                      <a:pt x="212212" y="126663"/>
                    </a:lnTo>
                    <a:lnTo>
                      <a:pt x="180741" y="119025"/>
                    </a:lnTo>
                    <a:cubicBezTo>
                      <a:pt x="145693" y="106407"/>
                      <a:pt x="124015" y="88977"/>
                      <a:pt x="124015" y="69723"/>
                    </a:cubicBezTo>
                    <a:cubicBezTo>
                      <a:pt x="124015" y="31216"/>
                      <a:pt x="210726" y="0"/>
                      <a:pt x="31769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
          <p:nvSpPr>
            <p:cNvPr id="97" name="Freeform: Shape 41">
              <a:extLst>
                <a:ext uri="{FF2B5EF4-FFF2-40B4-BE49-F238E27FC236}">
                  <a16:creationId xmlns:a16="http://schemas.microsoft.com/office/drawing/2014/main" id="{104399B4-5306-4096-BB9B-E2527F27B5D8}"/>
                </a:ext>
              </a:extLst>
            </p:cNvPr>
            <p:cNvSpPr/>
            <p:nvPr/>
          </p:nvSpPr>
          <p:spPr>
            <a:xfrm flipH="1">
              <a:off x="6083105" y="1151264"/>
              <a:ext cx="45719" cy="2193684"/>
            </a:xfrm>
            <a:custGeom>
              <a:avLst/>
              <a:gdLst>
                <a:gd name="connsiteX0" fmla="*/ 27432 w 27432"/>
                <a:gd name="connsiteY0" fmla="*/ 0 h 632489"/>
                <a:gd name="connsiteX1" fmla="*/ 0 w 27432"/>
                <a:gd name="connsiteY1" fmla="*/ 0 h 632489"/>
                <a:gd name="connsiteX2" fmla="*/ 0 w 27432"/>
                <a:gd name="connsiteY2" fmla="*/ 632489 h 632489"/>
                <a:gd name="connsiteX3" fmla="*/ 27432 w 27432"/>
                <a:gd name="connsiteY3" fmla="*/ 632489 h 632489"/>
              </a:gdLst>
              <a:ahLst/>
              <a:cxnLst>
                <a:cxn ang="0">
                  <a:pos x="connsiteX0" y="connsiteY0"/>
                </a:cxn>
                <a:cxn ang="0">
                  <a:pos x="connsiteX1" y="connsiteY1"/>
                </a:cxn>
                <a:cxn ang="0">
                  <a:pos x="connsiteX2" y="connsiteY2"/>
                </a:cxn>
                <a:cxn ang="0">
                  <a:pos x="connsiteX3" y="connsiteY3"/>
                </a:cxn>
              </a:cxnLst>
              <a:rect l="l" t="t" r="r" b="b"/>
              <a:pathLst>
                <a:path w="27432" h="632489">
                  <a:moveTo>
                    <a:pt x="27432" y="0"/>
                  </a:moveTo>
                  <a:lnTo>
                    <a:pt x="0" y="0"/>
                  </a:lnTo>
                  <a:lnTo>
                    <a:pt x="0" y="632489"/>
                  </a:lnTo>
                  <a:lnTo>
                    <a:pt x="27432" y="63248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a:p>
          </p:txBody>
        </p:sp>
        <p:sp>
          <p:nvSpPr>
            <p:cNvPr id="99" name="Rectangle: Rounded Corners 43">
              <a:extLst>
                <a:ext uri="{FF2B5EF4-FFF2-40B4-BE49-F238E27FC236}">
                  <a16:creationId xmlns:a16="http://schemas.microsoft.com/office/drawing/2014/main" id="{23FFC84B-1834-4992-A3BD-AC2993F34F50}"/>
                </a:ext>
              </a:extLst>
            </p:cNvPr>
            <p:cNvSpPr/>
            <p:nvPr/>
          </p:nvSpPr>
          <p:spPr>
            <a:xfrm>
              <a:off x="5395794" y="5982942"/>
              <a:ext cx="1455313" cy="302658"/>
            </a:xfrm>
            <a:prstGeom prst="roundRect">
              <a:avLst>
                <a:gd name="adj" fmla="val 50000"/>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04" name="TextBox 49">
              <a:extLst>
                <a:ext uri="{FF2B5EF4-FFF2-40B4-BE49-F238E27FC236}">
                  <a16:creationId xmlns:a16="http://schemas.microsoft.com/office/drawing/2014/main" id="{DA435646-92EF-45BC-8D60-C11106915012}"/>
                </a:ext>
              </a:extLst>
            </p:cNvPr>
            <p:cNvSpPr txBox="1"/>
            <p:nvPr/>
          </p:nvSpPr>
          <p:spPr>
            <a:xfrm>
              <a:off x="5092242" y="4765152"/>
              <a:ext cx="2133481" cy="830997"/>
            </a:xfrm>
            <a:prstGeom prst="rect">
              <a:avLst/>
            </a:prstGeom>
            <a:noFill/>
          </p:spPr>
          <p:txBody>
            <a:bodyPr wrap="square" rtlCol="0">
              <a:spAutoFit/>
            </a:bodyPr>
            <a:lstStyle/>
            <a:p>
              <a:pPr algn="ctr"/>
              <a:r>
                <a:rPr lang="ar-SY" sz="2400" b="1" dirty="0"/>
                <a:t>أمر بعدم الغش والخداع </a:t>
              </a:r>
              <a:endParaRPr lang="en-IN" sz="2400" b="1" dirty="0"/>
            </a:p>
          </p:txBody>
        </p:sp>
      </p:grpSp>
      <p:grpSp>
        <p:nvGrpSpPr>
          <p:cNvPr id="2" name="مجموعة 1"/>
          <p:cNvGrpSpPr/>
          <p:nvPr/>
        </p:nvGrpSpPr>
        <p:grpSpPr>
          <a:xfrm>
            <a:off x="6187304" y="1172725"/>
            <a:ext cx="2588653" cy="5566285"/>
            <a:chOff x="7781200" y="1151264"/>
            <a:chExt cx="2588653" cy="5566285"/>
          </a:xfrm>
        </p:grpSpPr>
        <p:sp>
          <p:nvSpPr>
            <p:cNvPr id="91" name="Circle: Hollow 30">
              <a:extLst>
                <a:ext uri="{FF2B5EF4-FFF2-40B4-BE49-F238E27FC236}">
                  <a16:creationId xmlns:a16="http://schemas.microsoft.com/office/drawing/2014/main" id="{647A158F-E66E-4F2B-836D-01D28D64E430}"/>
                </a:ext>
              </a:extLst>
            </p:cNvPr>
            <p:cNvSpPr/>
            <p:nvPr/>
          </p:nvSpPr>
          <p:spPr>
            <a:xfrm>
              <a:off x="7781200" y="4128896"/>
              <a:ext cx="2588653" cy="2588653"/>
            </a:xfrm>
            <a:prstGeom prst="donut">
              <a:avLst>
                <a:gd name="adj" fmla="val 470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nvGrpSpPr>
            <p:cNvPr id="92" name="Group 31">
              <a:extLst>
                <a:ext uri="{FF2B5EF4-FFF2-40B4-BE49-F238E27FC236}">
                  <a16:creationId xmlns:a16="http://schemas.microsoft.com/office/drawing/2014/main" id="{0322B796-1C2F-474E-9FAE-3B110336D66B}"/>
                </a:ext>
              </a:extLst>
            </p:cNvPr>
            <p:cNvGrpSpPr/>
            <p:nvPr/>
          </p:nvGrpSpPr>
          <p:grpSpPr>
            <a:xfrm>
              <a:off x="8599008" y="3335327"/>
              <a:ext cx="1030310" cy="1076905"/>
              <a:chOff x="2356834" y="1022351"/>
              <a:chExt cx="1030310" cy="1076905"/>
            </a:xfrm>
          </p:grpSpPr>
          <p:sp>
            <p:nvSpPr>
              <p:cNvPr id="93" name="Freeform: Shape 32">
                <a:extLst>
                  <a:ext uri="{FF2B5EF4-FFF2-40B4-BE49-F238E27FC236}">
                    <a16:creationId xmlns:a16="http://schemas.microsoft.com/office/drawing/2014/main" id="{4E9EFA00-FC02-4084-8111-AB849892E4CF}"/>
                  </a:ext>
                </a:extLst>
              </p:cNvPr>
              <p:cNvSpPr/>
              <p:nvPr/>
            </p:nvSpPr>
            <p:spPr>
              <a:xfrm>
                <a:off x="2356834" y="1725769"/>
                <a:ext cx="1030310" cy="373487"/>
              </a:xfrm>
              <a:custGeom>
                <a:avLst/>
                <a:gdLst>
                  <a:gd name="connsiteX0" fmla="*/ 48923 w 1030310"/>
                  <a:gd name="connsiteY0" fmla="*/ 0 h 373487"/>
                  <a:gd name="connsiteX1" fmla="*/ 981387 w 1030310"/>
                  <a:gd name="connsiteY1" fmla="*/ 0 h 373487"/>
                  <a:gd name="connsiteX2" fmla="*/ 1030310 w 1030310"/>
                  <a:gd name="connsiteY2" fmla="*/ 373487 h 373487"/>
                  <a:gd name="connsiteX3" fmla="*/ 907066 w 1030310"/>
                  <a:gd name="connsiteY3" fmla="*/ 373487 h 373487"/>
                  <a:gd name="connsiteX4" fmla="*/ 830866 w 1030310"/>
                  <a:gd name="connsiteY4" fmla="*/ 297287 h 373487"/>
                  <a:gd name="connsiteX5" fmla="*/ 754666 w 1030310"/>
                  <a:gd name="connsiteY5" fmla="*/ 373487 h 373487"/>
                  <a:gd name="connsiteX6" fmla="*/ 278416 w 1030310"/>
                  <a:gd name="connsiteY6" fmla="*/ 373487 h 373487"/>
                  <a:gd name="connsiteX7" fmla="*/ 202216 w 1030310"/>
                  <a:gd name="connsiteY7" fmla="*/ 297287 h 373487"/>
                  <a:gd name="connsiteX8" fmla="*/ 126016 w 1030310"/>
                  <a:gd name="connsiteY8" fmla="*/ 373487 h 373487"/>
                  <a:gd name="connsiteX9" fmla="*/ 0 w 1030310"/>
                  <a:gd name="connsiteY9" fmla="*/ 373487 h 37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0310" h="373487">
                    <a:moveTo>
                      <a:pt x="48923" y="0"/>
                    </a:moveTo>
                    <a:lnTo>
                      <a:pt x="981387" y="0"/>
                    </a:lnTo>
                    <a:lnTo>
                      <a:pt x="1030310" y="373487"/>
                    </a:lnTo>
                    <a:lnTo>
                      <a:pt x="907066" y="373487"/>
                    </a:lnTo>
                    <a:cubicBezTo>
                      <a:pt x="907066" y="331403"/>
                      <a:pt x="872950" y="297287"/>
                      <a:pt x="830866" y="297287"/>
                    </a:cubicBezTo>
                    <a:cubicBezTo>
                      <a:pt x="788782" y="297287"/>
                      <a:pt x="754666" y="331403"/>
                      <a:pt x="754666" y="373487"/>
                    </a:cubicBezTo>
                    <a:lnTo>
                      <a:pt x="278416" y="373487"/>
                    </a:lnTo>
                    <a:cubicBezTo>
                      <a:pt x="278416" y="331403"/>
                      <a:pt x="244300" y="297287"/>
                      <a:pt x="202216" y="297287"/>
                    </a:cubicBezTo>
                    <a:cubicBezTo>
                      <a:pt x="160132" y="297287"/>
                      <a:pt x="126016" y="331403"/>
                      <a:pt x="126016" y="373487"/>
                    </a:cubicBezTo>
                    <a:lnTo>
                      <a:pt x="0" y="373487"/>
                    </a:lnTo>
                    <a:close/>
                  </a:path>
                </a:pathLst>
              </a:custGeom>
              <a:gradFill>
                <a:gsLst>
                  <a:gs pos="58000">
                    <a:schemeClr val="tx1">
                      <a:lumMod val="65000"/>
                      <a:lumOff val="35000"/>
                    </a:schemeClr>
                  </a:gs>
                  <a:gs pos="37000">
                    <a:schemeClr val="tx1"/>
                  </a:gs>
                  <a:gs pos="74000">
                    <a:schemeClr val="tx1">
                      <a:lumMod val="85000"/>
                      <a:lumOff val="15000"/>
                    </a:schemeClr>
                  </a:gs>
                  <a:gs pos="100000">
                    <a:schemeClr val="tx1">
                      <a:lumMod val="95000"/>
                      <a:lumOff val="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4" name="Freeform: Shape 33">
                <a:extLst>
                  <a:ext uri="{FF2B5EF4-FFF2-40B4-BE49-F238E27FC236}">
                    <a16:creationId xmlns:a16="http://schemas.microsoft.com/office/drawing/2014/main" id="{D74E3744-0958-4E3D-8245-A5C2E2F2C83F}"/>
                  </a:ext>
                </a:extLst>
              </p:cNvPr>
              <p:cNvSpPr/>
              <p:nvPr/>
            </p:nvSpPr>
            <p:spPr>
              <a:xfrm>
                <a:off x="2542984" y="1022351"/>
                <a:ext cx="658904" cy="1028237"/>
              </a:xfrm>
              <a:custGeom>
                <a:avLst/>
                <a:gdLst>
                  <a:gd name="connsiteX0" fmla="*/ 219376 w 658904"/>
                  <a:gd name="connsiteY0" fmla="*/ 96443 h 1028237"/>
                  <a:gd name="connsiteX1" fmla="*/ 246612 w 658904"/>
                  <a:gd name="connsiteY1" fmla="*/ 100474 h 1028237"/>
                  <a:gd name="connsiteX2" fmla="*/ 238871 w 658904"/>
                  <a:gd name="connsiteY2" fmla="*/ 133134 h 1028237"/>
                  <a:gd name="connsiteX3" fmla="*/ 238871 w 658904"/>
                  <a:gd name="connsiteY3" fmla="*/ 133134 h 1028237"/>
                  <a:gd name="connsiteX4" fmla="*/ 26693 w 658904"/>
                  <a:gd name="connsiteY4" fmla="*/ 1028237 h 1028237"/>
                  <a:gd name="connsiteX5" fmla="*/ 0 w 658904"/>
                  <a:gd name="connsiteY5" fmla="*/ 1021910 h 1028237"/>
                  <a:gd name="connsiteX6" fmla="*/ 212213 w 658904"/>
                  <a:gd name="connsiteY6" fmla="*/ 126662 h 1028237"/>
                  <a:gd name="connsiteX7" fmla="*/ 212213 w 658904"/>
                  <a:gd name="connsiteY7" fmla="*/ 126662 h 1028237"/>
                  <a:gd name="connsiteX8" fmla="*/ 317690 w 658904"/>
                  <a:gd name="connsiteY8" fmla="*/ 0 h 1028237"/>
                  <a:gd name="connsiteX9" fmla="*/ 511365 w 658904"/>
                  <a:gd name="connsiteY9" fmla="*/ 69723 h 1028237"/>
                  <a:gd name="connsiteX10" fmla="*/ 454639 w 658904"/>
                  <a:gd name="connsiteY10" fmla="*/ 119025 h 1028237"/>
                  <a:gd name="connsiteX11" fmla="*/ 446837 w 658904"/>
                  <a:gd name="connsiteY11" fmla="*/ 120919 h 1028237"/>
                  <a:gd name="connsiteX12" fmla="*/ 658904 w 658904"/>
                  <a:gd name="connsiteY12" fmla="*/ 1015558 h 1028237"/>
                  <a:gd name="connsiteX13" fmla="*/ 632212 w 658904"/>
                  <a:gd name="connsiteY13" fmla="*/ 1021885 h 1028237"/>
                  <a:gd name="connsiteX14" fmla="*/ 420178 w 658904"/>
                  <a:gd name="connsiteY14" fmla="*/ 127389 h 1028237"/>
                  <a:gd name="connsiteX15" fmla="*/ 420178 w 658904"/>
                  <a:gd name="connsiteY15" fmla="*/ 127389 h 1028237"/>
                  <a:gd name="connsiteX16" fmla="*/ 412949 w 658904"/>
                  <a:gd name="connsiteY16" fmla="*/ 96896 h 1028237"/>
                  <a:gd name="connsiteX17" fmla="*/ 429990 w 658904"/>
                  <a:gd name="connsiteY17" fmla="*/ 94374 h 1028237"/>
                  <a:gd name="connsiteX18" fmla="*/ 439788 w 658904"/>
                  <a:gd name="connsiteY18" fmla="*/ 91184 h 1028237"/>
                  <a:gd name="connsiteX19" fmla="*/ 464025 w 658904"/>
                  <a:gd name="connsiteY19" fmla="*/ 83293 h 1028237"/>
                  <a:gd name="connsiteX20" fmla="*/ 476505 w 658904"/>
                  <a:gd name="connsiteY20" fmla="*/ 69723 h 1028237"/>
                  <a:gd name="connsiteX21" fmla="*/ 317691 w 658904"/>
                  <a:gd name="connsiteY21" fmla="*/ 34861 h 1028237"/>
                  <a:gd name="connsiteX22" fmla="*/ 158877 w 658904"/>
                  <a:gd name="connsiteY22" fmla="*/ 69723 h 1028237"/>
                  <a:gd name="connsiteX23" fmla="*/ 205392 w 658904"/>
                  <a:gd name="connsiteY23" fmla="*/ 94374 h 1028237"/>
                  <a:gd name="connsiteX24" fmla="*/ 219375 w 658904"/>
                  <a:gd name="connsiteY24" fmla="*/ 96443 h 1028237"/>
                  <a:gd name="connsiteX25" fmla="*/ 212212 w 658904"/>
                  <a:gd name="connsiteY25" fmla="*/ 126663 h 1028237"/>
                  <a:gd name="connsiteX26" fmla="*/ 180741 w 658904"/>
                  <a:gd name="connsiteY26" fmla="*/ 119025 h 1028237"/>
                  <a:gd name="connsiteX27" fmla="*/ 124015 w 658904"/>
                  <a:gd name="connsiteY27" fmla="*/ 69723 h 1028237"/>
                  <a:gd name="connsiteX28" fmla="*/ 317690 w 658904"/>
                  <a:gd name="connsiteY28" fmla="*/ 0 h 102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58904" h="1028237">
                    <a:moveTo>
                      <a:pt x="219376" y="96443"/>
                    </a:moveTo>
                    <a:lnTo>
                      <a:pt x="246612" y="100474"/>
                    </a:lnTo>
                    <a:lnTo>
                      <a:pt x="238871" y="133134"/>
                    </a:lnTo>
                    <a:lnTo>
                      <a:pt x="238871" y="133134"/>
                    </a:lnTo>
                    <a:lnTo>
                      <a:pt x="26693" y="1028237"/>
                    </a:lnTo>
                    <a:lnTo>
                      <a:pt x="0" y="1021910"/>
                    </a:lnTo>
                    <a:lnTo>
                      <a:pt x="212213" y="126662"/>
                    </a:lnTo>
                    <a:lnTo>
                      <a:pt x="212213" y="126662"/>
                    </a:lnTo>
                    <a:close/>
                    <a:moveTo>
                      <a:pt x="317690" y="0"/>
                    </a:moveTo>
                    <a:cubicBezTo>
                      <a:pt x="424654" y="0"/>
                      <a:pt x="511365" y="31216"/>
                      <a:pt x="511365" y="69723"/>
                    </a:cubicBezTo>
                    <a:cubicBezTo>
                      <a:pt x="511365" y="88977"/>
                      <a:pt x="489687" y="106407"/>
                      <a:pt x="454639" y="119025"/>
                    </a:cubicBezTo>
                    <a:lnTo>
                      <a:pt x="446837" y="120919"/>
                    </a:lnTo>
                    <a:lnTo>
                      <a:pt x="658904" y="1015558"/>
                    </a:lnTo>
                    <a:lnTo>
                      <a:pt x="632212" y="1021885"/>
                    </a:lnTo>
                    <a:lnTo>
                      <a:pt x="420178" y="127389"/>
                    </a:lnTo>
                    <a:lnTo>
                      <a:pt x="420178" y="127389"/>
                    </a:lnTo>
                    <a:lnTo>
                      <a:pt x="412949" y="96896"/>
                    </a:lnTo>
                    <a:lnTo>
                      <a:pt x="429990" y="94374"/>
                    </a:lnTo>
                    <a:lnTo>
                      <a:pt x="439788" y="91184"/>
                    </a:lnTo>
                    <a:lnTo>
                      <a:pt x="464025" y="83293"/>
                    </a:lnTo>
                    <a:cubicBezTo>
                      <a:pt x="472061" y="79122"/>
                      <a:pt x="476505" y="74537"/>
                      <a:pt x="476505" y="69723"/>
                    </a:cubicBezTo>
                    <a:cubicBezTo>
                      <a:pt x="476505" y="50469"/>
                      <a:pt x="405402" y="34861"/>
                      <a:pt x="317691" y="34861"/>
                    </a:cubicBezTo>
                    <a:cubicBezTo>
                      <a:pt x="229980" y="34861"/>
                      <a:pt x="158877" y="50469"/>
                      <a:pt x="158877" y="69723"/>
                    </a:cubicBezTo>
                    <a:cubicBezTo>
                      <a:pt x="158877" y="79350"/>
                      <a:pt x="176653" y="88066"/>
                      <a:pt x="205392" y="94374"/>
                    </a:cubicBezTo>
                    <a:lnTo>
                      <a:pt x="219375" y="96443"/>
                    </a:lnTo>
                    <a:lnTo>
                      <a:pt x="212212" y="126663"/>
                    </a:lnTo>
                    <a:lnTo>
                      <a:pt x="180741" y="119025"/>
                    </a:lnTo>
                    <a:cubicBezTo>
                      <a:pt x="145693" y="106407"/>
                      <a:pt x="124015" y="88977"/>
                      <a:pt x="124015" y="69723"/>
                    </a:cubicBezTo>
                    <a:cubicBezTo>
                      <a:pt x="124015" y="31216"/>
                      <a:pt x="210726" y="0"/>
                      <a:pt x="31769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
          <p:nvSpPr>
            <p:cNvPr id="96" name="Freeform: Shape 39">
              <a:extLst>
                <a:ext uri="{FF2B5EF4-FFF2-40B4-BE49-F238E27FC236}">
                  <a16:creationId xmlns:a16="http://schemas.microsoft.com/office/drawing/2014/main" id="{C60A9F4A-9E80-471A-9607-B0BEF4374B4C}"/>
                </a:ext>
              </a:extLst>
            </p:cNvPr>
            <p:cNvSpPr/>
            <p:nvPr/>
          </p:nvSpPr>
          <p:spPr>
            <a:xfrm flipH="1">
              <a:off x="9084667" y="1151264"/>
              <a:ext cx="45719" cy="2220628"/>
            </a:xfrm>
            <a:custGeom>
              <a:avLst/>
              <a:gdLst>
                <a:gd name="connsiteX0" fmla="*/ 27432 w 27432"/>
                <a:gd name="connsiteY0" fmla="*/ 0 h 2542834"/>
                <a:gd name="connsiteX1" fmla="*/ 0 w 27432"/>
                <a:gd name="connsiteY1" fmla="*/ 0 h 2542834"/>
                <a:gd name="connsiteX2" fmla="*/ 0 w 27432"/>
                <a:gd name="connsiteY2" fmla="*/ 2542834 h 2542834"/>
                <a:gd name="connsiteX3" fmla="*/ 27432 w 27432"/>
                <a:gd name="connsiteY3" fmla="*/ 2542834 h 2542834"/>
              </a:gdLst>
              <a:ahLst/>
              <a:cxnLst>
                <a:cxn ang="0">
                  <a:pos x="connsiteX0" y="connsiteY0"/>
                </a:cxn>
                <a:cxn ang="0">
                  <a:pos x="connsiteX1" y="connsiteY1"/>
                </a:cxn>
                <a:cxn ang="0">
                  <a:pos x="connsiteX2" y="connsiteY2"/>
                </a:cxn>
                <a:cxn ang="0">
                  <a:pos x="connsiteX3" y="connsiteY3"/>
                </a:cxn>
              </a:cxnLst>
              <a:rect l="l" t="t" r="r" b="b"/>
              <a:pathLst>
                <a:path w="27432" h="2542834">
                  <a:moveTo>
                    <a:pt x="27432" y="0"/>
                  </a:moveTo>
                  <a:lnTo>
                    <a:pt x="0" y="0"/>
                  </a:lnTo>
                  <a:lnTo>
                    <a:pt x="0" y="2542834"/>
                  </a:lnTo>
                  <a:lnTo>
                    <a:pt x="27432" y="254283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0" name="Rectangle: Rounded Corners 44">
              <a:extLst>
                <a:ext uri="{FF2B5EF4-FFF2-40B4-BE49-F238E27FC236}">
                  <a16:creationId xmlns:a16="http://schemas.microsoft.com/office/drawing/2014/main" id="{43C74C04-86AB-4C14-9607-36599BB0DE63}"/>
                </a:ext>
              </a:extLst>
            </p:cNvPr>
            <p:cNvSpPr/>
            <p:nvPr/>
          </p:nvSpPr>
          <p:spPr>
            <a:xfrm>
              <a:off x="8384443" y="6082519"/>
              <a:ext cx="1455313" cy="302658"/>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106" name="TextBox 51">
              <a:extLst>
                <a:ext uri="{FF2B5EF4-FFF2-40B4-BE49-F238E27FC236}">
                  <a16:creationId xmlns:a16="http://schemas.microsoft.com/office/drawing/2014/main" id="{8B8A98F2-BAE8-4B05-9A98-F0612DED7FF6}"/>
                </a:ext>
              </a:extLst>
            </p:cNvPr>
            <p:cNvSpPr txBox="1"/>
            <p:nvPr/>
          </p:nvSpPr>
          <p:spPr>
            <a:xfrm>
              <a:off x="8232681" y="5040902"/>
              <a:ext cx="1795409" cy="461665"/>
            </a:xfrm>
            <a:prstGeom prst="rect">
              <a:avLst/>
            </a:prstGeom>
            <a:noFill/>
          </p:spPr>
          <p:txBody>
            <a:bodyPr wrap="square" rtlCol="0">
              <a:spAutoFit/>
            </a:bodyPr>
            <a:lstStyle/>
            <a:p>
              <a:pPr algn="ctr"/>
              <a:r>
                <a:rPr lang="ar-SY" sz="2400" b="1" dirty="0"/>
                <a:t>أمر بإتقان العمل</a:t>
              </a:r>
              <a:endParaRPr lang="en-IN" b="1" dirty="0"/>
            </a:p>
          </p:txBody>
        </p:sp>
      </p:grpSp>
      <p:grpSp>
        <p:nvGrpSpPr>
          <p:cNvPr id="107" name="مجموعة 106"/>
          <p:cNvGrpSpPr/>
          <p:nvPr/>
        </p:nvGrpSpPr>
        <p:grpSpPr>
          <a:xfrm>
            <a:off x="338813" y="1735874"/>
            <a:ext cx="9989523" cy="1281361"/>
            <a:chOff x="338813" y="22303"/>
            <a:chExt cx="8201466" cy="1128959"/>
          </a:xfrm>
        </p:grpSpPr>
        <p:grpSp>
          <p:nvGrpSpPr>
            <p:cNvPr id="108" name="مجموعة 107"/>
            <p:cNvGrpSpPr/>
            <p:nvPr/>
          </p:nvGrpSpPr>
          <p:grpSpPr>
            <a:xfrm>
              <a:off x="338813" y="22303"/>
              <a:ext cx="1704537" cy="1128957"/>
              <a:chOff x="338813" y="22303"/>
              <a:chExt cx="1704537" cy="1128957"/>
            </a:xfrm>
          </p:grpSpPr>
          <p:sp>
            <p:nvSpPr>
              <p:cNvPr id="117"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نشاط </a:t>
                </a:r>
              </a:p>
              <a:p>
                <a:pPr algn="ctr"/>
                <a:r>
                  <a:rPr lang="ar-SY" sz="2400" b="1" dirty="0">
                    <a:latin typeface="Century Gothic" panose="020B0502020202020204" pitchFamily="34" charset="0"/>
                  </a:rPr>
                  <a:t>5</a:t>
                </a:r>
              </a:p>
            </p:txBody>
          </p:sp>
        </p:grpSp>
        <p:grpSp>
          <p:nvGrpSpPr>
            <p:cNvPr id="109" name="مجموعة 108"/>
            <p:cNvGrpSpPr/>
            <p:nvPr/>
          </p:nvGrpSpPr>
          <p:grpSpPr>
            <a:xfrm>
              <a:off x="2350491" y="22303"/>
              <a:ext cx="6189788" cy="1128959"/>
              <a:chOff x="2350491" y="22303"/>
              <a:chExt cx="6189788" cy="1128959"/>
            </a:xfrm>
          </p:grpSpPr>
          <p:sp>
            <p:nvSpPr>
              <p:cNvPr id="114"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5"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sp>
            <p:nvSpPr>
              <p:cNvPr id="116" name="TextBox 54">
                <a:extLst>
                  <a:ext uri="{FF2B5EF4-FFF2-40B4-BE49-F238E27FC236}">
                    <a16:creationId xmlns:a16="http://schemas.microsoft.com/office/drawing/2014/main" id="{77083AD1-19E7-47DD-AD18-FA3E1ABEF6F5}"/>
                  </a:ext>
                </a:extLst>
              </p:cNvPr>
              <p:cNvSpPr txBox="1"/>
              <p:nvPr/>
            </p:nvSpPr>
            <p:spPr>
              <a:xfrm>
                <a:off x="3092104" y="180026"/>
                <a:ext cx="5372175" cy="813511"/>
              </a:xfrm>
              <a:prstGeom prst="rect">
                <a:avLst/>
              </a:prstGeom>
              <a:noFill/>
            </p:spPr>
            <p:txBody>
              <a:bodyPr wrap="square" rtlCol="0">
                <a:spAutoFit/>
              </a:bodyPr>
              <a:lstStyle/>
              <a:p>
                <a:pPr algn="r"/>
                <a:r>
                  <a:rPr lang="ar-SY" dirty="0">
                    <a:latin typeface="Century Gothic" panose="020B0502020202020204" pitchFamily="34" charset="0"/>
                  </a:rPr>
                  <a:t>الغش لا يقتصر على أمر البيع والشراء فقط , بل يشمل كل أنواع الغش والخداع في مجالات الحياة التعامل مثل الغش في الاختبارات , وإهمال إتقان العمل وقد أمر الرسول الكريم بإتقان العمل قال : &lt; </a:t>
                </a:r>
                <a:r>
                  <a:rPr lang="ar-SY" dirty="0">
                    <a:solidFill>
                      <a:srgbClr val="00B050"/>
                    </a:solidFill>
                    <a:latin typeface="Century Gothic" panose="020B0502020202020204" pitchFamily="34" charset="0"/>
                  </a:rPr>
                  <a:t>إن الله يحب إذا عمل أحدكم عملاً أن يتقنه </a:t>
                </a:r>
                <a:r>
                  <a:rPr lang="ar-SY" dirty="0">
                    <a:latin typeface="Century Gothic" panose="020B0502020202020204" pitchFamily="34" charset="0"/>
                  </a:rPr>
                  <a:t>&gt;</a:t>
                </a:r>
              </a:p>
            </p:txBody>
          </p:sp>
        </p:grpSp>
        <p:grpSp>
          <p:nvGrpSpPr>
            <p:cNvPr id="110"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111"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4" name="مجموعة 53"/>
          <p:cNvGrpSpPr/>
          <p:nvPr/>
        </p:nvGrpSpPr>
        <p:grpSpPr>
          <a:xfrm>
            <a:off x="425561" y="3017235"/>
            <a:ext cx="7710769" cy="953450"/>
            <a:chOff x="338813" y="22303"/>
            <a:chExt cx="8221198" cy="1128959"/>
          </a:xfrm>
        </p:grpSpPr>
        <p:grpSp>
          <p:nvGrpSpPr>
            <p:cNvPr id="55" name="مجموعة 54"/>
            <p:cNvGrpSpPr/>
            <p:nvPr/>
          </p:nvGrpSpPr>
          <p:grpSpPr>
            <a:xfrm>
              <a:off x="338813" y="22303"/>
              <a:ext cx="1704537" cy="1128957"/>
              <a:chOff x="338813" y="22303"/>
              <a:chExt cx="1704537" cy="1128957"/>
            </a:xfrm>
          </p:grpSpPr>
          <p:sp>
            <p:nvSpPr>
              <p:cNvPr id="64"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نشاط </a:t>
                </a:r>
              </a:p>
              <a:p>
                <a:pPr algn="ctr"/>
                <a:r>
                  <a:rPr lang="ar-SY" sz="2400" b="1" dirty="0">
                    <a:latin typeface="Century Gothic" panose="020B0502020202020204" pitchFamily="34" charset="0"/>
                  </a:rPr>
                  <a:t>5</a:t>
                </a:r>
              </a:p>
            </p:txBody>
          </p:sp>
        </p:grpSp>
        <p:grpSp>
          <p:nvGrpSpPr>
            <p:cNvPr id="56" name="مجموعة 55"/>
            <p:cNvGrpSpPr/>
            <p:nvPr/>
          </p:nvGrpSpPr>
          <p:grpSpPr>
            <a:xfrm>
              <a:off x="2350491" y="22303"/>
              <a:ext cx="6209520" cy="1128959"/>
              <a:chOff x="2350491" y="22303"/>
              <a:chExt cx="6209520" cy="1128959"/>
            </a:xfrm>
          </p:grpSpPr>
          <p:sp>
            <p:nvSpPr>
              <p:cNvPr id="6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sp>
            <p:nvSpPr>
              <p:cNvPr id="63" name="TextBox 54">
                <a:extLst>
                  <a:ext uri="{FF2B5EF4-FFF2-40B4-BE49-F238E27FC236}">
                    <a16:creationId xmlns:a16="http://schemas.microsoft.com/office/drawing/2014/main" id="{77083AD1-19E7-47DD-AD18-FA3E1ABEF6F5}"/>
                  </a:ext>
                </a:extLst>
              </p:cNvPr>
              <p:cNvSpPr txBox="1"/>
              <p:nvPr/>
            </p:nvSpPr>
            <p:spPr>
              <a:xfrm>
                <a:off x="2939619" y="426731"/>
                <a:ext cx="5620392" cy="473761"/>
              </a:xfrm>
              <a:prstGeom prst="rect">
                <a:avLst/>
              </a:prstGeom>
              <a:noFill/>
            </p:spPr>
            <p:txBody>
              <a:bodyPr wrap="square" rtlCol="0">
                <a:spAutoFit/>
              </a:bodyPr>
              <a:lstStyle/>
              <a:p>
                <a:pPr algn="r"/>
                <a:r>
                  <a:rPr lang="ar-SY" sz="2000" dirty="0">
                    <a:latin typeface="Century Gothic" panose="020B0502020202020204" pitchFamily="34" charset="0"/>
                  </a:rPr>
                  <a:t>يحدد الطلبة ما نهى عنه وما أمر به نبينا صلى الله عليه وسلم </a:t>
                </a:r>
              </a:p>
            </p:txBody>
          </p:sp>
        </p:grpSp>
        <p:grpSp>
          <p:nvGrpSpPr>
            <p:cNvPr id="5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5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6" name="مجموعة 65"/>
          <p:cNvGrpSpPr/>
          <p:nvPr/>
        </p:nvGrpSpPr>
        <p:grpSpPr>
          <a:xfrm>
            <a:off x="8941441" y="1265302"/>
            <a:ext cx="2588653" cy="5553053"/>
            <a:chOff x="1870440" y="1151264"/>
            <a:chExt cx="2588653" cy="5553053"/>
          </a:xfrm>
        </p:grpSpPr>
        <p:sp>
          <p:nvSpPr>
            <p:cNvPr id="101" name="Circle: Hollow 22">
              <a:extLst>
                <a:ext uri="{FF2B5EF4-FFF2-40B4-BE49-F238E27FC236}">
                  <a16:creationId xmlns:a16="http://schemas.microsoft.com/office/drawing/2014/main" id="{01F5C569-4EEA-4C32-A2FD-EBEBF37828E2}"/>
                </a:ext>
              </a:extLst>
            </p:cNvPr>
            <p:cNvSpPr/>
            <p:nvPr/>
          </p:nvSpPr>
          <p:spPr>
            <a:xfrm>
              <a:off x="1870440" y="4115664"/>
              <a:ext cx="2588653" cy="2588653"/>
            </a:xfrm>
            <a:prstGeom prst="donut">
              <a:avLst>
                <a:gd name="adj" fmla="val 470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nvGrpSpPr>
            <p:cNvPr id="103" name="Group 23">
              <a:extLst>
                <a:ext uri="{FF2B5EF4-FFF2-40B4-BE49-F238E27FC236}">
                  <a16:creationId xmlns:a16="http://schemas.microsoft.com/office/drawing/2014/main" id="{4F4876E3-FA33-4954-A642-A146521F2627}"/>
                </a:ext>
              </a:extLst>
            </p:cNvPr>
            <p:cNvGrpSpPr/>
            <p:nvPr/>
          </p:nvGrpSpPr>
          <p:grpSpPr>
            <a:xfrm>
              <a:off x="2710550" y="3322095"/>
              <a:ext cx="1030310" cy="1076905"/>
              <a:chOff x="2356834" y="1022351"/>
              <a:chExt cx="1030310" cy="1076905"/>
            </a:xfrm>
          </p:grpSpPr>
          <p:sp>
            <p:nvSpPr>
              <p:cNvPr id="121" name="Freeform: Shape 24">
                <a:extLst>
                  <a:ext uri="{FF2B5EF4-FFF2-40B4-BE49-F238E27FC236}">
                    <a16:creationId xmlns:a16="http://schemas.microsoft.com/office/drawing/2014/main" id="{384DEDD7-45CF-40E9-88A5-3ECF2037E07B}"/>
                  </a:ext>
                </a:extLst>
              </p:cNvPr>
              <p:cNvSpPr/>
              <p:nvPr/>
            </p:nvSpPr>
            <p:spPr>
              <a:xfrm>
                <a:off x="2356834" y="1725769"/>
                <a:ext cx="1030310" cy="373487"/>
              </a:xfrm>
              <a:custGeom>
                <a:avLst/>
                <a:gdLst>
                  <a:gd name="connsiteX0" fmla="*/ 48923 w 1030310"/>
                  <a:gd name="connsiteY0" fmla="*/ 0 h 373487"/>
                  <a:gd name="connsiteX1" fmla="*/ 981387 w 1030310"/>
                  <a:gd name="connsiteY1" fmla="*/ 0 h 373487"/>
                  <a:gd name="connsiteX2" fmla="*/ 1030310 w 1030310"/>
                  <a:gd name="connsiteY2" fmla="*/ 373487 h 373487"/>
                  <a:gd name="connsiteX3" fmla="*/ 907066 w 1030310"/>
                  <a:gd name="connsiteY3" fmla="*/ 373487 h 373487"/>
                  <a:gd name="connsiteX4" fmla="*/ 830866 w 1030310"/>
                  <a:gd name="connsiteY4" fmla="*/ 297287 h 373487"/>
                  <a:gd name="connsiteX5" fmla="*/ 754666 w 1030310"/>
                  <a:gd name="connsiteY5" fmla="*/ 373487 h 373487"/>
                  <a:gd name="connsiteX6" fmla="*/ 278416 w 1030310"/>
                  <a:gd name="connsiteY6" fmla="*/ 373487 h 373487"/>
                  <a:gd name="connsiteX7" fmla="*/ 202216 w 1030310"/>
                  <a:gd name="connsiteY7" fmla="*/ 297287 h 373487"/>
                  <a:gd name="connsiteX8" fmla="*/ 126016 w 1030310"/>
                  <a:gd name="connsiteY8" fmla="*/ 373487 h 373487"/>
                  <a:gd name="connsiteX9" fmla="*/ 0 w 1030310"/>
                  <a:gd name="connsiteY9" fmla="*/ 373487 h 37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0310" h="373487">
                    <a:moveTo>
                      <a:pt x="48923" y="0"/>
                    </a:moveTo>
                    <a:lnTo>
                      <a:pt x="981387" y="0"/>
                    </a:lnTo>
                    <a:lnTo>
                      <a:pt x="1030310" y="373487"/>
                    </a:lnTo>
                    <a:lnTo>
                      <a:pt x="907066" y="373487"/>
                    </a:lnTo>
                    <a:cubicBezTo>
                      <a:pt x="907066" y="331403"/>
                      <a:pt x="872950" y="297287"/>
                      <a:pt x="830866" y="297287"/>
                    </a:cubicBezTo>
                    <a:cubicBezTo>
                      <a:pt x="788782" y="297287"/>
                      <a:pt x="754666" y="331403"/>
                      <a:pt x="754666" y="373487"/>
                    </a:cubicBezTo>
                    <a:lnTo>
                      <a:pt x="278416" y="373487"/>
                    </a:lnTo>
                    <a:cubicBezTo>
                      <a:pt x="278416" y="331403"/>
                      <a:pt x="244300" y="297287"/>
                      <a:pt x="202216" y="297287"/>
                    </a:cubicBezTo>
                    <a:cubicBezTo>
                      <a:pt x="160132" y="297287"/>
                      <a:pt x="126016" y="331403"/>
                      <a:pt x="126016" y="373487"/>
                    </a:cubicBezTo>
                    <a:lnTo>
                      <a:pt x="0" y="373487"/>
                    </a:lnTo>
                    <a:close/>
                  </a:path>
                </a:pathLst>
              </a:custGeom>
              <a:gradFill>
                <a:gsLst>
                  <a:gs pos="58000">
                    <a:schemeClr val="tx1">
                      <a:lumMod val="65000"/>
                      <a:lumOff val="35000"/>
                    </a:schemeClr>
                  </a:gs>
                  <a:gs pos="37000">
                    <a:schemeClr val="tx1"/>
                  </a:gs>
                  <a:gs pos="74000">
                    <a:schemeClr val="tx1">
                      <a:lumMod val="85000"/>
                      <a:lumOff val="15000"/>
                    </a:schemeClr>
                  </a:gs>
                  <a:gs pos="100000">
                    <a:schemeClr val="tx1">
                      <a:lumMod val="95000"/>
                      <a:lumOff val="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2" name="Freeform: Shape 25">
                <a:extLst>
                  <a:ext uri="{FF2B5EF4-FFF2-40B4-BE49-F238E27FC236}">
                    <a16:creationId xmlns:a16="http://schemas.microsoft.com/office/drawing/2014/main" id="{7FA58C50-1BC2-4142-A1BA-790996B4F8E4}"/>
                  </a:ext>
                </a:extLst>
              </p:cNvPr>
              <p:cNvSpPr/>
              <p:nvPr/>
            </p:nvSpPr>
            <p:spPr>
              <a:xfrm>
                <a:off x="2542984" y="1022351"/>
                <a:ext cx="658904" cy="1028237"/>
              </a:xfrm>
              <a:custGeom>
                <a:avLst/>
                <a:gdLst>
                  <a:gd name="connsiteX0" fmla="*/ 219376 w 658904"/>
                  <a:gd name="connsiteY0" fmla="*/ 96443 h 1028237"/>
                  <a:gd name="connsiteX1" fmla="*/ 246612 w 658904"/>
                  <a:gd name="connsiteY1" fmla="*/ 100474 h 1028237"/>
                  <a:gd name="connsiteX2" fmla="*/ 238871 w 658904"/>
                  <a:gd name="connsiteY2" fmla="*/ 133134 h 1028237"/>
                  <a:gd name="connsiteX3" fmla="*/ 238871 w 658904"/>
                  <a:gd name="connsiteY3" fmla="*/ 133134 h 1028237"/>
                  <a:gd name="connsiteX4" fmla="*/ 26693 w 658904"/>
                  <a:gd name="connsiteY4" fmla="*/ 1028237 h 1028237"/>
                  <a:gd name="connsiteX5" fmla="*/ 0 w 658904"/>
                  <a:gd name="connsiteY5" fmla="*/ 1021910 h 1028237"/>
                  <a:gd name="connsiteX6" fmla="*/ 212213 w 658904"/>
                  <a:gd name="connsiteY6" fmla="*/ 126662 h 1028237"/>
                  <a:gd name="connsiteX7" fmla="*/ 212213 w 658904"/>
                  <a:gd name="connsiteY7" fmla="*/ 126662 h 1028237"/>
                  <a:gd name="connsiteX8" fmla="*/ 317690 w 658904"/>
                  <a:gd name="connsiteY8" fmla="*/ 0 h 1028237"/>
                  <a:gd name="connsiteX9" fmla="*/ 511365 w 658904"/>
                  <a:gd name="connsiteY9" fmla="*/ 69723 h 1028237"/>
                  <a:gd name="connsiteX10" fmla="*/ 454639 w 658904"/>
                  <a:gd name="connsiteY10" fmla="*/ 119025 h 1028237"/>
                  <a:gd name="connsiteX11" fmla="*/ 446837 w 658904"/>
                  <a:gd name="connsiteY11" fmla="*/ 120919 h 1028237"/>
                  <a:gd name="connsiteX12" fmla="*/ 658904 w 658904"/>
                  <a:gd name="connsiteY12" fmla="*/ 1015558 h 1028237"/>
                  <a:gd name="connsiteX13" fmla="*/ 632212 w 658904"/>
                  <a:gd name="connsiteY13" fmla="*/ 1021885 h 1028237"/>
                  <a:gd name="connsiteX14" fmla="*/ 420178 w 658904"/>
                  <a:gd name="connsiteY14" fmla="*/ 127389 h 1028237"/>
                  <a:gd name="connsiteX15" fmla="*/ 420178 w 658904"/>
                  <a:gd name="connsiteY15" fmla="*/ 127389 h 1028237"/>
                  <a:gd name="connsiteX16" fmla="*/ 412949 w 658904"/>
                  <a:gd name="connsiteY16" fmla="*/ 96896 h 1028237"/>
                  <a:gd name="connsiteX17" fmla="*/ 429990 w 658904"/>
                  <a:gd name="connsiteY17" fmla="*/ 94374 h 1028237"/>
                  <a:gd name="connsiteX18" fmla="*/ 439788 w 658904"/>
                  <a:gd name="connsiteY18" fmla="*/ 91184 h 1028237"/>
                  <a:gd name="connsiteX19" fmla="*/ 464025 w 658904"/>
                  <a:gd name="connsiteY19" fmla="*/ 83293 h 1028237"/>
                  <a:gd name="connsiteX20" fmla="*/ 476505 w 658904"/>
                  <a:gd name="connsiteY20" fmla="*/ 69723 h 1028237"/>
                  <a:gd name="connsiteX21" fmla="*/ 317691 w 658904"/>
                  <a:gd name="connsiteY21" fmla="*/ 34861 h 1028237"/>
                  <a:gd name="connsiteX22" fmla="*/ 158877 w 658904"/>
                  <a:gd name="connsiteY22" fmla="*/ 69723 h 1028237"/>
                  <a:gd name="connsiteX23" fmla="*/ 205392 w 658904"/>
                  <a:gd name="connsiteY23" fmla="*/ 94374 h 1028237"/>
                  <a:gd name="connsiteX24" fmla="*/ 219375 w 658904"/>
                  <a:gd name="connsiteY24" fmla="*/ 96443 h 1028237"/>
                  <a:gd name="connsiteX25" fmla="*/ 212212 w 658904"/>
                  <a:gd name="connsiteY25" fmla="*/ 126663 h 1028237"/>
                  <a:gd name="connsiteX26" fmla="*/ 180741 w 658904"/>
                  <a:gd name="connsiteY26" fmla="*/ 119025 h 1028237"/>
                  <a:gd name="connsiteX27" fmla="*/ 124015 w 658904"/>
                  <a:gd name="connsiteY27" fmla="*/ 69723 h 1028237"/>
                  <a:gd name="connsiteX28" fmla="*/ 317690 w 658904"/>
                  <a:gd name="connsiteY28" fmla="*/ 0 h 102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58904" h="1028237">
                    <a:moveTo>
                      <a:pt x="219376" y="96443"/>
                    </a:moveTo>
                    <a:lnTo>
                      <a:pt x="246612" y="100474"/>
                    </a:lnTo>
                    <a:lnTo>
                      <a:pt x="238871" y="133134"/>
                    </a:lnTo>
                    <a:lnTo>
                      <a:pt x="238871" y="133134"/>
                    </a:lnTo>
                    <a:lnTo>
                      <a:pt x="26693" y="1028237"/>
                    </a:lnTo>
                    <a:lnTo>
                      <a:pt x="0" y="1021910"/>
                    </a:lnTo>
                    <a:lnTo>
                      <a:pt x="212213" y="126662"/>
                    </a:lnTo>
                    <a:lnTo>
                      <a:pt x="212213" y="126662"/>
                    </a:lnTo>
                    <a:close/>
                    <a:moveTo>
                      <a:pt x="317690" y="0"/>
                    </a:moveTo>
                    <a:cubicBezTo>
                      <a:pt x="424654" y="0"/>
                      <a:pt x="511365" y="31216"/>
                      <a:pt x="511365" y="69723"/>
                    </a:cubicBezTo>
                    <a:cubicBezTo>
                      <a:pt x="511365" y="88977"/>
                      <a:pt x="489687" y="106407"/>
                      <a:pt x="454639" y="119025"/>
                    </a:cubicBezTo>
                    <a:lnTo>
                      <a:pt x="446837" y="120919"/>
                    </a:lnTo>
                    <a:lnTo>
                      <a:pt x="658904" y="1015558"/>
                    </a:lnTo>
                    <a:lnTo>
                      <a:pt x="632212" y="1021885"/>
                    </a:lnTo>
                    <a:lnTo>
                      <a:pt x="420178" y="127389"/>
                    </a:lnTo>
                    <a:lnTo>
                      <a:pt x="420178" y="127389"/>
                    </a:lnTo>
                    <a:lnTo>
                      <a:pt x="412949" y="96896"/>
                    </a:lnTo>
                    <a:lnTo>
                      <a:pt x="429990" y="94374"/>
                    </a:lnTo>
                    <a:lnTo>
                      <a:pt x="439788" y="91184"/>
                    </a:lnTo>
                    <a:lnTo>
                      <a:pt x="464025" y="83293"/>
                    </a:lnTo>
                    <a:cubicBezTo>
                      <a:pt x="472061" y="79122"/>
                      <a:pt x="476505" y="74537"/>
                      <a:pt x="476505" y="69723"/>
                    </a:cubicBezTo>
                    <a:cubicBezTo>
                      <a:pt x="476505" y="50469"/>
                      <a:pt x="405402" y="34861"/>
                      <a:pt x="317691" y="34861"/>
                    </a:cubicBezTo>
                    <a:cubicBezTo>
                      <a:pt x="229980" y="34861"/>
                      <a:pt x="158877" y="50469"/>
                      <a:pt x="158877" y="69723"/>
                    </a:cubicBezTo>
                    <a:cubicBezTo>
                      <a:pt x="158877" y="79350"/>
                      <a:pt x="176653" y="88066"/>
                      <a:pt x="205392" y="94374"/>
                    </a:cubicBezTo>
                    <a:lnTo>
                      <a:pt x="219375" y="96443"/>
                    </a:lnTo>
                    <a:lnTo>
                      <a:pt x="212212" y="126663"/>
                    </a:lnTo>
                    <a:lnTo>
                      <a:pt x="180741" y="119025"/>
                    </a:lnTo>
                    <a:cubicBezTo>
                      <a:pt x="145693" y="106407"/>
                      <a:pt x="124015" y="88977"/>
                      <a:pt x="124015" y="69723"/>
                    </a:cubicBezTo>
                    <a:cubicBezTo>
                      <a:pt x="124015" y="31216"/>
                      <a:pt x="210726" y="0"/>
                      <a:pt x="31769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
          <p:nvSpPr>
            <p:cNvPr id="105" name="Freeform: Shape 38">
              <a:extLst>
                <a:ext uri="{FF2B5EF4-FFF2-40B4-BE49-F238E27FC236}">
                  <a16:creationId xmlns:a16="http://schemas.microsoft.com/office/drawing/2014/main" id="{5C4FCA14-A69D-45D8-A317-F8561B0624AC}"/>
                </a:ext>
              </a:extLst>
            </p:cNvPr>
            <p:cNvSpPr/>
            <p:nvPr/>
          </p:nvSpPr>
          <p:spPr>
            <a:xfrm flipH="1">
              <a:off x="3227378" y="1151264"/>
              <a:ext cx="45719" cy="2170831"/>
            </a:xfrm>
            <a:custGeom>
              <a:avLst/>
              <a:gdLst>
                <a:gd name="connsiteX0" fmla="*/ 0 w 27432"/>
                <a:gd name="connsiteY0" fmla="*/ 0 h 1511748"/>
                <a:gd name="connsiteX1" fmla="*/ 27432 w 27432"/>
                <a:gd name="connsiteY1" fmla="*/ 0 h 1511748"/>
                <a:gd name="connsiteX2" fmla="*/ 27432 w 27432"/>
                <a:gd name="connsiteY2" fmla="*/ 1511748 h 1511748"/>
                <a:gd name="connsiteX3" fmla="*/ 0 w 27432"/>
                <a:gd name="connsiteY3" fmla="*/ 1511748 h 1511748"/>
              </a:gdLst>
              <a:ahLst/>
              <a:cxnLst>
                <a:cxn ang="0">
                  <a:pos x="connsiteX0" y="connsiteY0"/>
                </a:cxn>
                <a:cxn ang="0">
                  <a:pos x="connsiteX1" y="connsiteY1"/>
                </a:cxn>
                <a:cxn ang="0">
                  <a:pos x="connsiteX2" y="connsiteY2"/>
                </a:cxn>
                <a:cxn ang="0">
                  <a:pos x="connsiteX3" y="connsiteY3"/>
                </a:cxn>
              </a:cxnLst>
              <a:rect l="l" t="t" r="r" b="b"/>
              <a:pathLst>
                <a:path w="27432" h="1511748">
                  <a:moveTo>
                    <a:pt x="0" y="0"/>
                  </a:moveTo>
                  <a:lnTo>
                    <a:pt x="27432" y="0"/>
                  </a:lnTo>
                  <a:lnTo>
                    <a:pt x="27432" y="1511748"/>
                  </a:lnTo>
                  <a:lnTo>
                    <a:pt x="0" y="1511748"/>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a:p>
          </p:txBody>
        </p:sp>
        <p:sp>
          <p:nvSpPr>
            <p:cNvPr id="119" name="Rectangle: Rounded Corners 42">
              <a:extLst>
                <a:ext uri="{FF2B5EF4-FFF2-40B4-BE49-F238E27FC236}">
                  <a16:creationId xmlns:a16="http://schemas.microsoft.com/office/drawing/2014/main" id="{D1CED7DB-1356-40B9-A4DC-C1378C2E9988}"/>
                </a:ext>
              </a:extLst>
            </p:cNvPr>
            <p:cNvSpPr/>
            <p:nvPr/>
          </p:nvSpPr>
          <p:spPr>
            <a:xfrm>
              <a:off x="2498048" y="5979882"/>
              <a:ext cx="1455313" cy="302658"/>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120" name="TextBox 47">
              <a:extLst>
                <a:ext uri="{FF2B5EF4-FFF2-40B4-BE49-F238E27FC236}">
                  <a16:creationId xmlns:a16="http://schemas.microsoft.com/office/drawing/2014/main" id="{80ABF759-C292-4A7A-AB74-04BEB3951450}"/>
                </a:ext>
              </a:extLst>
            </p:cNvPr>
            <p:cNvSpPr txBox="1"/>
            <p:nvPr/>
          </p:nvSpPr>
          <p:spPr>
            <a:xfrm>
              <a:off x="2267061" y="4759025"/>
              <a:ext cx="1795409" cy="830997"/>
            </a:xfrm>
            <a:prstGeom prst="rect">
              <a:avLst/>
            </a:prstGeom>
            <a:noFill/>
          </p:spPr>
          <p:txBody>
            <a:bodyPr wrap="square" rtlCol="0">
              <a:spAutoFit/>
            </a:bodyPr>
            <a:lstStyle/>
            <a:p>
              <a:pPr algn="ctr"/>
              <a:r>
                <a:rPr lang="ar-SY" sz="2400" b="1" dirty="0"/>
                <a:t>نهى عن إهمال إتقان العمل</a:t>
              </a:r>
              <a:endParaRPr lang="en-IN" sz="2400" b="1" dirty="0"/>
            </a:p>
          </p:txBody>
        </p:sp>
      </p:grpSp>
    </p:spTree>
    <p:extLst>
      <p:ext uri="{BB962C8B-B14F-4D97-AF65-F5344CB8AC3E}">
        <p14:creationId xmlns:p14="http://schemas.microsoft.com/office/powerpoint/2010/main" val="384254228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0-#ppt_w/2"/>
                                              </p:val>
                                            </p:tav>
                                            <p:tav tm="100000">
                                              <p:val>
                                                <p:strVal val="#ppt_x"/>
                                              </p:val>
                                            </p:tav>
                                          </p:tavLst>
                                        </p:anim>
                                        <p:anim calcmode="lin" valueType="num">
                                          <p:cBhvr additive="base">
                                            <p:cTn id="8"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7"/>
                                            </p:tgtEl>
                                            <p:attrNameLst>
                                              <p:attrName>style.visibility</p:attrName>
                                            </p:attrNameLst>
                                          </p:cBhvr>
                                          <p:to>
                                            <p:strVal val="visible"/>
                                          </p:to>
                                        </p:set>
                                        <p:anim calcmode="lin" valueType="num">
                                          <p:cBhvr additive="base">
                                            <p:cTn id="13" dur="500" fill="hold"/>
                                            <p:tgtEl>
                                              <p:spTgt spid="107"/>
                                            </p:tgtEl>
                                            <p:attrNameLst>
                                              <p:attrName>ppt_x</p:attrName>
                                            </p:attrNameLst>
                                          </p:cBhvr>
                                          <p:tavLst>
                                            <p:tav tm="0">
                                              <p:val>
                                                <p:strVal val="0-#ppt_w/2"/>
                                              </p:val>
                                            </p:tav>
                                            <p:tav tm="100000">
                                              <p:val>
                                                <p:strVal val="#ppt_x"/>
                                              </p:val>
                                            </p:tav>
                                          </p:tavLst>
                                        </p:anim>
                                        <p:anim calcmode="lin" valueType="num">
                                          <p:cBhvr additive="base">
                                            <p:cTn id="14" dur="500" fill="hold"/>
                                            <p:tgtEl>
                                              <p:spTgt spid="10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14:presetBounceEnd="48000">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14:bounceEnd="48000">
                                          <p:cBhvr additive="base">
                                            <p:cTn id="19" dur="500" fill="hold"/>
                                            <p:tgtEl>
                                              <p:spTgt spid="2"/>
                                            </p:tgtEl>
                                            <p:attrNameLst>
                                              <p:attrName>ppt_x</p:attrName>
                                            </p:attrNameLst>
                                          </p:cBhvr>
                                          <p:tavLst>
                                            <p:tav tm="0">
                                              <p:val>
                                                <p:strVal val="#ppt_x"/>
                                              </p:val>
                                            </p:tav>
                                            <p:tav tm="100000">
                                              <p:val>
                                                <p:strVal val="#ppt_x"/>
                                              </p:val>
                                            </p:tav>
                                          </p:tavLst>
                                        </p:anim>
                                        <p:anim calcmode="lin" valueType="num" p14:bounceEnd="48000">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14:presetBounceEnd="48000">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14:bounceEnd="48000">
                                          <p:cBhvr additive="base">
                                            <p:cTn id="25" dur="500" fill="hold"/>
                                            <p:tgtEl>
                                              <p:spTgt spid="5"/>
                                            </p:tgtEl>
                                            <p:attrNameLst>
                                              <p:attrName>ppt_x</p:attrName>
                                            </p:attrNameLst>
                                          </p:cBhvr>
                                          <p:tavLst>
                                            <p:tav tm="0">
                                              <p:val>
                                                <p:strVal val="#ppt_x"/>
                                              </p:val>
                                            </p:tav>
                                            <p:tav tm="100000">
                                              <p:val>
                                                <p:strVal val="#ppt_x"/>
                                              </p:val>
                                            </p:tav>
                                          </p:tavLst>
                                        </p:anim>
                                        <p:anim calcmode="lin" valueType="num" p14:bounceEnd="48000">
                                          <p:cBhvr additive="base">
                                            <p:cTn id="26"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14:presetBounceEnd="48000">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14:bounceEnd="48000">
                                          <p:cBhvr additive="base">
                                            <p:cTn id="31" dur="500" fill="hold"/>
                                            <p:tgtEl>
                                              <p:spTgt spid="19"/>
                                            </p:tgtEl>
                                            <p:attrNameLst>
                                              <p:attrName>ppt_x</p:attrName>
                                            </p:attrNameLst>
                                          </p:cBhvr>
                                          <p:tavLst>
                                            <p:tav tm="0">
                                              <p:val>
                                                <p:strVal val="#ppt_x"/>
                                              </p:val>
                                            </p:tav>
                                            <p:tav tm="100000">
                                              <p:val>
                                                <p:strVal val="#ppt_x"/>
                                              </p:val>
                                            </p:tav>
                                          </p:tavLst>
                                        </p:anim>
                                        <p:anim calcmode="lin" valueType="num" p14:bounceEnd="48000">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4"/>
                                            </p:tgtEl>
                                            <p:attrNameLst>
                                              <p:attrName>style.visibility</p:attrName>
                                            </p:attrNameLst>
                                          </p:cBhvr>
                                          <p:to>
                                            <p:strVal val="visible"/>
                                          </p:to>
                                        </p:set>
                                        <p:anim calcmode="lin" valueType="num">
                                          <p:cBhvr additive="base">
                                            <p:cTn id="37" dur="500" fill="hold"/>
                                            <p:tgtEl>
                                              <p:spTgt spid="54"/>
                                            </p:tgtEl>
                                            <p:attrNameLst>
                                              <p:attrName>ppt_x</p:attrName>
                                            </p:attrNameLst>
                                          </p:cBhvr>
                                          <p:tavLst>
                                            <p:tav tm="0">
                                              <p:val>
                                                <p:strVal val="0-#ppt_w/2"/>
                                              </p:val>
                                            </p:tav>
                                            <p:tav tm="100000">
                                              <p:val>
                                                <p:strVal val="#ppt_x"/>
                                              </p:val>
                                            </p:tav>
                                          </p:tavLst>
                                        </p:anim>
                                        <p:anim calcmode="lin" valueType="num">
                                          <p:cBhvr additive="base">
                                            <p:cTn id="38" dur="5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nodeType="clickEffect" p14:presetBounceEnd="48000">
                                      <p:stCondLst>
                                        <p:cond delay="0"/>
                                      </p:stCondLst>
                                      <p:childTnLst>
                                        <p:set>
                                          <p:cBhvr>
                                            <p:cTn id="42" dur="1" fill="hold">
                                              <p:stCondLst>
                                                <p:cond delay="0"/>
                                              </p:stCondLst>
                                            </p:cTn>
                                            <p:tgtEl>
                                              <p:spTgt spid="66"/>
                                            </p:tgtEl>
                                            <p:attrNameLst>
                                              <p:attrName>style.visibility</p:attrName>
                                            </p:attrNameLst>
                                          </p:cBhvr>
                                          <p:to>
                                            <p:strVal val="visible"/>
                                          </p:to>
                                        </p:set>
                                        <p:anim calcmode="lin" valueType="num" p14:bounceEnd="48000">
                                          <p:cBhvr additive="base">
                                            <p:cTn id="43" dur="500" fill="hold"/>
                                            <p:tgtEl>
                                              <p:spTgt spid="66"/>
                                            </p:tgtEl>
                                            <p:attrNameLst>
                                              <p:attrName>ppt_x</p:attrName>
                                            </p:attrNameLst>
                                          </p:cBhvr>
                                          <p:tavLst>
                                            <p:tav tm="0">
                                              <p:val>
                                                <p:strVal val="#ppt_x"/>
                                              </p:val>
                                            </p:tav>
                                            <p:tav tm="100000">
                                              <p:val>
                                                <p:strVal val="#ppt_x"/>
                                              </p:val>
                                            </p:tav>
                                          </p:tavLst>
                                        </p:anim>
                                        <p:anim calcmode="lin" valueType="num" p14:bounceEnd="48000">
                                          <p:cBhvr additive="base">
                                            <p:cTn id="44" dur="500" fill="hold"/>
                                            <p:tgtEl>
                                              <p:spTgt spid="6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0-#ppt_w/2"/>
                                              </p:val>
                                            </p:tav>
                                            <p:tav tm="100000">
                                              <p:val>
                                                <p:strVal val="#ppt_x"/>
                                              </p:val>
                                            </p:tav>
                                          </p:tavLst>
                                        </p:anim>
                                        <p:anim calcmode="lin" valueType="num">
                                          <p:cBhvr additive="base">
                                            <p:cTn id="8"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7"/>
                                            </p:tgtEl>
                                            <p:attrNameLst>
                                              <p:attrName>style.visibility</p:attrName>
                                            </p:attrNameLst>
                                          </p:cBhvr>
                                          <p:to>
                                            <p:strVal val="visible"/>
                                          </p:to>
                                        </p:set>
                                        <p:anim calcmode="lin" valueType="num">
                                          <p:cBhvr additive="base">
                                            <p:cTn id="13" dur="500" fill="hold"/>
                                            <p:tgtEl>
                                              <p:spTgt spid="107"/>
                                            </p:tgtEl>
                                            <p:attrNameLst>
                                              <p:attrName>ppt_x</p:attrName>
                                            </p:attrNameLst>
                                          </p:cBhvr>
                                          <p:tavLst>
                                            <p:tav tm="0">
                                              <p:val>
                                                <p:strVal val="0-#ppt_w/2"/>
                                              </p:val>
                                            </p:tav>
                                            <p:tav tm="100000">
                                              <p:val>
                                                <p:strVal val="#ppt_x"/>
                                              </p:val>
                                            </p:tav>
                                          </p:tavLst>
                                        </p:anim>
                                        <p:anim calcmode="lin" valueType="num">
                                          <p:cBhvr additive="base">
                                            <p:cTn id="14" dur="500" fill="hold"/>
                                            <p:tgtEl>
                                              <p:spTgt spid="10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4"/>
                                            </p:tgtEl>
                                            <p:attrNameLst>
                                              <p:attrName>style.visibility</p:attrName>
                                            </p:attrNameLst>
                                          </p:cBhvr>
                                          <p:to>
                                            <p:strVal val="visible"/>
                                          </p:to>
                                        </p:set>
                                        <p:anim calcmode="lin" valueType="num">
                                          <p:cBhvr additive="base">
                                            <p:cTn id="37" dur="500" fill="hold"/>
                                            <p:tgtEl>
                                              <p:spTgt spid="54"/>
                                            </p:tgtEl>
                                            <p:attrNameLst>
                                              <p:attrName>ppt_x</p:attrName>
                                            </p:attrNameLst>
                                          </p:cBhvr>
                                          <p:tavLst>
                                            <p:tav tm="0">
                                              <p:val>
                                                <p:strVal val="0-#ppt_w/2"/>
                                              </p:val>
                                            </p:tav>
                                            <p:tav tm="100000">
                                              <p:val>
                                                <p:strVal val="#ppt_x"/>
                                              </p:val>
                                            </p:tav>
                                          </p:tavLst>
                                        </p:anim>
                                        <p:anim calcmode="lin" valueType="num">
                                          <p:cBhvr additive="base">
                                            <p:cTn id="38" dur="5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nodeType="clickEffect">
                                      <p:stCondLst>
                                        <p:cond delay="0"/>
                                      </p:stCondLst>
                                      <p:childTnLst>
                                        <p:set>
                                          <p:cBhvr>
                                            <p:cTn id="42" dur="1" fill="hold">
                                              <p:stCondLst>
                                                <p:cond delay="0"/>
                                              </p:stCondLst>
                                            </p:cTn>
                                            <p:tgtEl>
                                              <p:spTgt spid="66"/>
                                            </p:tgtEl>
                                            <p:attrNameLst>
                                              <p:attrName>style.visibility</p:attrName>
                                            </p:attrNameLst>
                                          </p:cBhvr>
                                          <p:to>
                                            <p:strVal val="visible"/>
                                          </p:to>
                                        </p:set>
                                        <p:anim calcmode="lin" valueType="num">
                                          <p:cBhvr additive="base">
                                            <p:cTn id="43" dur="500" fill="hold"/>
                                            <p:tgtEl>
                                              <p:spTgt spid="66"/>
                                            </p:tgtEl>
                                            <p:attrNameLst>
                                              <p:attrName>ppt_x</p:attrName>
                                            </p:attrNameLst>
                                          </p:cBhvr>
                                          <p:tavLst>
                                            <p:tav tm="0">
                                              <p:val>
                                                <p:strVal val="#ppt_x"/>
                                              </p:val>
                                            </p:tav>
                                            <p:tav tm="100000">
                                              <p:val>
                                                <p:strVal val="#ppt_x"/>
                                              </p:val>
                                            </p:tav>
                                          </p:tavLst>
                                        </p:anim>
                                        <p:anim calcmode="lin" valueType="num">
                                          <p:cBhvr additive="base">
                                            <p:cTn id="44" dur="500" fill="hold"/>
                                            <p:tgtEl>
                                              <p:spTgt spid="6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1CF34079-EEF9-4657-8F5A-13DEFFCB1F59}"/>
              </a:ext>
            </a:extLst>
          </p:cNvPr>
          <p:cNvSpPr/>
          <p:nvPr/>
        </p:nvSpPr>
        <p:spPr>
          <a:xfrm>
            <a:off x="-72682" y="41616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E80C4A-C70F-457E-84D8-43ECF2B245C8}"/>
              </a:ext>
            </a:extLst>
          </p:cNvPr>
          <p:cNvSpPr/>
          <p:nvPr/>
        </p:nvSpPr>
        <p:spPr>
          <a:xfrm>
            <a:off x="2" y="40092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6423CB7A-CBB0-4D81-9F6A-C0CF60F5193F}"/>
              </a:ext>
            </a:extLst>
          </p:cNvPr>
          <p:cNvGrpSpPr/>
          <p:nvPr/>
        </p:nvGrpSpPr>
        <p:grpSpPr>
          <a:xfrm>
            <a:off x="-418823" y="3936185"/>
            <a:ext cx="13029646" cy="66500"/>
            <a:chOff x="875607" y="3208713"/>
            <a:chExt cx="13029646" cy="66500"/>
          </a:xfrm>
        </p:grpSpPr>
        <p:sp>
          <p:nvSpPr>
            <p:cNvPr id="15" name="Freeform: Shape 14">
              <a:extLst>
                <a:ext uri="{FF2B5EF4-FFF2-40B4-BE49-F238E27FC236}">
                  <a16:creationId xmlns:a16="http://schemas.microsoft.com/office/drawing/2014/main" id="{8A6E6669-222C-4FC7-9604-DD649D708772}"/>
                </a:ext>
              </a:extLst>
            </p:cNvPr>
            <p:cNvSpPr/>
            <p:nvPr/>
          </p:nvSpPr>
          <p:spPr>
            <a:xfrm>
              <a:off x="87560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36683BC-89ED-49BE-9D25-8F40A3D28A0D}"/>
                </a:ext>
              </a:extLst>
            </p:cNvPr>
            <p:cNvSpPr/>
            <p:nvPr/>
          </p:nvSpPr>
          <p:spPr>
            <a:xfrm>
              <a:off x="105017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813D00-F48E-41E5-AF87-93FF2A67A1C3}"/>
                </a:ext>
              </a:extLst>
            </p:cNvPr>
            <p:cNvSpPr/>
            <p:nvPr/>
          </p:nvSpPr>
          <p:spPr>
            <a:xfrm>
              <a:off x="122474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F4C3E17-2711-41A7-A866-A414FBB4F010}"/>
                </a:ext>
              </a:extLst>
            </p:cNvPr>
            <p:cNvSpPr/>
            <p:nvPr/>
          </p:nvSpPr>
          <p:spPr>
            <a:xfrm>
              <a:off x="139930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3D0F3FE-2EFF-4BEC-ACD5-44C9A85D88E0}"/>
                </a:ext>
              </a:extLst>
            </p:cNvPr>
            <p:cNvSpPr/>
            <p:nvPr/>
          </p:nvSpPr>
          <p:spPr>
            <a:xfrm>
              <a:off x="157387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0CB0020-2EB0-4904-94F0-E4157F6F9ADC}"/>
                </a:ext>
              </a:extLst>
            </p:cNvPr>
            <p:cNvSpPr/>
            <p:nvPr/>
          </p:nvSpPr>
          <p:spPr>
            <a:xfrm>
              <a:off x="174844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783D7E-1B62-4618-8FE0-A1C4842A39F7}"/>
                </a:ext>
              </a:extLst>
            </p:cNvPr>
            <p:cNvSpPr/>
            <p:nvPr/>
          </p:nvSpPr>
          <p:spPr>
            <a:xfrm>
              <a:off x="192300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404DD01-64A9-4A89-A870-B5C595D03850}"/>
                </a:ext>
              </a:extLst>
            </p:cNvPr>
            <p:cNvSpPr/>
            <p:nvPr/>
          </p:nvSpPr>
          <p:spPr>
            <a:xfrm>
              <a:off x="209757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0259E3C-A8FF-4720-8BCD-2AD023A2A262}"/>
                </a:ext>
              </a:extLst>
            </p:cNvPr>
            <p:cNvSpPr/>
            <p:nvPr/>
          </p:nvSpPr>
          <p:spPr>
            <a:xfrm>
              <a:off x="227214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C73F059-00D6-407C-BA90-87B542557991}"/>
                </a:ext>
              </a:extLst>
            </p:cNvPr>
            <p:cNvSpPr/>
            <p:nvPr/>
          </p:nvSpPr>
          <p:spPr>
            <a:xfrm>
              <a:off x="244671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6C26804-6A7B-415D-B11E-6DCEB67E2E30}"/>
                </a:ext>
              </a:extLst>
            </p:cNvPr>
            <p:cNvSpPr/>
            <p:nvPr/>
          </p:nvSpPr>
          <p:spPr>
            <a:xfrm>
              <a:off x="262127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E81DC7D-1867-4685-AD85-9985B10A74D1}"/>
                </a:ext>
              </a:extLst>
            </p:cNvPr>
            <p:cNvSpPr/>
            <p:nvPr/>
          </p:nvSpPr>
          <p:spPr>
            <a:xfrm>
              <a:off x="279584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9770DD-831E-4D1A-8B8C-C397A9A561DA}"/>
                </a:ext>
              </a:extLst>
            </p:cNvPr>
            <p:cNvSpPr/>
            <p:nvPr/>
          </p:nvSpPr>
          <p:spPr>
            <a:xfrm>
              <a:off x="297041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60F3FE-62B2-435D-828B-47BD3D0274CC}"/>
                </a:ext>
              </a:extLst>
            </p:cNvPr>
            <p:cNvSpPr/>
            <p:nvPr/>
          </p:nvSpPr>
          <p:spPr>
            <a:xfrm>
              <a:off x="314497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3D33DF6-F776-4F8C-8409-BD0EEF4A8F5E}"/>
                </a:ext>
              </a:extLst>
            </p:cNvPr>
            <p:cNvSpPr/>
            <p:nvPr/>
          </p:nvSpPr>
          <p:spPr>
            <a:xfrm>
              <a:off x="331954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0026FB-C312-4140-A76E-61802044969F}"/>
                </a:ext>
              </a:extLst>
            </p:cNvPr>
            <p:cNvSpPr/>
            <p:nvPr/>
          </p:nvSpPr>
          <p:spPr>
            <a:xfrm>
              <a:off x="349411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715CC4-F3EC-4C19-AD2E-B4A6B1BFD000}"/>
                </a:ext>
              </a:extLst>
            </p:cNvPr>
            <p:cNvSpPr/>
            <p:nvPr/>
          </p:nvSpPr>
          <p:spPr>
            <a:xfrm>
              <a:off x="366867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B8CE68C-F0A3-43D8-921D-E1186F7D4CC7}"/>
                </a:ext>
              </a:extLst>
            </p:cNvPr>
            <p:cNvSpPr/>
            <p:nvPr/>
          </p:nvSpPr>
          <p:spPr>
            <a:xfrm>
              <a:off x="384324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572D033-ABD7-49D4-B891-1E2E3AC0AD7B}"/>
                </a:ext>
              </a:extLst>
            </p:cNvPr>
            <p:cNvSpPr/>
            <p:nvPr/>
          </p:nvSpPr>
          <p:spPr>
            <a:xfrm>
              <a:off x="401781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88AEDD-F16C-4D09-9860-956E84267F63}"/>
                </a:ext>
              </a:extLst>
            </p:cNvPr>
            <p:cNvSpPr/>
            <p:nvPr/>
          </p:nvSpPr>
          <p:spPr>
            <a:xfrm>
              <a:off x="419238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7C8AA0C-ADB0-4031-B665-2C7E90EC0446}"/>
                </a:ext>
              </a:extLst>
            </p:cNvPr>
            <p:cNvSpPr/>
            <p:nvPr/>
          </p:nvSpPr>
          <p:spPr>
            <a:xfrm>
              <a:off x="436694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6E5D06-BF8B-4690-9309-AF9CD341DF13}"/>
                </a:ext>
              </a:extLst>
            </p:cNvPr>
            <p:cNvSpPr/>
            <p:nvPr/>
          </p:nvSpPr>
          <p:spPr>
            <a:xfrm>
              <a:off x="454151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E5879F8-63A6-4B0B-B104-32814766D154}"/>
                </a:ext>
              </a:extLst>
            </p:cNvPr>
            <p:cNvSpPr/>
            <p:nvPr/>
          </p:nvSpPr>
          <p:spPr>
            <a:xfrm>
              <a:off x="471608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D7144B8-0CC4-4740-B6DD-25D412C065E7}"/>
                </a:ext>
              </a:extLst>
            </p:cNvPr>
            <p:cNvSpPr/>
            <p:nvPr/>
          </p:nvSpPr>
          <p:spPr>
            <a:xfrm>
              <a:off x="489064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609F947-606B-424B-9223-C05692C1B41A}"/>
                </a:ext>
              </a:extLst>
            </p:cNvPr>
            <p:cNvSpPr/>
            <p:nvPr/>
          </p:nvSpPr>
          <p:spPr>
            <a:xfrm>
              <a:off x="506521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88F5285-3F45-4CBC-B2F2-673D074907C3}"/>
                </a:ext>
              </a:extLst>
            </p:cNvPr>
            <p:cNvSpPr/>
            <p:nvPr/>
          </p:nvSpPr>
          <p:spPr>
            <a:xfrm>
              <a:off x="523978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42A968-A9B7-48B9-B883-BA4CF3535431}"/>
                </a:ext>
              </a:extLst>
            </p:cNvPr>
            <p:cNvSpPr/>
            <p:nvPr/>
          </p:nvSpPr>
          <p:spPr>
            <a:xfrm>
              <a:off x="541434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9367951-9D28-479C-8FB6-21410538144C}"/>
                </a:ext>
              </a:extLst>
            </p:cNvPr>
            <p:cNvSpPr/>
            <p:nvPr/>
          </p:nvSpPr>
          <p:spPr>
            <a:xfrm>
              <a:off x="558891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98768F0-A156-421A-BDC1-384DA8784F5D}"/>
                </a:ext>
              </a:extLst>
            </p:cNvPr>
            <p:cNvSpPr/>
            <p:nvPr/>
          </p:nvSpPr>
          <p:spPr>
            <a:xfrm>
              <a:off x="576348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C849FF9-CA3C-44E8-83AF-FC2048BDC003}"/>
                </a:ext>
              </a:extLst>
            </p:cNvPr>
            <p:cNvSpPr/>
            <p:nvPr/>
          </p:nvSpPr>
          <p:spPr>
            <a:xfrm>
              <a:off x="593805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AACB40C-9F9C-4F5E-BA15-F36D7E53FEAE}"/>
                </a:ext>
              </a:extLst>
            </p:cNvPr>
            <p:cNvSpPr/>
            <p:nvPr/>
          </p:nvSpPr>
          <p:spPr>
            <a:xfrm>
              <a:off x="611261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3502E7D-1BA9-4F0D-801A-D43BD5A01535}"/>
                </a:ext>
              </a:extLst>
            </p:cNvPr>
            <p:cNvSpPr/>
            <p:nvPr/>
          </p:nvSpPr>
          <p:spPr>
            <a:xfrm>
              <a:off x="628718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F76B982-4EE2-49C8-9B3E-8F1F6704E153}"/>
                </a:ext>
              </a:extLst>
            </p:cNvPr>
            <p:cNvSpPr/>
            <p:nvPr/>
          </p:nvSpPr>
          <p:spPr>
            <a:xfrm>
              <a:off x="646175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E4073A58-8D46-4A77-AD3E-F08BA3C8FBE9}"/>
                </a:ext>
              </a:extLst>
            </p:cNvPr>
            <p:cNvSpPr/>
            <p:nvPr/>
          </p:nvSpPr>
          <p:spPr>
            <a:xfrm>
              <a:off x="663631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765BEAE-7B71-455B-BEC1-EC6D4FBB52F7}"/>
                </a:ext>
              </a:extLst>
            </p:cNvPr>
            <p:cNvSpPr/>
            <p:nvPr/>
          </p:nvSpPr>
          <p:spPr>
            <a:xfrm>
              <a:off x="681088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1469BBF-82A4-40F3-8A10-B3B3DEDBB130}"/>
                </a:ext>
              </a:extLst>
            </p:cNvPr>
            <p:cNvSpPr/>
            <p:nvPr/>
          </p:nvSpPr>
          <p:spPr>
            <a:xfrm>
              <a:off x="698545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85E1F78-4F8B-4B7E-BC1B-1A5926673087}"/>
                </a:ext>
              </a:extLst>
            </p:cNvPr>
            <p:cNvSpPr/>
            <p:nvPr/>
          </p:nvSpPr>
          <p:spPr>
            <a:xfrm>
              <a:off x="716001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40E680E-0447-4E6C-90E8-29A2DB6F59C0}"/>
                </a:ext>
              </a:extLst>
            </p:cNvPr>
            <p:cNvSpPr/>
            <p:nvPr/>
          </p:nvSpPr>
          <p:spPr>
            <a:xfrm>
              <a:off x="733458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08465D0-6640-4641-8A5A-2179B707AB18}"/>
                </a:ext>
              </a:extLst>
            </p:cNvPr>
            <p:cNvSpPr/>
            <p:nvPr/>
          </p:nvSpPr>
          <p:spPr>
            <a:xfrm>
              <a:off x="750915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874DD69-9F1B-4009-8A17-EA429AA69DEB}"/>
                </a:ext>
              </a:extLst>
            </p:cNvPr>
            <p:cNvSpPr/>
            <p:nvPr/>
          </p:nvSpPr>
          <p:spPr>
            <a:xfrm>
              <a:off x="768372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467547F-2969-470F-B090-2713343DC55D}"/>
                </a:ext>
              </a:extLst>
            </p:cNvPr>
            <p:cNvSpPr/>
            <p:nvPr/>
          </p:nvSpPr>
          <p:spPr>
            <a:xfrm>
              <a:off x="785828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24C61CB-EFC5-4D66-A28B-427D5BA751E3}"/>
                </a:ext>
              </a:extLst>
            </p:cNvPr>
            <p:cNvSpPr/>
            <p:nvPr/>
          </p:nvSpPr>
          <p:spPr>
            <a:xfrm>
              <a:off x="803285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DFB59739-3CA2-4C5B-9E88-36C8D9C85ED1}"/>
                </a:ext>
              </a:extLst>
            </p:cNvPr>
            <p:cNvSpPr/>
            <p:nvPr/>
          </p:nvSpPr>
          <p:spPr>
            <a:xfrm>
              <a:off x="820742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BA47E68-3C21-4D92-9191-72C22A16D94D}"/>
                </a:ext>
              </a:extLst>
            </p:cNvPr>
            <p:cNvSpPr/>
            <p:nvPr/>
          </p:nvSpPr>
          <p:spPr>
            <a:xfrm>
              <a:off x="838198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8383ACB-81F9-476F-A2C8-7274C5AC0B77}"/>
                </a:ext>
              </a:extLst>
            </p:cNvPr>
            <p:cNvSpPr/>
            <p:nvPr/>
          </p:nvSpPr>
          <p:spPr>
            <a:xfrm>
              <a:off x="855655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064832AC-B594-45D2-A6A1-838DDF3206A1}"/>
                </a:ext>
              </a:extLst>
            </p:cNvPr>
            <p:cNvSpPr/>
            <p:nvPr/>
          </p:nvSpPr>
          <p:spPr>
            <a:xfrm>
              <a:off x="873112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0CBD84-B552-47CD-A0D7-EAFBC7DD75A5}"/>
                </a:ext>
              </a:extLst>
            </p:cNvPr>
            <p:cNvSpPr/>
            <p:nvPr/>
          </p:nvSpPr>
          <p:spPr>
            <a:xfrm>
              <a:off x="890568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C40E78C4-3290-43CE-9E83-1EB804587F6C}"/>
                </a:ext>
              </a:extLst>
            </p:cNvPr>
            <p:cNvSpPr/>
            <p:nvPr/>
          </p:nvSpPr>
          <p:spPr>
            <a:xfrm>
              <a:off x="908025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50ABC2BC-B158-4641-8F95-19A2BE20D264}"/>
                </a:ext>
              </a:extLst>
            </p:cNvPr>
            <p:cNvSpPr/>
            <p:nvPr/>
          </p:nvSpPr>
          <p:spPr>
            <a:xfrm>
              <a:off x="925482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18352CE-0942-4C58-869C-6483577F1DAF}"/>
                </a:ext>
              </a:extLst>
            </p:cNvPr>
            <p:cNvSpPr/>
            <p:nvPr/>
          </p:nvSpPr>
          <p:spPr>
            <a:xfrm>
              <a:off x="942939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4C8FCFD8-565E-485F-9AC4-2EFBFD7470FE}"/>
                </a:ext>
              </a:extLst>
            </p:cNvPr>
            <p:cNvSpPr/>
            <p:nvPr/>
          </p:nvSpPr>
          <p:spPr>
            <a:xfrm>
              <a:off x="960395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ABB4F8-DF59-4236-A549-F85C93324005}"/>
                </a:ext>
              </a:extLst>
            </p:cNvPr>
            <p:cNvSpPr/>
            <p:nvPr/>
          </p:nvSpPr>
          <p:spPr>
            <a:xfrm>
              <a:off x="977852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2077FA5-5FC3-406A-B40A-E6DC83E071B4}"/>
                </a:ext>
              </a:extLst>
            </p:cNvPr>
            <p:cNvSpPr/>
            <p:nvPr/>
          </p:nvSpPr>
          <p:spPr>
            <a:xfrm>
              <a:off x="995309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921061C-4E77-4F4A-B220-BCA8EC072337}"/>
                </a:ext>
              </a:extLst>
            </p:cNvPr>
            <p:cNvSpPr/>
            <p:nvPr/>
          </p:nvSpPr>
          <p:spPr>
            <a:xfrm>
              <a:off x="1012765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4D576E4-34DD-40A4-92A3-9BBC1870D1A1}"/>
                </a:ext>
              </a:extLst>
            </p:cNvPr>
            <p:cNvSpPr/>
            <p:nvPr/>
          </p:nvSpPr>
          <p:spPr>
            <a:xfrm>
              <a:off x="1030222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B7A630B-1EBE-4C18-AA72-21F27B237AE1}"/>
                </a:ext>
              </a:extLst>
            </p:cNvPr>
            <p:cNvSpPr/>
            <p:nvPr/>
          </p:nvSpPr>
          <p:spPr>
            <a:xfrm>
              <a:off x="1047679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9E8A846-06D2-48FB-B2E0-1A32E3CAA9D7}"/>
                </a:ext>
              </a:extLst>
            </p:cNvPr>
            <p:cNvSpPr/>
            <p:nvPr/>
          </p:nvSpPr>
          <p:spPr>
            <a:xfrm>
              <a:off x="1065135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0B13D83B-C857-4022-A7A7-2238CCB5DD01}"/>
                </a:ext>
              </a:extLst>
            </p:cNvPr>
            <p:cNvSpPr/>
            <p:nvPr/>
          </p:nvSpPr>
          <p:spPr>
            <a:xfrm>
              <a:off x="1082592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514F47B-8CC0-4292-A987-F80A29229983}"/>
                </a:ext>
              </a:extLst>
            </p:cNvPr>
            <p:cNvSpPr/>
            <p:nvPr/>
          </p:nvSpPr>
          <p:spPr>
            <a:xfrm>
              <a:off x="1100049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C159865-52F3-4393-8DA3-32D9FA47001F}"/>
                </a:ext>
              </a:extLst>
            </p:cNvPr>
            <p:cNvSpPr/>
            <p:nvPr/>
          </p:nvSpPr>
          <p:spPr>
            <a:xfrm>
              <a:off x="1117506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9AD06CB-E70E-4087-9A5C-F2739B7891CE}"/>
                </a:ext>
              </a:extLst>
            </p:cNvPr>
            <p:cNvSpPr/>
            <p:nvPr/>
          </p:nvSpPr>
          <p:spPr>
            <a:xfrm>
              <a:off x="1134962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78CCE102-E7C8-4BC2-A675-60D0A0E3CD7D}"/>
                </a:ext>
              </a:extLst>
            </p:cNvPr>
            <p:cNvSpPr/>
            <p:nvPr/>
          </p:nvSpPr>
          <p:spPr>
            <a:xfrm>
              <a:off x="1152419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9A293-0912-492D-A911-B0B2264A7EF7}"/>
                </a:ext>
              </a:extLst>
            </p:cNvPr>
            <p:cNvSpPr/>
            <p:nvPr/>
          </p:nvSpPr>
          <p:spPr>
            <a:xfrm>
              <a:off x="1169876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E58544EE-13CF-4A8D-A708-3547661C070D}"/>
                </a:ext>
              </a:extLst>
            </p:cNvPr>
            <p:cNvSpPr/>
            <p:nvPr/>
          </p:nvSpPr>
          <p:spPr>
            <a:xfrm>
              <a:off x="1187332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AB607EF-173C-473D-9469-FAEBE42F127E}"/>
                </a:ext>
              </a:extLst>
            </p:cNvPr>
            <p:cNvSpPr/>
            <p:nvPr/>
          </p:nvSpPr>
          <p:spPr>
            <a:xfrm>
              <a:off x="1204789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E700DFA-BF84-4DC7-9564-E0EAA7C59037}"/>
                </a:ext>
              </a:extLst>
            </p:cNvPr>
            <p:cNvSpPr/>
            <p:nvPr/>
          </p:nvSpPr>
          <p:spPr>
            <a:xfrm>
              <a:off x="1222246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8F66BA70-E165-4BE6-92A4-B29549942535}"/>
                </a:ext>
              </a:extLst>
            </p:cNvPr>
            <p:cNvSpPr/>
            <p:nvPr/>
          </p:nvSpPr>
          <p:spPr>
            <a:xfrm>
              <a:off x="1239702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9B72A1B2-63E5-4CF5-93E9-3D7F25699AA5}"/>
                </a:ext>
              </a:extLst>
            </p:cNvPr>
            <p:cNvSpPr/>
            <p:nvPr/>
          </p:nvSpPr>
          <p:spPr>
            <a:xfrm>
              <a:off x="1257159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BE15D5-DE7E-4D80-BC0D-F28B27830F5A}"/>
                </a:ext>
              </a:extLst>
            </p:cNvPr>
            <p:cNvSpPr/>
            <p:nvPr/>
          </p:nvSpPr>
          <p:spPr>
            <a:xfrm>
              <a:off x="1274616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148B188C-466E-45AD-AE22-CF2B6DB2CB2E}"/>
                </a:ext>
              </a:extLst>
            </p:cNvPr>
            <p:cNvSpPr/>
            <p:nvPr/>
          </p:nvSpPr>
          <p:spPr>
            <a:xfrm>
              <a:off x="1292073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13E0D47-E90D-4C46-ADFF-7350ADCA5320}"/>
                </a:ext>
              </a:extLst>
            </p:cNvPr>
            <p:cNvSpPr/>
            <p:nvPr/>
          </p:nvSpPr>
          <p:spPr>
            <a:xfrm>
              <a:off x="1309529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07BC0D2C-1D64-48F3-956F-5D71923AF6D3}"/>
                </a:ext>
              </a:extLst>
            </p:cNvPr>
            <p:cNvSpPr/>
            <p:nvPr/>
          </p:nvSpPr>
          <p:spPr>
            <a:xfrm>
              <a:off x="1326986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BA60BEB8-0C23-406B-938C-E4006ABFF8A2}"/>
                </a:ext>
              </a:extLst>
            </p:cNvPr>
            <p:cNvSpPr/>
            <p:nvPr/>
          </p:nvSpPr>
          <p:spPr>
            <a:xfrm>
              <a:off x="1344443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15422B7-31E1-4DC7-A9D5-1C007A11631C}"/>
                </a:ext>
              </a:extLst>
            </p:cNvPr>
            <p:cNvSpPr/>
            <p:nvPr/>
          </p:nvSpPr>
          <p:spPr>
            <a:xfrm>
              <a:off x="1361899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2045B9E-CD32-44C9-BEF8-CEAB32D6B3A9}"/>
                </a:ext>
              </a:extLst>
            </p:cNvPr>
            <p:cNvSpPr/>
            <p:nvPr/>
          </p:nvSpPr>
          <p:spPr>
            <a:xfrm>
              <a:off x="1379356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CD758F6C-F906-4A36-9FDC-DBC00F69E107}"/>
              </a:ext>
            </a:extLst>
          </p:cNvPr>
          <p:cNvSpPr/>
          <p:nvPr/>
        </p:nvSpPr>
        <p:spPr>
          <a:xfrm>
            <a:off x="-194599" y="3890466"/>
            <a:ext cx="127101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a:extLst>
              <a:ext uri="{FF2B5EF4-FFF2-40B4-BE49-F238E27FC236}">
                <a16:creationId xmlns:a16="http://schemas.microsoft.com/office/drawing/2014/main" id="{6B593B20-1F5C-431F-8B71-BF5257FC17D7}"/>
              </a:ext>
            </a:extLst>
          </p:cNvPr>
          <p:cNvGrpSpPr/>
          <p:nvPr/>
        </p:nvGrpSpPr>
        <p:grpSpPr>
          <a:xfrm flipH="1">
            <a:off x="-4987587" y="2670931"/>
            <a:ext cx="7779829" cy="1265254"/>
            <a:chOff x="9198889" y="2670931"/>
            <a:chExt cx="7779829" cy="1265254"/>
          </a:xfrm>
        </p:grpSpPr>
        <p:grpSp>
          <p:nvGrpSpPr>
            <p:cNvPr id="92" name="Group 91">
              <a:extLst>
                <a:ext uri="{FF2B5EF4-FFF2-40B4-BE49-F238E27FC236}">
                  <a16:creationId xmlns:a16="http://schemas.microsoft.com/office/drawing/2014/main" id="{773A0024-C885-4F57-A944-EDEE6320140B}"/>
                </a:ext>
              </a:extLst>
            </p:cNvPr>
            <p:cNvGrpSpPr/>
            <p:nvPr/>
          </p:nvGrpSpPr>
          <p:grpSpPr>
            <a:xfrm>
              <a:off x="9198889" y="2670931"/>
              <a:ext cx="2974562" cy="1265254"/>
              <a:chOff x="2945383" y="3975679"/>
              <a:chExt cx="6769635" cy="2879520"/>
            </a:xfrm>
          </p:grpSpPr>
          <p:sp>
            <p:nvSpPr>
              <p:cNvPr id="93" name="Rectangle 92">
                <a:extLst>
                  <a:ext uri="{FF2B5EF4-FFF2-40B4-BE49-F238E27FC236}">
                    <a16:creationId xmlns:a16="http://schemas.microsoft.com/office/drawing/2014/main" id="{F579677B-4C3E-4B77-A28A-8F8AF2FC80F2}"/>
                  </a:ext>
                </a:extLst>
              </p:cNvPr>
              <p:cNvSpPr/>
              <p:nvPr/>
            </p:nvSpPr>
            <p:spPr>
              <a:xfrm>
                <a:off x="3345004" y="6064440"/>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Top Corners Rounded 93">
                <a:extLst>
                  <a:ext uri="{FF2B5EF4-FFF2-40B4-BE49-F238E27FC236}">
                    <a16:creationId xmlns:a16="http://schemas.microsoft.com/office/drawing/2014/main" id="{323E74CB-5875-4438-82ED-089953BC6DD0}"/>
                  </a:ext>
                </a:extLst>
              </p:cNvPr>
              <p:cNvSpPr/>
              <p:nvPr/>
            </p:nvSpPr>
            <p:spPr>
              <a:xfrm rot="16200000">
                <a:off x="3305492" y="4439896"/>
                <a:ext cx="1835124" cy="1255270"/>
              </a:xfrm>
              <a:prstGeom prst="round2Same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071D3DF5-CB02-4977-8DB1-49A0129547B6}"/>
                  </a:ext>
                </a:extLst>
              </p:cNvPr>
              <p:cNvSpPr/>
              <p:nvPr/>
            </p:nvSpPr>
            <p:spPr>
              <a:xfrm>
                <a:off x="4799328" y="4149968"/>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78C89E93-EBA2-4F80-AAAB-A188AF878128}"/>
                  </a:ext>
                </a:extLst>
              </p:cNvPr>
              <p:cNvSpPr/>
              <p:nvPr/>
            </p:nvSpPr>
            <p:spPr>
              <a:xfrm>
                <a:off x="4878825" y="3975679"/>
                <a:ext cx="1392415" cy="2009413"/>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D0C96BED-339A-49C0-8528-3376634CCE7B}"/>
                  </a:ext>
                </a:extLst>
              </p:cNvPr>
              <p:cNvSpPr/>
              <p:nvPr/>
            </p:nvSpPr>
            <p:spPr>
              <a:xfrm>
                <a:off x="6238820" y="4160242"/>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Top Corners Rounded 97">
                <a:extLst>
                  <a:ext uri="{FF2B5EF4-FFF2-40B4-BE49-F238E27FC236}">
                    <a16:creationId xmlns:a16="http://schemas.microsoft.com/office/drawing/2014/main" id="{98C2717E-DBBA-468D-A4D0-7356F7570BF8}"/>
                  </a:ext>
                </a:extLst>
              </p:cNvPr>
              <p:cNvSpPr/>
              <p:nvPr/>
            </p:nvSpPr>
            <p:spPr>
              <a:xfrm rot="5400000" flipH="1">
                <a:off x="6803095" y="3645058"/>
                <a:ext cx="1835124" cy="2850861"/>
              </a:xfrm>
              <a:prstGeom prst="round2SameRect">
                <a:avLst>
                  <a:gd name="adj1" fmla="val 9001"/>
                  <a:gd name="adj2" fmla="val 0"/>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A7C74533-917A-44FB-997B-76DBADCE11DB}"/>
                  </a:ext>
                </a:extLst>
              </p:cNvPr>
              <p:cNvGrpSpPr/>
              <p:nvPr/>
            </p:nvGrpSpPr>
            <p:grpSpPr>
              <a:xfrm>
                <a:off x="4002182" y="4390725"/>
                <a:ext cx="752170" cy="1594367"/>
                <a:chOff x="4002182" y="4390725"/>
                <a:chExt cx="752170" cy="1594367"/>
              </a:xfrm>
            </p:grpSpPr>
            <p:sp>
              <p:nvSpPr>
                <p:cNvPr id="222" name="Rectangle 221">
                  <a:extLst>
                    <a:ext uri="{FF2B5EF4-FFF2-40B4-BE49-F238E27FC236}">
                      <a16:creationId xmlns:a16="http://schemas.microsoft.com/office/drawing/2014/main" id="{4AB29BE1-E4EE-4B0B-BE86-DB470E375A3B}"/>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168">
                  <a:extLst>
                    <a:ext uri="{FF2B5EF4-FFF2-40B4-BE49-F238E27FC236}">
                      <a16:creationId xmlns:a16="http://schemas.microsoft.com/office/drawing/2014/main" id="{C6A8F9A1-F80D-4174-9E63-A627E47940C3}"/>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1E2DB645-966C-47B5-978E-23B0F7854914}"/>
                  </a:ext>
                </a:extLst>
              </p:cNvPr>
              <p:cNvSpPr/>
              <p:nvPr/>
            </p:nvSpPr>
            <p:spPr>
              <a:xfrm>
                <a:off x="4894974" y="4098295"/>
                <a:ext cx="1313541" cy="188448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D19D808-C9ED-41D7-BF5C-53D0AE2328CF}"/>
                  </a:ext>
                </a:extLst>
              </p:cNvPr>
              <p:cNvSpPr/>
              <p:nvPr/>
            </p:nvSpPr>
            <p:spPr>
              <a:xfrm>
                <a:off x="5101798" y="4409021"/>
                <a:ext cx="914049" cy="500471"/>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1FF9419-EF47-4DB8-B0E3-AF08123C071C}"/>
                  </a:ext>
                </a:extLst>
              </p:cNvPr>
              <p:cNvSpPr/>
              <p:nvPr/>
            </p:nvSpPr>
            <p:spPr>
              <a:xfrm>
                <a:off x="5142621" y="4431832"/>
                <a:ext cx="852435" cy="429372"/>
              </a:xfrm>
              <a:prstGeom prst="rect">
                <a:avLst/>
              </a:prstGeom>
              <a:solidFill>
                <a:srgbClr val="1B3B5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415ED92-9F56-46A3-8761-252569781B9A}"/>
                  </a:ext>
                </a:extLst>
              </p:cNvPr>
              <p:cNvSpPr/>
              <p:nvPr/>
            </p:nvSpPr>
            <p:spPr>
              <a:xfrm>
                <a:off x="5395815" y="4433982"/>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AD7775C-C000-4C90-B235-1C0E6D79EFBE}"/>
                  </a:ext>
                </a:extLst>
              </p:cNvPr>
              <p:cNvSpPr/>
              <p:nvPr/>
            </p:nvSpPr>
            <p:spPr>
              <a:xfrm>
                <a:off x="5711696" y="4433049"/>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BC2406C0-00FF-495B-A963-5B9E3FDE93F3}"/>
                  </a:ext>
                </a:extLst>
              </p:cNvPr>
              <p:cNvGrpSpPr/>
              <p:nvPr/>
            </p:nvGrpSpPr>
            <p:grpSpPr>
              <a:xfrm>
                <a:off x="5205053" y="5425130"/>
                <a:ext cx="683130" cy="307420"/>
                <a:chOff x="2256702" y="5319656"/>
                <a:chExt cx="683130" cy="307420"/>
              </a:xfrm>
            </p:grpSpPr>
            <p:sp>
              <p:nvSpPr>
                <p:cNvPr id="218" name="Rectangle: Rounded Corners 217">
                  <a:extLst>
                    <a:ext uri="{FF2B5EF4-FFF2-40B4-BE49-F238E27FC236}">
                      <a16:creationId xmlns:a16="http://schemas.microsoft.com/office/drawing/2014/main" id="{94BB4CF3-B804-4AA4-BFD9-F1208A62CB02}"/>
                    </a:ext>
                  </a:extLst>
                </p:cNvPr>
                <p:cNvSpPr/>
                <p:nvPr/>
              </p:nvSpPr>
              <p:spPr>
                <a:xfrm>
                  <a:off x="2256702"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Rounded Corners 218">
                  <a:extLst>
                    <a:ext uri="{FF2B5EF4-FFF2-40B4-BE49-F238E27FC236}">
                      <a16:creationId xmlns:a16="http://schemas.microsoft.com/office/drawing/2014/main" id="{38306979-7791-4066-AA0D-30B4E56EC7C1}"/>
                    </a:ext>
                  </a:extLst>
                </p:cNvPr>
                <p:cNvSpPr/>
                <p:nvPr/>
              </p:nvSpPr>
              <p:spPr>
                <a:xfrm>
                  <a:off x="2434049"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Rounded Corners 219">
                  <a:extLst>
                    <a:ext uri="{FF2B5EF4-FFF2-40B4-BE49-F238E27FC236}">
                      <a16:creationId xmlns:a16="http://schemas.microsoft.com/office/drawing/2014/main" id="{6032C711-5850-47BC-9D34-ED578CB1C4C8}"/>
                    </a:ext>
                  </a:extLst>
                </p:cNvPr>
                <p:cNvSpPr/>
                <p:nvPr/>
              </p:nvSpPr>
              <p:spPr>
                <a:xfrm>
                  <a:off x="2611396"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Rounded Corners 220">
                  <a:extLst>
                    <a:ext uri="{FF2B5EF4-FFF2-40B4-BE49-F238E27FC236}">
                      <a16:creationId xmlns:a16="http://schemas.microsoft.com/office/drawing/2014/main" id="{D014C117-39A4-4DA6-A6C6-154462F21FDB}"/>
                    </a:ext>
                  </a:extLst>
                </p:cNvPr>
                <p:cNvSpPr/>
                <p:nvPr/>
              </p:nvSpPr>
              <p:spPr>
                <a:xfrm>
                  <a:off x="2788743"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BC7B4064-543D-4F4C-9587-E73D3E23A704}"/>
                  </a:ext>
                </a:extLst>
              </p:cNvPr>
              <p:cNvSpPr/>
              <p:nvPr/>
            </p:nvSpPr>
            <p:spPr>
              <a:xfrm>
                <a:off x="6340363" y="4359522"/>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5AAA4CD-A5F9-4747-88A1-527CB3F35DF2}"/>
                  </a:ext>
                </a:extLst>
              </p:cNvPr>
              <p:cNvSpPr/>
              <p:nvPr/>
            </p:nvSpPr>
            <p:spPr>
              <a:xfrm>
                <a:off x="6868776" y="4359521"/>
                <a:ext cx="1291172"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D9E4E7EF-AF75-4E59-A3BB-207326DDC5FA}"/>
                  </a:ext>
                </a:extLst>
              </p:cNvPr>
              <p:cNvGrpSpPr/>
              <p:nvPr/>
            </p:nvGrpSpPr>
            <p:grpSpPr>
              <a:xfrm flipH="1">
                <a:off x="8209131" y="4359521"/>
                <a:ext cx="752170" cy="1594367"/>
                <a:chOff x="4002182" y="4390725"/>
                <a:chExt cx="752170" cy="1594367"/>
              </a:xfrm>
            </p:grpSpPr>
            <p:sp>
              <p:nvSpPr>
                <p:cNvPr id="216" name="Rectangle 215">
                  <a:extLst>
                    <a:ext uri="{FF2B5EF4-FFF2-40B4-BE49-F238E27FC236}">
                      <a16:creationId xmlns:a16="http://schemas.microsoft.com/office/drawing/2014/main" id="{42030AA8-4C5C-4D9C-8FF9-3EB660F3CDBF}"/>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168">
                  <a:extLst>
                    <a:ext uri="{FF2B5EF4-FFF2-40B4-BE49-F238E27FC236}">
                      <a16:creationId xmlns:a16="http://schemas.microsoft.com/office/drawing/2014/main" id="{367EA01D-0CE8-4878-AD03-801E4B13EF6C}"/>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398C9235-E6DE-4FAC-BF26-FFAA3E877A27}"/>
                  </a:ext>
                </a:extLst>
              </p:cNvPr>
              <p:cNvGrpSpPr/>
              <p:nvPr/>
            </p:nvGrpSpPr>
            <p:grpSpPr>
              <a:xfrm>
                <a:off x="7193406" y="4968808"/>
                <a:ext cx="613601" cy="635359"/>
                <a:chOff x="1026942" y="3798277"/>
                <a:chExt cx="613601" cy="844061"/>
              </a:xfrm>
            </p:grpSpPr>
            <p:sp>
              <p:nvSpPr>
                <p:cNvPr id="206" name="Rectangle: Rounded Corners 205">
                  <a:extLst>
                    <a:ext uri="{FF2B5EF4-FFF2-40B4-BE49-F238E27FC236}">
                      <a16:creationId xmlns:a16="http://schemas.microsoft.com/office/drawing/2014/main" id="{AFA107E6-ACFA-40A8-AEA4-9FE5161D697D}"/>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Rounded Corners 206">
                  <a:extLst>
                    <a:ext uri="{FF2B5EF4-FFF2-40B4-BE49-F238E27FC236}">
                      <a16:creationId xmlns:a16="http://schemas.microsoft.com/office/drawing/2014/main" id="{2578A6C7-CD9F-4E5F-8D01-9AD908FED97E}"/>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Rounded Corners 207">
                  <a:extLst>
                    <a:ext uri="{FF2B5EF4-FFF2-40B4-BE49-F238E27FC236}">
                      <a16:creationId xmlns:a16="http://schemas.microsoft.com/office/drawing/2014/main" id="{37E3D252-6684-435A-9799-ED5FBCC5B0B2}"/>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208">
                  <a:extLst>
                    <a:ext uri="{FF2B5EF4-FFF2-40B4-BE49-F238E27FC236}">
                      <a16:creationId xmlns:a16="http://schemas.microsoft.com/office/drawing/2014/main" id="{9B714940-D99E-4DFF-B353-4E899DD5F31C}"/>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Rounded Corners 209">
                  <a:extLst>
                    <a:ext uri="{FF2B5EF4-FFF2-40B4-BE49-F238E27FC236}">
                      <a16:creationId xmlns:a16="http://schemas.microsoft.com/office/drawing/2014/main" id="{BBD7F6A5-1CDD-41DE-950F-D0EEC290594A}"/>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Rounded Corners 210">
                  <a:extLst>
                    <a:ext uri="{FF2B5EF4-FFF2-40B4-BE49-F238E27FC236}">
                      <a16:creationId xmlns:a16="http://schemas.microsoft.com/office/drawing/2014/main" id="{875C5A3D-6E26-4B5D-8DF4-4C2082C57E3F}"/>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Rounded Corners 211">
                  <a:extLst>
                    <a:ext uri="{FF2B5EF4-FFF2-40B4-BE49-F238E27FC236}">
                      <a16:creationId xmlns:a16="http://schemas.microsoft.com/office/drawing/2014/main" id="{068916CB-CEFB-4223-ADDB-9B590600EDC6}"/>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Rounded Corners 212">
                  <a:extLst>
                    <a:ext uri="{FF2B5EF4-FFF2-40B4-BE49-F238E27FC236}">
                      <a16:creationId xmlns:a16="http://schemas.microsoft.com/office/drawing/2014/main" id="{37B7610E-BF8A-428A-A807-4F0C39C81C4C}"/>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Rounded Corners 213">
                  <a:extLst>
                    <a:ext uri="{FF2B5EF4-FFF2-40B4-BE49-F238E27FC236}">
                      <a16:creationId xmlns:a16="http://schemas.microsoft.com/office/drawing/2014/main" id="{178566E4-F922-4F51-B0A0-DB2FFC793A94}"/>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Rounded Corners 214">
                  <a:extLst>
                    <a:ext uri="{FF2B5EF4-FFF2-40B4-BE49-F238E27FC236}">
                      <a16:creationId xmlns:a16="http://schemas.microsoft.com/office/drawing/2014/main" id="{98B98AF9-709A-4BD2-8951-4FC5B56409C3}"/>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8F7F0E01-C19D-42A0-B21E-D8691ACF98A8}"/>
                  </a:ext>
                </a:extLst>
              </p:cNvPr>
              <p:cNvGrpSpPr/>
              <p:nvPr/>
            </p:nvGrpSpPr>
            <p:grpSpPr>
              <a:xfrm>
                <a:off x="7170546" y="4418334"/>
                <a:ext cx="613601" cy="366182"/>
                <a:chOff x="1026942" y="3798277"/>
                <a:chExt cx="613601" cy="844061"/>
              </a:xfrm>
            </p:grpSpPr>
            <p:sp>
              <p:nvSpPr>
                <p:cNvPr id="196" name="Rectangle: Rounded Corners 195">
                  <a:extLst>
                    <a:ext uri="{FF2B5EF4-FFF2-40B4-BE49-F238E27FC236}">
                      <a16:creationId xmlns:a16="http://schemas.microsoft.com/office/drawing/2014/main" id="{3F809248-535F-4E4D-B4AA-6969E7FC3B3C}"/>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Rounded Corners 196">
                  <a:extLst>
                    <a:ext uri="{FF2B5EF4-FFF2-40B4-BE49-F238E27FC236}">
                      <a16:creationId xmlns:a16="http://schemas.microsoft.com/office/drawing/2014/main" id="{8517BA88-C036-434D-B5E4-2D87D5345D4B}"/>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Rounded Corners 197">
                  <a:extLst>
                    <a:ext uri="{FF2B5EF4-FFF2-40B4-BE49-F238E27FC236}">
                      <a16:creationId xmlns:a16="http://schemas.microsoft.com/office/drawing/2014/main" id="{A34A56E6-0B96-4602-985D-3E4881A1A899}"/>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Rounded Corners 198">
                  <a:extLst>
                    <a:ext uri="{FF2B5EF4-FFF2-40B4-BE49-F238E27FC236}">
                      <a16:creationId xmlns:a16="http://schemas.microsoft.com/office/drawing/2014/main" id="{59973A79-9EB2-4BD2-A383-BDCCDB5707A8}"/>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Rounded Corners 199">
                  <a:extLst>
                    <a:ext uri="{FF2B5EF4-FFF2-40B4-BE49-F238E27FC236}">
                      <a16:creationId xmlns:a16="http://schemas.microsoft.com/office/drawing/2014/main" id="{D6FD37E5-1E3E-4C27-B8A3-C02360DD9614}"/>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Rounded Corners 200">
                  <a:extLst>
                    <a:ext uri="{FF2B5EF4-FFF2-40B4-BE49-F238E27FC236}">
                      <a16:creationId xmlns:a16="http://schemas.microsoft.com/office/drawing/2014/main" id="{E62FCEFF-C264-4381-84E9-2B6E26031DDA}"/>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Rounded Corners 201">
                  <a:extLst>
                    <a:ext uri="{FF2B5EF4-FFF2-40B4-BE49-F238E27FC236}">
                      <a16:creationId xmlns:a16="http://schemas.microsoft.com/office/drawing/2014/main" id="{B57BD56F-2732-434C-834B-23C809AD1E7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Rounded Corners 202">
                  <a:extLst>
                    <a:ext uri="{FF2B5EF4-FFF2-40B4-BE49-F238E27FC236}">
                      <a16:creationId xmlns:a16="http://schemas.microsoft.com/office/drawing/2014/main" id="{857EDC78-A2A8-4ECE-BCE2-47D670F7FFE6}"/>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Rounded Corners 203">
                  <a:extLst>
                    <a:ext uri="{FF2B5EF4-FFF2-40B4-BE49-F238E27FC236}">
                      <a16:creationId xmlns:a16="http://schemas.microsoft.com/office/drawing/2014/main" id="{05187112-3E1E-4E66-A402-E7A7D1056509}"/>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Rounded Corners 204">
                  <a:extLst>
                    <a:ext uri="{FF2B5EF4-FFF2-40B4-BE49-F238E27FC236}">
                      <a16:creationId xmlns:a16="http://schemas.microsoft.com/office/drawing/2014/main" id="{CE21CC66-0F24-43F7-A09C-335E1E24C4FB}"/>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50CA98E2-CDC7-4A43-A76E-5572CE4837EA}"/>
                  </a:ext>
                </a:extLst>
              </p:cNvPr>
              <p:cNvGrpSpPr/>
              <p:nvPr/>
            </p:nvGrpSpPr>
            <p:grpSpPr>
              <a:xfrm>
                <a:off x="6359620" y="4413208"/>
                <a:ext cx="397553" cy="397690"/>
                <a:chOff x="1026942" y="3798277"/>
                <a:chExt cx="613601" cy="844061"/>
              </a:xfrm>
            </p:grpSpPr>
            <p:sp>
              <p:nvSpPr>
                <p:cNvPr id="186" name="Rectangle: Rounded Corners 185">
                  <a:extLst>
                    <a:ext uri="{FF2B5EF4-FFF2-40B4-BE49-F238E27FC236}">
                      <a16:creationId xmlns:a16="http://schemas.microsoft.com/office/drawing/2014/main" id="{1E5FE79C-5641-4D86-A14C-C60AFC533382}"/>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Rounded Corners 186">
                  <a:extLst>
                    <a:ext uri="{FF2B5EF4-FFF2-40B4-BE49-F238E27FC236}">
                      <a16:creationId xmlns:a16="http://schemas.microsoft.com/office/drawing/2014/main" id="{8BF951D6-3E0C-409B-B26A-778387E51E92}"/>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Rounded Corners 187">
                  <a:extLst>
                    <a:ext uri="{FF2B5EF4-FFF2-40B4-BE49-F238E27FC236}">
                      <a16:creationId xmlns:a16="http://schemas.microsoft.com/office/drawing/2014/main" id="{C9F79058-DCC9-43EE-A334-B80D28590AD6}"/>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Rounded Corners 188">
                  <a:extLst>
                    <a:ext uri="{FF2B5EF4-FFF2-40B4-BE49-F238E27FC236}">
                      <a16:creationId xmlns:a16="http://schemas.microsoft.com/office/drawing/2014/main" id="{DC42C589-769E-4D6B-A44F-E8B047CB7A17}"/>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Rounded Corners 189">
                  <a:extLst>
                    <a:ext uri="{FF2B5EF4-FFF2-40B4-BE49-F238E27FC236}">
                      <a16:creationId xmlns:a16="http://schemas.microsoft.com/office/drawing/2014/main" id="{97F049B0-C233-46D6-8831-A1914882632D}"/>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Rounded Corners 190">
                  <a:extLst>
                    <a:ext uri="{FF2B5EF4-FFF2-40B4-BE49-F238E27FC236}">
                      <a16:creationId xmlns:a16="http://schemas.microsoft.com/office/drawing/2014/main" id="{ADA86C9C-5E57-421A-B71B-02521EC25AAB}"/>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B560879D-50DF-4D0C-B5A8-FD4727A74C9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60E5EC45-518F-41A9-90D9-DBA626F10163}"/>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Rounded Corners 193">
                  <a:extLst>
                    <a:ext uri="{FF2B5EF4-FFF2-40B4-BE49-F238E27FC236}">
                      <a16:creationId xmlns:a16="http://schemas.microsoft.com/office/drawing/2014/main" id="{EDDCD973-5CFB-4517-A706-A70E435DE37A}"/>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51E6A4FE-039A-4102-BE9A-9A0ABADFC9E8}"/>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AA66D66D-A895-418F-A5AA-74CF1A5F2372}"/>
                  </a:ext>
                </a:extLst>
              </p:cNvPr>
              <p:cNvGrpSpPr/>
              <p:nvPr/>
            </p:nvGrpSpPr>
            <p:grpSpPr>
              <a:xfrm>
                <a:off x="6156851" y="5433831"/>
                <a:ext cx="814350" cy="455829"/>
                <a:chOff x="1769751" y="5208470"/>
                <a:chExt cx="814350" cy="455829"/>
              </a:xfrm>
            </p:grpSpPr>
            <p:sp>
              <p:nvSpPr>
                <p:cNvPr id="184" name="Rectangle 183">
                  <a:extLst>
                    <a:ext uri="{FF2B5EF4-FFF2-40B4-BE49-F238E27FC236}">
                      <a16:creationId xmlns:a16="http://schemas.microsoft.com/office/drawing/2014/main" id="{12BD0187-726F-4E4D-8B85-67445317894A}"/>
                    </a:ext>
                  </a:extLst>
                </p:cNvPr>
                <p:cNvSpPr/>
                <p:nvPr/>
              </p:nvSpPr>
              <p:spPr>
                <a:xfrm>
                  <a:off x="1842868" y="5208470"/>
                  <a:ext cx="741233" cy="393697"/>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D435302-C3E5-4EED-831E-04F3BE62F9B6}"/>
                    </a:ext>
                  </a:extLst>
                </p:cNvPr>
                <p:cNvSpPr/>
                <p:nvPr/>
              </p:nvSpPr>
              <p:spPr>
                <a:xfrm>
                  <a:off x="1769751" y="5270602"/>
                  <a:ext cx="741233" cy="39369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Rectangle 112">
                <a:extLst>
                  <a:ext uri="{FF2B5EF4-FFF2-40B4-BE49-F238E27FC236}">
                    <a16:creationId xmlns:a16="http://schemas.microsoft.com/office/drawing/2014/main" id="{62F22C71-D461-4E35-85CB-0A68F5506F80}"/>
                  </a:ext>
                </a:extLst>
              </p:cNvPr>
              <p:cNvSpPr/>
              <p:nvPr/>
            </p:nvSpPr>
            <p:spPr>
              <a:xfrm>
                <a:off x="7226914" y="5336720"/>
                <a:ext cx="19202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39319ED-D79D-4E34-ABB0-272302A73032}"/>
                  </a:ext>
                </a:extLst>
              </p:cNvPr>
              <p:cNvSpPr/>
              <p:nvPr/>
            </p:nvSpPr>
            <p:spPr>
              <a:xfrm>
                <a:off x="6235692" y="5046931"/>
                <a:ext cx="7315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3DB9466A-563E-45C0-A431-2219A644F949}"/>
                  </a:ext>
                </a:extLst>
              </p:cNvPr>
              <p:cNvSpPr/>
              <p:nvPr/>
            </p:nvSpPr>
            <p:spPr>
              <a:xfrm rot="2574620">
                <a:off x="6877796" y="5193862"/>
                <a:ext cx="4572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EFC2E53-42ED-45B7-A16D-AF275E6899C5}"/>
                  </a:ext>
                </a:extLst>
              </p:cNvPr>
              <p:cNvSpPr/>
              <p:nvPr/>
            </p:nvSpPr>
            <p:spPr>
              <a:xfrm>
                <a:off x="8813247" y="537178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808642FB-0C17-4339-82A4-24BFBF2E7C3D}"/>
                  </a:ext>
                </a:extLst>
              </p:cNvPr>
              <p:cNvSpPr/>
              <p:nvPr/>
            </p:nvSpPr>
            <p:spPr>
              <a:xfrm>
                <a:off x="8318888" y="538243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27DD3EA-D9E9-438D-A5E1-8751D0437316}"/>
                  </a:ext>
                </a:extLst>
              </p:cNvPr>
              <p:cNvSpPr/>
              <p:nvPr/>
            </p:nvSpPr>
            <p:spPr>
              <a:xfrm>
                <a:off x="7824529" y="539309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297B4F3-8A19-434F-BAA6-48EDFE512CCB}"/>
                  </a:ext>
                </a:extLst>
              </p:cNvPr>
              <p:cNvSpPr/>
              <p:nvPr/>
            </p:nvSpPr>
            <p:spPr>
              <a:xfrm>
                <a:off x="7330170" y="540374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02E3E62-56D8-4845-BC00-936252F7CCD5}"/>
                  </a:ext>
                </a:extLst>
              </p:cNvPr>
              <p:cNvSpPr/>
              <p:nvPr/>
            </p:nvSpPr>
            <p:spPr>
              <a:xfrm>
                <a:off x="6835811" y="5090844"/>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6735D12-3745-4B06-88CD-F1C7E183CA98}"/>
                  </a:ext>
                </a:extLst>
              </p:cNvPr>
              <p:cNvSpPr/>
              <p:nvPr/>
            </p:nvSpPr>
            <p:spPr>
              <a:xfrm>
                <a:off x="3653283" y="5324509"/>
                <a:ext cx="11887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E1F3A043-0E82-49F1-A7B5-A28EE18C1C0E}"/>
                  </a:ext>
                </a:extLst>
              </p:cNvPr>
              <p:cNvSpPr/>
              <p:nvPr/>
            </p:nvSpPr>
            <p:spPr>
              <a:xfrm>
                <a:off x="4486023" y="5347368"/>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13C83898-8484-475F-8184-419382A51CD9}"/>
                  </a:ext>
                </a:extLst>
              </p:cNvPr>
              <p:cNvSpPr/>
              <p:nvPr/>
            </p:nvSpPr>
            <p:spPr>
              <a:xfrm>
                <a:off x="3808016" y="5332116"/>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E5EE591-FF5B-4AC3-A552-6C9B3E530122}"/>
                  </a:ext>
                </a:extLst>
              </p:cNvPr>
              <p:cNvSpPr/>
              <p:nvPr/>
            </p:nvSpPr>
            <p:spPr>
              <a:xfrm>
                <a:off x="3512236" y="5881560"/>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96041D8-22DC-4175-B8D9-AD5EBB6C7075}"/>
                  </a:ext>
                </a:extLst>
              </p:cNvPr>
              <p:cNvSpPr/>
              <p:nvPr/>
            </p:nvSpPr>
            <p:spPr>
              <a:xfrm>
                <a:off x="6467706" y="5088498"/>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3D4E619-41BB-4306-AB21-5421850A0A75}"/>
                  </a:ext>
                </a:extLst>
              </p:cNvPr>
              <p:cNvSpPr/>
              <p:nvPr/>
            </p:nvSpPr>
            <p:spPr>
              <a:xfrm>
                <a:off x="3549616" y="4359521"/>
                <a:ext cx="90814" cy="260632"/>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61F391FF-D22A-4A59-BC93-8FE73AEF9314}"/>
                  </a:ext>
                </a:extLst>
              </p:cNvPr>
              <p:cNvGrpSpPr/>
              <p:nvPr/>
            </p:nvGrpSpPr>
            <p:grpSpPr>
              <a:xfrm>
                <a:off x="3567582" y="6178022"/>
                <a:ext cx="1883287" cy="669637"/>
                <a:chOff x="3567582" y="6178022"/>
                <a:chExt cx="1883287" cy="669637"/>
              </a:xfrm>
            </p:grpSpPr>
            <p:sp>
              <p:nvSpPr>
                <p:cNvPr id="162" name="Rectangle 161">
                  <a:extLst>
                    <a:ext uri="{FF2B5EF4-FFF2-40B4-BE49-F238E27FC236}">
                      <a16:creationId xmlns:a16="http://schemas.microsoft.com/office/drawing/2014/main" id="{BDB6F3EF-343C-4C1E-9962-EDFC58A43E91}"/>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EA386113-37A8-45C9-8EF7-BDB363DCF8F8}"/>
                    </a:ext>
                  </a:extLst>
                </p:cNvPr>
                <p:cNvGrpSpPr/>
                <p:nvPr/>
              </p:nvGrpSpPr>
              <p:grpSpPr>
                <a:xfrm>
                  <a:off x="3567582" y="6225235"/>
                  <a:ext cx="1883287" cy="622424"/>
                  <a:chOff x="1083937" y="4627649"/>
                  <a:chExt cx="1883287" cy="622424"/>
                </a:xfrm>
              </p:grpSpPr>
              <p:grpSp>
                <p:nvGrpSpPr>
                  <p:cNvPr id="164" name="Group 163">
                    <a:extLst>
                      <a:ext uri="{FF2B5EF4-FFF2-40B4-BE49-F238E27FC236}">
                        <a16:creationId xmlns:a16="http://schemas.microsoft.com/office/drawing/2014/main" id="{306E7449-D43A-4425-A3A9-134CACAB072A}"/>
                      </a:ext>
                    </a:extLst>
                  </p:cNvPr>
                  <p:cNvGrpSpPr/>
                  <p:nvPr/>
                </p:nvGrpSpPr>
                <p:grpSpPr>
                  <a:xfrm>
                    <a:off x="2404694" y="4684172"/>
                    <a:ext cx="562530" cy="562530"/>
                    <a:chOff x="872197" y="3031795"/>
                    <a:chExt cx="562530" cy="562530"/>
                  </a:xfrm>
                </p:grpSpPr>
                <p:sp>
                  <p:nvSpPr>
                    <p:cNvPr id="182" name="Circle: Hollow 181">
                      <a:extLst>
                        <a:ext uri="{FF2B5EF4-FFF2-40B4-BE49-F238E27FC236}">
                          <a16:creationId xmlns:a16="http://schemas.microsoft.com/office/drawing/2014/main" id="{08E7F8FB-D073-4984-A9E6-8DB9783516DF}"/>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Oval 182">
                      <a:extLst>
                        <a:ext uri="{FF2B5EF4-FFF2-40B4-BE49-F238E27FC236}">
                          <a16:creationId xmlns:a16="http://schemas.microsoft.com/office/drawing/2014/main" id="{13CD3E99-8A0A-4A7E-8951-9E5D7628AAF6}"/>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FDE814D5-2B25-4147-9E91-C4628C15EBF7}"/>
                      </a:ext>
                    </a:extLst>
                  </p:cNvPr>
                  <p:cNvGrpSpPr/>
                  <p:nvPr/>
                </p:nvGrpSpPr>
                <p:grpSpPr>
                  <a:xfrm>
                    <a:off x="1083937" y="4687543"/>
                    <a:ext cx="562530" cy="562530"/>
                    <a:chOff x="872197" y="3031795"/>
                    <a:chExt cx="562530" cy="562530"/>
                  </a:xfrm>
                </p:grpSpPr>
                <p:sp>
                  <p:nvSpPr>
                    <p:cNvPr id="180" name="Circle: Hollow 179">
                      <a:extLst>
                        <a:ext uri="{FF2B5EF4-FFF2-40B4-BE49-F238E27FC236}">
                          <a16:creationId xmlns:a16="http://schemas.microsoft.com/office/drawing/2014/main" id="{CCA63F7E-FE92-4D36-A615-6E3AED48A4AA}"/>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1" name="Oval 180">
                      <a:extLst>
                        <a:ext uri="{FF2B5EF4-FFF2-40B4-BE49-F238E27FC236}">
                          <a16:creationId xmlns:a16="http://schemas.microsoft.com/office/drawing/2014/main" id="{2F38E728-0499-4B86-BE2B-3D533ED8754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Shape 165">
                    <a:extLst>
                      <a:ext uri="{FF2B5EF4-FFF2-40B4-BE49-F238E27FC236}">
                        <a16:creationId xmlns:a16="http://schemas.microsoft.com/office/drawing/2014/main" id="{A78D74C6-D384-4C14-895C-6C09B6406E6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Top Corners Rounded 166">
                    <a:extLst>
                      <a:ext uri="{FF2B5EF4-FFF2-40B4-BE49-F238E27FC236}">
                        <a16:creationId xmlns:a16="http://schemas.microsoft.com/office/drawing/2014/main" id="{65D6445A-667E-40C8-815D-3205BBA833F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Top Corners Rounded 167">
                    <a:extLst>
                      <a:ext uri="{FF2B5EF4-FFF2-40B4-BE49-F238E27FC236}">
                        <a16:creationId xmlns:a16="http://schemas.microsoft.com/office/drawing/2014/main" id="{0FE9D11F-6890-4797-AF85-EA9EA0A4174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9F7904F-907B-4C86-BAE5-BDAC38D18337}"/>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a:extLst>
                      <a:ext uri="{FF2B5EF4-FFF2-40B4-BE49-F238E27FC236}">
                        <a16:creationId xmlns:a16="http://schemas.microsoft.com/office/drawing/2014/main" id="{01E03002-AD18-45A4-A16D-F93EAF62B53B}"/>
                      </a:ext>
                    </a:extLst>
                  </p:cNvPr>
                  <p:cNvGrpSpPr/>
                  <p:nvPr/>
                </p:nvGrpSpPr>
                <p:grpSpPr>
                  <a:xfrm>
                    <a:off x="1823553" y="4702112"/>
                    <a:ext cx="173664" cy="305465"/>
                    <a:chOff x="1923011" y="5286487"/>
                    <a:chExt cx="173664" cy="305465"/>
                  </a:xfrm>
                </p:grpSpPr>
                <p:sp>
                  <p:nvSpPr>
                    <p:cNvPr id="176" name="Rectangle: Rounded Corners 175">
                      <a:extLst>
                        <a:ext uri="{FF2B5EF4-FFF2-40B4-BE49-F238E27FC236}">
                          <a16:creationId xmlns:a16="http://schemas.microsoft.com/office/drawing/2014/main" id="{CC04F6EE-3A38-4F7E-84DA-3BBC575E1282}"/>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7B9C486D-7F75-4976-B91C-64BD9AA38694}"/>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Rounded Corners 177">
                      <a:extLst>
                        <a:ext uri="{FF2B5EF4-FFF2-40B4-BE49-F238E27FC236}">
                          <a16:creationId xmlns:a16="http://schemas.microsoft.com/office/drawing/2014/main" id="{46624345-864F-4DFC-8B75-E4C81003E909}"/>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Rounded Corners 178">
                      <a:extLst>
                        <a:ext uri="{FF2B5EF4-FFF2-40B4-BE49-F238E27FC236}">
                          <a16:creationId xmlns:a16="http://schemas.microsoft.com/office/drawing/2014/main" id="{4BB81D7C-10A0-4D3E-A46D-5F9B8091D045}"/>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2C3E4B5-1BDE-4B11-B14A-25EECFD7FA9B}"/>
                      </a:ext>
                    </a:extLst>
                  </p:cNvPr>
                  <p:cNvGrpSpPr/>
                  <p:nvPr/>
                </p:nvGrpSpPr>
                <p:grpSpPr>
                  <a:xfrm>
                    <a:off x="2096675" y="4714839"/>
                    <a:ext cx="173664" cy="305465"/>
                    <a:chOff x="1923011" y="5286487"/>
                    <a:chExt cx="173664" cy="305465"/>
                  </a:xfrm>
                </p:grpSpPr>
                <p:sp>
                  <p:nvSpPr>
                    <p:cNvPr id="172" name="Rectangle: Rounded Corners 171">
                      <a:extLst>
                        <a:ext uri="{FF2B5EF4-FFF2-40B4-BE49-F238E27FC236}">
                          <a16:creationId xmlns:a16="http://schemas.microsoft.com/office/drawing/2014/main" id="{D07826FA-1E88-4457-AFAB-1C8C9FF5520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Rounded Corners 172">
                      <a:extLst>
                        <a:ext uri="{FF2B5EF4-FFF2-40B4-BE49-F238E27FC236}">
                          <a16:creationId xmlns:a16="http://schemas.microsoft.com/office/drawing/2014/main" id="{0742840A-ACD6-4403-8D39-8C930593869C}"/>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Rounded Corners 173">
                      <a:extLst>
                        <a:ext uri="{FF2B5EF4-FFF2-40B4-BE49-F238E27FC236}">
                          <a16:creationId xmlns:a16="http://schemas.microsoft.com/office/drawing/2014/main" id="{86D4A83D-D9C0-4A16-A273-BE4A790B05A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Rounded Corners 174">
                      <a:extLst>
                        <a:ext uri="{FF2B5EF4-FFF2-40B4-BE49-F238E27FC236}">
                          <a16:creationId xmlns:a16="http://schemas.microsoft.com/office/drawing/2014/main" id="{52488D8F-C505-40DF-97D0-45A359A6AC46}"/>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8" name="Group 127">
                <a:extLst>
                  <a:ext uri="{FF2B5EF4-FFF2-40B4-BE49-F238E27FC236}">
                    <a16:creationId xmlns:a16="http://schemas.microsoft.com/office/drawing/2014/main" id="{B2FCE8B1-53D7-434C-A36B-203080D560DB}"/>
                  </a:ext>
                </a:extLst>
              </p:cNvPr>
              <p:cNvGrpSpPr/>
              <p:nvPr/>
            </p:nvGrpSpPr>
            <p:grpSpPr>
              <a:xfrm>
                <a:off x="7289700" y="6185562"/>
                <a:ext cx="1883287" cy="669637"/>
                <a:chOff x="3567582" y="6178022"/>
                <a:chExt cx="1883287" cy="669637"/>
              </a:xfrm>
            </p:grpSpPr>
            <p:sp>
              <p:nvSpPr>
                <p:cNvPr id="140" name="Rectangle 139">
                  <a:extLst>
                    <a:ext uri="{FF2B5EF4-FFF2-40B4-BE49-F238E27FC236}">
                      <a16:creationId xmlns:a16="http://schemas.microsoft.com/office/drawing/2014/main" id="{A20E6576-93D9-446B-8AB3-1F335464A1B8}"/>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10391BDE-F43D-47DE-BFEE-D5085CD5D6FB}"/>
                    </a:ext>
                  </a:extLst>
                </p:cNvPr>
                <p:cNvGrpSpPr/>
                <p:nvPr/>
              </p:nvGrpSpPr>
              <p:grpSpPr>
                <a:xfrm>
                  <a:off x="3567582" y="6225235"/>
                  <a:ext cx="1883287" cy="622424"/>
                  <a:chOff x="1083937" y="4627649"/>
                  <a:chExt cx="1883287" cy="622424"/>
                </a:xfrm>
              </p:grpSpPr>
              <p:grpSp>
                <p:nvGrpSpPr>
                  <p:cNvPr id="142" name="Group 141">
                    <a:extLst>
                      <a:ext uri="{FF2B5EF4-FFF2-40B4-BE49-F238E27FC236}">
                        <a16:creationId xmlns:a16="http://schemas.microsoft.com/office/drawing/2014/main" id="{1883956F-72D0-4782-9DC9-A5AAF7D65ECA}"/>
                      </a:ext>
                    </a:extLst>
                  </p:cNvPr>
                  <p:cNvGrpSpPr/>
                  <p:nvPr/>
                </p:nvGrpSpPr>
                <p:grpSpPr>
                  <a:xfrm>
                    <a:off x="2404694" y="4684172"/>
                    <a:ext cx="562530" cy="562530"/>
                    <a:chOff x="872197" y="3031795"/>
                    <a:chExt cx="562530" cy="562530"/>
                  </a:xfrm>
                </p:grpSpPr>
                <p:sp>
                  <p:nvSpPr>
                    <p:cNvPr id="160" name="Circle: Hollow 159">
                      <a:extLst>
                        <a:ext uri="{FF2B5EF4-FFF2-40B4-BE49-F238E27FC236}">
                          <a16:creationId xmlns:a16="http://schemas.microsoft.com/office/drawing/2014/main" id="{8E34CB06-93CC-48F7-8319-30A5979794A7}"/>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Oval 160">
                      <a:extLst>
                        <a:ext uri="{FF2B5EF4-FFF2-40B4-BE49-F238E27FC236}">
                          <a16:creationId xmlns:a16="http://schemas.microsoft.com/office/drawing/2014/main" id="{89E98DDC-36AA-4B6B-9C56-94850D82BE0F}"/>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D1249408-3254-4FCE-9CFB-1AB1D11EA4D0}"/>
                      </a:ext>
                    </a:extLst>
                  </p:cNvPr>
                  <p:cNvGrpSpPr/>
                  <p:nvPr/>
                </p:nvGrpSpPr>
                <p:grpSpPr>
                  <a:xfrm>
                    <a:off x="1083937" y="4687543"/>
                    <a:ext cx="562530" cy="562530"/>
                    <a:chOff x="872197" y="3031795"/>
                    <a:chExt cx="562530" cy="562530"/>
                  </a:xfrm>
                </p:grpSpPr>
                <p:sp>
                  <p:nvSpPr>
                    <p:cNvPr id="158" name="Circle: Hollow 157">
                      <a:extLst>
                        <a:ext uri="{FF2B5EF4-FFF2-40B4-BE49-F238E27FC236}">
                          <a16:creationId xmlns:a16="http://schemas.microsoft.com/office/drawing/2014/main" id="{F23959FF-E179-4F47-A0AD-E978B8797BC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58">
                      <a:extLst>
                        <a:ext uri="{FF2B5EF4-FFF2-40B4-BE49-F238E27FC236}">
                          <a16:creationId xmlns:a16="http://schemas.microsoft.com/office/drawing/2014/main" id="{0D2821C7-56A3-4FC2-8A59-CCEA338B519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Shape 143">
                    <a:extLst>
                      <a:ext uri="{FF2B5EF4-FFF2-40B4-BE49-F238E27FC236}">
                        <a16:creationId xmlns:a16="http://schemas.microsoft.com/office/drawing/2014/main" id="{69E15DA7-8DBE-4ECE-B304-04F4D1843D8B}"/>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Top Corners Rounded 144">
                    <a:extLst>
                      <a:ext uri="{FF2B5EF4-FFF2-40B4-BE49-F238E27FC236}">
                        <a16:creationId xmlns:a16="http://schemas.microsoft.com/office/drawing/2014/main" id="{F495001B-B30F-4A87-808A-FDA13445ADE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Top Corners Rounded 145">
                    <a:extLst>
                      <a:ext uri="{FF2B5EF4-FFF2-40B4-BE49-F238E27FC236}">
                        <a16:creationId xmlns:a16="http://schemas.microsoft.com/office/drawing/2014/main" id="{3B93BD8D-A2CA-45A9-AD2B-A22FE110BCDA}"/>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0E9486D3-F23B-4C3A-85C3-D2898BDB77B2}"/>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0FE3987D-48F6-4F89-82C0-961EF70AF472}"/>
                      </a:ext>
                    </a:extLst>
                  </p:cNvPr>
                  <p:cNvGrpSpPr/>
                  <p:nvPr/>
                </p:nvGrpSpPr>
                <p:grpSpPr>
                  <a:xfrm>
                    <a:off x="1823553" y="4702112"/>
                    <a:ext cx="173664" cy="305465"/>
                    <a:chOff x="1923011" y="5286487"/>
                    <a:chExt cx="173664" cy="305465"/>
                  </a:xfrm>
                </p:grpSpPr>
                <p:sp>
                  <p:nvSpPr>
                    <p:cNvPr id="154" name="Rectangle: Rounded Corners 153">
                      <a:extLst>
                        <a:ext uri="{FF2B5EF4-FFF2-40B4-BE49-F238E27FC236}">
                          <a16:creationId xmlns:a16="http://schemas.microsoft.com/office/drawing/2014/main" id="{1D384821-926E-4E35-A6F3-270FA7B4F29B}"/>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28C94D3D-C756-4177-916E-07037B2A5E41}"/>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Rounded Corners 155">
                      <a:extLst>
                        <a:ext uri="{FF2B5EF4-FFF2-40B4-BE49-F238E27FC236}">
                          <a16:creationId xmlns:a16="http://schemas.microsoft.com/office/drawing/2014/main" id="{BABF3547-B99E-44DA-8325-778A1D66E8E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9AAE8C86-9C2E-43A1-BF3C-F7E66530B070}"/>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2ABA9F4-2B76-4C10-8DDE-F9CAB6C3B7D8}"/>
                      </a:ext>
                    </a:extLst>
                  </p:cNvPr>
                  <p:cNvGrpSpPr/>
                  <p:nvPr/>
                </p:nvGrpSpPr>
                <p:grpSpPr>
                  <a:xfrm>
                    <a:off x="2096675" y="4714839"/>
                    <a:ext cx="173664" cy="305465"/>
                    <a:chOff x="1923011" y="5286487"/>
                    <a:chExt cx="173664" cy="305465"/>
                  </a:xfrm>
                </p:grpSpPr>
                <p:sp>
                  <p:nvSpPr>
                    <p:cNvPr id="150" name="Rectangle: Rounded Corners 149">
                      <a:extLst>
                        <a:ext uri="{FF2B5EF4-FFF2-40B4-BE49-F238E27FC236}">
                          <a16:creationId xmlns:a16="http://schemas.microsoft.com/office/drawing/2014/main" id="{0A801442-FFD2-4FFC-92B7-13C11A8947C5}"/>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Rounded Corners 150">
                      <a:extLst>
                        <a:ext uri="{FF2B5EF4-FFF2-40B4-BE49-F238E27FC236}">
                          <a16:creationId xmlns:a16="http://schemas.microsoft.com/office/drawing/2014/main" id="{31020DA3-BF60-4F0C-834F-45C34024FC8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151">
                      <a:extLst>
                        <a:ext uri="{FF2B5EF4-FFF2-40B4-BE49-F238E27FC236}">
                          <a16:creationId xmlns:a16="http://schemas.microsoft.com/office/drawing/2014/main" id="{8862A3B8-770F-4263-A0D2-D6D21BB5F24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420F0937-358E-48A7-BAC4-70965012F91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9" name="Rectangle 128">
                <a:extLst>
                  <a:ext uri="{FF2B5EF4-FFF2-40B4-BE49-F238E27FC236}">
                    <a16:creationId xmlns:a16="http://schemas.microsoft.com/office/drawing/2014/main" id="{E5F7CE34-6B04-4871-BE98-6A521BC89F13}"/>
                  </a:ext>
                </a:extLst>
              </p:cNvPr>
              <p:cNvSpPr/>
              <p:nvPr/>
            </p:nvSpPr>
            <p:spPr>
              <a:xfrm>
                <a:off x="5717795" y="6131792"/>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75F8658F-8D74-496B-B89B-21B2A98C848B}"/>
                  </a:ext>
                </a:extLst>
              </p:cNvPr>
              <p:cNvGrpSpPr/>
              <p:nvPr/>
            </p:nvGrpSpPr>
            <p:grpSpPr>
              <a:xfrm>
                <a:off x="2945383" y="5604167"/>
                <a:ext cx="475790" cy="1075846"/>
                <a:chOff x="2945383" y="5604167"/>
                <a:chExt cx="475790" cy="1075846"/>
              </a:xfrm>
            </p:grpSpPr>
            <p:sp>
              <p:nvSpPr>
                <p:cNvPr id="136" name="Rectangle 135">
                  <a:extLst>
                    <a:ext uri="{FF2B5EF4-FFF2-40B4-BE49-F238E27FC236}">
                      <a16:creationId xmlns:a16="http://schemas.microsoft.com/office/drawing/2014/main" id="{BE838215-61EC-415D-BF62-F90E2B83A594}"/>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B87280E-8594-4BD6-B6AD-3F4014DBFFC9}"/>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618B24CB-CDF2-49E5-B2AF-275CC4DDB1C2}"/>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rapezoid 138">
                  <a:extLst>
                    <a:ext uri="{FF2B5EF4-FFF2-40B4-BE49-F238E27FC236}">
                      <a16:creationId xmlns:a16="http://schemas.microsoft.com/office/drawing/2014/main" id="{1A13BDF7-6135-4D96-9422-4E35B8FB709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AE8D79AB-CC11-4C02-8A9C-2CD03F04FDF7}"/>
                  </a:ext>
                </a:extLst>
              </p:cNvPr>
              <p:cNvGrpSpPr/>
              <p:nvPr/>
            </p:nvGrpSpPr>
            <p:grpSpPr>
              <a:xfrm flipH="1">
                <a:off x="9239228" y="5612054"/>
                <a:ext cx="475790" cy="1075846"/>
                <a:chOff x="2945383" y="5604167"/>
                <a:chExt cx="475790" cy="1075846"/>
              </a:xfrm>
            </p:grpSpPr>
            <p:sp>
              <p:nvSpPr>
                <p:cNvPr id="132" name="Rectangle 131">
                  <a:extLst>
                    <a:ext uri="{FF2B5EF4-FFF2-40B4-BE49-F238E27FC236}">
                      <a16:creationId xmlns:a16="http://schemas.microsoft.com/office/drawing/2014/main" id="{F45EDEEF-1309-4F72-ACFB-D9AB9EF88AD0}"/>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477D6F71-80F6-4DBD-A9C2-DD01D46D2FEE}"/>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E77A98B1-FC92-44DE-8305-A61F3F6706EB}"/>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a:extLst>
                    <a:ext uri="{FF2B5EF4-FFF2-40B4-BE49-F238E27FC236}">
                      <a16:creationId xmlns:a16="http://schemas.microsoft.com/office/drawing/2014/main" id="{31EC09C8-EC13-4ABD-B6C8-BA2F75ACE102}"/>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223">
              <a:extLst>
                <a:ext uri="{FF2B5EF4-FFF2-40B4-BE49-F238E27FC236}">
                  <a16:creationId xmlns:a16="http://schemas.microsoft.com/office/drawing/2014/main" id="{CE0B34E9-6E61-4AD2-9664-AE9D4B4569EB}"/>
                </a:ext>
              </a:extLst>
            </p:cNvPr>
            <p:cNvGrpSpPr/>
            <p:nvPr/>
          </p:nvGrpSpPr>
          <p:grpSpPr>
            <a:xfrm>
              <a:off x="12170544" y="3552847"/>
              <a:ext cx="2409424" cy="346534"/>
              <a:chOff x="7551957" y="3337076"/>
              <a:chExt cx="6769635" cy="973639"/>
            </a:xfrm>
          </p:grpSpPr>
          <p:sp>
            <p:nvSpPr>
              <p:cNvPr id="225" name="Rectangle 224">
                <a:extLst>
                  <a:ext uri="{FF2B5EF4-FFF2-40B4-BE49-F238E27FC236}">
                    <a16:creationId xmlns:a16="http://schemas.microsoft.com/office/drawing/2014/main" id="{DECF6CD6-3A3C-4226-8039-3E6001337D48}"/>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0C31F77F-E95D-4685-834F-7F007AB2E22A}"/>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226">
                <a:extLst>
                  <a:ext uri="{FF2B5EF4-FFF2-40B4-BE49-F238E27FC236}">
                    <a16:creationId xmlns:a16="http://schemas.microsoft.com/office/drawing/2014/main" id="{E5E18AB8-845F-4187-A449-B14F9F88FBD4}"/>
                  </a:ext>
                </a:extLst>
              </p:cNvPr>
              <p:cNvGrpSpPr/>
              <p:nvPr/>
            </p:nvGrpSpPr>
            <p:grpSpPr>
              <a:xfrm>
                <a:off x="8174156" y="3633538"/>
                <a:ext cx="1883287" cy="669637"/>
                <a:chOff x="3567582" y="6178022"/>
                <a:chExt cx="1883287" cy="669637"/>
              </a:xfrm>
            </p:grpSpPr>
            <p:sp>
              <p:nvSpPr>
                <p:cNvPr id="260" name="Rectangle 259">
                  <a:extLst>
                    <a:ext uri="{FF2B5EF4-FFF2-40B4-BE49-F238E27FC236}">
                      <a16:creationId xmlns:a16="http://schemas.microsoft.com/office/drawing/2014/main" id="{8E87FBDD-34C8-40B7-98E2-B87B4519D215}"/>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F84E404E-7802-47D4-94DB-CF11F6F7F720}"/>
                    </a:ext>
                  </a:extLst>
                </p:cNvPr>
                <p:cNvGrpSpPr/>
                <p:nvPr/>
              </p:nvGrpSpPr>
              <p:grpSpPr>
                <a:xfrm>
                  <a:off x="3567582" y="6225235"/>
                  <a:ext cx="1883287" cy="622424"/>
                  <a:chOff x="1083937" y="4627649"/>
                  <a:chExt cx="1883287" cy="622424"/>
                </a:xfrm>
              </p:grpSpPr>
              <p:grpSp>
                <p:nvGrpSpPr>
                  <p:cNvPr id="262" name="Group 261">
                    <a:extLst>
                      <a:ext uri="{FF2B5EF4-FFF2-40B4-BE49-F238E27FC236}">
                        <a16:creationId xmlns:a16="http://schemas.microsoft.com/office/drawing/2014/main" id="{C0FC6994-45FF-4F19-B3CC-249BD3AE862B}"/>
                      </a:ext>
                    </a:extLst>
                  </p:cNvPr>
                  <p:cNvGrpSpPr/>
                  <p:nvPr/>
                </p:nvGrpSpPr>
                <p:grpSpPr>
                  <a:xfrm>
                    <a:off x="2404694" y="4684172"/>
                    <a:ext cx="562530" cy="562530"/>
                    <a:chOff x="872197" y="3031795"/>
                    <a:chExt cx="562530" cy="562530"/>
                  </a:xfrm>
                </p:grpSpPr>
                <p:sp>
                  <p:nvSpPr>
                    <p:cNvPr id="280" name="Circle: Hollow 279">
                      <a:extLst>
                        <a:ext uri="{FF2B5EF4-FFF2-40B4-BE49-F238E27FC236}">
                          <a16:creationId xmlns:a16="http://schemas.microsoft.com/office/drawing/2014/main" id="{17240DC6-CD2D-4619-8B64-CCA3F227734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Oval 280">
                      <a:extLst>
                        <a:ext uri="{FF2B5EF4-FFF2-40B4-BE49-F238E27FC236}">
                          <a16:creationId xmlns:a16="http://schemas.microsoft.com/office/drawing/2014/main" id="{DD42277C-88CC-45B3-8AC4-8998DEEE844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FD3140BA-3238-4F17-871A-F3B9C3DAB9BD}"/>
                      </a:ext>
                    </a:extLst>
                  </p:cNvPr>
                  <p:cNvGrpSpPr/>
                  <p:nvPr/>
                </p:nvGrpSpPr>
                <p:grpSpPr>
                  <a:xfrm>
                    <a:off x="1083937" y="4687543"/>
                    <a:ext cx="562530" cy="562530"/>
                    <a:chOff x="872197" y="3031795"/>
                    <a:chExt cx="562530" cy="562530"/>
                  </a:xfrm>
                </p:grpSpPr>
                <p:sp>
                  <p:nvSpPr>
                    <p:cNvPr id="278" name="Circle: Hollow 277">
                      <a:extLst>
                        <a:ext uri="{FF2B5EF4-FFF2-40B4-BE49-F238E27FC236}">
                          <a16:creationId xmlns:a16="http://schemas.microsoft.com/office/drawing/2014/main" id="{BA89EC7C-530B-4BE0-909E-33EFB4FD823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9" name="Oval 278">
                      <a:extLst>
                        <a:ext uri="{FF2B5EF4-FFF2-40B4-BE49-F238E27FC236}">
                          <a16:creationId xmlns:a16="http://schemas.microsoft.com/office/drawing/2014/main" id="{8C8D57F4-FE06-4180-91A2-5DECF331650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4" name="Freeform: Shape 263">
                    <a:extLst>
                      <a:ext uri="{FF2B5EF4-FFF2-40B4-BE49-F238E27FC236}">
                        <a16:creationId xmlns:a16="http://schemas.microsoft.com/office/drawing/2014/main" id="{FA04BC57-72A9-432F-A1AF-4A6B1C94DB0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Top Corners Rounded 264">
                    <a:extLst>
                      <a:ext uri="{FF2B5EF4-FFF2-40B4-BE49-F238E27FC236}">
                        <a16:creationId xmlns:a16="http://schemas.microsoft.com/office/drawing/2014/main" id="{A3AE322D-58B4-45F8-9BCB-326AA42A2867}"/>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Top Corners Rounded 265">
                    <a:extLst>
                      <a:ext uri="{FF2B5EF4-FFF2-40B4-BE49-F238E27FC236}">
                        <a16:creationId xmlns:a16="http://schemas.microsoft.com/office/drawing/2014/main" id="{11DE7F3B-CE4A-4BD8-97D1-AE9FBE0BFC9E}"/>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5BE1D774-FD6D-4DD5-BEB8-BB7DC7372085}"/>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267">
                    <a:extLst>
                      <a:ext uri="{FF2B5EF4-FFF2-40B4-BE49-F238E27FC236}">
                        <a16:creationId xmlns:a16="http://schemas.microsoft.com/office/drawing/2014/main" id="{0EA5EB20-2CFD-4299-A1A3-294CC979F6DC}"/>
                      </a:ext>
                    </a:extLst>
                  </p:cNvPr>
                  <p:cNvGrpSpPr/>
                  <p:nvPr/>
                </p:nvGrpSpPr>
                <p:grpSpPr>
                  <a:xfrm>
                    <a:off x="1823553" y="4702112"/>
                    <a:ext cx="173664" cy="305465"/>
                    <a:chOff x="1923011" y="5286487"/>
                    <a:chExt cx="173664" cy="305465"/>
                  </a:xfrm>
                </p:grpSpPr>
                <p:sp>
                  <p:nvSpPr>
                    <p:cNvPr id="274" name="Rectangle: Rounded Corners 273">
                      <a:extLst>
                        <a:ext uri="{FF2B5EF4-FFF2-40B4-BE49-F238E27FC236}">
                          <a16:creationId xmlns:a16="http://schemas.microsoft.com/office/drawing/2014/main" id="{50B728E3-17A1-4C3F-A6EE-A70E6E5AE37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Rounded Corners 274">
                      <a:extLst>
                        <a:ext uri="{FF2B5EF4-FFF2-40B4-BE49-F238E27FC236}">
                          <a16:creationId xmlns:a16="http://schemas.microsoft.com/office/drawing/2014/main" id="{2CAD7412-913D-4241-88D4-B20BDCC1361F}"/>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Rounded Corners 275">
                      <a:extLst>
                        <a:ext uri="{FF2B5EF4-FFF2-40B4-BE49-F238E27FC236}">
                          <a16:creationId xmlns:a16="http://schemas.microsoft.com/office/drawing/2014/main" id="{C5DC4306-4BDB-4FED-9444-078C69E8D39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Rounded Corners 276">
                      <a:extLst>
                        <a:ext uri="{FF2B5EF4-FFF2-40B4-BE49-F238E27FC236}">
                          <a16:creationId xmlns:a16="http://schemas.microsoft.com/office/drawing/2014/main" id="{2EA328E8-F680-4753-9FB4-B2585E1D9EE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268">
                    <a:extLst>
                      <a:ext uri="{FF2B5EF4-FFF2-40B4-BE49-F238E27FC236}">
                        <a16:creationId xmlns:a16="http://schemas.microsoft.com/office/drawing/2014/main" id="{12434C9D-06D1-4596-8B30-0390235DDBB6}"/>
                      </a:ext>
                    </a:extLst>
                  </p:cNvPr>
                  <p:cNvGrpSpPr/>
                  <p:nvPr/>
                </p:nvGrpSpPr>
                <p:grpSpPr>
                  <a:xfrm>
                    <a:off x="2096675" y="4714839"/>
                    <a:ext cx="173664" cy="305465"/>
                    <a:chOff x="1923011" y="5286487"/>
                    <a:chExt cx="173664" cy="305465"/>
                  </a:xfrm>
                </p:grpSpPr>
                <p:sp>
                  <p:nvSpPr>
                    <p:cNvPr id="270" name="Rectangle: Rounded Corners 269">
                      <a:extLst>
                        <a:ext uri="{FF2B5EF4-FFF2-40B4-BE49-F238E27FC236}">
                          <a16:creationId xmlns:a16="http://schemas.microsoft.com/office/drawing/2014/main" id="{36F43177-1770-4A6F-A2CB-860DF41A8701}"/>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Rounded Corners 270">
                      <a:extLst>
                        <a:ext uri="{FF2B5EF4-FFF2-40B4-BE49-F238E27FC236}">
                          <a16:creationId xmlns:a16="http://schemas.microsoft.com/office/drawing/2014/main" id="{0D48BD11-7FF8-4E7C-AF1E-733A54836F4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Rounded Corners 271">
                      <a:extLst>
                        <a:ext uri="{FF2B5EF4-FFF2-40B4-BE49-F238E27FC236}">
                          <a16:creationId xmlns:a16="http://schemas.microsoft.com/office/drawing/2014/main" id="{18613431-8441-4885-B858-00B04199C48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Rounded Corners 272">
                      <a:extLst>
                        <a:ext uri="{FF2B5EF4-FFF2-40B4-BE49-F238E27FC236}">
                          <a16:creationId xmlns:a16="http://schemas.microsoft.com/office/drawing/2014/main" id="{E9F46078-E0C1-45E5-A764-089C5DDB45B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227">
                <a:extLst>
                  <a:ext uri="{FF2B5EF4-FFF2-40B4-BE49-F238E27FC236}">
                    <a16:creationId xmlns:a16="http://schemas.microsoft.com/office/drawing/2014/main" id="{0BA21BC6-29C3-47FE-855E-0F71BAEDD00B}"/>
                  </a:ext>
                </a:extLst>
              </p:cNvPr>
              <p:cNvGrpSpPr/>
              <p:nvPr/>
            </p:nvGrpSpPr>
            <p:grpSpPr>
              <a:xfrm>
                <a:off x="11896274" y="3641078"/>
                <a:ext cx="1883287" cy="669637"/>
                <a:chOff x="3567582" y="6178022"/>
                <a:chExt cx="1883287" cy="669637"/>
              </a:xfrm>
            </p:grpSpPr>
            <p:sp>
              <p:nvSpPr>
                <p:cNvPr id="238" name="Rectangle 237">
                  <a:extLst>
                    <a:ext uri="{FF2B5EF4-FFF2-40B4-BE49-F238E27FC236}">
                      <a16:creationId xmlns:a16="http://schemas.microsoft.com/office/drawing/2014/main" id="{C0552170-808C-4600-826F-C07B33598F50}"/>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8D114E0E-F0F7-4431-AD9D-FD68616B92CB}"/>
                    </a:ext>
                  </a:extLst>
                </p:cNvPr>
                <p:cNvGrpSpPr/>
                <p:nvPr/>
              </p:nvGrpSpPr>
              <p:grpSpPr>
                <a:xfrm>
                  <a:off x="3567582" y="6225235"/>
                  <a:ext cx="1883287" cy="622424"/>
                  <a:chOff x="1083937" y="4627649"/>
                  <a:chExt cx="1883287" cy="622424"/>
                </a:xfrm>
              </p:grpSpPr>
              <p:grpSp>
                <p:nvGrpSpPr>
                  <p:cNvPr id="240" name="Group 239">
                    <a:extLst>
                      <a:ext uri="{FF2B5EF4-FFF2-40B4-BE49-F238E27FC236}">
                        <a16:creationId xmlns:a16="http://schemas.microsoft.com/office/drawing/2014/main" id="{7A066733-6392-4B79-95AA-5AD5BDDEDA2D}"/>
                      </a:ext>
                    </a:extLst>
                  </p:cNvPr>
                  <p:cNvGrpSpPr/>
                  <p:nvPr/>
                </p:nvGrpSpPr>
                <p:grpSpPr>
                  <a:xfrm>
                    <a:off x="2404694" y="4684172"/>
                    <a:ext cx="562530" cy="562530"/>
                    <a:chOff x="872197" y="3031795"/>
                    <a:chExt cx="562530" cy="562530"/>
                  </a:xfrm>
                </p:grpSpPr>
                <p:sp>
                  <p:nvSpPr>
                    <p:cNvPr id="258" name="Circle: Hollow 257">
                      <a:extLst>
                        <a:ext uri="{FF2B5EF4-FFF2-40B4-BE49-F238E27FC236}">
                          <a16:creationId xmlns:a16="http://schemas.microsoft.com/office/drawing/2014/main" id="{0D3D2E19-2A9F-486A-9E5D-298BB10F1325}"/>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9" name="Oval 258">
                      <a:extLst>
                        <a:ext uri="{FF2B5EF4-FFF2-40B4-BE49-F238E27FC236}">
                          <a16:creationId xmlns:a16="http://schemas.microsoft.com/office/drawing/2014/main" id="{179C176D-A3A2-45A1-90E8-6FAA3BC3D12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F5B923EE-C636-4311-98AF-259518D793F7}"/>
                      </a:ext>
                    </a:extLst>
                  </p:cNvPr>
                  <p:cNvGrpSpPr/>
                  <p:nvPr/>
                </p:nvGrpSpPr>
                <p:grpSpPr>
                  <a:xfrm>
                    <a:off x="1083937" y="4687543"/>
                    <a:ext cx="562530" cy="562530"/>
                    <a:chOff x="872197" y="3031795"/>
                    <a:chExt cx="562530" cy="562530"/>
                  </a:xfrm>
                </p:grpSpPr>
                <p:sp>
                  <p:nvSpPr>
                    <p:cNvPr id="256" name="Circle: Hollow 255">
                      <a:extLst>
                        <a:ext uri="{FF2B5EF4-FFF2-40B4-BE49-F238E27FC236}">
                          <a16:creationId xmlns:a16="http://schemas.microsoft.com/office/drawing/2014/main" id="{FC4B01E3-0101-4379-94F0-067CCAED171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7" name="Oval 256">
                      <a:extLst>
                        <a:ext uri="{FF2B5EF4-FFF2-40B4-BE49-F238E27FC236}">
                          <a16:creationId xmlns:a16="http://schemas.microsoft.com/office/drawing/2014/main" id="{6B13D8D8-D3DF-4E55-B140-EDAD5E79C47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Freeform: Shape 241">
                    <a:extLst>
                      <a:ext uri="{FF2B5EF4-FFF2-40B4-BE49-F238E27FC236}">
                        <a16:creationId xmlns:a16="http://schemas.microsoft.com/office/drawing/2014/main" id="{BBF7F594-CC10-4284-A9F7-3003330FB53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Top Corners Rounded 242">
                    <a:extLst>
                      <a:ext uri="{FF2B5EF4-FFF2-40B4-BE49-F238E27FC236}">
                        <a16:creationId xmlns:a16="http://schemas.microsoft.com/office/drawing/2014/main" id="{8AB541A5-DCB9-45D6-8E1B-A0C622C4FA8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Top Corners Rounded 243">
                    <a:extLst>
                      <a:ext uri="{FF2B5EF4-FFF2-40B4-BE49-F238E27FC236}">
                        <a16:creationId xmlns:a16="http://schemas.microsoft.com/office/drawing/2014/main" id="{B0431277-F207-4B6F-A234-97303B9A481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7FEC4A70-7777-46D0-8959-D712A19FC173}"/>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 name="Group 245">
                    <a:extLst>
                      <a:ext uri="{FF2B5EF4-FFF2-40B4-BE49-F238E27FC236}">
                        <a16:creationId xmlns:a16="http://schemas.microsoft.com/office/drawing/2014/main" id="{F4ECB570-CF5E-4A32-839D-09548E8B0272}"/>
                      </a:ext>
                    </a:extLst>
                  </p:cNvPr>
                  <p:cNvGrpSpPr/>
                  <p:nvPr/>
                </p:nvGrpSpPr>
                <p:grpSpPr>
                  <a:xfrm>
                    <a:off x="1823553" y="4702112"/>
                    <a:ext cx="173664" cy="305465"/>
                    <a:chOff x="1923011" y="5286487"/>
                    <a:chExt cx="173664" cy="305465"/>
                  </a:xfrm>
                </p:grpSpPr>
                <p:sp>
                  <p:nvSpPr>
                    <p:cNvPr id="252" name="Rectangle: Rounded Corners 251">
                      <a:extLst>
                        <a:ext uri="{FF2B5EF4-FFF2-40B4-BE49-F238E27FC236}">
                          <a16:creationId xmlns:a16="http://schemas.microsoft.com/office/drawing/2014/main" id="{BB0382AB-5159-4D92-A967-2C01D0531D30}"/>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Rounded Corners 252">
                      <a:extLst>
                        <a:ext uri="{FF2B5EF4-FFF2-40B4-BE49-F238E27FC236}">
                          <a16:creationId xmlns:a16="http://schemas.microsoft.com/office/drawing/2014/main" id="{C0AD2198-8807-4D80-89CD-499A4A883C2B}"/>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Rounded Corners 253">
                      <a:extLst>
                        <a:ext uri="{FF2B5EF4-FFF2-40B4-BE49-F238E27FC236}">
                          <a16:creationId xmlns:a16="http://schemas.microsoft.com/office/drawing/2014/main" id="{8B074077-F973-415C-BA31-42ACE9762C5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Rounded Corners 254">
                      <a:extLst>
                        <a:ext uri="{FF2B5EF4-FFF2-40B4-BE49-F238E27FC236}">
                          <a16:creationId xmlns:a16="http://schemas.microsoft.com/office/drawing/2014/main" id="{CDA95738-2B4F-4D4D-B76F-2C38A18413CB}"/>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5D5C2DF0-A031-43C0-A905-F4DCB9BE3B43}"/>
                      </a:ext>
                    </a:extLst>
                  </p:cNvPr>
                  <p:cNvGrpSpPr/>
                  <p:nvPr/>
                </p:nvGrpSpPr>
                <p:grpSpPr>
                  <a:xfrm>
                    <a:off x="2096675" y="4714839"/>
                    <a:ext cx="173664" cy="305465"/>
                    <a:chOff x="1923011" y="5286487"/>
                    <a:chExt cx="173664" cy="305465"/>
                  </a:xfrm>
                </p:grpSpPr>
                <p:sp>
                  <p:nvSpPr>
                    <p:cNvPr id="248" name="Rectangle: Rounded Corners 247">
                      <a:extLst>
                        <a:ext uri="{FF2B5EF4-FFF2-40B4-BE49-F238E27FC236}">
                          <a16:creationId xmlns:a16="http://schemas.microsoft.com/office/drawing/2014/main" id="{617E6A13-BC99-49B3-9959-227984F7911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Rounded Corners 248">
                      <a:extLst>
                        <a:ext uri="{FF2B5EF4-FFF2-40B4-BE49-F238E27FC236}">
                          <a16:creationId xmlns:a16="http://schemas.microsoft.com/office/drawing/2014/main" id="{82A25FB6-C3D9-4430-ADB2-8B5D88584E19}"/>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Rounded Corners 249">
                      <a:extLst>
                        <a:ext uri="{FF2B5EF4-FFF2-40B4-BE49-F238E27FC236}">
                          <a16:creationId xmlns:a16="http://schemas.microsoft.com/office/drawing/2014/main" id="{8E7F6571-8CA1-4AAB-B8F7-0FD61A83DB0D}"/>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Rounded Corners 250">
                      <a:extLst>
                        <a:ext uri="{FF2B5EF4-FFF2-40B4-BE49-F238E27FC236}">
                          <a16:creationId xmlns:a16="http://schemas.microsoft.com/office/drawing/2014/main" id="{3524A732-836F-4E08-A783-08B0E9DB01F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29" name="Rectangle 228">
                <a:extLst>
                  <a:ext uri="{FF2B5EF4-FFF2-40B4-BE49-F238E27FC236}">
                    <a16:creationId xmlns:a16="http://schemas.microsoft.com/office/drawing/2014/main" id="{EF116A9C-10ED-40C1-A4FE-71E5D0727DA1}"/>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0" name="Group 229">
                <a:extLst>
                  <a:ext uri="{FF2B5EF4-FFF2-40B4-BE49-F238E27FC236}">
                    <a16:creationId xmlns:a16="http://schemas.microsoft.com/office/drawing/2014/main" id="{5EFCCFFF-7183-42DC-8608-87E4B2958C34}"/>
                  </a:ext>
                </a:extLst>
              </p:cNvPr>
              <p:cNvGrpSpPr/>
              <p:nvPr/>
            </p:nvGrpSpPr>
            <p:grpSpPr>
              <a:xfrm>
                <a:off x="7551957" y="3514829"/>
                <a:ext cx="475790" cy="620700"/>
                <a:chOff x="2945383" y="6059313"/>
                <a:chExt cx="475790" cy="620700"/>
              </a:xfrm>
            </p:grpSpPr>
            <p:sp>
              <p:nvSpPr>
                <p:cNvPr id="235" name="Rectangle 234">
                  <a:extLst>
                    <a:ext uri="{FF2B5EF4-FFF2-40B4-BE49-F238E27FC236}">
                      <a16:creationId xmlns:a16="http://schemas.microsoft.com/office/drawing/2014/main" id="{941BF371-D88F-4396-A244-7692C0327E27}"/>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922B494D-B272-4AD8-B3F0-7DD513D340AC}"/>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rapezoid 236">
                  <a:extLst>
                    <a:ext uri="{FF2B5EF4-FFF2-40B4-BE49-F238E27FC236}">
                      <a16:creationId xmlns:a16="http://schemas.microsoft.com/office/drawing/2014/main" id="{B65F468D-5D92-49C4-88B5-7B6B7C4C74BF}"/>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a:extLst>
                  <a:ext uri="{FF2B5EF4-FFF2-40B4-BE49-F238E27FC236}">
                    <a16:creationId xmlns:a16="http://schemas.microsoft.com/office/drawing/2014/main" id="{3A78AB21-4BBE-411F-8FF2-46E2FAC7AF88}"/>
                  </a:ext>
                </a:extLst>
              </p:cNvPr>
              <p:cNvGrpSpPr/>
              <p:nvPr/>
            </p:nvGrpSpPr>
            <p:grpSpPr>
              <a:xfrm flipH="1">
                <a:off x="13845802" y="3522716"/>
                <a:ext cx="475790" cy="620700"/>
                <a:chOff x="2945383" y="6059313"/>
                <a:chExt cx="475790" cy="620700"/>
              </a:xfrm>
            </p:grpSpPr>
            <p:sp>
              <p:nvSpPr>
                <p:cNvPr id="232" name="Rectangle 231">
                  <a:extLst>
                    <a:ext uri="{FF2B5EF4-FFF2-40B4-BE49-F238E27FC236}">
                      <a16:creationId xmlns:a16="http://schemas.microsoft.com/office/drawing/2014/main" id="{CF27EE3E-8B49-45BC-BAAC-8DEB451EB49B}"/>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F270B137-A82A-48C6-A000-9794F34D0E9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a:extLst>
                    <a:ext uri="{FF2B5EF4-FFF2-40B4-BE49-F238E27FC236}">
                      <a16:creationId xmlns:a16="http://schemas.microsoft.com/office/drawing/2014/main" id="{E89747BD-8915-48BF-B4F6-44E85F6872D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281">
              <a:extLst>
                <a:ext uri="{FF2B5EF4-FFF2-40B4-BE49-F238E27FC236}">
                  <a16:creationId xmlns:a16="http://schemas.microsoft.com/office/drawing/2014/main" id="{6C728AE4-D2AB-484F-B67B-F430262B2F4D}"/>
                </a:ext>
              </a:extLst>
            </p:cNvPr>
            <p:cNvGrpSpPr/>
            <p:nvPr/>
          </p:nvGrpSpPr>
          <p:grpSpPr>
            <a:xfrm>
              <a:off x="14569294" y="3555361"/>
              <a:ext cx="2409424" cy="346534"/>
              <a:chOff x="7551957" y="3337076"/>
              <a:chExt cx="6769635" cy="973639"/>
            </a:xfrm>
          </p:grpSpPr>
          <p:sp>
            <p:nvSpPr>
              <p:cNvPr id="283" name="Rectangle 282">
                <a:extLst>
                  <a:ext uri="{FF2B5EF4-FFF2-40B4-BE49-F238E27FC236}">
                    <a16:creationId xmlns:a16="http://schemas.microsoft.com/office/drawing/2014/main" id="{2F328ED0-3D27-4D8A-B970-12F0ABA254E1}"/>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AFDBB089-4BB8-41A2-8DD4-E05A6DE51E16}"/>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860A1ED1-1B3D-447B-BAB9-6B9FEA18E21B}"/>
                  </a:ext>
                </a:extLst>
              </p:cNvPr>
              <p:cNvGrpSpPr/>
              <p:nvPr/>
            </p:nvGrpSpPr>
            <p:grpSpPr>
              <a:xfrm>
                <a:off x="8174156" y="3633538"/>
                <a:ext cx="1883287" cy="669637"/>
                <a:chOff x="3567582" y="6178022"/>
                <a:chExt cx="1883287" cy="669637"/>
              </a:xfrm>
            </p:grpSpPr>
            <p:sp>
              <p:nvSpPr>
                <p:cNvPr id="318" name="Rectangle 317">
                  <a:extLst>
                    <a:ext uri="{FF2B5EF4-FFF2-40B4-BE49-F238E27FC236}">
                      <a16:creationId xmlns:a16="http://schemas.microsoft.com/office/drawing/2014/main" id="{721E99EE-1D72-405E-BAE3-059B9FD6B7F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67D70856-D7B1-43AF-A06B-79FE9F52EE3B}"/>
                    </a:ext>
                  </a:extLst>
                </p:cNvPr>
                <p:cNvGrpSpPr/>
                <p:nvPr/>
              </p:nvGrpSpPr>
              <p:grpSpPr>
                <a:xfrm>
                  <a:off x="3567582" y="6225235"/>
                  <a:ext cx="1883287" cy="622424"/>
                  <a:chOff x="1083937" y="4627649"/>
                  <a:chExt cx="1883287" cy="622424"/>
                </a:xfrm>
              </p:grpSpPr>
              <p:grpSp>
                <p:nvGrpSpPr>
                  <p:cNvPr id="320" name="Group 319">
                    <a:extLst>
                      <a:ext uri="{FF2B5EF4-FFF2-40B4-BE49-F238E27FC236}">
                        <a16:creationId xmlns:a16="http://schemas.microsoft.com/office/drawing/2014/main" id="{F2FA33F3-E9CB-4369-ABD1-7C03D4DC8A89}"/>
                      </a:ext>
                    </a:extLst>
                  </p:cNvPr>
                  <p:cNvGrpSpPr/>
                  <p:nvPr/>
                </p:nvGrpSpPr>
                <p:grpSpPr>
                  <a:xfrm>
                    <a:off x="2404694" y="4684172"/>
                    <a:ext cx="562530" cy="562530"/>
                    <a:chOff x="872197" y="3031795"/>
                    <a:chExt cx="562530" cy="562530"/>
                  </a:xfrm>
                </p:grpSpPr>
                <p:sp>
                  <p:nvSpPr>
                    <p:cNvPr id="338" name="Circle: Hollow 337">
                      <a:extLst>
                        <a:ext uri="{FF2B5EF4-FFF2-40B4-BE49-F238E27FC236}">
                          <a16:creationId xmlns:a16="http://schemas.microsoft.com/office/drawing/2014/main" id="{FC02D2D3-C221-4086-86DB-AEF1688AC2F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9" name="Oval 338">
                      <a:extLst>
                        <a:ext uri="{FF2B5EF4-FFF2-40B4-BE49-F238E27FC236}">
                          <a16:creationId xmlns:a16="http://schemas.microsoft.com/office/drawing/2014/main" id="{B080C389-53FB-4173-B223-3BC4476052F4}"/>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1" name="Group 320">
                    <a:extLst>
                      <a:ext uri="{FF2B5EF4-FFF2-40B4-BE49-F238E27FC236}">
                        <a16:creationId xmlns:a16="http://schemas.microsoft.com/office/drawing/2014/main" id="{7BFA069F-CE72-45B8-B37B-8F8E2CF25C79}"/>
                      </a:ext>
                    </a:extLst>
                  </p:cNvPr>
                  <p:cNvGrpSpPr/>
                  <p:nvPr/>
                </p:nvGrpSpPr>
                <p:grpSpPr>
                  <a:xfrm>
                    <a:off x="1083937" y="4687543"/>
                    <a:ext cx="562530" cy="562530"/>
                    <a:chOff x="872197" y="3031795"/>
                    <a:chExt cx="562530" cy="562530"/>
                  </a:xfrm>
                </p:grpSpPr>
                <p:sp>
                  <p:nvSpPr>
                    <p:cNvPr id="336" name="Circle: Hollow 335">
                      <a:extLst>
                        <a:ext uri="{FF2B5EF4-FFF2-40B4-BE49-F238E27FC236}">
                          <a16:creationId xmlns:a16="http://schemas.microsoft.com/office/drawing/2014/main" id="{5DDD5FC2-FF53-4BDE-84DC-E68289F6D4C4}"/>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7" name="Oval 336">
                      <a:extLst>
                        <a:ext uri="{FF2B5EF4-FFF2-40B4-BE49-F238E27FC236}">
                          <a16:creationId xmlns:a16="http://schemas.microsoft.com/office/drawing/2014/main" id="{FF25748F-B505-4B52-9AC4-59A2557B258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2" name="Freeform: Shape 321">
                    <a:extLst>
                      <a:ext uri="{FF2B5EF4-FFF2-40B4-BE49-F238E27FC236}">
                        <a16:creationId xmlns:a16="http://schemas.microsoft.com/office/drawing/2014/main" id="{ED5EC72D-C3D0-4ACC-927D-027DDE12B22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Top Corners Rounded 322">
                    <a:extLst>
                      <a:ext uri="{FF2B5EF4-FFF2-40B4-BE49-F238E27FC236}">
                        <a16:creationId xmlns:a16="http://schemas.microsoft.com/office/drawing/2014/main" id="{ADE19828-FAF2-4B65-AE8D-5429AB0EB3DF}"/>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Top Corners Rounded 323">
                    <a:extLst>
                      <a:ext uri="{FF2B5EF4-FFF2-40B4-BE49-F238E27FC236}">
                        <a16:creationId xmlns:a16="http://schemas.microsoft.com/office/drawing/2014/main" id="{18AB7283-D164-42A2-A723-81CE4C01FB35}"/>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8C0DCF64-B7CD-49F0-B014-7957B73DF604}"/>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2FCA9B7D-BA04-431E-A0AF-8DF9D11AFE49}"/>
                      </a:ext>
                    </a:extLst>
                  </p:cNvPr>
                  <p:cNvGrpSpPr/>
                  <p:nvPr/>
                </p:nvGrpSpPr>
                <p:grpSpPr>
                  <a:xfrm>
                    <a:off x="1823553" y="4702112"/>
                    <a:ext cx="173664" cy="305465"/>
                    <a:chOff x="1923011" y="5286487"/>
                    <a:chExt cx="173664" cy="305465"/>
                  </a:xfrm>
                </p:grpSpPr>
                <p:sp>
                  <p:nvSpPr>
                    <p:cNvPr id="332" name="Rectangle: Rounded Corners 331">
                      <a:extLst>
                        <a:ext uri="{FF2B5EF4-FFF2-40B4-BE49-F238E27FC236}">
                          <a16:creationId xmlns:a16="http://schemas.microsoft.com/office/drawing/2014/main" id="{DC0619B0-EBA9-40F4-9B91-3D80E13B532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Rounded Corners 332">
                      <a:extLst>
                        <a:ext uri="{FF2B5EF4-FFF2-40B4-BE49-F238E27FC236}">
                          <a16:creationId xmlns:a16="http://schemas.microsoft.com/office/drawing/2014/main" id="{C642C578-D594-43A1-9BD6-B5CEA237AF6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8396B3DF-407C-49C2-BA6C-4EBB07D847E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51B38F7F-9317-4F77-82C1-AAE933C17B09}"/>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5D18FFBD-1047-4571-A184-EA14C960C64C}"/>
                      </a:ext>
                    </a:extLst>
                  </p:cNvPr>
                  <p:cNvGrpSpPr/>
                  <p:nvPr/>
                </p:nvGrpSpPr>
                <p:grpSpPr>
                  <a:xfrm>
                    <a:off x="2096675" y="4714839"/>
                    <a:ext cx="173664" cy="305465"/>
                    <a:chOff x="1923011" y="5286487"/>
                    <a:chExt cx="173664" cy="305465"/>
                  </a:xfrm>
                </p:grpSpPr>
                <p:sp>
                  <p:nvSpPr>
                    <p:cNvPr id="328" name="Rectangle: Rounded Corners 327">
                      <a:extLst>
                        <a:ext uri="{FF2B5EF4-FFF2-40B4-BE49-F238E27FC236}">
                          <a16:creationId xmlns:a16="http://schemas.microsoft.com/office/drawing/2014/main" id="{64981368-5A86-4DA4-B596-0DF6ECAE998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Rounded Corners 328">
                      <a:extLst>
                        <a:ext uri="{FF2B5EF4-FFF2-40B4-BE49-F238E27FC236}">
                          <a16:creationId xmlns:a16="http://schemas.microsoft.com/office/drawing/2014/main" id="{DBD87933-6407-48AC-8076-C8435D9E71A5}"/>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Rounded Corners 329">
                      <a:extLst>
                        <a:ext uri="{FF2B5EF4-FFF2-40B4-BE49-F238E27FC236}">
                          <a16:creationId xmlns:a16="http://schemas.microsoft.com/office/drawing/2014/main" id="{BFF5B62D-0206-40D1-AFBC-B6EADAC8E6C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7A58A525-66C4-43D4-9DA9-1CAF77D0D61F}"/>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6" name="Group 285">
                <a:extLst>
                  <a:ext uri="{FF2B5EF4-FFF2-40B4-BE49-F238E27FC236}">
                    <a16:creationId xmlns:a16="http://schemas.microsoft.com/office/drawing/2014/main" id="{95BDA884-C4A0-4540-ADFE-B9085B88AE89}"/>
                  </a:ext>
                </a:extLst>
              </p:cNvPr>
              <p:cNvGrpSpPr/>
              <p:nvPr/>
            </p:nvGrpSpPr>
            <p:grpSpPr>
              <a:xfrm>
                <a:off x="11896274" y="3641078"/>
                <a:ext cx="1883287" cy="669637"/>
                <a:chOff x="3567582" y="6178022"/>
                <a:chExt cx="1883287" cy="669637"/>
              </a:xfrm>
            </p:grpSpPr>
            <p:sp>
              <p:nvSpPr>
                <p:cNvPr id="296" name="Rectangle 295">
                  <a:extLst>
                    <a:ext uri="{FF2B5EF4-FFF2-40B4-BE49-F238E27FC236}">
                      <a16:creationId xmlns:a16="http://schemas.microsoft.com/office/drawing/2014/main" id="{B9DFB1CC-3D2F-4EBA-A554-F59D6E3C209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7" name="Group 296">
                  <a:extLst>
                    <a:ext uri="{FF2B5EF4-FFF2-40B4-BE49-F238E27FC236}">
                      <a16:creationId xmlns:a16="http://schemas.microsoft.com/office/drawing/2014/main" id="{8C6246C6-D1D9-43C5-87EC-88BA37EDB885}"/>
                    </a:ext>
                  </a:extLst>
                </p:cNvPr>
                <p:cNvGrpSpPr/>
                <p:nvPr/>
              </p:nvGrpSpPr>
              <p:grpSpPr>
                <a:xfrm>
                  <a:off x="3567582" y="6225235"/>
                  <a:ext cx="1883287" cy="622424"/>
                  <a:chOff x="1083937" y="4627649"/>
                  <a:chExt cx="1883287" cy="622424"/>
                </a:xfrm>
              </p:grpSpPr>
              <p:grpSp>
                <p:nvGrpSpPr>
                  <p:cNvPr id="298" name="Group 297">
                    <a:extLst>
                      <a:ext uri="{FF2B5EF4-FFF2-40B4-BE49-F238E27FC236}">
                        <a16:creationId xmlns:a16="http://schemas.microsoft.com/office/drawing/2014/main" id="{BF00819E-B22C-4AC5-88AC-2B2D5E3B685E}"/>
                      </a:ext>
                    </a:extLst>
                  </p:cNvPr>
                  <p:cNvGrpSpPr/>
                  <p:nvPr/>
                </p:nvGrpSpPr>
                <p:grpSpPr>
                  <a:xfrm>
                    <a:off x="2404694" y="4684172"/>
                    <a:ext cx="562530" cy="562530"/>
                    <a:chOff x="872197" y="3031795"/>
                    <a:chExt cx="562530" cy="562530"/>
                  </a:xfrm>
                </p:grpSpPr>
                <p:sp>
                  <p:nvSpPr>
                    <p:cNvPr id="316" name="Circle: Hollow 315">
                      <a:extLst>
                        <a:ext uri="{FF2B5EF4-FFF2-40B4-BE49-F238E27FC236}">
                          <a16:creationId xmlns:a16="http://schemas.microsoft.com/office/drawing/2014/main" id="{51A2E0C2-0AB4-4894-B37C-8CD5BFB9F33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 name="Oval 316">
                      <a:extLst>
                        <a:ext uri="{FF2B5EF4-FFF2-40B4-BE49-F238E27FC236}">
                          <a16:creationId xmlns:a16="http://schemas.microsoft.com/office/drawing/2014/main" id="{1DF88241-951E-45BF-B941-AA568E3B414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5239D5B9-3CA3-4715-AB44-793187844215}"/>
                      </a:ext>
                    </a:extLst>
                  </p:cNvPr>
                  <p:cNvGrpSpPr/>
                  <p:nvPr/>
                </p:nvGrpSpPr>
                <p:grpSpPr>
                  <a:xfrm>
                    <a:off x="1083937" y="4687543"/>
                    <a:ext cx="562530" cy="562530"/>
                    <a:chOff x="872197" y="3031795"/>
                    <a:chExt cx="562530" cy="562530"/>
                  </a:xfrm>
                </p:grpSpPr>
                <p:sp>
                  <p:nvSpPr>
                    <p:cNvPr id="314" name="Circle: Hollow 313">
                      <a:extLst>
                        <a:ext uri="{FF2B5EF4-FFF2-40B4-BE49-F238E27FC236}">
                          <a16:creationId xmlns:a16="http://schemas.microsoft.com/office/drawing/2014/main" id="{72F87BE7-9FCC-4654-AF27-285AD13C9C4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314">
                      <a:extLst>
                        <a:ext uri="{FF2B5EF4-FFF2-40B4-BE49-F238E27FC236}">
                          <a16:creationId xmlns:a16="http://schemas.microsoft.com/office/drawing/2014/main" id="{A14B7F4A-46C6-4868-9E07-3ED0DC61B9D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0" name="Freeform: Shape 299">
                    <a:extLst>
                      <a:ext uri="{FF2B5EF4-FFF2-40B4-BE49-F238E27FC236}">
                        <a16:creationId xmlns:a16="http://schemas.microsoft.com/office/drawing/2014/main" id="{1AC2259C-7AFF-4FFD-8C9B-E17186E9AF5F}"/>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Top Corners Rounded 300">
                    <a:extLst>
                      <a:ext uri="{FF2B5EF4-FFF2-40B4-BE49-F238E27FC236}">
                        <a16:creationId xmlns:a16="http://schemas.microsoft.com/office/drawing/2014/main" id="{FEBC1A72-64D2-40DA-A97B-DA6E83DF4C9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Top Corners Rounded 301">
                    <a:extLst>
                      <a:ext uri="{FF2B5EF4-FFF2-40B4-BE49-F238E27FC236}">
                        <a16:creationId xmlns:a16="http://schemas.microsoft.com/office/drawing/2014/main" id="{F0649DF4-E099-42BA-AFA0-DB68CD5F8F6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F11F5B67-8FCB-4709-92A0-A6DD98FD8FAA}"/>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4" name="Group 303">
                    <a:extLst>
                      <a:ext uri="{FF2B5EF4-FFF2-40B4-BE49-F238E27FC236}">
                        <a16:creationId xmlns:a16="http://schemas.microsoft.com/office/drawing/2014/main" id="{FE5D2E60-2E07-4EDB-B0E0-6B23FAF33528}"/>
                      </a:ext>
                    </a:extLst>
                  </p:cNvPr>
                  <p:cNvGrpSpPr/>
                  <p:nvPr/>
                </p:nvGrpSpPr>
                <p:grpSpPr>
                  <a:xfrm>
                    <a:off x="1823553" y="4702112"/>
                    <a:ext cx="173664" cy="305465"/>
                    <a:chOff x="1923011" y="5286487"/>
                    <a:chExt cx="173664" cy="305465"/>
                  </a:xfrm>
                </p:grpSpPr>
                <p:sp>
                  <p:nvSpPr>
                    <p:cNvPr id="310" name="Rectangle: Rounded Corners 309">
                      <a:extLst>
                        <a:ext uri="{FF2B5EF4-FFF2-40B4-BE49-F238E27FC236}">
                          <a16:creationId xmlns:a16="http://schemas.microsoft.com/office/drawing/2014/main" id="{27C105DD-D244-44E0-B29B-4D20702167B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Rounded Corners 310">
                      <a:extLst>
                        <a:ext uri="{FF2B5EF4-FFF2-40B4-BE49-F238E27FC236}">
                          <a16:creationId xmlns:a16="http://schemas.microsoft.com/office/drawing/2014/main" id="{A08330B8-6563-4D9C-A973-D23A2C36B6E2}"/>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Rounded Corners 311">
                      <a:extLst>
                        <a:ext uri="{FF2B5EF4-FFF2-40B4-BE49-F238E27FC236}">
                          <a16:creationId xmlns:a16="http://schemas.microsoft.com/office/drawing/2014/main" id="{2E7456A1-C9E5-4FFB-BA36-F3CC62BB5B17}"/>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Rounded Corners 312">
                      <a:extLst>
                        <a:ext uri="{FF2B5EF4-FFF2-40B4-BE49-F238E27FC236}">
                          <a16:creationId xmlns:a16="http://schemas.microsoft.com/office/drawing/2014/main" id="{07E8A39A-A6EB-478F-AD8E-59C48C0CDB47}"/>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a:extLst>
                      <a:ext uri="{FF2B5EF4-FFF2-40B4-BE49-F238E27FC236}">
                        <a16:creationId xmlns:a16="http://schemas.microsoft.com/office/drawing/2014/main" id="{DD96EE1D-991E-4A8D-8C82-B1483514B686}"/>
                      </a:ext>
                    </a:extLst>
                  </p:cNvPr>
                  <p:cNvGrpSpPr/>
                  <p:nvPr/>
                </p:nvGrpSpPr>
                <p:grpSpPr>
                  <a:xfrm>
                    <a:off x="2096675" y="4714839"/>
                    <a:ext cx="173664" cy="305465"/>
                    <a:chOff x="1923011" y="5286487"/>
                    <a:chExt cx="173664" cy="305465"/>
                  </a:xfrm>
                </p:grpSpPr>
                <p:sp>
                  <p:nvSpPr>
                    <p:cNvPr id="306" name="Rectangle: Rounded Corners 305">
                      <a:extLst>
                        <a:ext uri="{FF2B5EF4-FFF2-40B4-BE49-F238E27FC236}">
                          <a16:creationId xmlns:a16="http://schemas.microsoft.com/office/drawing/2014/main" id="{E4D24936-3CEE-43F5-A517-D775D297A20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Rounded Corners 306">
                      <a:extLst>
                        <a:ext uri="{FF2B5EF4-FFF2-40B4-BE49-F238E27FC236}">
                          <a16:creationId xmlns:a16="http://schemas.microsoft.com/office/drawing/2014/main" id="{58DD1355-6D4D-474F-B79F-2B5C5957B0B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Rounded Corners 307">
                      <a:extLst>
                        <a:ext uri="{FF2B5EF4-FFF2-40B4-BE49-F238E27FC236}">
                          <a16:creationId xmlns:a16="http://schemas.microsoft.com/office/drawing/2014/main" id="{0BCAF2D9-BB02-44A0-9D39-3B4B182DF59E}"/>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Rounded Corners 308">
                      <a:extLst>
                        <a:ext uri="{FF2B5EF4-FFF2-40B4-BE49-F238E27FC236}">
                          <a16:creationId xmlns:a16="http://schemas.microsoft.com/office/drawing/2014/main" id="{FAE820E4-F6C7-49BD-8822-F25CD69C517D}"/>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7" name="Rectangle 286">
                <a:extLst>
                  <a:ext uri="{FF2B5EF4-FFF2-40B4-BE49-F238E27FC236}">
                    <a16:creationId xmlns:a16="http://schemas.microsoft.com/office/drawing/2014/main" id="{2DC40DA4-6EC5-4608-8265-E40976C3E4A9}"/>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287">
                <a:extLst>
                  <a:ext uri="{FF2B5EF4-FFF2-40B4-BE49-F238E27FC236}">
                    <a16:creationId xmlns:a16="http://schemas.microsoft.com/office/drawing/2014/main" id="{FE9A949F-3FC5-4DF0-933B-771E8E321435}"/>
                  </a:ext>
                </a:extLst>
              </p:cNvPr>
              <p:cNvGrpSpPr/>
              <p:nvPr/>
            </p:nvGrpSpPr>
            <p:grpSpPr>
              <a:xfrm>
                <a:off x="7551957" y="3514829"/>
                <a:ext cx="475790" cy="620700"/>
                <a:chOff x="2945383" y="6059313"/>
                <a:chExt cx="475790" cy="620700"/>
              </a:xfrm>
            </p:grpSpPr>
            <p:sp>
              <p:nvSpPr>
                <p:cNvPr id="293" name="Rectangle 292">
                  <a:extLst>
                    <a:ext uri="{FF2B5EF4-FFF2-40B4-BE49-F238E27FC236}">
                      <a16:creationId xmlns:a16="http://schemas.microsoft.com/office/drawing/2014/main" id="{59B2C899-E9AA-474E-9B6A-4DDE84974762}"/>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6B33BAC5-96D9-4BD0-A609-348515B39FF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Trapezoid 294">
                  <a:extLst>
                    <a:ext uri="{FF2B5EF4-FFF2-40B4-BE49-F238E27FC236}">
                      <a16:creationId xmlns:a16="http://schemas.microsoft.com/office/drawing/2014/main" id="{FD9648A9-B160-417E-B28B-8F74852AEB54}"/>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D182D3BA-9423-4DC1-8A71-F0AB37105746}"/>
                  </a:ext>
                </a:extLst>
              </p:cNvPr>
              <p:cNvGrpSpPr/>
              <p:nvPr/>
            </p:nvGrpSpPr>
            <p:grpSpPr>
              <a:xfrm flipH="1">
                <a:off x="13845802" y="3522716"/>
                <a:ext cx="475790" cy="620700"/>
                <a:chOff x="2945383" y="6059313"/>
                <a:chExt cx="475790" cy="620700"/>
              </a:xfrm>
            </p:grpSpPr>
            <p:sp>
              <p:nvSpPr>
                <p:cNvPr id="290" name="Rectangle 289">
                  <a:extLst>
                    <a:ext uri="{FF2B5EF4-FFF2-40B4-BE49-F238E27FC236}">
                      <a16:creationId xmlns:a16="http://schemas.microsoft.com/office/drawing/2014/main" id="{A8F488AF-819B-443A-B245-5701DDCB45B1}"/>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1C392061-3C5C-41EE-A572-3677197658F8}"/>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63BDB20B-1CB3-47C9-92BF-D3CBB58D0790}"/>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2" name="TextBox 341">
              <a:extLst>
                <a:ext uri="{FF2B5EF4-FFF2-40B4-BE49-F238E27FC236}">
                  <a16:creationId xmlns:a16="http://schemas.microsoft.com/office/drawing/2014/main" id="{5F1E1639-F48D-4D01-80D9-2058D7799887}"/>
                </a:ext>
              </a:extLst>
            </p:cNvPr>
            <p:cNvSpPr txBox="1"/>
            <p:nvPr/>
          </p:nvSpPr>
          <p:spPr>
            <a:xfrm>
              <a:off x="12266492" y="3119515"/>
              <a:ext cx="2220105" cy="523220"/>
            </a:xfrm>
            <a:prstGeom prst="rect">
              <a:avLst/>
            </a:prstGeom>
            <a:noFill/>
          </p:spPr>
          <p:txBody>
            <a:bodyPr wrap="square" rtlCol="0">
              <a:spAutoFit/>
            </a:bodyPr>
            <a:lstStyle/>
            <a:p>
              <a:pPr algn="ctr"/>
              <a:r>
                <a:rPr lang="ar-SY" sz="2800" dirty="0">
                  <a:latin typeface="Cooper Black" panose="0208090404030B020404" pitchFamily="18" charset="0"/>
                </a:rPr>
                <a:t>انتهى الدرس</a:t>
              </a:r>
            </a:p>
          </p:txBody>
        </p:sp>
      </p:grpSp>
    </p:spTree>
    <p:extLst>
      <p:ext uri="{BB962C8B-B14F-4D97-AF65-F5344CB8AC3E}">
        <p14:creationId xmlns:p14="http://schemas.microsoft.com/office/powerpoint/2010/main" val="102813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9000" fill="remove" nodeType="clickEffect">
                                  <p:stCondLst>
                                    <p:cond delay="0"/>
                                  </p:stCondLst>
                                  <p:childTnLst>
                                    <p:animMotion origin="layout" path="M -0.01498 -1.48148E-6 L 1.23737 -0.00254 " pathEditMode="relative" rAng="0" ptsTypes="AA">
                                      <p:cBhvr>
                                        <p:cTn id="6" dur="20000" fill="hold"/>
                                        <p:tgtEl>
                                          <p:spTgt spid="344"/>
                                        </p:tgtEl>
                                        <p:attrNameLst>
                                          <p:attrName>ppt_x</p:attrName>
                                          <p:attrName>ppt_y</p:attrName>
                                        </p:attrNameLst>
                                      </p:cBhvr>
                                      <p:rCtr x="62617"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وان 1">
            <a:extLst>
              <a:ext uri="{FF2B5EF4-FFF2-40B4-BE49-F238E27FC236}">
                <a16:creationId xmlns:a16="http://schemas.microsoft.com/office/drawing/2014/main" id="{F4B92814-232C-4124-B708-AF52D74C33E1}"/>
              </a:ext>
            </a:extLst>
          </p:cNvPr>
          <p:cNvSpPr txBox="1">
            <a:spLocks/>
          </p:cNvSpPr>
          <p:nvPr/>
        </p:nvSpPr>
        <p:spPr>
          <a:xfrm>
            <a:off x="598239" y="3001110"/>
            <a:ext cx="10995521"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ar-SA" sz="5400" b="1" dirty="0">
                <a:solidFill>
                  <a:srgbClr val="FF0000"/>
                </a:solidFill>
              </a:rPr>
              <a:t>جميع الحقوق محفوظة لموقع حلول اون لاين يحق لك الاستخدام والتعديل عليها كما تشاء</a:t>
            </a:r>
            <a:br>
              <a:rPr lang="ar-SA" sz="5400" b="1" dirty="0">
                <a:solidFill>
                  <a:srgbClr val="FF0000"/>
                </a:solidFill>
              </a:rPr>
            </a:br>
            <a:r>
              <a:rPr lang="ar-SA" sz="5400" b="1" dirty="0">
                <a:solidFill>
                  <a:srgbClr val="FF0000"/>
                </a:solidFill>
              </a:rPr>
              <a:t>لكن </a:t>
            </a:r>
            <a:r>
              <a:rPr lang="ar-SA" sz="9600" b="1" dirty="0"/>
              <a:t>يحرم بيعها </a:t>
            </a:r>
            <a:br>
              <a:rPr lang="ar-SA" sz="5400" b="1" dirty="0"/>
            </a:br>
            <a:r>
              <a:rPr lang="ar-SA" sz="5400" b="1" dirty="0">
                <a:solidFill>
                  <a:srgbClr val="FF0000"/>
                </a:solidFill>
              </a:rPr>
              <a:t>او نشرها في المواقع الاخرى</a:t>
            </a:r>
            <a:endParaRPr lang="en-US" sz="5400" b="1" dirty="0">
              <a:solidFill>
                <a:srgbClr val="FF0000"/>
              </a:solidFill>
            </a:endParaRPr>
          </a:p>
        </p:txBody>
      </p:sp>
      <p:sp>
        <p:nvSpPr>
          <p:cNvPr id="3" name="مستطيل 2">
            <a:extLst>
              <a:ext uri="{FF2B5EF4-FFF2-40B4-BE49-F238E27FC236}">
                <a16:creationId xmlns:a16="http://schemas.microsoft.com/office/drawing/2014/main" id="{B4623A0D-06DD-497D-94B4-F1E3206566F8}"/>
              </a:ext>
            </a:extLst>
          </p:cNvPr>
          <p:cNvSpPr/>
          <p:nvPr/>
        </p:nvSpPr>
        <p:spPr>
          <a:xfrm>
            <a:off x="4521200" y="620837"/>
            <a:ext cx="3149600" cy="858981"/>
          </a:xfrm>
          <a:prstGeom prst="rect">
            <a:avLst/>
          </a:prstGeom>
          <a:solidFill>
            <a:srgbClr val="0563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صورة 3" descr="صورة تحتوي على نص, قصاصة فنية&#10;&#10;تم إنشاء الوصف تلقائياً">
            <a:extLst>
              <a:ext uri="{FF2B5EF4-FFF2-40B4-BE49-F238E27FC236}">
                <a16:creationId xmlns:a16="http://schemas.microsoft.com/office/drawing/2014/main" id="{B637965E-FF72-4EC6-8E47-0B373DB25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9972" y="652533"/>
            <a:ext cx="2932055" cy="795588"/>
          </a:xfrm>
          <a:prstGeom prst="rect">
            <a:avLst/>
          </a:prstGeom>
        </p:spPr>
      </p:pic>
    </p:spTree>
    <p:extLst>
      <p:ext uri="{BB962C8B-B14F-4D97-AF65-F5344CB8AC3E}">
        <p14:creationId xmlns:p14="http://schemas.microsoft.com/office/powerpoint/2010/main" val="310698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7A28C4-DC2A-40B3-B132-98BC2F21256D}"/>
              </a:ext>
            </a:extLst>
          </p:cNvPr>
          <p:cNvGrpSpPr/>
          <p:nvPr/>
        </p:nvGrpSpPr>
        <p:grpSpPr>
          <a:xfrm>
            <a:off x="8787826" y="4827446"/>
            <a:ext cx="1905007" cy="1905007"/>
            <a:chOff x="8787826" y="4827446"/>
            <a:chExt cx="1905007" cy="1905007"/>
          </a:xfrm>
        </p:grpSpPr>
        <p:sp>
          <p:nvSpPr>
            <p:cNvPr id="8" name="Frame 7">
              <a:extLst>
                <a:ext uri="{FF2B5EF4-FFF2-40B4-BE49-F238E27FC236}">
                  <a16:creationId xmlns:a16="http://schemas.microsoft.com/office/drawing/2014/main" id="{F851CAA9-6228-46D3-985A-8E5A1F31969B}"/>
                </a:ext>
              </a:extLst>
            </p:cNvPr>
            <p:cNvSpPr/>
            <p:nvPr/>
          </p:nvSpPr>
          <p:spPr>
            <a:xfrm>
              <a:off x="8787826" y="4827446"/>
              <a:ext cx="1905007" cy="1905007"/>
            </a:xfrm>
            <a:prstGeom prst="frame">
              <a:avLst>
                <a:gd name="adj1" fmla="val 14797"/>
              </a:avLst>
            </a:prstGeom>
            <a:solidFill>
              <a:srgbClr val="9900CC"/>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a:extLst>
                <a:ext uri="{FF2B5EF4-FFF2-40B4-BE49-F238E27FC236}">
                  <a16:creationId xmlns:a16="http://schemas.microsoft.com/office/drawing/2014/main" id="{AA2BB633-214C-4EBC-8362-58E50A6CD731}"/>
                </a:ext>
              </a:extLst>
            </p:cNvPr>
            <p:cNvSpPr/>
            <p:nvPr/>
          </p:nvSpPr>
          <p:spPr>
            <a:xfrm>
              <a:off x="9410132" y="5143435"/>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descr="Head with gears">
              <a:extLst>
                <a:ext uri="{FF2B5EF4-FFF2-40B4-BE49-F238E27FC236}">
                  <a16:creationId xmlns:a16="http://schemas.microsoft.com/office/drawing/2014/main" id="{C41D6AEB-8DBB-4066-9D01-C2AD8FD6B46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0961" y="5412625"/>
              <a:ext cx="640080" cy="640080"/>
            </a:xfrm>
            <a:prstGeom prst="rect">
              <a:avLst/>
            </a:prstGeom>
            <a:scene3d>
              <a:camera prst="isometricOffAxis2Left"/>
              <a:lightRig rig="threePt" dir="t"/>
            </a:scene3d>
          </p:spPr>
        </p:pic>
      </p:grpSp>
      <p:sp>
        <p:nvSpPr>
          <p:cNvPr id="18" name="TextBox 17">
            <a:extLst>
              <a:ext uri="{FF2B5EF4-FFF2-40B4-BE49-F238E27FC236}">
                <a16:creationId xmlns:a16="http://schemas.microsoft.com/office/drawing/2014/main" id="{1CCA3FD4-4C1C-4525-AE8F-FE90ABF7E611}"/>
              </a:ext>
            </a:extLst>
          </p:cNvPr>
          <p:cNvSpPr txBox="1"/>
          <p:nvPr/>
        </p:nvSpPr>
        <p:spPr>
          <a:xfrm>
            <a:off x="6473946" y="1803212"/>
            <a:ext cx="2133602"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 الصدق : </a:t>
            </a:r>
            <a:endParaRPr lang="en-US" b="1" dirty="0">
              <a:solidFill>
                <a:srgbClr val="FF9900"/>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655023" y="1760499"/>
            <a:ext cx="5709223" cy="646331"/>
          </a:xfrm>
          <a:prstGeom prst="rect">
            <a:avLst/>
          </a:prstGeom>
          <a:noFill/>
        </p:spPr>
        <p:txBody>
          <a:bodyPr wrap="square" rtlCol="0">
            <a:spAutoFit/>
          </a:bodyPr>
          <a:lstStyle/>
          <a:p>
            <a:pPr algn="r"/>
            <a:r>
              <a:rPr lang="ar-SY" dirty="0">
                <a:latin typeface="Century Gothic" panose="020B0502020202020204" pitchFamily="34" charset="0"/>
              </a:rPr>
              <a:t> كان نبينا محمد أصدق الناس وأكملهم عملاً ومعروفاً بالصدق بين قومه وكان يوصف بالصادق الأمين  </a:t>
            </a:r>
          </a:p>
        </p:txBody>
      </p:sp>
      <p:sp>
        <p:nvSpPr>
          <p:cNvPr id="21" name="TextBox 20">
            <a:extLst>
              <a:ext uri="{FF2B5EF4-FFF2-40B4-BE49-F238E27FC236}">
                <a16:creationId xmlns:a16="http://schemas.microsoft.com/office/drawing/2014/main" id="{C45B251C-D149-4081-842A-8B8570BBE91C}"/>
              </a:ext>
            </a:extLst>
          </p:cNvPr>
          <p:cNvSpPr txBox="1"/>
          <p:nvPr/>
        </p:nvSpPr>
        <p:spPr>
          <a:xfrm>
            <a:off x="746601" y="3117124"/>
            <a:ext cx="5727346" cy="923330"/>
          </a:xfrm>
          <a:prstGeom prst="rect">
            <a:avLst/>
          </a:prstGeom>
          <a:noFill/>
        </p:spPr>
        <p:txBody>
          <a:bodyPr wrap="square" rtlCol="0">
            <a:spAutoFit/>
          </a:bodyPr>
          <a:lstStyle/>
          <a:p>
            <a:pPr algn="r"/>
            <a:r>
              <a:rPr lang="ar-SY" dirty="0">
                <a:latin typeface="Century Gothic" panose="020B0502020202020204" pitchFamily="34" charset="0"/>
              </a:rPr>
              <a:t>كان نبينا صلى الله عليه وسلم يجالس الفقراء ويحب المساكين ويجيب الدعوة ويعود المرضى وكان يمازح الصبيان وكان يأكل مع خادمه وكان يبدأ من لقيه بالسلام وكان متواضعاً مع أهل بيته .</a:t>
            </a:r>
            <a:endParaRPr lang="en-US" dirty="0">
              <a:latin typeface="Century Gothic" panose="020B0502020202020204" pitchFamily="34" charset="0"/>
            </a:endParaRPr>
          </a:p>
        </p:txBody>
      </p:sp>
      <p:sp>
        <p:nvSpPr>
          <p:cNvPr id="22" name="TextBox 21">
            <a:extLst>
              <a:ext uri="{FF2B5EF4-FFF2-40B4-BE49-F238E27FC236}">
                <a16:creationId xmlns:a16="http://schemas.microsoft.com/office/drawing/2014/main" id="{CB20D5B9-EF7F-4084-B913-E7D025B8A8C7}"/>
              </a:ext>
            </a:extLst>
          </p:cNvPr>
          <p:cNvSpPr txBox="1"/>
          <p:nvPr/>
        </p:nvSpPr>
        <p:spPr>
          <a:xfrm>
            <a:off x="6362698" y="5315629"/>
            <a:ext cx="2133602" cy="369332"/>
          </a:xfrm>
          <a:prstGeom prst="rect">
            <a:avLst/>
          </a:prstGeom>
          <a:noFill/>
        </p:spPr>
        <p:txBody>
          <a:bodyPr wrap="square" rtlCol="0">
            <a:spAutoFit/>
          </a:bodyPr>
          <a:lstStyle/>
          <a:p>
            <a:pPr algn="r"/>
            <a:r>
              <a:rPr lang="ar-SY" b="1" dirty="0">
                <a:solidFill>
                  <a:srgbClr val="9900CC"/>
                </a:solidFill>
                <a:latin typeface="Century Gothic" panose="020B0502020202020204" pitchFamily="34" charset="0"/>
              </a:rPr>
              <a:t>معاملة الجار : </a:t>
            </a:r>
            <a:endParaRPr lang="en-US" b="1" dirty="0">
              <a:solidFill>
                <a:srgbClr val="9900CC"/>
              </a:solidFill>
              <a:latin typeface="Century Gothic" panose="020B0502020202020204" pitchFamily="34" charset="0"/>
            </a:endParaRPr>
          </a:p>
        </p:txBody>
      </p:sp>
      <p:sp>
        <p:nvSpPr>
          <p:cNvPr id="23" name="TextBox 22">
            <a:extLst>
              <a:ext uri="{FF2B5EF4-FFF2-40B4-BE49-F238E27FC236}">
                <a16:creationId xmlns:a16="http://schemas.microsoft.com/office/drawing/2014/main" id="{BBF4782B-4378-4155-940C-C191C8766443}"/>
              </a:ext>
            </a:extLst>
          </p:cNvPr>
          <p:cNvSpPr txBox="1"/>
          <p:nvPr/>
        </p:nvSpPr>
        <p:spPr>
          <a:xfrm>
            <a:off x="338813" y="5217660"/>
            <a:ext cx="6315987" cy="1200329"/>
          </a:xfrm>
          <a:prstGeom prst="rect">
            <a:avLst/>
          </a:prstGeom>
          <a:noFill/>
        </p:spPr>
        <p:txBody>
          <a:bodyPr wrap="square" rtlCol="0">
            <a:spAutoFit/>
          </a:bodyPr>
          <a:lstStyle/>
          <a:p>
            <a:pPr algn="r"/>
            <a:r>
              <a:rPr lang="ar-SY" dirty="0">
                <a:latin typeface="Century Gothic" panose="020B0502020202020204" pitchFamily="34" charset="0"/>
              </a:rPr>
              <a:t> قال نبينا صلى الله عليه وسلم  &lt; </a:t>
            </a:r>
            <a:r>
              <a:rPr lang="ar-SY" dirty="0">
                <a:solidFill>
                  <a:srgbClr val="7030A0"/>
                </a:solidFill>
                <a:latin typeface="Century Gothic" panose="020B0502020202020204" pitchFamily="34" charset="0"/>
              </a:rPr>
              <a:t>مازال جبريل يوصيني بالجار حتى ظننت أنه سيورِّثه</a:t>
            </a:r>
            <a:r>
              <a:rPr lang="ar-SY" dirty="0">
                <a:latin typeface="Century Gothic" panose="020B0502020202020204" pitchFamily="34" charset="0"/>
              </a:rPr>
              <a:t> &gt; </a:t>
            </a:r>
          </a:p>
          <a:p>
            <a:pPr algn="r"/>
            <a:endParaRPr lang="ar-SY" dirty="0">
              <a:latin typeface="Century Gothic" panose="020B0502020202020204" pitchFamily="34" charset="0"/>
            </a:endParaRPr>
          </a:p>
          <a:p>
            <a:pPr algn="r"/>
            <a:r>
              <a:rPr lang="ar-SY" dirty="0">
                <a:latin typeface="Century Gothic" panose="020B0502020202020204" pitchFamily="34" charset="0"/>
              </a:rPr>
              <a:t>وقال صلى الله عليه وسلم : &lt; </a:t>
            </a:r>
            <a:r>
              <a:rPr lang="ar-SY" dirty="0">
                <a:solidFill>
                  <a:srgbClr val="7030A0"/>
                </a:solidFill>
                <a:latin typeface="Century Gothic" panose="020B0502020202020204" pitchFamily="34" charset="0"/>
              </a:rPr>
              <a:t>من كان يؤمن بالله واليوم الآخر فليحسن إلى جاره</a:t>
            </a:r>
            <a:r>
              <a:rPr lang="ar-SY" dirty="0">
                <a:latin typeface="Century Gothic" panose="020B0502020202020204" pitchFamily="34" charset="0"/>
              </a:rPr>
              <a:t> &gt;</a:t>
            </a:r>
            <a:endParaRPr lang="en-US" dirty="0">
              <a:latin typeface="Century Gothic" panose="020B0502020202020204" pitchFamily="34" charset="0"/>
            </a:endParaRP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B38FD9BF-2A3A-443A-83CA-4A679E6E1689}"/>
              </a:ext>
            </a:extLst>
          </p:cNvPr>
          <p:cNvCxnSpPr>
            <a:cxnSpLocks/>
          </p:cNvCxnSpPr>
          <p:nvPr/>
        </p:nvCxnSpPr>
        <p:spPr>
          <a:xfrm flipH="1">
            <a:off x="6530678" y="3875654"/>
            <a:ext cx="1965622" cy="0"/>
          </a:xfrm>
          <a:prstGeom prst="straightConnector1">
            <a:avLst/>
          </a:prstGeom>
          <a:ln>
            <a:solidFill>
              <a:srgbClr val="33CCFF"/>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A6D044F-F777-428C-AB36-2C7378A58283}"/>
              </a:ext>
            </a:extLst>
          </p:cNvPr>
          <p:cNvCxnSpPr>
            <a:cxnSpLocks/>
          </p:cNvCxnSpPr>
          <p:nvPr/>
        </p:nvCxnSpPr>
        <p:spPr>
          <a:xfrm flipH="1">
            <a:off x="6530678" y="5685722"/>
            <a:ext cx="1812654" cy="0"/>
          </a:xfrm>
          <a:prstGeom prst="straightConnector1">
            <a:avLst/>
          </a:prstGeom>
          <a:ln>
            <a:solidFill>
              <a:srgbClr val="9900CC"/>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D6C46D03-C357-4DE3-862A-D1357C985C1B}"/>
              </a:ext>
            </a:extLst>
          </p:cNvPr>
          <p:cNvGrpSpPr/>
          <p:nvPr/>
        </p:nvGrpSpPr>
        <p:grpSpPr>
          <a:xfrm>
            <a:off x="8417715" y="2850074"/>
            <a:ext cx="1763485" cy="1763485"/>
            <a:chOff x="8417715" y="2850074"/>
            <a:chExt cx="1763485" cy="1763485"/>
          </a:xfrm>
        </p:grpSpPr>
        <p:sp>
          <p:nvSpPr>
            <p:cNvPr id="6" name="Frame 5">
              <a:extLst>
                <a:ext uri="{FF2B5EF4-FFF2-40B4-BE49-F238E27FC236}">
                  <a16:creationId xmlns:a16="http://schemas.microsoft.com/office/drawing/2014/main" id="{3C41DED4-FC13-4971-A445-8A4EFB6A1617}"/>
                </a:ext>
              </a:extLst>
            </p:cNvPr>
            <p:cNvSpPr/>
            <p:nvPr/>
          </p:nvSpPr>
          <p:spPr>
            <a:xfrm>
              <a:off x="8417715" y="2850074"/>
              <a:ext cx="1763485" cy="1763485"/>
            </a:xfrm>
            <a:prstGeom prst="frame">
              <a:avLst>
                <a:gd name="adj1" fmla="val 14797"/>
              </a:avLst>
            </a:prstGeom>
            <a:solidFill>
              <a:srgbClr val="33CCFF"/>
            </a:solidFill>
            <a:ln>
              <a:noFill/>
            </a:ln>
            <a:scene3d>
              <a:camera prst="isometricOffAxis1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B23941E4-D955-45AB-BDB8-30EE2932D449}"/>
                </a:ext>
              </a:extLst>
            </p:cNvPr>
            <p:cNvSpPr/>
            <p:nvPr/>
          </p:nvSpPr>
          <p:spPr>
            <a:xfrm>
              <a:off x="8678875" y="3117124"/>
              <a:ext cx="1232036" cy="1229363"/>
            </a:xfrm>
            <a:prstGeom prst="rect">
              <a:avLst/>
            </a:prstGeom>
            <a:solidFill>
              <a:schemeClr val="bg1">
                <a:lumMod val="95000"/>
              </a:schemeClr>
            </a:solidFill>
            <a:ln>
              <a:noFill/>
            </a:ln>
            <a:effectLst/>
            <a:scene3d>
              <a:camera prst="isometricOffAxis1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Presentation with pie chart">
              <a:extLst>
                <a:ext uri="{FF2B5EF4-FFF2-40B4-BE49-F238E27FC236}">
                  <a16:creationId xmlns:a16="http://schemas.microsoft.com/office/drawing/2014/main" id="{1A2E6B73-2A70-4F37-82AF-5172C954C7F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68503" y="3504028"/>
              <a:ext cx="640080" cy="640080"/>
            </a:xfrm>
            <a:prstGeom prst="rect">
              <a:avLst/>
            </a:prstGeom>
            <a:scene3d>
              <a:camera prst="isometricOffAxis1Left"/>
              <a:lightRig rig="threePt" dir="t"/>
            </a:scene3d>
          </p:spPr>
        </p:pic>
      </p:grp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9</a:t>
                </a:r>
                <a:endParaRPr lang="en-US" sz="2400" b="1" dirty="0">
                  <a:latin typeface="Century Gothic" panose="020B0502020202020204" pitchFamily="34" charset="0"/>
                </a:endParaRPr>
              </a:p>
            </p:txBody>
          </p:sp>
        </p:grpSp>
        <p:grpSp>
          <p:nvGrpSpPr>
            <p:cNvPr id="46" name="مجموعة 45"/>
            <p:cNvGrpSpPr/>
            <p:nvPr/>
          </p:nvGrpSpPr>
          <p:grpSpPr>
            <a:xfrm>
              <a:off x="2350490" y="22303"/>
              <a:ext cx="6189789" cy="1128959"/>
              <a:chOff x="2350490" y="22303"/>
              <a:chExt cx="6189789"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350490" y="165530"/>
                <a:ext cx="6145810" cy="850557"/>
                <a:chOff x="4132841" y="1484950"/>
                <a:chExt cx="6145810" cy="850557"/>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الخامس</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132841" y="1812287"/>
                  <a:ext cx="6145810" cy="523220"/>
                </a:xfrm>
                <a:prstGeom prst="rect">
                  <a:avLst/>
                </a:prstGeom>
                <a:noFill/>
              </p:spPr>
              <p:txBody>
                <a:bodyPr wrap="square" rtlCol="0">
                  <a:spAutoFit/>
                </a:bodyPr>
                <a:lstStyle/>
                <a:p>
                  <a:pPr algn="r"/>
                  <a:r>
                    <a:rPr lang="ar-SY" sz="2800" dirty="0">
                      <a:latin typeface="Century Gothic" panose="020B0502020202020204" pitchFamily="34" charset="0"/>
                    </a:rPr>
                    <a:t>شمائل نبينا محمد صلى الله عليه وسلم </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17">
            <a:extLst>
              <a:ext uri="{FF2B5EF4-FFF2-40B4-BE49-F238E27FC236}">
                <a16:creationId xmlns:a16="http://schemas.microsoft.com/office/drawing/2014/main" id="{1CCA3FD4-4C1C-4525-AE8F-FE90ABF7E611}"/>
              </a:ext>
            </a:extLst>
          </p:cNvPr>
          <p:cNvSpPr txBox="1"/>
          <p:nvPr/>
        </p:nvSpPr>
        <p:spPr>
          <a:xfrm>
            <a:off x="6446688" y="3474600"/>
            <a:ext cx="2133602" cy="369332"/>
          </a:xfrm>
          <a:prstGeom prst="rect">
            <a:avLst/>
          </a:prstGeom>
          <a:noFill/>
        </p:spPr>
        <p:txBody>
          <a:bodyPr wrap="square" rtlCol="0">
            <a:spAutoFit/>
          </a:bodyPr>
          <a:lstStyle/>
          <a:p>
            <a:pPr algn="r"/>
            <a:r>
              <a:rPr lang="ar-SY" b="1" dirty="0">
                <a:solidFill>
                  <a:srgbClr val="FF9900"/>
                </a:solidFill>
                <a:latin typeface="Century Gothic" panose="020B0502020202020204" pitchFamily="34" charset="0"/>
              </a:rPr>
              <a:t> التواضع :</a:t>
            </a:r>
            <a:endParaRPr lang="en-US" b="1" dirty="0">
              <a:solidFill>
                <a:srgbClr val="FF9900"/>
              </a:solidFill>
              <a:latin typeface="Century Gothic" panose="020B0502020202020204" pitchFamily="34" charset="0"/>
            </a:endParaRPr>
          </a:p>
        </p:txBody>
      </p:sp>
    </p:spTree>
    <p:extLst>
      <p:ext uri="{BB962C8B-B14F-4D97-AF65-F5344CB8AC3E}">
        <p14:creationId xmlns:p14="http://schemas.microsoft.com/office/powerpoint/2010/main" val="335555665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14:bounceEnd="52000">
                                          <p:cBhvr additive="base">
                                            <p:cTn id="13" dur="500" fill="hold"/>
                                            <p:tgtEl>
                                              <p:spTgt spid="7"/>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14:presetBounceEnd="52000">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14:bounceEnd="52000">
                                          <p:cBhvr additive="base">
                                            <p:cTn id="19" dur="500" fill="hold"/>
                                            <p:tgtEl>
                                              <p:spTgt spid="3"/>
                                            </p:tgtEl>
                                            <p:attrNameLst>
                                              <p:attrName>ppt_x</p:attrName>
                                            </p:attrNameLst>
                                          </p:cBhvr>
                                          <p:tavLst>
                                            <p:tav tm="0">
                                              <p:val>
                                                <p:strVal val="#ppt_x"/>
                                              </p:val>
                                            </p:tav>
                                            <p:tav tm="100000">
                                              <p:val>
                                                <p:strVal val="#ppt_x"/>
                                              </p:val>
                                            </p:tav>
                                          </p:tavLst>
                                        </p:anim>
                                        <p:anim calcmode="lin" valueType="num" p14:bounceEnd="52000">
                                          <p:cBhvr additive="base">
                                            <p:cTn id="20"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14:presetBounceEnd="52000">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14:bounceEnd="52000">
                                          <p:cBhvr additive="base">
                                            <p:cTn id="25"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par>
                              <p:cTn id="27" fill="hold">
                                <p:stCondLst>
                                  <p:cond delay="500"/>
                                </p:stCondLst>
                                <p:childTnLst>
                                  <p:par>
                                    <p:cTn id="28" presetID="17" presetClass="entr" presetSubtype="2"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ppt_x</p:attrName>
                                            </p:attrNameLst>
                                          </p:cBhvr>
                                          <p:tavLst>
                                            <p:tav tm="0">
                                              <p:val>
                                                <p:strVal val="#ppt_x+#ppt_w/2"/>
                                              </p:val>
                                            </p:tav>
                                            <p:tav tm="100000">
                                              <p:val>
                                                <p:strVal val="#ppt_x"/>
                                              </p:val>
                                            </p:tav>
                                          </p:tavLst>
                                        </p:anim>
                                        <p:anim calcmode="lin" valueType="num">
                                          <p:cBhvr>
                                            <p:cTn id="31" dur="500" fill="hold"/>
                                            <p:tgtEl>
                                              <p:spTgt spid="18"/>
                                            </p:tgtEl>
                                            <p:attrNameLst>
                                              <p:attrName>ppt_y</p:attrName>
                                            </p:attrNameLst>
                                          </p:cBhvr>
                                          <p:tavLst>
                                            <p:tav tm="0">
                                              <p:val>
                                                <p:strVal val="#ppt_y"/>
                                              </p:val>
                                            </p:tav>
                                            <p:tav tm="100000">
                                              <p:val>
                                                <p:strVal val="#ppt_y"/>
                                              </p:val>
                                            </p:tav>
                                          </p:tavLst>
                                        </p:anim>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strVal val="#ppt_h"/>
                                              </p:val>
                                            </p:tav>
                                            <p:tav tm="100000">
                                              <p:val>
                                                <p:strVal val="#ppt_h"/>
                                              </p:val>
                                            </p:tav>
                                          </p:tavLst>
                                        </p:anim>
                                      </p:childTnLst>
                                    </p:cTn>
                                  </p:par>
                                  <p:par>
                                    <p:cTn id="34" presetID="17" presetClass="entr" presetSubtype="2"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ppt_x</p:attrName>
                                            </p:attrNameLst>
                                          </p:cBhvr>
                                          <p:tavLst>
                                            <p:tav tm="0">
                                              <p:val>
                                                <p:strVal val="#ppt_x+#ppt_w/2"/>
                                              </p:val>
                                            </p:tav>
                                            <p:tav tm="100000">
                                              <p:val>
                                                <p:strVal val="#ppt_x"/>
                                              </p:val>
                                            </p:tav>
                                          </p:tavLst>
                                        </p:anim>
                                        <p:anim calcmode="lin" valueType="num">
                                          <p:cBhvr>
                                            <p:cTn id="37" dur="500" fill="hold"/>
                                            <p:tgtEl>
                                              <p:spTgt spid="25"/>
                                            </p:tgtEl>
                                            <p:attrNameLst>
                                              <p:attrName>ppt_y</p:attrName>
                                            </p:attrNameLst>
                                          </p:cBhvr>
                                          <p:tavLst>
                                            <p:tav tm="0">
                                              <p:val>
                                                <p:strVal val="#ppt_y"/>
                                              </p:val>
                                            </p:tav>
                                            <p:tav tm="100000">
                                              <p:val>
                                                <p:strVal val="#ppt_y"/>
                                              </p:val>
                                            </p:tav>
                                          </p:tavLst>
                                        </p:anim>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strVal val="#ppt_h"/>
                                              </p:val>
                                            </p:tav>
                                            <p:tav tm="100000">
                                              <p:val>
                                                <p:strVal val="#ppt_h"/>
                                              </p:val>
                                            </p:tav>
                                          </p:tavLst>
                                        </p:anim>
                                      </p:childTnLst>
                                    </p:cTn>
                                  </p:par>
                                  <p:par>
                                    <p:cTn id="40" presetID="17" presetClass="entr" presetSubtype="1"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ppt_x</p:attrName>
                                            </p:attrNameLst>
                                          </p:cBhvr>
                                          <p:tavLst>
                                            <p:tav tm="0">
                                              <p:val>
                                                <p:strVal val="#ppt_x"/>
                                              </p:val>
                                            </p:tav>
                                            <p:tav tm="100000">
                                              <p:val>
                                                <p:strVal val="#ppt_x"/>
                                              </p:val>
                                            </p:tav>
                                          </p:tavLst>
                                        </p:anim>
                                        <p:anim calcmode="lin" valueType="num">
                                          <p:cBhvr>
                                            <p:cTn id="43" dur="500" fill="hold"/>
                                            <p:tgtEl>
                                              <p:spTgt spid="19"/>
                                            </p:tgtEl>
                                            <p:attrNameLst>
                                              <p:attrName>ppt_y</p:attrName>
                                            </p:attrNameLst>
                                          </p:cBhvr>
                                          <p:tavLst>
                                            <p:tav tm="0">
                                              <p:val>
                                                <p:strVal val="#ppt_y-#ppt_h/2"/>
                                              </p:val>
                                            </p:tav>
                                            <p:tav tm="100000">
                                              <p:val>
                                                <p:strVal val="#ppt_y"/>
                                              </p:val>
                                            </p:tav>
                                          </p:tavLst>
                                        </p:anim>
                                        <p:anim calcmode="lin" valueType="num">
                                          <p:cBhvr>
                                            <p:cTn id="44" dur="500" fill="hold"/>
                                            <p:tgtEl>
                                              <p:spTgt spid="19"/>
                                            </p:tgtEl>
                                            <p:attrNameLst>
                                              <p:attrName>ppt_w</p:attrName>
                                            </p:attrNameLst>
                                          </p:cBhvr>
                                          <p:tavLst>
                                            <p:tav tm="0">
                                              <p:val>
                                                <p:strVal val="#ppt_w"/>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1000"/>
                                </p:stCondLst>
                                <p:childTnLst>
                                  <p:par>
                                    <p:cTn id="47" presetID="17" presetClass="entr" presetSubtype="2" fill="hold" grpId="0" nodeType="after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p:cTn id="49" dur="500" fill="hold"/>
                                            <p:tgtEl>
                                              <p:spTgt spid="39"/>
                                            </p:tgtEl>
                                            <p:attrNameLst>
                                              <p:attrName>ppt_x</p:attrName>
                                            </p:attrNameLst>
                                          </p:cBhvr>
                                          <p:tavLst>
                                            <p:tav tm="0">
                                              <p:val>
                                                <p:strVal val="#ppt_x+#ppt_w/2"/>
                                              </p:val>
                                            </p:tav>
                                            <p:tav tm="100000">
                                              <p:val>
                                                <p:strVal val="#ppt_x"/>
                                              </p:val>
                                            </p:tav>
                                          </p:tavLst>
                                        </p:anim>
                                        <p:anim calcmode="lin" valueType="num">
                                          <p:cBhvr>
                                            <p:cTn id="50" dur="500" fill="hold"/>
                                            <p:tgtEl>
                                              <p:spTgt spid="39"/>
                                            </p:tgtEl>
                                            <p:attrNameLst>
                                              <p:attrName>ppt_y</p:attrName>
                                            </p:attrNameLst>
                                          </p:cBhvr>
                                          <p:tavLst>
                                            <p:tav tm="0">
                                              <p:val>
                                                <p:strVal val="#ppt_y"/>
                                              </p:val>
                                            </p:tav>
                                            <p:tav tm="100000">
                                              <p:val>
                                                <p:strVal val="#ppt_y"/>
                                              </p:val>
                                            </p:tav>
                                          </p:tavLst>
                                        </p:anim>
                                        <p:anim calcmode="lin" valueType="num">
                                          <p:cBhvr>
                                            <p:cTn id="51" dur="500" fill="hold"/>
                                            <p:tgtEl>
                                              <p:spTgt spid="39"/>
                                            </p:tgtEl>
                                            <p:attrNameLst>
                                              <p:attrName>ppt_w</p:attrName>
                                            </p:attrNameLst>
                                          </p:cBhvr>
                                          <p:tavLst>
                                            <p:tav tm="0">
                                              <p:val>
                                                <p:fltVal val="0"/>
                                              </p:val>
                                            </p:tav>
                                            <p:tav tm="100000">
                                              <p:val>
                                                <p:strVal val="#ppt_w"/>
                                              </p:val>
                                            </p:tav>
                                          </p:tavLst>
                                        </p:anim>
                                        <p:anim calcmode="lin" valueType="num">
                                          <p:cBhvr>
                                            <p:cTn id="52" dur="500" fill="hold"/>
                                            <p:tgtEl>
                                              <p:spTgt spid="39"/>
                                            </p:tgtEl>
                                            <p:attrNameLst>
                                              <p:attrName>ppt_h</p:attrName>
                                            </p:attrNameLst>
                                          </p:cBhvr>
                                          <p:tavLst>
                                            <p:tav tm="0">
                                              <p:val>
                                                <p:strVal val="#ppt_h"/>
                                              </p:val>
                                            </p:tav>
                                            <p:tav tm="100000">
                                              <p:val>
                                                <p:strVal val="#ppt_h"/>
                                              </p:val>
                                            </p:tav>
                                          </p:tavLst>
                                        </p:anim>
                                      </p:childTnLst>
                                    </p:cTn>
                                  </p:par>
                                  <p:par>
                                    <p:cTn id="53" presetID="17" presetClass="entr" presetSubtype="2"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ppt_x</p:attrName>
                                            </p:attrNameLst>
                                          </p:cBhvr>
                                          <p:tavLst>
                                            <p:tav tm="0">
                                              <p:val>
                                                <p:strVal val="#ppt_x+#ppt_w/2"/>
                                              </p:val>
                                            </p:tav>
                                            <p:tav tm="100000">
                                              <p:val>
                                                <p:strVal val="#ppt_x"/>
                                              </p:val>
                                            </p:tav>
                                          </p:tavLst>
                                        </p:anim>
                                        <p:anim calcmode="lin" valueType="num">
                                          <p:cBhvr>
                                            <p:cTn id="56" dur="500" fill="hold"/>
                                            <p:tgtEl>
                                              <p:spTgt spid="27"/>
                                            </p:tgtEl>
                                            <p:attrNameLst>
                                              <p:attrName>ppt_y</p:attrName>
                                            </p:attrNameLst>
                                          </p:cBhvr>
                                          <p:tavLst>
                                            <p:tav tm="0">
                                              <p:val>
                                                <p:strVal val="#ppt_y"/>
                                              </p:val>
                                            </p:tav>
                                            <p:tav tm="100000">
                                              <p:val>
                                                <p:strVal val="#ppt_y"/>
                                              </p:val>
                                            </p:tav>
                                          </p:tavLst>
                                        </p:anim>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strVal val="#ppt_h"/>
                                              </p:val>
                                            </p:tav>
                                            <p:tav tm="100000">
                                              <p:val>
                                                <p:strVal val="#ppt_h"/>
                                              </p:val>
                                            </p:tav>
                                          </p:tavLst>
                                        </p:anim>
                                      </p:childTnLst>
                                    </p:cTn>
                                  </p:par>
                                  <p:par>
                                    <p:cTn id="59" presetID="17" presetClass="entr" presetSubtype="1"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ppt_x</p:attrName>
                                            </p:attrNameLst>
                                          </p:cBhvr>
                                          <p:tavLst>
                                            <p:tav tm="0">
                                              <p:val>
                                                <p:strVal val="#ppt_x"/>
                                              </p:val>
                                            </p:tav>
                                            <p:tav tm="100000">
                                              <p:val>
                                                <p:strVal val="#ppt_x"/>
                                              </p:val>
                                            </p:tav>
                                          </p:tavLst>
                                        </p:anim>
                                        <p:anim calcmode="lin" valueType="num">
                                          <p:cBhvr>
                                            <p:cTn id="62" dur="500" fill="hold"/>
                                            <p:tgtEl>
                                              <p:spTgt spid="21"/>
                                            </p:tgtEl>
                                            <p:attrNameLst>
                                              <p:attrName>ppt_y</p:attrName>
                                            </p:attrNameLst>
                                          </p:cBhvr>
                                          <p:tavLst>
                                            <p:tav tm="0">
                                              <p:val>
                                                <p:strVal val="#ppt_y-#ppt_h/2"/>
                                              </p:val>
                                            </p:tav>
                                            <p:tav tm="100000">
                                              <p:val>
                                                <p:strVal val="#ppt_y"/>
                                              </p:val>
                                            </p:tav>
                                          </p:tavLst>
                                        </p:anim>
                                        <p:anim calcmode="lin" valueType="num">
                                          <p:cBhvr>
                                            <p:cTn id="63" dur="500" fill="hold"/>
                                            <p:tgtEl>
                                              <p:spTgt spid="21"/>
                                            </p:tgtEl>
                                            <p:attrNameLst>
                                              <p:attrName>ppt_w</p:attrName>
                                            </p:attrNameLst>
                                          </p:cBhvr>
                                          <p:tavLst>
                                            <p:tav tm="0">
                                              <p:val>
                                                <p:strVal val="#ppt_w"/>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1500"/>
                                </p:stCondLst>
                                <p:childTnLst>
                                  <p:par>
                                    <p:cTn id="66" presetID="17" presetClass="entr" presetSubtype="2"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ppt_x</p:attrName>
                                            </p:attrNameLst>
                                          </p:cBhvr>
                                          <p:tavLst>
                                            <p:tav tm="0">
                                              <p:val>
                                                <p:strVal val="#ppt_x+#ppt_w/2"/>
                                              </p:val>
                                            </p:tav>
                                            <p:tav tm="100000">
                                              <p:val>
                                                <p:strVal val="#ppt_x"/>
                                              </p:val>
                                            </p:tav>
                                          </p:tavLst>
                                        </p:anim>
                                        <p:anim calcmode="lin" valueType="num">
                                          <p:cBhvr>
                                            <p:cTn id="69" dur="500" fill="hold"/>
                                            <p:tgtEl>
                                              <p:spTgt spid="22"/>
                                            </p:tgtEl>
                                            <p:attrNameLst>
                                              <p:attrName>ppt_y</p:attrName>
                                            </p:attrNameLst>
                                          </p:cBhvr>
                                          <p:tavLst>
                                            <p:tav tm="0">
                                              <p:val>
                                                <p:strVal val="#ppt_y"/>
                                              </p:val>
                                            </p:tav>
                                            <p:tav tm="100000">
                                              <p:val>
                                                <p:strVal val="#ppt_y"/>
                                              </p:val>
                                            </p:tav>
                                          </p:tavLst>
                                        </p:anim>
                                        <p:anim calcmode="lin" valueType="num">
                                          <p:cBhvr>
                                            <p:cTn id="70" dur="500" fill="hold"/>
                                            <p:tgtEl>
                                              <p:spTgt spid="22"/>
                                            </p:tgtEl>
                                            <p:attrNameLst>
                                              <p:attrName>ppt_w</p:attrName>
                                            </p:attrNameLst>
                                          </p:cBhvr>
                                          <p:tavLst>
                                            <p:tav tm="0">
                                              <p:val>
                                                <p:fltVal val="0"/>
                                              </p:val>
                                            </p:tav>
                                            <p:tav tm="100000">
                                              <p:val>
                                                <p:strVal val="#ppt_w"/>
                                              </p:val>
                                            </p:tav>
                                          </p:tavLst>
                                        </p:anim>
                                        <p:anim calcmode="lin" valueType="num">
                                          <p:cBhvr>
                                            <p:cTn id="71" dur="500" fill="hold"/>
                                            <p:tgtEl>
                                              <p:spTgt spid="22"/>
                                            </p:tgtEl>
                                            <p:attrNameLst>
                                              <p:attrName>ppt_h</p:attrName>
                                            </p:attrNameLst>
                                          </p:cBhvr>
                                          <p:tavLst>
                                            <p:tav tm="0">
                                              <p:val>
                                                <p:strVal val="#ppt_h"/>
                                              </p:val>
                                            </p:tav>
                                            <p:tav tm="100000">
                                              <p:val>
                                                <p:strVal val="#ppt_h"/>
                                              </p:val>
                                            </p:tav>
                                          </p:tavLst>
                                        </p:anim>
                                      </p:childTnLst>
                                    </p:cTn>
                                  </p:par>
                                  <p:par>
                                    <p:cTn id="72" presetID="17" presetClass="entr" presetSubtype="2"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ppt_x</p:attrName>
                                            </p:attrNameLst>
                                          </p:cBhvr>
                                          <p:tavLst>
                                            <p:tav tm="0">
                                              <p:val>
                                                <p:strVal val="#ppt_x+#ppt_w/2"/>
                                              </p:val>
                                            </p:tav>
                                            <p:tav tm="100000">
                                              <p:val>
                                                <p:strVal val="#ppt_x"/>
                                              </p:val>
                                            </p:tav>
                                          </p:tavLst>
                                        </p:anim>
                                        <p:anim calcmode="lin" valueType="num">
                                          <p:cBhvr>
                                            <p:cTn id="75" dur="500" fill="hold"/>
                                            <p:tgtEl>
                                              <p:spTgt spid="28"/>
                                            </p:tgtEl>
                                            <p:attrNameLst>
                                              <p:attrName>ppt_y</p:attrName>
                                            </p:attrNameLst>
                                          </p:cBhvr>
                                          <p:tavLst>
                                            <p:tav tm="0">
                                              <p:val>
                                                <p:strVal val="#ppt_y"/>
                                              </p:val>
                                            </p:tav>
                                            <p:tav tm="100000">
                                              <p:val>
                                                <p:strVal val="#ppt_y"/>
                                              </p:val>
                                            </p:tav>
                                          </p:tavLst>
                                        </p:anim>
                                        <p:anim calcmode="lin" valueType="num">
                                          <p:cBhvr>
                                            <p:cTn id="76" dur="500" fill="hold"/>
                                            <p:tgtEl>
                                              <p:spTgt spid="28"/>
                                            </p:tgtEl>
                                            <p:attrNameLst>
                                              <p:attrName>ppt_w</p:attrName>
                                            </p:attrNameLst>
                                          </p:cBhvr>
                                          <p:tavLst>
                                            <p:tav tm="0">
                                              <p:val>
                                                <p:fltVal val="0"/>
                                              </p:val>
                                            </p:tav>
                                            <p:tav tm="100000">
                                              <p:val>
                                                <p:strVal val="#ppt_w"/>
                                              </p:val>
                                            </p:tav>
                                          </p:tavLst>
                                        </p:anim>
                                        <p:anim calcmode="lin" valueType="num">
                                          <p:cBhvr>
                                            <p:cTn id="77" dur="500" fill="hold"/>
                                            <p:tgtEl>
                                              <p:spTgt spid="28"/>
                                            </p:tgtEl>
                                            <p:attrNameLst>
                                              <p:attrName>ppt_h</p:attrName>
                                            </p:attrNameLst>
                                          </p:cBhvr>
                                          <p:tavLst>
                                            <p:tav tm="0">
                                              <p:val>
                                                <p:strVal val="#ppt_h"/>
                                              </p:val>
                                            </p:tav>
                                            <p:tav tm="100000">
                                              <p:val>
                                                <p:strVal val="#ppt_h"/>
                                              </p:val>
                                            </p:tav>
                                          </p:tavLst>
                                        </p:anim>
                                      </p:childTnLst>
                                    </p:cTn>
                                  </p:par>
                                  <p:par>
                                    <p:cTn id="78" presetID="17" presetClass="entr" presetSubtype="1"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ppt_x</p:attrName>
                                            </p:attrNameLst>
                                          </p:cBhvr>
                                          <p:tavLst>
                                            <p:tav tm="0">
                                              <p:val>
                                                <p:strVal val="#ppt_x"/>
                                              </p:val>
                                            </p:tav>
                                            <p:tav tm="100000">
                                              <p:val>
                                                <p:strVal val="#ppt_x"/>
                                              </p:val>
                                            </p:tav>
                                          </p:tavLst>
                                        </p:anim>
                                        <p:anim calcmode="lin" valueType="num">
                                          <p:cBhvr>
                                            <p:cTn id="81" dur="500" fill="hold"/>
                                            <p:tgtEl>
                                              <p:spTgt spid="23"/>
                                            </p:tgtEl>
                                            <p:attrNameLst>
                                              <p:attrName>ppt_y</p:attrName>
                                            </p:attrNameLst>
                                          </p:cBhvr>
                                          <p:tavLst>
                                            <p:tav tm="0">
                                              <p:val>
                                                <p:strVal val="#ppt_y-#ppt_h/2"/>
                                              </p:val>
                                            </p:tav>
                                            <p:tav tm="100000">
                                              <p:val>
                                                <p:strVal val="#ppt_y"/>
                                              </p:val>
                                            </p:tav>
                                          </p:tavLst>
                                        </p:anim>
                                        <p:anim calcmode="lin" valueType="num">
                                          <p:cBhvr>
                                            <p:cTn id="82" dur="500" fill="hold"/>
                                            <p:tgtEl>
                                              <p:spTgt spid="23"/>
                                            </p:tgtEl>
                                            <p:attrNameLst>
                                              <p:attrName>ppt_w</p:attrName>
                                            </p:attrNameLst>
                                          </p:cBhvr>
                                          <p:tavLst>
                                            <p:tav tm="0">
                                              <p:val>
                                                <p:strVal val="#ppt_w"/>
                                              </p:val>
                                            </p:tav>
                                            <p:tav tm="100000">
                                              <p:val>
                                                <p:strVal val="#ppt_w"/>
                                              </p:val>
                                            </p:tav>
                                          </p:tavLst>
                                        </p:anim>
                                        <p:anim calcmode="lin" valueType="num">
                                          <p:cBhvr>
                                            <p:cTn id="83"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2" grpId="0"/>
          <p:bldP spid="23" grpId="0"/>
          <p:bldP spid="3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par>
                              <p:cTn id="27" fill="hold">
                                <p:stCondLst>
                                  <p:cond delay="500"/>
                                </p:stCondLst>
                                <p:childTnLst>
                                  <p:par>
                                    <p:cTn id="28" presetID="17" presetClass="entr" presetSubtype="2"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ppt_x</p:attrName>
                                            </p:attrNameLst>
                                          </p:cBhvr>
                                          <p:tavLst>
                                            <p:tav tm="0">
                                              <p:val>
                                                <p:strVal val="#ppt_x+#ppt_w/2"/>
                                              </p:val>
                                            </p:tav>
                                            <p:tav tm="100000">
                                              <p:val>
                                                <p:strVal val="#ppt_x"/>
                                              </p:val>
                                            </p:tav>
                                          </p:tavLst>
                                        </p:anim>
                                        <p:anim calcmode="lin" valueType="num">
                                          <p:cBhvr>
                                            <p:cTn id="31" dur="500" fill="hold"/>
                                            <p:tgtEl>
                                              <p:spTgt spid="18"/>
                                            </p:tgtEl>
                                            <p:attrNameLst>
                                              <p:attrName>ppt_y</p:attrName>
                                            </p:attrNameLst>
                                          </p:cBhvr>
                                          <p:tavLst>
                                            <p:tav tm="0">
                                              <p:val>
                                                <p:strVal val="#ppt_y"/>
                                              </p:val>
                                            </p:tav>
                                            <p:tav tm="100000">
                                              <p:val>
                                                <p:strVal val="#ppt_y"/>
                                              </p:val>
                                            </p:tav>
                                          </p:tavLst>
                                        </p:anim>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strVal val="#ppt_h"/>
                                              </p:val>
                                            </p:tav>
                                            <p:tav tm="100000">
                                              <p:val>
                                                <p:strVal val="#ppt_h"/>
                                              </p:val>
                                            </p:tav>
                                          </p:tavLst>
                                        </p:anim>
                                      </p:childTnLst>
                                    </p:cTn>
                                  </p:par>
                                  <p:par>
                                    <p:cTn id="34" presetID="17" presetClass="entr" presetSubtype="2"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ppt_x</p:attrName>
                                            </p:attrNameLst>
                                          </p:cBhvr>
                                          <p:tavLst>
                                            <p:tav tm="0">
                                              <p:val>
                                                <p:strVal val="#ppt_x+#ppt_w/2"/>
                                              </p:val>
                                            </p:tav>
                                            <p:tav tm="100000">
                                              <p:val>
                                                <p:strVal val="#ppt_x"/>
                                              </p:val>
                                            </p:tav>
                                          </p:tavLst>
                                        </p:anim>
                                        <p:anim calcmode="lin" valueType="num">
                                          <p:cBhvr>
                                            <p:cTn id="37" dur="500" fill="hold"/>
                                            <p:tgtEl>
                                              <p:spTgt spid="25"/>
                                            </p:tgtEl>
                                            <p:attrNameLst>
                                              <p:attrName>ppt_y</p:attrName>
                                            </p:attrNameLst>
                                          </p:cBhvr>
                                          <p:tavLst>
                                            <p:tav tm="0">
                                              <p:val>
                                                <p:strVal val="#ppt_y"/>
                                              </p:val>
                                            </p:tav>
                                            <p:tav tm="100000">
                                              <p:val>
                                                <p:strVal val="#ppt_y"/>
                                              </p:val>
                                            </p:tav>
                                          </p:tavLst>
                                        </p:anim>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strVal val="#ppt_h"/>
                                              </p:val>
                                            </p:tav>
                                            <p:tav tm="100000">
                                              <p:val>
                                                <p:strVal val="#ppt_h"/>
                                              </p:val>
                                            </p:tav>
                                          </p:tavLst>
                                        </p:anim>
                                      </p:childTnLst>
                                    </p:cTn>
                                  </p:par>
                                  <p:par>
                                    <p:cTn id="40" presetID="17" presetClass="entr" presetSubtype="1"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ppt_x</p:attrName>
                                            </p:attrNameLst>
                                          </p:cBhvr>
                                          <p:tavLst>
                                            <p:tav tm="0">
                                              <p:val>
                                                <p:strVal val="#ppt_x"/>
                                              </p:val>
                                            </p:tav>
                                            <p:tav tm="100000">
                                              <p:val>
                                                <p:strVal val="#ppt_x"/>
                                              </p:val>
                                            </p:tav>
                                          </p:tavLst>
                                        </p:anim>
                                        <p:anim calcmode="lin" valueType="num">
                                          <p:cBhvr>
                                            <p:cTn id="43" dur="500" fill="hold"/>
                                            <p:tgtEl>
                                              <p:spTgt spid="19"/>
                                            </p:tgtEl>
                                            <p:attrNameLst>
                                              <p:attrName>ppt_y</p:attrName>
                                            </p:attrNameLst>
                                          </p:cBhvr>
                                          <p:tavLst>
                                            <p:tav tm="0">
                                              <p:val>
                                                <p:strVal val="#ppt_y-#ppt_h/2"/>
                                              </p:val>
                                            </p:tav>
                                            <p:tav tm="100000">
                                              <p:val>
                                                <p:strVal val="#ppt_y"/>
                                              </p:val>
                                            </p:tav>
                                          </p:tavLst>
                                        </p:anim>
                                        <p:anim calcmode="lin" valueType="num">
                                          <p:cBhvr>
                                            <p:cTn id="44" dur="500" fill="hold"/>
                                            <p:tgtEl>
                                              <p:spTgt spid="19"/>
                                            </p:tgtEl>
                                            <p:attrNameLst>
                                              <p:attrName>ppt_w</p:attrName>
                                            </p:attrNameLst>
                                          </p:cBhvr>
                                          <p:tavLst>
                                            <p:tav tm="0">
                                              <p:val>
                                                <p:strVal val="#ppt_w"/>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1000"/>
                                </p:stCondLst>
                                <p:childTnLst>
                                  <p:par>
                                    <p:cTn id="47" presetID="17" presetClass="entr" presetSubtype="2" fill="hold" grpId="0" nodeType="after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p:cTn id="49" dur="500" fill="hold"/>
                                            <p:tgtEl>
                                              <p:spTgt spid="39"/>
                                            </p:tgtEl>
                                            <p:attrNameLst>
                                              <p:attrName>ppt_x</p:attrName>
                                            </p:attrNameLst>
                                          </p:cBhvr>
                                          <p:tavLst>
                                            <p:tav tm="0">
                                              <p:val>
                                                <p:strVal val="#ppt_x+#ppt_w/2"/>
                                              </p:val>
                                            </p:tav>
                                            <p:tav tm="100000">
                                              <p:val>
                                                <p:strVal val="#ppt_x"/>
                                              </p:val>
                                            </p:tav>
                                          </p:tavLst>
                                        </p:anim>
                                        <p:anim calcmode="lin" valueType="num">
                                          <p:cBhvr>
                                            <p:cTn id="50" dur="500" fill="hold"/>
                                            <p:tgtEl>
                                              <p:spTgt spid="39"/>
                                            </p:tgtEl>
                                            <p:attrNameLst>
                                              <p:attrName>ppt_y</p:attrName>
                                            </p:attrNameLst>
                                          </p:cBhvr>
                                          <p:tavLst>
                                            <p:tav tm="0">
                                              <p:val>
                                                <p:strVal val="#ppt_y"/>
                                              </p:val>
                                            </p:tav>
                                            <p:tav tm="100000">
                                              <p:val>
                                                <p:strVal val="#ppt_y"/>
                                              </p:val>
                                            </p:tav>
                                          </p:tavLst>
                                        </p:anim>
                                        <p:anim calcmode="lin" valueType="num">
                                          <p:cBhvr>
                                            <p:cTn id="51" dur="500" fill="hold"/>
                                            <p:tgtEl>
                                              <p:spTgt spid="39"/>
                                            </p:tgtEl>
                                            <p:attrNameLst>
                                              <p:attrName>ppt_w</p:attrName>
                                            </p:attrNameLst>
                                          </p:cBhvr>
                                          <p:tavLst>
                                            <p:tav tm="0">
                                              <p:val>
                                                <p:fltVal val="0"/>
                                              </p:val>
                                            </p:tav>
                                            <p:tav tm="100000">
                                              <p:val>
                                                <p:strVal val="#ppt_w"/>
                                              </p:val>
                                            </p:tav>
                                          </p:tavLst>
                                        </p:anim>
                                        <p:anim calcmode="lin" valueType="num">
                                          <p:cBhvr>
                                            <p:cTn id="52" dur="500" fill="hold"/>
                                            <p:tgtEl>
                                              <p:spTgt spid="39"/>
                                            </p:tgtEl>
                                            <p:attrNameLst>
                                              <p:attrName>ppt_h</p:attrName>
                                            </p:attrNameLst>
                                          </p:cBhvr>
                                          <p:tavLst>
                                            <p:tav tm="0">
                                              <p:val>
                                                <p:strVal val="#ppt_h"/>
                                              </p:val>
                                            </p:tav>
                                            <p:tav tm="100000">
                                              <p:val>
                                                <p:strVal val="#ppt_h"/>
                                              </p:val>
                                            </p:tav>
                                          </p:tavLst>
                                        </p:anim>
                                      </p:childTnLst>
                                    </p:cTn>
                                  </p:par>
                                  <p:par>
                                    <p:cTn id="53" presetID="17" presetClass="entr" presetSubtype="2"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ppt_x</p:attrName>
                                            </p:attrNameLst>
                                          </p:cBhvr>
                                          <p:tavLst>
                                            <p:tav tm="0">
                                              <p:val>
                                                <p:strVal val="#ppt_x+#ppt_w/2"/>
                                              </p:val>
                                            </p:tav>
                                            <p:tav tm="100000">
                                              <p:val>
                                                <p:strVal val="#ppt_x"/>
                                              </p:val>
                                            </p:tav>
                                          </p:tavLst>
                                        </p:anim>
                                        <p:anim calcmode="lin" valueType="num">
                                          <p:cBhvr>
                                            <p:cTn id="56" dur="500" fill="hold"/>
                                            <p:tgtEl>
                                              <p:spTgt spid="27"/>
                                            </p:tgtEl>
                                            <p:attrNameLst>
                                              <p:attrName>ppt_y</p:attrName>
                                            </p:attrNameLst>
                                          </p:cBhvr>
                                          <p:tavLst>
                                            <p:tav tm="0">
                                              <p:val>
                                                <p:strVal val="#ppt_y"/>
                                              </p:val>
                                            </p:tav>
                                            <p:tav tm="100000">
                                              <p:val>
                                                <p:strVal val="#ppt_y"/>
                                              </p:val>
                                            </p:tav>
                                          </p:tavLst>
                                        </p:anim>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strVal val="#ppt_h"/>
                                              </p:val>
                                            </p:tav>
                                            <p:tav tm="100000">
                                              <p:val>
                                                <p:strVal val="#ppt_h"/>
                                              </p:val>
                                            </p:tav>
                                          </p:tavLst>
                                        </p:anim>
                                      </p:childTnLst>
                                    </p:cTn>
                                  </p:par>
                                  <p:par>
                                    <p:cTn id="59" presetID="17" presetClass="entr" presetSubtype="1"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ppt_x</p:attrName>
                                            </p:attrNameLst>
                                          </p:cBhvr>
                                          <p:tavLst>
                                            <p:tav tm="0">
                                              <p:val>
                                                <p:strVal val="#ppt_x"/>
                                              </p:val>
                                            </p:tav>
                                            <p:tav tm="100000">
                                              <p:val>
                                                <p:strVal val="#ppt_x"/>
                                              </p:val>
                                            </p:tav>
                                          </p:tavLst>
                                        </p:anim>
                                        <p:anim calcmode="lin" valueType="num">
                                          <p:cBhvr>
                                            <p:cTn id="62" dur="500" fill="hold"/>
                                            <p:tgtEl>
                                              <p:spTgt spid="21"/>
                                            </p:tgtEl>
                                            <p:attrNameLst>
                                              <p:attrName>ppt_y</p:attrName>
                                            </p:attrNameLst>
                                          </p:cBhvr>
                                          <p:tavLst>
                                            <p:tav tm="0">
                                              <p:val>
                                                <p:strVal val="#ppt_y-#ppt_h/2"/>
                                              </p:val>
                                            </p:tav>
                                            <p:tav tm="100000">
                                              <p:val>
                                                <p:strVal val="#ppt_y"/>
                                              </p:val>
                                            </p:tav>
                                          </p:tavLst>
                                        </p:anim>
                                        <p:anim calcmode="lin" valueType="num">
                                          <p:cBhvr>
                                            <p:cTn id="63" dur="500" fill="hold"/>
                                            <p:tgtEl>
                                              <p:spTgt spid="21"/>
                                            </p:tgtEl>
                                            <p:attrNameLst>
                                              <p:attrName>ppt_w</p:attrName>
                                            </p:attrNameLst>
                                          </p:cBhvr>
                                          <p:tavLst>
                                            <p:tav tm="0">
                                              <p:val>
                                                <p:strVal val="#ppt_w"/>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1500"/>
                                </p:stCondLst>
                                <p:childTnLst>
                                  <p:par>
                                    <p:cTn id="66" presetID="17" presetClass="entr" presetSubtype="2"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ppt_x</p:attrName>
                                            </p:attrNameLst>
                                          </p:cBhvr>
                                          <p:tavLst>
                                            <p:tav tm="0">
                                              <p:val>
                                                <p:strVal val="#ppt_x+#ppt_w/2"/>
                                              </p:val>
                                            </p:tav>
                                            <p:tav tm="100000">
                                              <p:val>
                                                <p:strVal val="#ppt_x"/>
                                              </p:val>
                                            </p:tav>
                                          </p:tavLst>
                                        </p:anim>
                                        <p:anim calcmode="lin" valueType="num">
                                          <p:cBhvr>
                                            <p:cTn id="69" dur="500" fill="hold"/>
                                            <p:tgtEl>
                                              <p:spTgt spid="22"/>
                                            </p:tgtEl>
                                            <p:attrNameLst>
                                              <p:attrName>ppt_y</p:attrName>
                                            </p:attrNameLst>
                                          </p:cBhvr>
                                          <p:tavLst>
                                            <p:tav tm="0">
                                              <p:val>
                                                <p:strVal val="#ppt_y"/>
                                              </p:val>
                                            </p:tav>
                                            <p:tav tm="100000">
                                              <p:val>
                                                <p:strVal val="#ppt_y"/>
                                              </p:val>
                                            </p:tav>
                                          </p:tavLst>
                                        </p:anim>
                                        <p:anim calcmode="lin" valueType="num">
                                          <p:cBhvr>
                                            <p:cTn id="70" dur="500" fill="hold"/>
                                            <p:tgtEl>
                                              <p:spTgt spid="22"/>
                                            </p:tgtEl>
                                            <p:attrNameLst>
                                              <p:attrName>ppt_w</p:attrName>
                                            </p:attrNameLst>
                                          </p:cBhvr>
                                          <p:tavLst>
                                            <p:tav tm="0">
                                              <p:val>
                                                <p:fltVal val="0"/>
                                              </p:val>
                                            </p:tav>
                                            <p:tav tm="100000">
                                              <p:val>
                                                <p:strVal val="#ppt_w"/>
                                              </p:val>
                                            </p:tav>
                                          </p:tavLst>
                                        </p:anim>
                                        <p:anim calcmode="lin" valueType="num">
                                          <p:cBhvr>
                                            <p:cTn id="71" dur="500" fill="hold"/>
                                            <p:tgtEl>
                                              <p:spTgt spid="22"/>
                                            </p:tgtEl>
                                            <p:attrNameLst>
                                              <p:attrName>ppt_h</p:attrName>
                                            </p:attrNameLst>
                                          </p:cBhvr>
                                          <p:tavLst>
                                            <p:tav tm="0">
                                              <p:val>
                                                <p:strVal val="#ppt_h"/>
                                              </p:val>
                                            </p:tav>
                                            <p:tav tm="100000">
                                              <p:val>
                                                <p:strVal val="#ppt_h"/>
                                              </p:val>
                                            </p:tav>
                                          </p:tavLst>
                                        </p:anim>
                                      </p:childTnLst>
                                    </p:cTn>
                                  </p:par>
                                  <p:par>
                                    <p:cTn id="72" presetID="17" presetClass="entr" presetSubtype="2"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ppt_x</p:attrName>
                                            </p:attrNameLst>
                                          </p:cBhvr>
                                          <p:tavLst>
                                            <p:tav tm="0">
                                              <p:val>
                                                <p:strVal val="#ppt_x+#ppt_w/2"/>
                                              </p:val>
                                            </p:tav>
                                            <p:tav tm="100000">
                                              <p:val>
                                                <p:strVal val="#ppt_x"/>
                                              </p:val>
                                            </p:tav>
                                          </p:tavLst>
                                        </p:anim>
                                        <p:anim calcmode="lin" valueType="num">
                                          <p:cBhvr>
                                            <p:cTn id="75" dur="500" fill="hold"/>
                                            <p:tgtEl>
                                              <p:spTgt spid="28"/>
                                            </p:tgtEl>
                                            <p:attrNameLst>
                                              <p:attrName>ppt_y</p:attrName>
                                            </p:attrNameLst>
                                          </p:cBhvr>
                                          <p:tavLst>
                                            <p:tav tm="0">
                                              <p:val>
                                                <p:strVal val="#ppt_y"/>
                                              </p:val>
                                            </p:tav>
                                            <p:tav tm="100000">
                                              <p:val>
                                                <p:strVal val="#ppt_y"/>
                                              </p:val>
                                            </p:tav>
                                          </p:tavLst>
                                        </p:anim>
                                        <p:anim calcmode="lin" valueType="num">
                                          <p:cBhvr>
                                            <p:cTn id="76" dur="500" fill="hold"/>
                                            <p:tgtEl>
                                              <p:spTgt spid="28"/>
                                            </p:tgtEl>
                                            <p:attrNameLst>
                                              <p:attrName>ppt_w</p:attrName>
                                            </p:attrNameLst>
                                          </p:cBhvr>
                                          <p:tavLst>
                                            <p:tav tm="0">
                                              <p:val>
                                                <p:fltVal val="0"/>
                                              </p:val>
                                            </p:tav>
                                            <p:tav tm="100000">
                                              <p:val>
                                                <p:strVal val="#ppt_w"/>
                                              </p:val>
                                            </p:tav>
                                          </p:tavLst>
                                        </p:anim>
                                        <p:anim calcmode="lin" valueType="num">
                                          <p:cBhvr>
                                            <p:cTn id="77" dur="500" fill="hold"/>
                                            <p:tgtEl>
                                              <p:spTgt spid="28"/>
                                            </p:tgtEl>
                                            <p:attrNameLst>
                                              <p:attrName>ppt_h</p:attrName>
                                            </p:attrNameLst>
                                          </p:cBhvr>
                                          <p:tavLst>
                                            <p:tav tm="0">
                                              <p:val>
                                                <p:strVal val="#ppt_h"/>
                                              </p:val>
                                            </p:tav>
                                            <p:tav tm="100000">
                                              <p:val>
                                                <p:strVal val="#ppt_h"/>
                                              </p:val>
                                            </p:tav>
                                          </p:tavLst>
                                        </p:anim>
                                      </p:childTnLst>
                                    </p:cTn>
                                  </p:par>
                                  <p:par>
                                    <p:cTn id="78" presetID="17" presetClass="entr" presetSubtype="1"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fill="hold"/>
                                            <p:tgtEl>
                                              <p:spTgt spid="23"/>
                                            </p:tgtEl>
                                            <p:attrNameLst>
                                              <p:attrName>ppt_x</p:attrName>
                                            </p:attrNameLst>
                                          </p:cBhvr>
                                          <p:tavLst>
                                            <p:tav tm="0">
                                              <p:val>
                                                <p:strVal val="#ppt_x"/>
                                              </p:val>
                                            </p:tav>
                                            <p:tav tm="100000">
                                              <p:val>
                                                <p:strVal val="#ppt_x"/>
                                              </p:val>
                                            </p:tav>
                                          </p:tavLst>
                                        </p:anim>
                                        <p:anim calcmode="lin" valueType="num">
                                          <p:cBhvr>
                                            <p:cTn id="81" dur="500" fill="hold"/>
                                            <p:tgtEl>
                                              <p:spTgt spid="23"/>
                                            </p:tgtEl>
                                            <p:attrNameLst>
                                              <p:attrName>ppt_y</p:attrName>
                                            </p:attrNameLst>
                                          </p:cBhvr>
                                          <p:tavLst>
                                            <p:tav tm="0">
                                              <p:val>
                                                <p:strVal val="#ppt_y-#ppt_h/2"/>
                                              </p:val>
                                            </p:tav>
                                            <p:tav tm="100000">
                                              <p:val>
                                                <p:strVal val="#ppt_y"/>
                                              </p:val>
                                            </p:tav>
                                          </p:tavLst>
                                        </p:anim>
                                        <p:anim calcmode="lin" valueType="num">
                                          <p:cBhvr>
                                            <p:cTn id="82" dur="500" fill="hold"/>
                                            <p:tgtEl>
                                              <p:spTgt spid="23"/>
                                            </p:tgtEl>
                                            <p:attrNameLst>
                                              <p:attrName>ppt_w</p:attrName>
                                            </p:attrNameLst>
                                          </p:cBhvr>
                                          <p:tavLst>
                                            <p:tav tm="0">
                                              <p:val>
                                                <p:strVal val="#ppt_w"/>
                                              </p:val>
                                            </p:tav>
                                            <p:tav tm="100000">
                                              <p:val>
                                                <p:strVal val="#ppt_w"/>
                                              </p:val>
                                            </p:tav>
                                          </p:tavLst>
                                        </p:anim>
                                        <p:anim calcmode="lin" valueType="num">
                                          <p:cBhvr>
                                            <p:cTn id="83"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2" grpId="0"/>
          <p:bldP spid="23" grpId="0"/>
          <p:bldP spid="39"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589486" y="5566937"/>
            <a:ext cx="8505003" cy="1015663"/>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بساطة وحسن تعامل النبي صلى الله عليه وسلم مع الناس حيث مازح الصحابي بقوله</a:t>
            </a:r>
          </a:p>
          <a:p>
            <a:pPr algn="r"/>
            <a:r>
              <a:rPr lang="ar-SY" sz="2000" dirty="0">
                <a:latin typeface="Open Sans" panose="020B0606030504020204" pitchFamily="34" charset="0"/>
                <a:ea typeface="Open Sans" panose="020B0606030504020204" pitchFamily="34" charset="0"/>
                <a:cs typeface="Open Sans" panose="020B0606030504020204" pitchFamily="34" charset="0"/>
              </a:rPr>
              <a:t> إنّا حاملوك على ولد ناقة , حين طلب الصحابة حموله للركوب عليها وكان النبي</a:t>
            </a:r>
          </a:p>
          <a:p>
            <a:pPr algn="r"/>
            <a:r>
              <a:rPr lang="ar-SY" sz="2000" dirty="0">
                <a:latin typeface="Open Sans" panose="020B0606030504020204" pitchFamily="34" charset="0"/>
                <a:ea typeface="Open Sans" panose="020B0606030504020204" pitchFamily="34" charset="0"/>
                <a:cs typeface="Open Sans" panose="020B0606030504020204" pitchFamily="34" charset="0"/>
              </a:rPr>
              <a:t> الكريم يمازح الصحابة ولا يقول إلا حقاً</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278596" y="1119334"/>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الجواب</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30710" y="1379603"/>
            <a:ext cx="8674174" cy="1998748"/>
            <a:chOff x="3344056" y="3294128"/>
            <a:chExt cx="8674174" cy="1998748"/>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5756447" y="881740"/>
              <a:ext cx="1837713" cy="6662495"/>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1</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344056" y="3353884"/>
              <a:ext cx="5866122" cy="1938992"/>
            </a:xfrm>
            <a:prstGeom prst="rect">
              <a:avLst/>
            </a:prstGeom>
            <a:noFill/>
          </p:spPr>
          <p:txBody>
            <a:bodyPr wrap="square" rtlCol="0">
              <a:spAutoFit/>
            </a:bodyPr>
            <a:lstStyle/>
            <a:p>
              <a:pPr algn="r"/>
              <a:r>
                <a:rPr lang="ar-SY" sz="2000" dirty="0">
                  <a:latin typeface="Century Gothic" panose="020B0502020202020204" pitchFamily="34" charset="0"/>
                </a:rPr>
                <a:t>دار حوار بين  النبي صلى الله عليه وسلم الله وأحد المسلمين في المدينة المنورة , قال الرجل : يا رسول الله احملني </a:t>
              </a:r>
            </a:p>
            <a:p>
              <a:pPr algn="r"/>
              <a:r>
                <a:rPr lang="ar-SY" sz="2000" dirty="0">
                  <a:latin typeface="Century Gothic" panose="020B0502020202020204" pitchFamily="34" charset="0"/>
                </a:rPr>
                <a:t>قال الرسول الكريم :  &lt; إنّا حاملوك على ولد ناقة &gt;</a:t>
              </a:r>
            </a:p>
            <a:p>
              <a:pPr algn="r"/>
              <a:r>
                <a:rPr lang="ar-SY" sz="2000" dirty="0">
                  <a:latin typeface="Century Gothic" panose="020B0502020202020204" pitchFamily="34" charset="0"/>
                </a:rPr>
                <a:t>الرجل : وما أصنع بولد الناقة ؟ </a:t>
              </a:r>
            </a:p>
            <a:p>
              <a:pPr algn="r"/>
              <a:r>
                <a:rPr lang="ar-SY" sz="2000" dirty="0">
                  <a:latin typeface="Century Gothic" panose="020B0502020202020204" pitchFamily="34" charset="0"/>
                </a:rPr>
                <a:t>النبي صلى الله عليه وسلم :  &lt; وهل تلد الإبل إلا النوق &gt;</a:t>
              </a:r>
            </a:p>
            <a:p>
              <a:pPr algn="r"/>
              <a:r>
                <a:rPr lang="ar-SY" sz="2000" dirty="0">
                  <a:latin typeface="Century Gothic" panose="020B0502020202020204" pitchFamily="34" charset="0"/>
                </a:rPr>
                <a:t> </a:t>
              </a:r>
              <a:endParaRPr lang="en-US" sz="2000" dirty="0">
                <a:latin typeface="Century Gothic" panose="020B0502020202020204" pitchFamily="34" charset="0"/>
              </a:endParaRP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5</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850557"/>
                <a:chOff x="5162561" y="1484950"/>
                <a:chExt cx="5116090" cy="850557"/>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الخامس</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23220"/>
                </a:xfrm>
                <a:prstGeom prst="rect">
                  <a:avLst/>
                </a:prstGeom>
                <a:noFill/>
              </p:spPr>
              <p:txBody>
                <a:bodyPr wrap="square" rtlCol="0">
                  <a:spAutoFit/>
                </a:bodyPr>
                <a:lstStyle/>
                <a:p>
                  <a:pPr algn="r"/>
                  <a:r>
                    <a:rPr lang="ar-SY" sz="2800" dirty="0">
                      <a:latin typeface="Century Gothic" panose="020B0502020202020204" pitchFamily="34" charset="0"/>
                    </a:rPr>
                    <a:t>شمائل نبينا محمد صلى الله عليه وسلم </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9" name="مجموعة 98"/>
          <p:cNvGrpSpPr/>
          <p:nvPr/>
        </p:nvGrpSpPr>
        <p:grpSpPr>
          <a:xfrm>
            <a:off x="3297734" y="3993292"/>
            <a:ext cx="8607149" cy="1193405"/>
            <a:chOff x="3411081" y="3294128"/>
            <a:chExt cx="8607149" cy="1193405"/>
          </a:xfrm>
        </p:grpSpPr>
        <p:sp>
          <p:nvSpPr>
            <p:cNvPr id="100"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1</a:t>
              </a:r>
            </a:p>
          </p:txBody>
        </p:sp>
        <p:pic>
          <p:nvPicPr>
            <p:cNvPr id="103"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104" name="TextBox 47">
              <a:extLst>
                <a:ext uri="{FF2B5EF4-FFF2-40B4-BE49-F238E27FC236}">
                  <a16:creationId xmlns:a16="http://schemas.microsoft.com/office/drawing/2014/main" id="{ED665529-B0D7-41B7-B7D6-AC371B427BAB}"/>
                </a:ext>
              </a:extLst>
            </p:cNvPr>
            <p:cNvSpPr txBox="1"/>
            <p:nvPr/>
          </p:nvSpPr>
          <p:spPr>
            <a:xfrm>
              <a:off x="3411081" y="3591628"/>
              <a:ext cx="5638332" cy="400110"/>
            </a:xfrm>
            <a:prstGeom prst="rect">
              <a:avLst/>
            </a:prstGeom>
            <a:noFill/>
          </p:spPr>
          <p:txBody>
            <a:bodyPr wrap="square" rtlCol="0">
              <a:spAutoFit/>
            </a:bodyPr>
            <a:lstStyle/>
            <a:p>
              <a:pPr algn="r"/>
              <a:r>
                <a:rPr lang="ar-SY" sz="2000" dirty="0">
                  <a:latin typeface="Century Gothic" panose="020B0502020202020204" pitchFamily="34" charset="0"/>
                </a:rPr>
                <a:t>ماذا تفهم من هذا الحوار ؟</a:t>
              </a:r>
              <a:endParaRPr lang="en-US" sz="2000" dirty="0">
                <a:latin typeface="Century Gothic" panose="020B0502020202020204" pitchFamily="34" charset="0"/>
              </a:endParaRPr>
            </a:p>
          </p:txBody>
        </p:sp>
        <p:grpSp>
          <p:nvGrpSpPr>
            <p:cNvPr id="105"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106"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6618797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99"/>
                                            </p:tgtEl>
                                            <p:attrNameLst>
                                              <p:attrName>style.visibility</p:attrName>
                                            </p:attrNameLst>
                                          </p:cBhvr>
                                          <p:to>
                                            <p:strVal val="visible"/>
                                          </p:to>
                                        </p:set>
                                        <p:anim calcmode="lin" valueType="num">
                                          <p:cBhvr additive="base">
                                            <p:cTn id="19" dur="500" fill="hold"/>
                                            <p:tgtEl>
                                              <p:spTgt spid="99"/>
                                            </p:tgtEl>
                                            <p:attrNameLst>
                                              <p:attrName>ppt_x</p:attrName>
                                            </p:attrNameLst>
                                          </p:cBhvr>
                                          <p:tavLst>
                                            <p:tav tm="0">
                                              <p:val>
                                                <p:strVal val="1+#ppt_w/2"/>
                                              </p:val>
                                            </p:tav>
                                            <p:tav tm="100000">
                                              <p:val>
                                                <p:strVal val="#ppt_x"/>
                                              </p:val>
                                            </p:tav>
                                          </p:tavLst>
                                        </p:anim>
                                        <p:anim calcmode="lin" valueType="num">
                                          <p:cBhvr additive="base">
                                            <p:cTn id="20"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5" presetClass="path" presetSubtype="0" fill="hold" nodeType="clickEffect" p14:presetBounceEnd="33000">
                                      <p:stCondLst>
                                        <p:cond delay="0"/>
                                      </p:stCondLst>
                                      <p:childTnLst>
                                        <p:animMotion origin="layout" path="M -2.08333E-6 2.96296E-6 L -0.47344 2.96296E-6 " pathEditMode="relative" rAng="0" ptsTypes="AA" p14:bounceEnd="33000">
                                          <p:cBhvr>
                                            <p:cTn id="24" dur="1000" fill="hold"/>
                                            <p:tgtEl>
                                              <p:spTgt spid="43"/>
                                            </p:tgtEl>
                                            <p:attrNameLst>
                                              <p:attrName>ppt_x</p:attrName>
                                              <p:attrName>ppt_y</p:attrName>
                                            </p:attrNameLst>
                                          </p:cBhvr>
                                          <p:rCtr x="-23672" y="0"/>
                                        </p:animMotion>
                                      </p:childTnLst>
                                    </p:cTn>
                                  </p:par>
                                  <p:par>
                                    <p:cTn id="25" presetID="22" presetClass="entr" presetSubtype="2"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right)">
                                          <p:cBhvr>
                                            <p:cTn id="2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99"/>
                                            </p:tgtEl>
                                            <p:attrNameLst>
                                              <p:attrName>style.visibility</p:attrName>
                                            </p:attrNameLst>
                                          </p:cBhvr>
                                          <p:to>
                                            <p:strVal val="visible"/>
                                          </p:to>
                                        </p:set>
                                        <p:anim calcmode="lin" valueType="num">
                                          <p:cBhvr additive="base">
                                            <p:cTn id="19" dur="500" fill="hold"/>
                                            <p:tgtEl>
                                              <p:spTgt spid="99"/>
                                            </p:tgtEl>
                                            <p:attrNameLst>
                                              <p:attrName>ppt_x</p:attrName>
                                            </p:attrNameLst>
                                          </p:cBhvr>
                                          <p:tavLst>
                                            <p:tav tm="0">
                                              <p:val>
                                                <p:strVal val="1+#ppt_w/2"/>
                                              </p:val>
                                            </p:tav>
                                            <p:tav tm="100000">
                                              <p:val>
                                                <p:strVal val="#ppt_x"/>
                                              </p:val>
                                            </p:tav>
                                          </p:tavLst>
                                        </p:anim>
                                        <p:anim calcmode="lin" valueType="num">
                                          <p:cBhvr additive="base">
                                            <p:cTn id="20"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5" presetClass="path" presetSubtype="0" fill="hold" nodeType="clickEffect">
                                      <p:stCondLst>
                                        <p:cond delay="0"/>
                                      </p:stCondLst>
                                      <p:childTnLst>
                                        <p:animMotion origin="layout" path="M -2.08333E-6 2.96296E-6 L -0.47344 2.96296E-6 " pathEditMode="relative" rAng="0" ptsTypes="AA">
                                          <p:cBhvr>
                                            <p:cTn id="24" dur="1000" fill="hold"/>
                                            <p:tgtEl>
                                              <p:spTgt spid="43"/>
                                            </p:tgtEl>
                                            <p:attrNameLst>
                                              <p:attrName>ppt_x</p:attrName>
                                              <p:attrName>ppt_y</p:attrName>
                                            </p:attrNameLst>
                                          </p:cBhvr>
                                          <p:rCtr x="-23672" y="0"/>
                                        </p:animMotion>
                                      </p:childTnLst>
                                    </p:cTn>
                                  </p:par>
                                  <p:par>
                                    <p:cTn id="25" presetID="22" presetClass="entr" presetSubtype="2"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right)">
                                          <p:cBhvr>
                                            <p:cTn id="2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descr="صورة تحتوي على نص&#10;&#10;تم إنشاء الوصف تلقائياً">
            <a:extLst>
              <a:ext uri="{FF2B5EF4-FFF2-40B4-BE49-F238E27FC236}">
                <a16:creationId xmlns:a16="http://schemas.microsoft.com/office/drawing/2014/main" id="{78C89443-501A-45F0-8C9A-A907104571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0676" y="1326777"/>
            <a:ext cx="10118953" cy="5414963"/>
          </a:xfrm>
        </p:spPr>
      </p:pic>
      <p:sp>
        <p:nvSpPr>
          <p:cNvPr id="6" name="عنوان 1">
            <a:extLst>
              <a:ext uri="{FF2B5EF4-FFF2-40B4-BE49-F238E27FC236}">
                <a16:creationId xmlns:a16="http://schemas.microsoft.com/office/drawing/2014/main" id="{3B4624C5-3D51-4B81-BFD5-9D4BB29DEE6A}"/>
              </a:ext>
            </a:extLst>
          </p:cNvPr>
          <p:cNvSpPr txBox="1">
            <a:spLocks/>
          </p:cNvSpPr>
          <p:nvPr/>
        </p:nvSpPr>
        <p:spPr>
          <a:xfrm>
            <a:off x="4912363" y="1214"/>
            <a:ext cx="7147266"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ar-SA" sz="7200" b="1" dirty="0"/>
              <a:t>تجدنا  في جوجل</a:t>
            </a:r>
            <a:endParaRPr lang="en-US" sz="7200" b="1" dirty="0"/>
          </a:p>
        </p:txBody>
      </p:sp>
      <p:grpSp>
        <p:nvGrpSpPr>
          <p:cNvPr id="2" name="مجموعة 1">
            <a:extLst>
              <a:ext uri="{FF2B5EF4-FFF2-40B4-BE49-F238E27FC236}">
                <a16:creationId xmlns:a16="http://schemas.microsoft.com/office/drawing/2014/main" id="{39FD50A2-38F7-4395-81AF-DD99793CB3DB}"/>
              </a:ext>
            </a:extLst>
          </p:cNvPr>
          <p:cNvGrpSpPr/>
          <p:nvPr/>
        </p:nvGrpSpPr>
        <p:grpSpPr>
          <a:xfrm>
            <a:off x="1940676" y="391708"/>
            <a:ext cx="3149600" cy="858981"/>
            <a:chOff x="3491684" y="207150"/>
            <a:chExt cx="3149600" cy="858981"/>
          </a:xfrm>
        </p:grpSpPr>
        <p:sp>
          <p:nvSpPr>
            <p:cNvPr id="4" name="مستطيل 3">
              <a:extLst>
                <a:ext uri="{FF2B5EF4-FFF2-40B4-BE49-F238E27FC236}">
                  <a16:creationId xmlns:a16="http://schemas.microsoft.com/office/drawing/2014/main" id="{9091E8F4-D2A9-4FE8-89B1-96C0D0B8E53B}"/>
                </a:ext>
              </a:extLst>
            </p:cNvPr>
            <p:cNvSpPr/>
            <p:nvPr/>
          </p:nvSpPr>
          <p:spPr>
            <a:xfrm>
              <a:off x="3491684" y="207150"/>
              <a:ext cx="3149600" cy="858981"/>
            </a:xfrm>
            <a:prstGeom prst="rect">
              <a:avLst/>
            </a:prstGeom>
            <a:solidFill>
              <a:srgbClr val="0563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صورة 2" descr="صورة تحتوي على نص, قصاصة فنية&#10;&#10;تم إنشاء الوصف تلقائياً">
              <a:extLst>
                <a:ext uri="{FF2B5EF4-FFF2-40B4-BE49-F238E27FC236}">
                  <a16:creationId xmlns:a16="http://schemas.microsoft.com/office/drawing/2014/main" id="{9A69CCEA-85C2-4E55-A8CC-F4E7691A3D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456" y="238846"/>
              <a:ext cx="2932055" cy="795588"/>
            </a:xfrm>
            <a:prstGeom prst="rect">
              <a:avLst/>
            </a:prstGeom>
          </p:spPr>
        </p:pic>
      </p:grpSp>
    </p:spTree>
    <p:extLst>
      <p:ext uri="{BB962C8B-B14F-4D97-AF65-F5344CB8AC3E}">
        <p14:creationId xmlns:p14="http://schemas.microsoft.com/office/powerpoint/2010/main" val="1890714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1166462" y="2948057"/>
            <a:ext cx="7819427"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محبة الخير له – دعوته إلى الطعام – زيارته – حسن المعاملة – مساعدته – حفظ</a:t>
            </a:r>
          </a:p>
          <a:p>
            <a:pPr algn="r"/>
            <a:r>
              <a:rPr lang="ar-SY" sz="2000" dirty="0">
                <a:latin typeface="Open Sans" panose="020B0606030504020204" pitchFamily="34" charset="0"/>
                <a:ea typeface="Open Sans" panose="020B0606030504020204" pitchFamily="34" charset="0"/>
                <a:cs typeface="Open Sans" panose="020B0606030504020204" pitchFamily="34" charset="0"/>
              </a:rPr>
              <a:t> أسراره</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الجواب</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569976" y="5871068"/>
            <a:ext cx="8415913" cy="400110"/>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إزعاجه – إيذائه – التجسس عليه – سوء معاملته – مقاطعته – الدعاء عليه</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278596" y="1119334"/>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الجواب</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30710" y="1379603"/>
            <a:ext cx="8674174" cy="1193405"/>
            <a:chOff x="3344056" y="3294128"/>
            <a:chExt cx="8674174"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2</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344056" y="3353884"/>
              <a:ext cx="5866122" cy="400110"/>
            </a:xfrm>
            <a:prstGeom prst="rect">
              <a:avLst/>
            </a:prstGeom>
            <a:noFill/>
          </p:spPr>
          <p:txBody>
            <a:bodyPr wrap="square" rtlCol="0">
              <a:spAutoFit/>
            </a:bodyPr>
            <a:lstStyle/>
            <a:p>
              <a:pPr algn="r"/>
              <a:r>
                <a:rPr lang="ar-SY" sz="2000" dirty="0">
                  <a:latin typeface="Century Gothic" panose="020B0502020202020204" pitchFamily="34" charset="0"/>
                </a:rPr>
                <a:t>اذكر بعض صور الإحسان إلى الجار</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5</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850557"/>
                <a:chOff x="5162561" y="1484950"/>
                <a:chExt cx="5116090" cy="850557"/>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الخامس</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23220"/>
                </a:xfrm>
                <a:prstGeom prst="rect">
                  <a:avLst/>
                </a:prstGeom>
                <a:noFill/>
              </p:spPr>
              <p:txBody>
                <a:bodyPr wrap="square" rtlCol="0">
                  <a:spAutoFit/>
                </a:bodyPr>
                <a:lstStyle/>
                <a:p>
                  <a:pPr algn="r"/>
                  <a:r>
                    <a:rPr lang="ar-SY" sz="2800" dirty="0">
                      <a:latin typeface="Century Gothic" panose="020B0502020202020204" pitchFamily="34" charset="0"/>
                    </a:rPr>
                    <a:t>شمائل نبينا محمد صلى الله عليه وسلم </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9" name="مجموعة 98"/>
          <p:cNvGrpSpPr/>
          <p:nvPr/>
        </p:nvGrpSpPr>
        <p:grpSpPr>
          <a:xfrm>
            <a:off x="3297734" y="3993292"/>
            <a:ext cx="8607149" cy="1193405"/>
            <a:chOff x="3411081" y="3294128"/>
            <a:chExt cx="8607149" cy="1193405"/>
          </a:xfrm>
        </p:grpSpPr>
        <p:sp>
          <p:nvSpPr>
            <p:cNvPr id="100"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2</a:t>
              </a:r>
            </a:p>
          </p:txBody>
        </p:sp>
        <p:pic>
          <p:nvPicPr>
            <p:cNvPr id="103"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104" name="TextBox 47">
              <a:extLst>
                <a:ext uri="{FF2B5EF4-FFF2-40B4-BE49-F238E27FC236}">
                  <a16:creationId xmlns:a16="http://schemas.microsoft.com/office/drawing/2014/main" id="{ED665529-B0D7-41B7-B7D6-AC371B427BAB}"/>
                </a:ext>
              </a:extLst>
            </p:cNvPr>
            <p:cNvSpPr txBox="1"/>
            <p:nvPr/>
          </p:nvSpPr>
          <p:spPr>
            <a:xfrm>
              <a:off x="3411081" y="3591628"/>
              <a:ext cx="5638332" cy="400110"/>
            </a:xfrm>
            <a:prstGeom prst="rect">
              <a:avLst/>
            </a:prstGeom>
            <a:noFill/>
          </p:spPr>
          <p:txBody>
            <a:bodyPr wrap="square" rtlCol="0">
              <a:spAutoFit/>
            </a:bodyPr>
            <a:lstStyle/>
            <a:p>
              <a:pPr algn="r"/>
              <a:r>
                <a:rPr lang="ar-SY" sz="2000" dirty="0">
                  <a:latin typeface="Century Gothic" panose="020B0502020202020204" pitchFamily="34" charset="0"/>
                </a:rPr>
                <a:t>اذكر بعض صور الإساءة إلى الجار</a:t>
              </a:r>
            </a:p>
          </p:txBody>
        </p:sp>
        <p:grpSp>
          <p:nvGrpSpPr>
            <p:cNvPr id="105"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106"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114888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99"/>
                                            </p:tgtEl>
                                            <p:attrNameLst>
                                              <p:attrName>style.visibility</p:attrName>
                                            </p:attrNameLst>
                                          </p:cBhvr>
                                          <p:to>
                                            <p:strVal val="visible"/>
                                          </p:to>
                                        </p:set>
                                        <p:anim calcmode="lin" valueType="num">
                                          <p:cBhvr additive="base">
                                            <p:cTn id="26" dur="500" fill="hold"/>
                                            <p:tgtEl>
                                              <p:spTgt spid="99"/>
                                            </p:tgtEl>
                                            <p:attrNameLst>
                                              <p:attrName>ppt_x</p:attrName>
                                            </p:attrNameLst>
                                          </p:cBhvr>
                                          <p:tavLst>
                                            <p:tav tm="0">
                                              <p:val>
                                                <p:strVal val="1+#ppt_w/2"/>
                                              </p:val>
                                            </p:tav>
                                            <p:tav tm="100000">
                                              <p:val>
                                                <p:strVal val="#ppt_x"/>
                                              </p:val>
                                            </p:tav>
                                          </p:tavLst>
                                        </p:anim>
                                        <p:anim calcmode="lin" valueType="num">
                                          <p:cBhvr additive="base">
                                            <p:cTn id="27"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5" presetClass="path" presetSubtype="0" fill="hold" nodeType="clickEffect" p14:presetBounceEnd="33000">
                                      <p:stCondLst>
                                        <p:cond delay="0"/>
                                      </p:stCondLst>
                                      <p:childTnLst>
                                        <p:animMotion origin="layout" path="M -2.08333E-6 2.96296E-6 L -0.47344 2.96296E-6 " pathEditMode="relative" rAng="0" ptsTypes="AA" p14:bounceEnd="33000">
                                          <p:cBhvr>
                                            <p:cTn id="31" dur="1000" fill="hold"/>
                                            <p:tgtEl>
                                              <p:spTgt spid="43"/>
                                            </p:tgtEl>
                                            <p:attrNameLst>
                                              <p:attrName>ppt_x</p:attrName>
                                              <p:attrName>ppt_y</p:attrName>
                                            </p:attrNameLst>
                                          </p:cBhvr>
                                          <p:rCtr x="-23672" y="0"/>
                                        </p:animMotion>
                                      </p:childTnLst>
                                    </p:cTn>
                                  </p:par>
                                  <p:par>
                                    <p:cTn id="32" presetID="22" presetClass="entr" presetSubtype="2"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right)">
                                          <p:cBhvr>
                                            <p:cTn id="3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99"/>
                                            </p:tgtEl>
                                            <p:attrNameLst>
                                              <p:attrName>style.visibility</p:attrName>
                                            </p:attrNameLst>
                                          </p:cBhvr>
                                          <p:to>
                                            <p:strVal val="visible"/>
                                          </p:to>
                                        </p:set>
                                        <p:anim calcmode="lin" valueType="num">
                                          <p:cBhvr additive="base">
                                            <p:cTn id="26" dur="500" fill="hold"/>
                                            <p:tgtEl>
                                              <p:spTgt spid="99"/>
                                            </p:tgtEl>
                                            <p:attrNameLst>
                                              <p:attrName>ppt_x</p:attrName>
                                            </p:attrNameLst>
                                          </p:cBhvr>
                                          <p:tavLst>
                                            <p:tav tm="0">
                                              <p:val>
                                                <p:strVal val="1+#ppt_w/2"/>
                                              </p:val>
                                            </p:tav>
                                            <p:tav tm="100000">
                                              <p:val>
                                                <p:strVal val="#ppt_x"/>
                                              </p:val>
                                            </p:tav>
                                          </p:tavLst>
                                        </p:anim>
                                        <p:anim calcmode="lin" valueType="num">
                                          <p:cBhvr additive="base">
                                            <p:cTn id="27"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5" presetClass="path" presetSubtype="0" fill="hold" nodeType="clickEffect">
                                      <p:stCondLst>
                                        <p:cond delay="0"/>
                                      </p:stCondLst>
                                      <p:childTnLst>
                                        <p:animMotion origin="layout" path="M -2.08333E-6 2.96296E-6 L -0.47344 2.96296E-6 " pathEditMode="relative" rAng="0" ptsTypes="AA">
                                          <p:cBhvr>
                                            <p:cTn id="31" dur="1000" fill="hold"/>
                                            <p:tgtEl>
                                              <p:spTgt spid="43"/>
                                            </p:tgtEl>
                                            <p:attrNameLst>
                                              <p:attrName>ppt_x</p:attrName>
                                              <p:attrName>ppt_y</p:attrName>
                                            </p:attrNameLst>
                                          </p:cBhvr>
                                          <p:rCtr x="-23672" y="0"/>
                                        </p:animMotion>
                                      </p:childTnLst>
                                    </p:cTn>
                                  </p:par>
                                  <p:par>
                                    <p:cTn id="32" presetID="22" presetClass="entr" presetSubtype="2"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right)">
                                          <p:cBhvr>
                                            <p:cTn id="3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2"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1239923" y="2785294"/>
            <a:ext cx="7804023" cy="1015663"/>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حق الجار عظيم كما دل عليه كثرة توصية جبريل عليه السلام للرسول </a:t>
            </a:r>
          </a:p>
          <a:p>
            <a:pPr algn="r"/>
            <a:r>
              <a:rPr lang="ar-SY" sz="2000" dirty="0">
                <a:latin typeface="Open Sans" panose="020B0606030504020204" pitchFamily="34" charset="0"/>
                <a:ea typeface="Open Sans" panose="020B0606030504020204" pitchFamily="34" charset="0"/>
                <a:cs typeface="Open Sans" panose="020B0606030504020204" pitchFamily="34" charset="0"/>
              </a:rPr>
              <a:t>صلى الله عليه وسلم فمن حقوقه حسن التعامل معه و زيارته بشكل دائم </a:t>
            </a:r>
          </a:p>
          <a:p>
            <a:pPr algn="r"/>
            <a:r>
              <a:rPr lang="ar-SY" sz="2000" dirty="0">
                <a:latin typeface="Open Sans" panose="020B0606030504020204" pitchFamily="34" charset="0"/>
                <a:ea typeface="Open Sans" panose="020B0606030504020204" pitchFamily="34" charset="0"/>
                <a:cs typeface="Open Sans" panose="020B0606030504020204" pitchFamily="34" charset="0"/>
              </a:rPr>
              <a:t>وتفقد أخباره إذا مرض – والإحسان إليه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092011" y="390674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1191081" y="1379603"/>
            <a:ext cx="10713803" cy="1193405"/>
            <a:chOff x="3411081" y="3294128"/>
            <a:chExt cx="8607149"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2</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12057" y="3449280"/>
              <a:ext cx="5638332" cy="400110"/>
            </a:xfrm>
            <a:prstGeom prst="rect">
              <a:avLst/>
            </a:prstGeom>
            <a:noFill/>
          </p:spPr>
          <p:txBody>
            <a:bodyPr wrap="square" rtlCol="0">
              <a:spAutoFit/>
            </a:bodyPr>
            <a:lstStyle/>
            <a:p>
              <a:pPr algn="r"/>
              <a:r>
                <a:rPr lang="ar-SY" sz="2000" dirty="0">
                  <a:latin typeface="Century Gothic" panose="020B0502020202020204" pitchFamily="34" charset="0"/>
                </a:rPr>
                <a:t> ما حقوق الجار التي اتضحت من مواقف النبي صلى الله عليه وسلم ؟</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5</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789002"/>
                <a:chOff x="5162561" y="1484950"/>
                <a:chExt cx="5116090" cy="789002"/>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الخامس</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461665"/>
                </a:xfrm>
                <a:prstGeom prst="rect">
                  <a:avLst/>
                </a:prstGeom>
                <a:noFill/>
              </p:spPr>
              <p:txBody>
                <a:bodyPr wrap="square" rtlCol="0">
                  <a:spAutoFit/>
                </a:bodyPr>
                <a:lstStyle/>
                <a:p>
                  <a:pPr algn="r"/>
                  <a:r>
                    <a:rPr lang="ar-SY" sz="2400" dirty="0">
                      <a:latin typeface="Century Gothic" panose="020B0502020202020204" pitchFamily="34" charset="0"/>
                    </a:rPr>
                    <a:t>شمائل نبينا محمد صلى الله عليه وسلم </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788745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1CCA3FD4-4C1C-4525-AE8F-FE90ABF7E611}"/>
              </a:ext>
            </a:extLst>
          </p:cNvPr>
          <p:cNvSpPr txBox="1"/>
          <p:nvPr/>
        </p:nvSpPr>
        <p:spPr>
          <a:xfrm>
            <a:off x="4445000" y="1803212"/>
            <a:ext cx="4287401" cy="369332"/>
          </a:xfrm>
          <a:prstGeom prst="rect">
            <a:avLst/>
          </a:prstGeom>
          <a:noFill/>
        </p:spPr>
        <p:txBody>
          <a:bodyPr wrap="square" rtlCol="0">
            <a:spAutoFit/>
          </a:bodyPr>
          <a:lstStyle/>
          <a:p>
            <a:pPr algn="r"/>
            <a:r>
              <a:rPr lang="ar-SY" b="1" dirty="0">
                <a:solidFill>
                  <a:schemeClr val="accent2"/>
                </a:solidFill>
                <a:latin typeface="Century Gothic" panose="020B0502020202020204" pitchFamily="34" charset="0"/>
              </a:rPr>
              <a:t> محبته الأطفال : </a:t>
            </a:r>
            <a:endParaRPr lang="en-US" b="1" dirty="0">
              <a:solidFill>
                <a:schemeClr val="accent2"/>
              </a:solidFill>
              <a:latin typeface="Century Gothic" panose="020B0502020202020204" pitchFamily="34" charset="0"/>
            </a:endParaRPr>
          </a:p>
        </p:txBody>
      </p:sp>
      <p:sp>
        <p:nvSpPr>
          <p:cNvPr id="19" name="TextBox 18">
            <a:extLst>
              <a:ext uri="{FF2B5EF4-FFF2-40B4-BE49-F238E27FC236}">
                <a16:creationId xmlns:a16="http://schemas.microsoft.com/office/drawing/2014/main" id="{AB96FEDA-B927-4D92-89D5-75761265E707}"/>
              </a:ext>
            </a:extLst>
          </p:cNvPr>
          <p:cNvSpPr txBox="1"/>
          <p:nvPr/>
        </p:nvSpPr>
        <p:spPr>
          <a:xfrm>
            <a:off x="821863" y="2185642"/>
            <a:ext cx="5922096" cy="923330"/>
          </a:xfrm>
          <a:prstGeom prst="rect">
            <a:avLst/>
          </a:prstGeom>
          <a:noFill/>
        </p:spPr>
        <p:txBody>
          <a:bodyPr wrap="square" rtlCol="0">
            <a:spAutoFit/>
          </a:bodyPr>
          <a:lstStyle/>
          <a:p>
            <a:pPr algn="r"/>
            <a:r>
              <a:rPr lang="ar-SY" b="1" dirty="0">
                <a:latin typeface="Century Gothic" panose="020B0502020202020204" pitchFamily="34" charset="0"/>
              </a:rPr>
              <a:t> كان نبينا محمد صلى الله عليه وسلم يحب الأطفال ويداعبهم ويعطف عليهم , يقول أنس بن مالك رضي الله عنه : ما رأيت أحداً أرحم بالعيال من رسول الله صلى الله عليه وسلم . </a:t>
            </a:r>
          </a:p>
        </p:txBody>
      </p:sp>
      <p:cxnSp>
        <p:nvCxnSpPr>
          <p:cNvPr id="25"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530678" y="2158904"/>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29BA398D-206E-40B1-BB46-14B90BDEFFBD}"/>
              </a:ext>
            </a:extLst>
          </p:cNvPr>
          <p:cNvGrpSpPr/>
          <p:nvPr/>
        </p:nvGrpSpPr>
        <p:grpSpPr>
          <a:xfrm>
            <a:off x="8787826" y="1151260"/>
            <a:ext cx="1763485" cy="1763485"/>
            <a:chOff x="8787826" y="1151260"/>
            <a:chExt cx="1763485" cy="1763485"/>
          </a:xfrm>
        </p:grpSpPr>
        <p:sp>
          <p:nvSpPr>
            <p:cNvPr id="5"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17749" cy="1128959"/>
            <a:chOff x="338813" y="22303"/>
            <a:chExt cx="8217749"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5</a:t>
                </a:r>
                <a:endParaRPr lang="en-US" sz="2400" b="1" dirty="0">
                  <a:latin typeface="Century Gothic" panose="020B0502020202020204" pitchFamily="34" charset="0"/>
                </a:endParaRPr>
              </a:p>
            </p:txBody>
          </p:sp>
        </p:grpSp>
        <p:grpSp>
          <p:nvGrpSpPr>
            <p:cNvPr id="46" name="مجموعة 45"/>
            <p:cNvGrpSpPr/>
            <p:nvPr/>
          </p:nvGrpSpPr>
          <p:grpSpPr>
            <a:xfrm>
              <a:off x="2350491" y="22303"/>
              <a:ext cx="6206071" cy="1128959"/>
              <a:chOff x="2350491" y="22303"/>
              <a:chExt cx="6206071"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410752" y="165530"/>
                <a:ext cx="6145810" cy="878696"/>
                <a:chOff x="4193103" y="1484950"/>
                <a:chExt cx="6145810" cy="878696"/>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الخامس</a:t>
                  </a: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193103" y="1840426"/>
                  <a:ext cx="6145810" cy="523220"/>
                </a:xfrm>
                <a:prstGeom prst="rect">
                  <a:avLst/>
                </a:prstGeom>
                <a:noFill/>
              </p:spPr>
              <p:txBody>
                <a:bodyPr wrap="square" rtlCol="0">
                  <a:spAutoFit/>
                </a:bodyPr>
                <a:lstStyle/>
                <a:p>
                  <a:pPr algn="r"/>
                  <a:r>
                    <a:rPr lang="ar-SY" sz="2800" dirty="0">
                      <a:latin typeface="Century Gothic" panose="020B0502020202020204" pitchFamily="34" charset="0"/>
                    </a:rPr>
                    <a:t>شمائل نبينا محمد صلى الله عليه وسلم </a:t>
                  </a: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Arrow Connector 24">
            <a:extLst>
              <a:ext uri="{FF2B5EF4-FFF2-40B4-BE49-F238E27FC236}">
                <a16:creationId xmlns:a16="http://schemas.microsoft.com/office/drawing/2014/main" id="{7236FBB6-A4FC-4544-AA7E-6247BF07CF75}"/>
              </a:ext>
            </a:extLst>
          </p:cNvPr>
          <p:cNvCxnSpPr>
            <a:cxnSpLocks/>
          </p:cNvCxnSpPr>
          <p:nvPr/>
        </p:nvCxnSpPr>
        <p:spPr>
          <a:xfrm flipH="1">
            <a:off x="6943340" y="4818230"/>
            <a:ext cx="1965622" cy="0"/>
          </a:xfrm>
          <a:prstGeom prst="straightConnector1">
            <a:avLst/>
          </a:prstGeom>
          <a:ln>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40" name="Group 1">
            <a:extLst>
              <a:ext uri="{FF2B5EF4-FFF2-40B4-BE49-F238E27FC236}">
                <a16:creationId xmlns:a16="http://schemas.microsoft.com/office/drawing/2014/main" id="{29BA398D-206E-40B1-BB46-14B90BDEFFBD}"/>
              </a:ext>
            </a:extLst>
          </p:cNvPr>
          <p:cNvGrpSpPr/>
          <p:nvPr/>
        </p:nvGrpSpPr>
        <p:grpSpPr>
          <a:xfrm>
            <a:off x="9200488" y="3810586"/>
            <a:ext cx="1763485" cy="1763485"/>
            <a:chOff x="8787826" y="1151260"/>
            <a:chExt cx="1763485" cy="1763485"/>
          </a:xfrm>
        </p:grpSpPr>
        <p:sp>
          <p:nvSpPr>
            <p:cNvPr id="41" name="Frame 4">
              <a:extLst>
                <a:ext uri="{FF2B5EF4-FFF2-40B4-BE49-F238E27FC236}">
                  <a16:creationId xmlns:a16="http://schemas.microsoft.com/office/drawing/2014/main" id="{7A3644DF-E6C8-4304-BE91-06A0F31E0384}"/>
                </a:ext>
              </a:extLst>
            </p:cNvPr>
            <p:cNvSpPr/>
            <p:nvPr/>
          </p:nvSpPr>
          <p:spPr>
            <a:xfrm>
              <a:off x="8787826" y="1151260"/>
              <a:ext cx="1763485" cy="1763485"/>
            </a:xfrm>
            <a:prstGeom prst="frame">
              <a:avLst>
                <a:gd name="adj1" fmla="val 14797"/>
              </a:avLst>
            </a:prstGeom>
            <a:solidFill>
              <a:srgbClr val="FF9900"/>
            </a:solidFill>
            <a:ln>
              <a:noFill/>
            </a:ln>
            <a:scene3d>
              <a:camera prst="isometricOffAxis2Left"/>
              <a:lightRig rig="threePt" dir="t"/>
            </a:scene3d>
            <a:sp3d extrusionH="1143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Rectangle 8">
              <a:extLst>
                <a:ext uri="{FF2B5EF4-FFF2-40B4-BE49-F238E27FC236}">
                  <a16:creationId xmlns:a16="http://schemas.microsoft.com/office/drawing/2014/main" id="{55F46122-0DBC-4741-A1A5-B97C0B3ED2D1}"/>
                </a:ext>
              </a:extLst>
            </p:cNvPr>
            <p:cNvSpPr/>
            <p:nvPr/>
          </p:nvSpPr>
          <p:spPr>
            <a:xfrm>
              <a:off x="9280405" y="1437242"/>
              <a:ext cx="986972" cy="1101272"/>
            </a:xfrm>
            <a:prstGeom prst="rect">
              <a:avLst/>
            </a:prstGeom>
            <a:solidFill>
              <a:schemeClr val="bg1">
                <a:lumMod val="95000"/>
              </a:schemeClr>
            </a:solidFill>
            <a:ln>
              <a:noFill/>
            </a:ln>
            <a:effectLst/>
            <a:scene3d>
              <a:camera prst="isometricOffAxis2Left"/>
              <a:lightRig rig="threePt" dir="t"/>
            </a:scene3d>
            <a:sp3d extrusionH="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9" name="Graphic 12" descr="Bullseye">
              <a:extLst>
                <a:ext uri="{FF2B5EF4-FFF2-40B4-BE49-F238E27FC236}">
                  <a16:creationId xmlns:a16="http://schemas.microsoft.com/office/drawing/2014/main" id="{886DF49D-724C-4249-8131-2D71C9A735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2151" y="1711848"/>
              <a:ext cx="640080" cy="640080"/>
            </a:xfrm>
            <a:prstGeom prst="rect">
              <a:avLst/>
            </a:prstGeom>
            <a:scene3d>
              <a:camera prst="isometricOffAxis2Left"/>
              <a:lightRig rig="threePt" dir="t"/>
            </a:scene3d>
          </p:spPr>
        </p:pic>
      </p:grpSp>
      <p:sp>
        <p:nvSpPr>
          <p:cNvPr id="60" name="TextBox 17">
            <a:extLst>
              <a:ext uri="{FF2B5EF4-FFF2-40B4-BE49-F238E27FC236}">
                <a16:creationId xmlns:a16="http://schemas.microsoft.com/office/drawing/2014/main" id="{1CCA3FD4-4C1C-4525-AE8F-FE90ABF7E611}"/>
              </a:ext>
            </a:extLst>
          </p:cNvPr>
          <p:cNvSpPr txBox="1"/>
          <p:nvPr/>
        </p:nvSpPr>
        <p:spPr>
          <a:xfrm>
            <a:off x="6362700" y="4230206"/>
            <a:ext cx="2425126" cy="369332"/>
          </a:xfrm>
          <a:prstGeom prst="rect">
            <a:avLst/>
          </a:prstGeom>
          <a:noFill/>
        </p:spPr>
        <p:txBody>
          <a:bodyPr wrap="square" rtlCol="0">
            <a:spAutoFit/>
          </a:bodyPr>
          <a:lstStyle/>
          <a:p>
            <a:pPr algn="r"/>
            <a:r>
              <a:rPr lang="ar-SY" b="1" dirty="0">
                <a:solidFill>
                  <a:schemeClr val="accent2"/>
                </a:solidFill>
                <a:latin typeface="Century Gothic" panose="020B0502020202020204" pitchFamily="34" charset="0"/>
              </a:rPr>
              <a:t> الرفق بالحيوان :</a:t>
            </a:r>
            <a:endParaRPr lang="en-US" b="1" dirty="0">
              <a:solidFill>
                <a:schemeClr val="accent2"/>
              </a:solidFill>
              <a:latin typeface="Century Gothic" panose="020B0502020202020204" pitchFamily="34" charset="0"/>
            </a:endParaRPr>
          </a:p>
        </p:txBody>
      </p:sp>
      <p:sp>
        <p:nvSpPr>
          <p:cNvPr id="61" name="TextBox 18">
            <a:extLst>
              <a:ext uri="{FF2B5EF4-FFF2-40B4-BE49-F238E27FC236}">
                <a16:creationId xmlns:a16="http://schemas.microsoft.com/office/drawing/2014/main" id="{AB96FEDA-B927-4D92-89D5-75761265E707}"/>
              </a:ext>
            </a:extLst>
          </p:cNvPr>
          <p:cNvSpPr txBox="1"/>
          <p:nvPr/>
        </p:nvSpPr>
        <p:spPr>
          <a:xfrm>
            <a:off x="821862" y="4818230"/>
            <a:ext cx="6121477" cy="1477328"/>
          </a:xfrm>
          <a:prstGeom prst="rect">
            <a:avLst/>
          </a:prstGeom>
          <a:noFill/>
        </p:spPr>
        <p:txBody>
          <a:bodyPr wrap="square" rtlCol="0">
            <a:spAutoFit/>
          </a:bodyPr>
          <a:lstStyle/>
          <a:p>
            <a:pPr algn="r"/>
            <a:r>
              <a:rPr lang="ar-SY" b="1" dirty="0">
                <a:latin typeface="Century Gothic" panose="020B0502020202020204" pitchFamily="34" charset="0"/>
              </a:rPr>
              <a:t> من القيم الحضارية والسلوكية الراقية التي حث عليها نبينا صلى الله عليه وسلم ومارسها في حياته و علّمها أصحابه قيمة الرفق بالحيوان , وهي تدخل في باب الرحمة التي تميز بها نبينا محمد صلى الله عليه وسلم حتى وصف </a:t>
            </a:r>
            <a:r>
              <a:rPr lang="ar-SY" b="1" dirty="0">
                <a:solidFill>
                  <a:schemeClr val="accent2"/>
                </a:solidFill>
                <a:latin typeface="Century Gothic" panose="020B0502020202020204" pitchFamily="34" charset="0"/>
              </a:rPr>
              <a:t>بنبي الرحمة </a:t>
            </a:r>
            <a:r>
              <a:rPr lang="ar-SY" b="1" dirty="0">
                <a:latin typeface="Century Gothic" panose="020B0502020202020204" pitchFamily="34" charset="0"/>
              </a:rPr>
              <a:t>, حيث نهى عن تعذيب الحيوانات أو تجويعها ونهى عن اتخاذ الطيور والحيوانات هدفاً لتعلّم الرماية .</a:t>
            </a:r>
          </a:p>
        </p:txBody>
      </p:sp>
    </p:spTree>
    <p:extLst>
      <p:ext uri="{BB962C8B-B14F-4D97-AF65-F5344CB8AC3E}">
        <p14:creationId xmlns:p14="http://schemas.microsoft.com/office/powerpoint/2010/main" val="279582256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14:presetBounceEnd="52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52000">
                                          <p:cBhvr additive="base">
                                            <p:cTn id="13" dur="500" fill="hold"/>
                                            <p:tgtEl>
                                              <p:spTgt spid="2"/>
                                            </p:tgtEl>
                                            <p:attrNameLst>
                                              <p:attrName>ppt_x</p:attrName>
                                            </p:attrNameLst>
                                          </p:cBhvr>
                                          <p:tavLst>
                                            <p:tav tm="0">
                                              <p:val>
                                                <p:strVal val="#ppt_x"/>
                                              </p:val>
                                            </p:tav>
                                            <p:tav tm="100000">
                                              <p:val>
                                                <p:strVal val="#ppt_x"/>
                                              </p:val>
                                            </p:tav>
                                          </p:tavLst>
                                        </p:anim>
                                        <p:anim calcmode="lin" valueType="num" p14:bounceEnd="52000">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1" fill="hold" nodeType="clickEffect" p14:presetBounceEnd="52000">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14:bounceEnd="52000">
                                          <p:cBhvr additive="base">
                                            <p:cTn id="38" dur="500" fill="hold"/>
                                            <p:tgtEl>
                                              <p:spTgt spid="40"/>
                                            </p:tgtEl>
                                            <p:attrNameLst>
                                              <p:attrName>ppt_x</p:attrName>
                                            </p:attrNameLst>
                                          </p:cBhvr>
                                          <p:tavLst>
                                            <p:tav tm="0">
                                              <p:val>
                                                <p:strVal val="#ppt_x"/>
                                              </p:val>
                                            </p:tav>
                                            <p:tav tm="100000">
                                              <p:val>
                                                <p:strVal val="#ppt_x"/>
                                              </p:val>
                                            </p:tav>
                                          </p:tavLst>
                                        </p:anim>
                                        <p:anim calcmode="lin" valueType="num" p14:bounceEnd="52000">
                                          <p:cBhvr additive="base">
                                            <p:cTn id="39" dur="500" fill="hold"/>
                                            <p:tgtEl>
                                              <p:spTgt spid="40"/>
                                            </p:tgtEl>
                                            <p:attrNameLst>
                                              <p:attrName>ppt_y</p:attrName>
                                            </p:attrNameLst>
                                          </p:cBhvr>
                                          <p:tavLst>
                                            <p:tav tm="0">
                                              <p:val>
                                                <p:strVal val="0-#ppt_h/2"/>
                                              </p:val>
                                            </p:tav>
                                            <p:tav tm="100000">
                                              <p:val>
                                                <p:strVal val="#ppt_y"/>
                                              </p:val>
                                            </p:tav>
                                          </p:tavLst>
                                        </p:anim>
                                      </p:childTnLst>
                                    </p:cTn>
                                  </p:par>
                                  <p:par>
                                    <p:cTn id="40" presetID="17" presetClass="entr" presetSubtype="2" fill="hold" nodeType="withEffect">
                                      <p:stCondLst>
                                        <p:cond delay="0"/>
                                      </p:stCondLst>
                                      <p:childTnLst>
                                        <p:set>
                                          <p:cBhvr>
                                            <p:cTn id="41" dur="1" fill="hold">
                                              <p:stCondLst>
                                                <p:cond delay="0"/>
                                              </p:stCondLst>
                                            </p:cTn>
                                            <p:tgtEl>
                                              <p:spTgt spid="38"/>
                                            </p:tgtEl>
                                            <p:attrNameLst>
                                              <p:attrName>style.visibility</p:attrName>
                                            </p:attrNameLst>
                                          </p:cBhvr>
                                          <p:to>
                                            <p:strVal val="visible"/>
                                          </p:to>
                                        </p:set>
                                        <p:anim calcmode="lin" valueType="num">
                                          <p:cBhvr>
                                            <p:cTn id="42" dur="500" fill="hold"/>
                                            <p:tgtEl>
                                              <p:spTgt spid="38"/>
                                            </p:tgtEl>
                                            <p:attrNameLst>
                                              <p:attrName>ppt_x</p:attrName>
                                            </p:attrNameLst>
                                          </p:cBhvr>
                                          <p:tavLst>
                                            <p:tav tm="0">
                                              <p:val>
                                                <p:strVal val="#ppt_x+#ppt_w/2"/>
                                              </p:val>
                                            </p:tav>
                                            <p:tav tm="100000">
                                              <p:val>
                                                <p:strVal val="#ppt_x"/>
                                              </p:val>
                                            </p:tav>
                                          </p:tavLst>
                                        </p:anim>
                                        <p:anim calcmode="lin" valueType="num">
                                          <p:cBhvr>
                                            <p:cTn id="43" dur="500" fill="hold"/>
                                            <p:tgtEl>
                                              <p:spTgt spid="38"/>
                                            </p:tgtEl>
                                            <p:attrNameLst>
                                              <p:attrName>ppt_y</p:attrName>
                                            </p:attrNameLst>
                                          </p:cBhvr>
                                          <p:tavLst>
                                            <p:tav tm="0">
                                              <p:val>
                                                <p:strVal val="#ppt_y"/>
                                              </p:val>
                                            </p:tav>
                                            <p:tav tm="100000">
                                              <p:val>
                                                <p:strVal val="#ppt_y"/>
                                              </p:val>
                                            </p:tav>
                                          </p:tavLst>
                                        </p:anim>
                                        <p:anim calcmode="lin" valueType="num">
                                          <p:cBhvr>
                                            <p:cTn id="44" dur="500" fill="hold"/>
                                            <p:tgtEl>
                                              <p:spTgt spid="38"/>
                                            </p:tgtEl>
                                            <p:attrNameLst>
                                              <p:attrName>ppt_w</p:attrName>
                                            </p:attrNameLst>
                                          </p:cBhvr>
                                          <p:tavLst>
                                            <p:tav tm="0">
                                              <p:val>
                                                <p:fltVal val="0"/>
                                              </p:val>
                                            </p:tav>
                                            <p:tav tm="100000">
                                              <p:val>
                                                <p:strVal val="#ppt_w"/>
                                              </p:val>
                                            </p:tav>
                                          </p:tavLst>
                                        </p:anim>
                                        <p:anim calcmode="lin" valueType="num">
                                          <p:cBhvr>
                                            <p:cTn id="45" dur="500" fill="hold"/>
                                            <p:tgtEl>
                                              <p:spTgt spid="38"/>
                                            </p:tgtEl>
                                            <p:attrNameLst>
                                              <p:attrName>ppt_h</p:attrName>
                                            </p:attrNameLst>
                                          </p:cBhvr>
                                          <p:tavLst>
                                            <p:tav tm="0">
                                              <p:val>
                                                <p:strVal val="#ppt_h"/>
                                              </p:val>
                                            </p:tav>
                                            <p:tav tm="100000">
                                              <p:val>
                                                <p:strVal val="#ppt_h"/>
                                              </p:val>
                                            </p:tav>
                                          </p:tavLst>
                                        </p:anim>
                                      </p:childTnLst>
                                    </p:cTn>
                                  </p:par>
                                </p:childTnLst>
                              </p:cTn>
                            </p:par>
                            <p:par>
                              <p:cTn id="46" fill="hold">
                                <p:stCondLst>
                                  <p:cond delay="500"/>
                                </p:stCondLst>
                                <p:childTnLst>
                                  <p:par>
                                    <p:cTn id="47" presetID="17" presetClass="entr" presetSubtype="2" fill="hold" grpId="0" nodeType="afterEffect">
                                      <p:stCondLst>
                                        <p:cond delay="0"/>
                                      </p:stCondLst>
                                      <p:childTnLst>
                                        <p:set>
                                          <p:cBhvr>
                                            <p:cTn id="48" dur="1" fill="hold">
                                              <p:stCondLst>
                                                <p:cond delay="0"/>
                                              </p:stCondLst>
                                            </p:cTn>
                                            <p:tgtEl>
                                              <p:spTgt spid="60"/>
                                            </p:tgtEl>
                                            <p:attrNameLst>
                                              <p:attrName>style.visibility</p:attrName>
                                            </p:attrNameLst>
                                          </p:cBhvr>
                                          <p:to>
                                            <p:strVal val="visible"/>
                                          </p:to>
                                        </p:set>
                                        <p:anim calcmode="lin" valueType="num">
                                          <p:cBhvr>
                                            <p:cTn id="49" dur="500" fill="hold"/>
                                            <p:tgtEl>
                                              <p:spTgt spid="60"/>
                                            </p:tgtEl>
                                            <p:attrNameLst>
                                              <p:attrName>ppt_x</p:attrName>
                                            </p:attrNameLst>
                                          </p:cBhvr>
                                          <p:tavLst>
                                            <p:tav tm="0">
                                              <p:val>
                                                <p:strVal val="#ppt_x+#ppt_w/2"/>
                                              </p:val>
                                            </p:tav>
                                            <p:tav tm="100000">
                                              <p:val>
                                                <p:strVal val="#ppt_x"/>
                                              </p:val>
                                            </p:tav>
                                          </p:tavLst>
                                        </p:anim>
                                        <p:anim calcmode="lin" valueType="num">
                                          <p:cBhvr>
                                            <p:cTn id="50" dur="500" fill="hold"/>
                                            <p:tgtEl>
                                              <p:spTgt spid="60"/>
                                            </p:tgtEl>
                                            <p:attrNameLst>
                                              <p:attrName>ppt_y</p:attrName>
                                            </p:attrNameLst>
                                          </p:cBhvr>
                                          <p:tavLst>
                                            <p:tav tm="0">
                                              <p:val>
                                                <p:strVal val="#ppt_y"/>
                                              </p:val>
                                            </p:tav>
                                            <p:tav tm="100000">
                                              <p:val>
                                                <p:strVal val="#ppt_y"/>
                                              </p:val>
                                            </p:tav>
                                          </p:tavLst>
                                        </p:anim>
                                        <p:anim calcmode="lin" valueType="num">
                                          <p:cBhvr>
                                            <p:cTn id="51" dur="500" fill="hold"/>
                                            <p:tgtEl>
                                              <p:spTgt spid="60"/>
                                            </p:tgtEl>
                                            <p:attrNameLst>
                                              <p:attrName>ppt_w</p:attrName>
                                            </p:attrNameLst>
                                          </p:cBhvr>
                                          <p:tavLst>
                                            <p:tav tm="0">
                                              <p:val>
                                                <p:fltVal val="0"/>
                                              </p:val>
                                            </p:tav>
                                            <p:tav tm="100000">
                                              <p:val>
                                                <p:strVal val="#ppt_w"/>
                                              </p:val>
                                            </p:tav>
                                          </p:tavLst>
                                        </p:anim>
                                        <p:anim calcmode="lin" valueType="num">
                                          <p:cBhvr>
                                            <p:cTn id="52" dur="500" fill="hold"/>
                                            <p:tgtEl>
                                              <p:spTgt spid="60"/>
                                            </p:tgtEl>
                                            <p:attrNameLst>
                                              <p:attrName>ppt_h</p:attrName>
                                            </p:attrNameLst>
                                          </p:cBhvr>
                                          <p:tavLst>
                                            <p:tav tm="0">
                                              <p:val>
                                                <p:strVal val="#ppt_h"/>
                                              </p:val>
                                            </p:tav>
                                            <p:tav tm="100000">
                                              <p:val>
                                                <p:strVal val="#ppt_h"/>
                                              </p:val>
                                            </p:tav>
                                          </p:tavLst>
                                        </p:anim>
                                      </p:childTnLst>
                                    </p:cTn>
                                  </p:par>
                                  <p:par>
                                    <p:cTn id="53" presetID="17" presetClass="entr" presetSubtype="1" fill="hold" grpId="0" nodeType="withEffect">
                                      <p:stCondLst>
                                        <p:cond delay="0"/>
                                      </p:stCondLst>
                                      <p:childTnLst>
                                        <p:set>
                                          <p:cBhvr>
                                            <p:cTn id="54" dur="1" fill="hold">
                                              <p:stCondLst>
                                                <p:cond delay="0"/>
                                              </p:stCondLst>
                                            </p:cTn>
                                            <p:tgtEl>
                                              <p:spTgt spid="61"/>
                                            </p:tgtEl>
                                            <p:attrNameLst>
                                              <p:attrName>style.visibility</p:attrName>
                                            </p:attrNameLst>
                                          </p:cBhvr>
                                          <p:to>
                                            <p:strVal val="visible"/>
                                          </p:to>
                                        </p:set>
                                        <p:anim calcmode="lin" valueType="num">
                                          <p:cBhvr>
                                            <p:cTn id="55" dur="500" fill="hold"/>
                                            <p:tgtEl>
                                              <p:spTgt spid="61"/>
                                            </p:tgtEl>
                                            <p:attrNameLst>
                                              <p:attrName>ppt_x</p:attrName>
                                            </p:attrNameLst>
                                          </p:cBhvr>
                                          <p:tavLst>
                                            <p:tav tm="0">
                                              <p:val>
                                                <p:strVal val="#ppt_x"/>
                                              </p:val>
                                            </p:tav>
                                            <p:tav tm="100000">
                                              <p:val>
                                                <p:strVal val="#ppt_x"/>
                                              </p:val>
                                            </p:tav>
                                          </p:tavLst>
                                        </p:anim>
                                        <p:anim calcmode="lin" valueType="num">
                                          <p:cBhvr>
                                            <p:cTn id="56" dur="500" fill="hold"/>
                                            <p:tgtEl>
                                              <p:spTgt spid="61"/>
                                            </p:tgtEl>
                                            <p:attrNameLst>
                                              <p:attrName>ppt_y</p:attrName>
                                            </p:attrNameLst>
                                          </p:cBhvr>
                                          <p:tavLst>
                                            <p:tav tm="0">
                                              <p:val>
                                                <p:strVal val="#ppt_y-#ppt_h/2"/>
                                              </p:val>
                                            </p:tav>
                                            <p:tav tm="100000">
                                              <p:val>
                                                <p:strVal val="#ppt_y"/>
                                              </p:val>
                                            </p:tav>
                                          </p:tavLst>
                                        </p:anim>
                                        <p:anim calcmode="lin" valueType="num">
                                          <p:cBhvr>
                                            <p:cTn id="57" dur="500" fill="hold"/>
                                            <p:tgtEl>
                                              <p:spTgt spid="61"/>
                                            </p:tgtEl>
                                            <p:attrNameLst>
                                              <p:attrName>ppt_w</p:attrName>
                                            </p:attrNameLst>
                                          </p:cBhvr>
                                          <p:tavLst>
                                            <p:tav tm="0">
                                              <p:val>
                                                <p:strVal val="#ppt_w"/>
                                              </p:val>
                                            </p:tav>
                                            <p:tav tm="100000">
                                              <p:val>
                                                <p:strVal val="#ppt_w"/>
                                              </p:val>
                                            </p:tav>
                                          </p:tavLst>
                                        </p:anim>
                                        <p:anim calcmode="lin" valueType="num">
                                          <p:cBhvr>
                                            <p:cTn id="58" dur="500" fill="hold"/>
                                            <p:tgtEl>
                                              <p:spTgt spid="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60" grpId="0"/>
          <p:bldP spid="61"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17" presetClass="entr" presetSubtype="2"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ppt_w/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strVal val="#ppt_h"/>
                                              </p:val>
                                            </p:tav>
                                            <p:tav tm="100000">
                                              <p:val>
                                                <p:strVal val="#ppt_h"/>
                                              </p:val>
                                            </p:tav>
                                          </p:tavLst>
                                        </p:anim>
                                      </p:childTnLst>
                                    </p:cTn>
                                  </p:par>
                                  <p:par>
                                    <p:cTn id="22" presetID="17" presetClass="entr" presetSubtype="2"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ppt_w/2"/>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strVal val="#ppt_h"/>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ppt_x</p:attrName>
                                            </p:attrNameLst>
                                          </p:cBhvr>
                                          <p:tavLst>
                                            <p:tav tm="0">
                                              <p:val>
                                                <p:strVal val="#ppt_x"/>
                                              </p:val>
                                            </p:tav>
                                            <p:tav tm="100000">
                                              <p:val>
                                                <p:strVal val="#ppt_x"/>
                                              </p:val>
                                            </p:tav>
                                          </p:tavLst>
                                        </p:anim>
                                        <p:anim calcmode="lin" valueType="num">
                                          <p:cBhvr>
                                            <p:cTn id="31" dur="500" fill="hold"/>
                                            <p:tgtEl>
                                              <p:spTgt spid="19"/>
                                            </p:tgtEl>
                                            <p:attrNameLst>
                                              <p:attrName>ppt_y</p:attrName>
                                            </p:attrNameLst>
                                          </p:cBhvr>
                                          <p:tavLst>
                                            <p:tav tm="0">
                                              <p:val>
                                                <p:strVal val="#ppt_y-#ppt_h/2"/>
                                              </p:val>
                                            </p:tav>
                                            <p:tav tm="100000">
                                              <p:val>
                                                <p:strVal val="#ppt_y"/>
                                              </p:val>
                                            </p:tav>
                                          </p:tavLst>
                                        </p:anim>
                                        <p:anim calcmode="lin" valueType="num">
                                          <p:cBhvr>
                                            <p:cTn id="32" dur="500" fill="hold"/>
                                            <p:tgtEl>
                                              <p:spTgt spid="19"/>
                                            </p:tgtEl>
                                            <p:attrNameLst>
                                              <p:attrName>ppt_w</p:attrName>
                                            </p:attrNameLst>
                                          </p:cBhvr>
                                          <p:tavLst>
                                            <p:tav tm="0">
                                              <p:val>
                                                <p:strVal val="#ppt_w"/>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1" fill="hold" nodeType="clickEffect">
                                      <p:stCondLst>
                                        <p:cond delay="0"/>
                                      </p:stCondLst>
                                      <p:childTnLst>
                                        <p:set>
                                          <p:cBhvr>
                                            <p:cTn id="37" dur="1" fill="hold">
                                              <p:stCondLst>
                                                <p:cond delay="0"/>
                                              </p:stCondLst>
                                            </p:cTn>
                                            <p:tgtEl>
                                              <p:spTgt spid="40"/>
                                            </p:tgtEl>
                                            <p:attrNameLst>
                                              <p:attrName>style.visibility</p:attrName>
                                            </p:attrNameLst>
                                          </p:cBhvr>
                                          <p:to>
                                            <p:strVal val="visible"/>
                                          </p:to>
                                        </p:set>
                                        <p:anim calcmode="lin" valueType="num">
                                          <p:cBhvr additive="base">
                                            <p:cTn id="38" dur="500" fill="hold"/>
                                            <p:tgtEl>
                                              <p:spTgt spid="40"/>
                                            </p:tgtEl>
                                            <p:attrNameLst>
                                              <p:attrName>ppt_x</p:attrName>
                                            </p:attrNameLst>
                                          </p:cBhvr>
                                          <p:tavLst>
                                            <p:tav tm="0">
                                              <p:val>
                                                <p:strVal val="#ppt_x"/>
                                              </p:val>
                                            </p:tav>
                                            <p:tav tm="100000">
                                              <p:val>
                                                <p:strVal val="#ppt_x"/>
                                              </p:val>
                                            </p:tav>
                                          </p:tavLst>
                                        </p:anim>
                                        <p:anim calcmode="lin" valueType="num">
                                          <p:cBhvr additive="base">
                                            <p:cTn id="39" dur="500" fill="hold"/>
                                            <p:tgtEl>
                                              <p:spTgt spid="40"/>
                                            </p:tgtEl>
                                            <p:attrNameLst>
                                              <p:attrName>ppt_y</p:attrName>
                                            </p:attrNameLst>
                                          </p:cBhvr>
                                          <p:tavLst>
                                            <p:tav tm="0">
                                              <p:val>
                                                <p:strVal val="0-#ppt_h/2"/>
                                              </p:val>
                                            </p:tav>
                                            <p:tav tm="100000">
                                              <p:val>
                                                <p:strVal val="#ppt_y"/>
                                              </p:val>
                                            </p:tav>
                                          </p:tavLst>
                                        </p:anim>
                                      </p:childTnLst>
                                    </p:cTn>
                                  </p:par>
                                  <p:par>
                                    <p:cTn id="40" presetID="17" presetClass="entr" presetSubtype="2" fill="hold" nodeType="withEffect">
                                      <p:stCondLst>
                                        <p:cond delay="0"/>
                                      </p:stCondLst>
                                      <p:childTnLst>
                                        <p:set>
                                          <p:cBhvr>
                                            <p:cTn id="41" dur="1" fill="hold">
                                              <p:stCondLst>
                                                <p:cond delay="0"/>
                                              </p:stCondLst>
                                            </p:cTn>
                                            <p:tgtEl>
                                              <p:spTgt spid="38"/>
                                            </p:tgtEl>
                                            <p:attrNameLst>
                                              <p:attrName>style.visibility</p:attrName>
                                            </p:attrNameLst>
                                          </p:cBhvr>
                                          <p:to>
                                            <p:strVal val="visible"/>
                                          </p:to>
                                        </p:set>
                                        <p:anim calcmode="lin" valueType="num">
                                          <p:cBhvr>
                                            <p:cTn id="42" dur="500" fill="hold"/>
                                            <p:tgtEl>
                                              <p:spTgt spid="38"/>
                                            </p:tgtEl>
                                            <p:attrNameLst>
                                              <p:attrName>ppt_x</p:attrName>
                                            </p:attrNameLst>
                                          </p:cBhvr>
                                          <p:tavLst>
                                            <p:tav tm="0">
                                              <p:val>
                                                <p:strVal val="#ppt_x+#ppt_w/2"/>
                                              </p:val>
                                            </p:tav>
                                            <p:tav tm="100000">
                                              <p:val>
                                                <p:strVal val="#ppt_x"/>
                                              </p:val>
                                            </p:tav>
                                          </p:tavLst>
                                        </p:anim>
                                        <p:anim calcmode="lin" valueType="num">
                                          <p:cBhvr>
                                            <p:cTn id="43" dur="500" fill="hold"/>
                                            <p:tgtEl>
                                              <p:spTgt spid="38"/>
                                            </p:tgtEl>
                                            <p:attrNameLst>
                                              <p:attrName>ppt_y</p:attrName>
                                            </p:attrNameLst>
                                          </p:cBhvr>
                                          <p:tavLst>
                                            <p:tav tm="0">
                                              <p:val>
                                                <p:strVal val="#ppt_y"/>
                                              </p:val>
                                            </p:tav>
                                            <p:tav tm="100000">
                                              <p:val>
                                                <p:strVal val="#ppt_y"/>
                                              </p:val>
                                            </p:tav>
                                          </p:tavLst>
                                        </p:anim>
                                        <p:anim calcmode="lin" valueType="num">
                                          <p:cBhvr>
                                            <p:cTn id="44" dur="500" fill="hold"/>
                                            <p:tgtEl>
                                              <p:spTgt spid="38"/>
                                            </p:tgtEl>
                                            <p:attrNameLst>
                                              <p:attrName>ppt_w</p:attrName>
                                            </p:attrNameLst>
                                          </p:cBhvr>
                                          <p:tavLst>
                                            <p:tav tm="0">
                                              <p:val>
                                                <p:fltVal val="0"/>
                                              </p:val>
                                            </p:tav>
                                            <p:tav tm="100000">
                                              <p:val>
                                                <p:strVal val="#ppt_w"/>
                                              </p:val>
                                            </p:tav>
                                          </p:tavLst>
                                        </p:anim>
                                        <p:anim calcmode="lin" valueType="num">
                                          <p:cBhvr>
                                            <p:cTn id="45" dur="500" fill="hold"/>
                                            <p:tgtEl>
                                              <p:spTgt spid="38"/>
                                            </p:tgtEl>
                                            <p:attrNameLst>
                                              <p:attrName>ppt_h</p:attrName>
                                            </p:attrNameLst>
                                          </p:cBhvr>
                                          <p:tavLst>
                                            <p:tav tm="0">
                                              <p:val>
                                                <p:strVal val="#ppt_h"/>
                                              </p:val>
                                            </p:tav>
                                            <p:tav tm="100000">
                                              <p:val>
                                                <p:strVal val="#ppt_h"/>
                                              </p:val>
                                            </p:tav>
                                          </p:tavLst>
                                        </p:anim>
                                      </p:childTnLst>
                                    </p:cTn>
                                  </p:par>
                                </p:childTnLst>
                              </p:cTn>
                            </p:par>
                            <p:par>
                              <p:cTn id="46" fill="hold">
                                <p:stCondLst>
                                  <p:cond delay="500"/>
                                </p:stCondLst>
                                <p:childTnLst>
                                  <p:par>
                                    <p:cTn id="47" presetID="17" presetClass="entr" presetSubtype="2" fill="hold" grpId="0" nodeType="afterEffect">
                                      <p:stCondLst>
                                        <p:cond delay="0"/>
                                      </p:stCondLst>
                                      <p:childTnLst>
                                        <p:set>
                                          <p:cBhvr>
                                            <p:cTn id="48" dur="1" fill="hold">
                                              <p:stCondLst>
                                                <p:cond delay="0"/>
                                              </p:stCondLst>
                                            </p:cTn>
                                            <p:tgtEl>
                                              <p:spTgt spid="60"/>
                                            </p:tgtEl>
                                            <p:attrNameLst>
                                              <p:attrName>style.visibility</p:attrName>
                                            </p:attrNameLst>
                                          </p:cBhvr>
                                          <p:to>
                                            <p:strVal val="visible"/>
                                          </p:to>
                                        </p:set>
                                        <p:anim calcmode="lin" valueType="num">
                                          <p:cBhvr>
                                            <p:cTn id="49" dur="500" fill="hold"/>
                                            <p:tgtEl>
                                              <p:spTgt spid="60"/>
                                            </p:tgtEl>
                                            <p:attrNameLst>
                                              <p:attrName>ppt_x</p:attrName>
                                            </p:attrNameLst>
                                          </p:cBhvr>
                                          <p:tavLst>
                                            <p:tav tm="0">
                                              <p:val>
                                                <p:strVal val="#ppt_x+#ppt_w/2"/>
                                              </p:val>
                                            </p:tav>
                                            <p:tav tm="100000">
                                              <p:val>
                                                <p:strVal val="#ppt_x"/>
                                              </p:val>
                                            </p:tav>
                                          </p:tavLst>
                                        </p:anim>
                                        <p:anim calcmode="lin" valueType="num">
                                          <p:cBhvr>
                                            <p:cTn id="50" dur="500" fill="hold"/>
                                            <p:tgtEl>
                                              <p:spTgt spid="60"/>
                                            </p:tgtEl>
                                            <p:attrNameLst>
                                              <p:attrName>ppt_y</p:attrName>
                                            </p:attrNameLst>
                                          </p:cBhvr>
                                          <p:tavLst>
                                            <p:tav tm="0">
                                              <p:val>
                                                <p:strVal val="#ppt_y"/>
                                              </p:val>
                                            </p:tav>
                                            <p:tav tm="100000">
                                              <p:val>
                                                <p:strVal val="#ppt_y"/>
                                              </p:val>
                                            </p:tav>
                                          </p:tavLst>
                                        </p:anim>
                                        <p:anim calcmode="lin" valueType="num">
                                          <p:cBhvr>
                                            <p:cTn id="51" dur="500" fill="hold"/>
                                            <p:tgtEl>
                                              <p:spTgt spid="60"/>
                                            </p:tgtEl>
                                            <p:attrNameLst>
                                              <p:attrName>ppt_w</p:attrName>
                                            </p:attrNameLst>
                                          </p:cBhvr>
                                          <p:tavLst>
                                            <p:tav tm="0">
                                              <p:val>
                                                <p:fltVal val="0"/>
                                              </p:val>
                                            </p:tav>
                                            <p:tav tm="100000">
                                              <p:val>
                                                <p:strVal val="#ppt_w"/>
                                              </p:val>
                                            </p:tav>
                                          </p:tavLst>
                                        </p:anim>
                                        <p:anim calcmode="lin" valueType="num">
                                          <p:cBhvr>
                                            <p:cTn id="52" dur="500" fill="hold"/>
                                            <p:tgtEl>
                                              <p:spTgt spid="60"/>
                                            </p:tgtEl>
                                            <p:attrNameLst>
                                              <p:attrName>ppt_h</p:attrName>
                                            </p:attrNameLst>
                                          </p:cBhvr>
                                          <p:tavLst>
                                            <p:tav tm="0">
                                              <p:val>
                                                <p:strVal val="#ppt_h"/>
                                              </p:val>
                                            </p:tav>
                                            <p:tav tm="100000">
                                              <p:val>
                                                <p:strVal val="#ppt_h"/>
                                              </p:val>
                                            </p:tav>
                                          </p:tavLst>
                                        </p:anim>
                                      </p:childTnLst>
                                    </p:cTn>
                                  </p:par>
                                  <p:par>
                                    <p:cTn id="53" presetID="17" presetClass="entr" presetSubtype="1" fill="hold" grpId="0" nodeType="withEffect">
                                      <p:stCondLst>
                                        <p:cond delay="0"/>
                                      </p:stCondLst>
                                      <p:childTnLst>
                                        <p:set>
                                          <p:cBhvr>
                                            <p:cTn id="54" dur="1" fill="hold">
                                              <p:stCondLst>
                                                <p:cond delay="0"/>
                                              </p:stCondLst>
                                            </p:cTn>
                                            <p:tgtEl>
                                              <p:spTgt spid="61"/>
                                            </p:tgtEl>
                                            <p:attrNameLst>
                                              <p:attrName>style.visibility</p:attrName>
                                            </p:attrNameLst>
                                          </p:cBhvr>
                                          <p:to>
                                            <p:strVal val="visible"/>
                                          </p:to>
                                        </p:set>
                                        <p:anim calcmode="lin" valueType="num">
                                          <p:cBhvr>
                                            <p:cTn id="55" dur="500" fill="hold"/>
                                            <p:tgtEl>
                                              <p:spTgt spid="61"/>
                                            </p:tgtEl>
                                            <p:attrNameLst>
                                              <p:attrName>ppt_x</p:attrName>
                                            </p:attrNameLst>
                                          </p:cBhvr>
                                          <p:tavLst>
                                            <p:tav tm="0">
                                              <p:val>
                                                <p:strVal val="#ppt_x"/>
                                              </p:val>
                                            </p:tav>
                                            <p:tav tm="100000">
                                              <p:val>
                                                <p:strVal val="#ppt_x"/>
                                              </p:val>
                                            </p:tav>
                                          </p:tavLst>
                                        </p:anim>
                                        <p:anim calcmode="lin" valueType="num">
                                          <p:cBhvr>
                                            <p:cTn id="56" dur="500" fill="hold"/>
                                            <p:tgtEl>
                                              <p:spTgt spid="61"/>
                                            </p:tgtEl>
                                            <p:attrNameLst>
                                              <p:attrName>ppt_y</p:attrName>
                                            </p:attrNameLst>
                                          </p:cBhvr>
                                          <p:tavLst>
                                            <p:tav tm="0">
                                              <p:val>
                                                <p:strVal val="#ppt_y-#ppt_h/2"/>
                                              </p:val>
                                            </p:tav>
                                            <p:tav tm="100000">
                                              <p:val>
                                                <p:strVal val="#ppt_y"/>
                                              </p:val>
                                            </p:tav>
                                          </p:tavLst>
                                        </p:anim>
                                        <p:anim calcmode="lin" valueType="num">
                                          <p:cBhvr>
                                            <p:cTn id="57" dur="500" fill="hold"/>
                                            <p:tgtEl>
                                              <p:spTgt spid="61"/>
                                            </p:tgtEl>
                                            <p:attrNameLst>
                                              <p:attrName>ppt_w</p:attrName>
                                            </p:attrNameLst>
                                          </p:cBhvr>
                                          <p:tavLst>
                                            <p:tav tm="0">
                                              <p:val>
                                                <p:strVal val="#ppt_w"/>
                                              </p:val>
                                            </p:tav>
                                            <p:tav tm="100000">
                                              <p:val>
                                                <p:strVal val="#ppt_w"/>
                                              </p:val>
                                            </p:tav>
                                          </p:tavLst>
                                        </p:anim>
                                        <p:anim calcmode="lin" valueType="num">
                                          <p:cBhvr>
                                            <p:cTn id="58" dur="500" fill="hold"/>
                                            <p:tgtEl>
                                              <p:spTgt spid="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60" grpId="0"/>
          <p:bldP spid="61"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9">
            <a:extLst>
              <a:ext uri="{FF2B5EF4-FFF2-40B4-BE49-F238E27FC236}">
                <a16:creationId xmlns:a16="http://schemas.microsoft.com/office/drawing/2014/main" id="{E4E1852D-5C35-41A2-B03E-79D9B0427BA1}"/>
              </a:ext>
            </a:extLst>
          </p:cNvPr>
          <p:cNvSpPr/>
          <p:nvPr/>
        </p:nvSpPr>
        <p:spPr>
          <a:xfrm>
            <a:off x="248289" y="2861715"/>
            <a:ext cx="9245600" cy="827314"/>
          </a:xfrm>
          <a:prstGeom prst="rect">
            <a:avLst/>
          </a:prstGeom>
          <a:gradFill flip="none" rotWithShape="1">
            <a:gsLst>
              <a:gs pos="0">
                <a:schemeClr val="bg1">
                  <a:lumMod val="50000"/>
                </a:schemeClr>
              </a:gs>
              <a:gs pos="85000">
                <a:schemeClr val="bg1">
                  <a:lumMod val="75000"/>
                </a:schemeClr>
              </a:gs>
              <a:gs pos="15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1">
            <a:extLst>
              <a:ext uri="{FF2B5EF4-FFF2-40B4-BE49-F238E27FC236}">
                <a16:creationId xmlns:a16="http://schemas.microsoft.com/office/drawing/2014/main" id="{43CE94DE-2CE8-4848-81A3-95FFB929C055}"/>
              </a:ext>
            </a:extLst>
          </p:cNvPr>
          <p:cNvSpPr txBox="1"/>
          <p:nvPr/>
        </p:nvSpPr>
        <p:spPr>
          <a:xfrm>
            <a:off x="533400" y="2940577"/>
            <a:ext cx="8495767"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يُعطى الصغير حقه من الرفق به و الرحمة و الشفقة عليه و العطف و</a:t>
            </a:r>
          </a:p>
          <a:p>
            <a:pPr algn="r"/>
            <a:r>
              <a:rPr lang="ar-SY" sz="2000" dirty="0">
                <a:latin typeface="Open Sans" panose="020B0606030504020204" pitchFamily="34" charset="0"/>
                <a:ea typeface="Open Sans" panose="020B0606030504020204" pitchFamily="34" charset="0"/>
                <a:cs typeface="Open Sans" panose="020B0606030504020204" pitchFamily="34" charset="0"/>
              </a:rPr>
              <a:t> الحنان و الرعاية كما كان يفعل النبي صلى الله عليه و سلم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9" name="Group 20">
            <a:extLst>
              <a:ext uri="{FF2B5EF4-FFF2-40B4-BE49-F238E27FC236}">
                <a16:creationId xmlns:a16="http://schemas.microsoft.com/office/drawing/2014/main" id="{C1D8BB61-99F3-4AC6-BC79-F3D5833B19E8}"/>
              </a:ext>
            </a:extLst>
          </p:cNvPr>
          <p:cNvGrpSpPr/>
          <p:nvPr/>
        </p:nvGrpSpPr>
        <p:grpSpPr>
          <a:xfrm>
            <a:off x="6837777" y="2644000"/>
            <a:ext cx="1748974" cy="1262744"/>
            <a:chOff x="8011888" y="943428"/>
            <a:chExt cx="1748974" cy="1262744"/>
          </a:xfrm>
        </p:grpSpPr>
        <p:grpSp>
          <p:nvGrpSpPr>
            <p:cNvPr id="10" name="Group 18">
              <a:extLst>
                <a:ext uri="{FF2B5EF4-FFF2-40B4-BE49-F238E27FC236}">
                  <a16:creationId xmlns:a16="http://schemas.microsoft.com/office/drawing/2014/main" id="{A2608565-3C13-4A8E-BD72-EC2272F263E9}"/>
                </a:ext>
              </a:extLst>
            </p:cNvPr>
            <p:cNvGrpSpPr/>
            <p:nvPr/>
          </p:nvGrpSpPr>
          <p:grpSpPr>
            <a:xfrm>
              <a:off x="8011888" y="943428"/>
              <a:ext cx="1748974" cy="1262744"/>
              <a:chOff x="2235198" y="943428"/>
              <a:chExt cx="1748974" cy="1262744"/>
            </a:xfrm>
          </p:grpSpPr>
          <p:sp>
            <p:nvSpPr>
              <p:cNvPr id="12" name="Oval 16">
                <a:extLst>
                  <a:ext uri="{FF2B5EF4-FFF2-40B4-BE49-F238E27FC236}">
                    <a16:creationId xmlns:a16="http://schemas.microsoft.com/office/drawing/2014/main" id="{DD92C5C5-2846-4FED-B9F7-9B38219785DF}"/>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7">
                <a:extLst>
                  <a:ext uri="{FF2B5EF4-FFF2-40B4-BE49-F238E27FC236}">
                    <a16:creationId xmlns:a16="http://schemas.microsoft.com/office/drawing/2014/main" id="{BA6A509E-8E09-49DC-B2A6-97AD222ABDCA}"/>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5">
                <a:extLst>
                  <a:ext uri="{FF2B5EF4-FFF2-40B4-BE49-F238E27FC236}">
                    <a16:creationId xmlns:a16="http://schemas.microsoft.com/office/drawing/2014/main" id="{37436205-230F-4BF1-B932-8A19F8113D5F}"/>
                  </a:ext>
                </a:extLst>
              </p:cNvPr>
              <p:cNvGrpSpPr/>
              <p:nvPr/>
            </p:nvGrpSpPr>
            <p:grpSpPr>
              <a:xfrm>
                <a:off x="2235198" y="943428"/>
                <a:ext cx="1748974" cy="1262744"/>
                <a:chOff x="2235198" y="943428"/>
                <a:chExt cx="1748974" cy="1262744"/>
              </a:xfrm>
            </p:grpSpPr>
            <p:sp>
              <p:nvSpPr>
                <p:cNvPr id="15" name="Rectangle 10">
                  <a:extLst>
                    <a:ext uri="{FF2B5EF4-FFF2-40B4-BE49-F238E27FC236}">
                      <a16:creationId xmlns:a16="http://schemas.microsoft.com/office/drawing/2014/main" id="{3DDC3049-26A8-4FF1-936F-AC4189FC7B83}"/>
                    </a:ext>
                  </a:extLst>
                </p:cNvPr>
                <p:cNvSpPr/>
                <p:nvPr/>
              </p:nvSpPr>
              <p:spPr>
                <a:xfrm>
                  <a:off x="2416629" y="943428"/>
                  <a:ext cx="1386114" cy="126274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1">
                  <a:extLst>
                    <a:ext uri="{FF2B5EF4-FFF2-40B4-BE49-F238E27FC236}">
                      <a16:creationId xmlns:a16="http://schemas.microsoft.com/office/drawing/2014/main" id="{6A0E2978-4D9A-4D40-8C3B-DC04EFB6752B}"/>
                    </a:ext>
                  </a:extLst>
                </p:cNvPr>
                <p:cNvSpPr/>
                <p:nvPr/>
              </p:nvSpPr>
              <p:spPr>
                <a:xfrm flipH="1">
                  <a:off x="2235199"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2">
                  <a:extLst>
                    <a:ext uri="{FF2B5EF4-FFF2-40B4-BE49-F238E27FC236}">
                      <a16:creationId xmlns:a16="http://schemas.microsoft.com/office/drawing/2014/main" id="{362B5D2F-1DB7-463D-8DD0-3020F3B08670}"/>
                    </a:ext>
                  </a:extLst>
                </p:cNvPr>
                <p:cNvSpPr/>
                <p:nvPr/>
              </p:nvSpPr>
              <p:spPr>
                <a:xfrm>
                  <a:off x="3802743" y="943428"/>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3">
                  <a:extLst>
                    <a:ext uri="{FF2B5EF4-FFF2-40B4-BE49-F238E27FC236}">
                      <a16:creationId xmlns:a16="http://schemas.microsoft.com/office/drawing/2014/main" id="{5A800E60-E9D7-438E-865B-899BAF828454}"/>
                    </a:ext>
                  </a:extLst>
                </p:cNvPr>
                <p:cNvSpPr/>
                <p:nvPr/>
              </p:nvSpPr>
              <p:spPr>
                <a:xfrm flipV="1">
                  <a:off x="3802742" y="1988456"/>
                  <a:ext cx="181429"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4">
                  <a:extLst>
                    <a:ext uri="{FF2B5EF4-FFF2-40B4-BE49-F238E27FC236}">
                      <a16:creationId xmlns:a16="http://schemas.microsoft.com/office/drawing/2014/main" id="{F57FFF6C-F88E-4F9B-9998-DA6BF76FEDED}"/>
                    </a:ext>
                  </a:extLst>
                </p:cNvPr>
                <p:cNvSpPr/>
                <p:nvPr/>
              </p:nvSpPr>
              <p:spPr>
                <a:xfrm flipH="1" flipV="1">
                  <a:off x="2235198" y="1988454"/>
                  <a:ext cx="181428" cy="217715"/>
                </a:xfrm>
                <a:prstGeom prst="rtTriangle">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 name="TextBox 19">
              <a:extLst>
                <a:ext uri="{FF2B5EF4-FFF2-40B4-BE49-F238E27FC236}">
                  <a16:creationId xmlns:a16="http://schemas.microsoft.com/office/drawing/2014/main" id="{3CFB2769-B8F0-4B6A-8C58-7D555447AC43}"/>
                </a:ext>
              </a:extLst>
            </p:cNvPr>
            <p:cNvSpPr txBox="1"/>
            <p:nvPr/>
          </p:nvSpPr>
          <p:spPr>
            <a:xfrm>
              <a:off x="8278596" y="1119334"/>
              <a:ext cx="1273622" cy="584775"/>
            </a:xfrm>
            <a:prstGeom prst="rect">
              <a:avLst/>
            </a:prstGeom>
            <a:noFill/>
          </p:spPr>
          <p:txBody>
            <a:bodyPr wrap="square" rtlCol="0">
              <a:spAutoFit/>
            </a:bodyPr>
            <a:lstStyle/>
            <a:p>
              <a:pPr algn="ctr"/>
              <a:r>
                <a:rPr lang="ar-SY"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1</a:t>
              </a:r>
              <a:endParaRPr lang="en-US" sz="32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23" name="Oval 25">
            <a:extLst>
              <a:ext uri="{FF2B5EF4-FFF2-40B4-BE49-F238E27FC236}">
                <a16:creationId xmlns:a16="http://schemas.microsoft.com/office/drawing/2014/main" id="{AF7C4FD5-5247-429A-B7F8-CF253498ECCC}"/>
              </a:ext>
            </a:extLst>
          </p:cNvPr>
          <p:cNvSpPr/>
          <p:nvPr/>
        </p:nvSpPr>
        <p:spPr>
          <a:xfrm>
            <a:off x="8985889" y="392851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6">
            <a:extLst>
              <a:ext uri="{FF2B5EF4-FFF2-40B4-BE49-F238E27FC236}">
                <a16:creationId xmlns:a16="http://schemas.microsoft.com/office/drawing/2014/main" id="{E0B11AA5-6337-4FA6-BE55-9CD4C14A335E}"/>
              </a:ext>
            </a:extLst>
          </p:cNvPr>
          <p:cNvSpPr/>
          <p:nvPr/>
        </p:nvSpPr>
        <p:spPr>
          <a:xfrm>
            <a:off x="9092011" y="390674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1191081" y="1379603"/>
            <a:ext cx="10713803" cy="1193405"/>
            <a:chOff x="3411081" y="3294128"/>
            <a:chExt cx="8607149" cy="1193405"/>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3</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412057" y="3449280"/>
              <a:ext cx="5638332" cy="461665"/>
            </a:xfrm>
            <a:prstGeom prst="rect">
              <a:avLst/>
            </a:prstGeom>
            <a:noFill/>
          </p:spPr>
          <p:txBody>
            <a:bodyPr wrap="square" rtlCol="0">
              <a:spAutoFit/>
            </a:bodyPr>
            <a:lstStyle/>
            <a:p>
              <a:pPr algn="r"/>
              <a:r>
                <a:rPr lang="ar-SY" sz="2400" dirty="0">
                  <a:latin typeface="Century Gothic" panose="020B0502020202020204" pitchFamily="34" charset="0"/>
                </a:rPr>
                <a:t> في رأيك ما مظاهر الرحمة بالصغار ؟</a:t>
              </a: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5</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789002"/>
                <a:chOff x="5162561" y="1484950"/>
                <a:chExt cx="5116090" cy="789002"/>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الخامس</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461665"/>
                </a:xfrm>
                <a:prstGeom prst="rect">
                  <a:avLst/>
                </a:prstGeom>
                <a:noFill/>
              </p:spPr>
              <p:txBody>
                <a:bodyPr wrap="square" rtlCol="0">
                  <a:spAutoFit/>
                </a:bodyPr>
                <a:lstStyle/>
                <a:p>
                  <a:pPr algn="r"/>
                  <a:r>
                    <a:rPr lang="ar-SY" sz="2400" dirty="0">
                      <a:latin typeface="Century Gothic" panose="020B0502020202020204" pitchFamily="34" charset="0"/>
                    </a:rPr>
                    <a:t>شمائل نبينا محمد صلى الله عليه وسلم </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2025895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14:presetBounceEnd="33000">
                                      <p:stCondLst>
                                        <p:cond delay="0"/>
                                      </p:stCondLst>
                                      <p:childTnLst>
                                        <p:animMotion origin="layout" path="M -2.91667E-6 4.07407E-6 L -0.47343 4.07407E-6 " pathEditMode="relative" rAng="0" ptsTypes="AA" p14:bounceEnd="33000">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2.91667E-6 4.07407E-6 L -0.47343 4.07407E-6 " pathEditMode="relative" rAng="0" ptsTypes="AA">
                                          <p:cBhvr>
                                            <p:cTn id="18" dur="1000" fill="hold"/>
                                            <p:tgtEl>
                                              <p:spTgt spid="9"/>
                                            </p:tgtEl>
                                            <p:attrNameLst>
                                              <p:attrName>ppt_x</p:attrName>
                                              <p:attrName>ppt_y</p:attrName>
                                            </p:attrNameLst>
                                          </p:cBhvr>
                                          <p:rCtr x="-23672" y="0"/>
                                        </p:animMotion>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7">
            <a:extLst>
              <a:ext uri="{FF2B5EF4-FFF2-40B4-BE49-F238E27FC236}">
                <a16:creationId xmlns:a16="http://schemas.microsoft.com/office/drawing/2014/main" id="{F32075F2-15C2-43D2-8239-5CA3C5EC0DCB}"/>
              </a:ext>
            </a:extLst>
          </p:cNvPr>
          <p:cNvSpPr/>
          <p:nvPr/>
        </p:nvSpPr>
        <p:spPr>
          <a:xfrm>
            <a:off x="8985889" y="2535144"/>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8">
            <a:extLst>
              <a:ext uri="{FF2B5EF4-FFF2-40B4-BE49-F238E27FC236}">
                <a16:creationId xmlns:a16="http://schemas.microsoft.com/office/drawing/2014/main" id="{6C7D1CF6-942F-4DE8-B7F3-3AC2B7696B43}"/>
              </a:ext>
            </a:extLst>
          </p:cNvPr>
          <p:cNvSpPr/>
          <p:nvPr/>
        </p:nvSpPr>
        <p:spPr>
          <a:xfrm>
            <a:off x="9102003" y="2411774"/>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9">
            <a:extLst>
              <a:ext uri="{FF2B5EF4-FFF2-40B4-BE49-F238E27FC236}">
                <a16:creationId xmlns:a16="http://schemas.microsoft.com/office/drawing/2014/main" id="{B48C49B7-2CB1-4E64-ABAF-CBA2DA3C4689}"/>
              </a:ext>
            </a:extLst>
          </p:cNvPr>
          <p:cNvSpPr/>
          <p:nvPr/>
        </p:nvSpPr>
        <p:spPr>
          <a:xfrm>
            <a:off x="243118" y="5680557"/>
            <a:ext cx="9245600" cy="827314"/>
          </a:xfrm>
          <a:prstGeom prst="rect">
            <a:avLst/>
          </a:prstGeom>
          <a:gradFill flip="none" rotWithShape="1">
            <a:gsLst>
              <a:gs pos="0">
                <a:schemeClr val="bg1">
                  <a:lumMod val="50000"/>
                </a:schemeClr>
              </a:gs>
              <a:gs pos="77000">
                <a:schemeClr val="bg1">
                  <a:lumMod val="75000"/>
                </a:schemeClr>
              </a:gs>
              <a:gs pos="2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42">
            <a:extLst>
              <a:ext uri="{FF2B5EF4-FFF2-40B4-BE49-F238E27FC236}">
                <a16:creationId xmlns:a16="http://schemas.microsoft.com/office/drawing/2014/main" id="{5EF0672A-5A66-4C1E-AF62-846BEAE9CBD9}"/>
              </a:ext>
            </a:extLst>
          </p:cNvPr>
          <p:cNvSpPr/>
          <p:nvPr/>
        </p:nvSpPr>
        <p:spPr>
          <a:xfrm>
            <a:off x="8980718" y="5353986"/>
            <a:ext cx="232228" cy="1611086"/>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3">
            <a:extLst>
              <a:ext uri="{FF2B5EF4-FFF2-40B4-BE49-F238E27FC236}">
                <a16:creationId xmlns:a16="http://schemas.microsoft.com/office/drawing/2014/main" id="{A8E2F6D9-B913-4F59-B5DB-893AE4D79D73}"/>
              </a:ext>
            </a:extLst>
          </p:cNvPr>
          <p:cNvSpPr/>
          <p:nvPr/>
        </p:nvSpPr>
        <p:spPr>
          <a:xfrm>
            <a:off x="9096832" y="5230616"/>
            <a:ext cx="391886" cy="161108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a:extLst>
              <a:ext uri="{FF2B5EF4-FFF2-40B4-BE49-F238E27FC236}">
                <a16:creationId xmlns:a16="http://schemas.microsoft.com/office/drawing/2014/main" id="{8A6D25B5-6F80-426E-85AF-25B810D38B5B}"/>
              </a:ext>
            </a:extLst>
          </p:cNvPr>
          <p:cNvSpPr txBox="1"/>
          <p:nvPr/>
        </p:nvSpPr>
        <p:spPr>
          <a:xfrm>
            <a:off x="952501" y="5870714"/>
            <a:ext cx="7891316" cy="707886"/>
          </a:xfrm>
          <a:prstGeom prst="rect">
            <a:avLst/>
          </a:prstGeom>
          <a:noFill/>
        </p:spPr>
        <p:txBody>
          <a:bodyPr wrap="square" rtlCol="0">
            <a:spAutoFit/>
          </a:bodyPr>
          <a:lstStyle/>
          <a:p>
            <a:pPr algn="r"/>
            <a:r>
              <a:rPr lang="ar-SY" sz="2000" dirty="0">
                <a:latin typeface="Open Sans" panose="020B0606030504020204" pitchFamily="34" charset="0"/>
                <a:ea typeface="Open Sans" panose="020B0606030504020204" pitchFamily="34" charset="0"/>
                <a:cs typeface="Open Sans" panose="020B0606030504020204" pitchFamily="34" charset="0"/>
              </a:rPr>
              <a:t>حثّ النبي صلى الله عليه و سلم على الرفق و الرحمة بالحيوانات و النهي</a:t>
            </a:r>
          </a:p>
          <a:p>
            <a:pPr algn="r"/>
            <a:r>
              <a:rPr lang="ar-SY" sz="2000" dirty="0">
                <a:latin typeface="Open Sans" panose="020B0606030504020204" pitchFamily="34" charset="0"/>
                <a:ea typeface="Open Sans" panose="020B0606030504020204" pitchFamily="34" charset="0"/>
                <a:cs typeface="Open Sans" panose="020B0606030504020204" pitchFamily="34" charset="0"/>
              </a:rPr>
              <a:t> عن إيذائها و تعذيبها </a:t>
            </a: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43" name="Group 45">
            <a:extLst>
              <a:ext uri="{FF2B5EF4-FFF2-40B4-BE49-F238E27FC236}">
                <a16:creationId xmlns:a16="http://schemas.microsoft.com/office/drawing/2014/main" id="{B914DEA7-8A5E-4B16-8A5D-7C0CE3E96D12}"/>
              </a:ext>
            </a:extLst>
          </p:cNvPr>
          <p:cNvGrpSpPr/>
          <p:nvPr/>
        </p:nvGrpSpPr>
        <p:grpSpPr>
          <a:xfrm>
            <a:off x="6832606" y="5462842"/>
            <a:ext cx="1748974" cy="1262744"/>
            <a:chOff x="8011888" y="943428"/>
            <a:chExt cx="1748974" cy="1262744"/>
          </a:xfrm>
        </p:grpSpPr>
        <p:grpSp>
          <p:nvGrpSpPr>
            <p:cNvPr id="44" name="Group 46">
              <a:extLst>
                <a:ext uri="{FF2B5EF4-FFF2-40B4-BE49-F238E27FC236}">
                  <a16:creationId xmlns:a16="http://schemas.microsoft.com/office/drawing/2014/main" id="{49E67BD3-4A14-432A-8D74-05CA726CE25B}"/>
                </a:ext>
              </a:extLst>
            </p:cNvPr>
            <p:cNvGrpSpPr/>
            <p:nvPr/>
          </p:nvGrpSpPr>
          <p:grpSpPr>
            <a:xfrm>
              <a:off x="8011888" y="943428"/>
              <a:ext cx="1748974" cy="1262744"/>
              <a:chOff x="2235198" y="943428"/>
              <a:chExt cx="1748974" cy="1262744"/>
            </a:xfrm>
          </p:grpSpPr>
          <p:sp>
            <p:nvSpPr>
              <p:cNvPr id="46" name="Oval 48">
                <a:extLst>
                  <a:ext uri="{FF2B5EF4-FFF2-40B4-BE49-F238E27FC236}">
                    <a16:creationId xmlns:a16="http://schemas.microsoft.com/office/drawing/2014/main" id="{4845EBC0-220F-4E98-9985-A066C6BA14B6}"/>
                  </a:ext>
                </a:extLst>
              </p:cNvPr>
              <p:cNvSpPr/>
              <p:nvPr/>
            </p:nvSpPr>
            <p:spPr>
              <a:xfrm>
                <a:off x="2308500"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9">
                <a:extLst>
                  <a:ext uri="{FF2B5EF4-FFF2-40B4-BE49-F238E27FC236}">
                    <a16:creationId xmlns:a16="http://schemas.microsoft.com/office/drawing/2014/main" id="{12FC2FEB-075B-4DF5-A2AC-57334F88CA86}"/>
                  </a:ext>
                </a:extLst>
              </p:cNvPr>
              <p:cNvSpPr/>
              <p:nvPr/>
            </p:nvSpPr>
            <p:spPr>
              <a:xfrm>
                <a:off x="3661228" y="1047404"/>
                <a:ext cx="232228" cy="1008611"/>
              </a:xfrm>
              <a:prstGeom prst="ellipse">
                <a:avLst/>
              </a:prstGeom>
              <a:gradFill flip="none" rotWithShape="1">
                <a:gsLst>
                  <a:gs pos="0">
                    <a:schemeClr val="tx1">
                      <a:alpha val="34000"/>
                    </a:schemeClr>
                  </a:gs>
                  <a:gs pos="100000">
                    <a:srgbClr val="878787">
                      <a:alpha val="69000"/>
                    </a:srgbClr>
                  </a:gs>
                </a:gsLst>
                <a:path path="circle">
                  <a:fillToRect l="50000" t="50000" r="50000" b="50000"/>
                </a:path>
                <a:tileRect/>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50">
                <a:extLst>
                  <a:ext uri="{FF2B5EF4-FFF2-40B4-BE49-F238E27FC236}">
                    <a16:creationId xmlns:a16="http://schemas.microsoft.com/office/drawing/2014/main" id="{6925B8BA-6984-4718-A3FE-A7165D66E83D}"/>
                  </a:ext>
                </a:extLst>
              </p:cNvPr>
              <p:cNvGrpSpPr/>
              <p:nvPr/>
            </p:nvGrpSpPr>
            <p:grpSpPr>
              <a:xfrm>
                <a:off x="2235198" y="943428"/>
                <a:ext cx="1748974" cy="1262744"/>
                <a:chOff x="2235198" y="943428"/>
                <a:chExt cx="1748974" cy="1262744"/>
              </a:xfrm>
            </p:grpSpPr>
            <p:sp>
              <p:nvSpPr>
                <p:cNvPr id="49" name="Rectangle 51">
                  <a:extLst>
                    <a:ext uri="{FF2B5EF4-FFF2-40B4-BE49-F238E27FC236}">
                      <a16:creationId xmlns:a16="http://schemas.microsoft.com/office/drawing/2014/main" id="{D2B62ABA-0C8E-47F9-A75C-66541ECC36A6}"/>
                    </a:ext>
                  </a:extLst>
                </p:cNvPr>
                <p:cNvSpPr/>
                <p:nvPr/>
              </p:nvSpPr>
              <p:spPr>
                <a:xfrm>
                  <a:off x="2416629" y="943428"/>
                  <a:ext cx="1386114" cy="1262744"/>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ight Triangle 52">
                  <a:extLst>
                    <a:ext uri="{FF2B5EF4-FFF2-40B4-BE49-F238E27FC236}">
                      <a16:creationId xmlns:a16="http://schemas.microsoft.com/office/drawing/2014/main" id="{8E0EFADC-324F-490C-9C37-700E577EAD2D}"/>
                    </a:ext>
                  </a:extLst>
                </p:cNvPr>
                <p:cNvSpPr/>
                <p:nvPr/>
              </p:nvSpPr>
              <p:spPr>
                <a:xfrm flipH="1">
                  <a:off x="2235199"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Triangle 53">
                  <a:extLst>
                    <a:ext uri="{FF2B5EF4-FFF2-40B4-BE49-F238E27FC236}">
                      <a16:creationId xmlns:a16="http://schemas.microsoft.com/office/drawing/2014/main" id="{6DFBC46A-CA51-42AD-B775-0FCC7481C492}"/>
                    </a:ext>
                  </a:extLst>
                </p:cNvPr>
                <p:cNvSpPr/>
                <p:nvPr/>
              </p:nvSpPr>
              <p:spPr>
                <a:xfrm>
                  <a:off x="3802743" y="943428"/>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Triangle 54">
                  <a:extLst>
                    <a:ext uri="{FF2B5EF4-FFF2-40B4-BE49-F238E27FC236}">
                      <a16:creationId xmlns:a16="http://schemas.microsoft.com/office/drawing/2014/main" id="{907D2A97-0C86-4595-B237-BB37EBDC1FA3}"/>
                    </a:ext>
                  </a:extLst>
                </p:cNvPr>
                <p:cNvSpPr/>
                <p:nvPr/>
              </p:nvSpPr>
              <p:spPr>
                <a:xfrm flipV="1">
                  <a:off x="3802742" y="1988456"/>
                  <a:ext cx="181429"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Triangle 55">
                  <a:extLst>
                    <a:ext uri="{FF2B5EF4-FFF2-40B4-BE49-F238E27FC236}">
                      <a16:creationId xmlns:a16="http://schemas.microsoft.com/office/drawing/2014/main" id="{D333D639-A3AE-4B7D-A025-B2DE4DA1CEDD}"/>
                    </a:ext>
                  </a:extLst>
                </p:cNvPr>
                <p:cNvSpPr/>
                <p:nvPr/>
              </p:nvSpPr>
              <p:spPr>
                <a:xfrm flipH="1" flipV="1">
                  <a:off x="2235198" y="1988454"/>
                  <a:ext cx="181428" cy="217715"/>
                </a:xfrm>
                <a:prstGeom prst="r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5" name="TextBox 47">
              <a:extLst>
                <a:ext uri="{FF2B5EF4-FFF2-40B4-BE49-F238E27FC236}">
                  <a16:creationId xmlns:a16="http://schemas.microsoft.com/office/drawing/2014/main" id="{12645258-D92D-4921-8641-F94DAD553579}"/>
                </a:ext>
              </a:extLst>
            </p:cNvPr>
            <p:cNvSpPr txBox="1"/>
            <p:nvPr/>
          </p:nvSpPr>
          <p:spPr>
            <a:xfrm>
              <a:off x="8278596" y="1119334"/>
              <a:ext cx="1273622" cy="523220"/>
            </a:xfrm>
            <a:prstGeom prst="rect">
              <a:avLst/>
            </a:prstGeom>
            <a:noFill/>
          </p:spPr>
          <p:txBody>
            <a:bodyPr wrap="square" rtlCol="0">
              <a:spAutoFit/>
            </a:bodyPr>
            <a:lstStyle/>
            <a:p>
              <a:pPr algn="ctr"/>
              <a:r>
                <a:rPr lang="ar-SY"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الجواب</a:t>
              </a:r>
              <a:endParaRPr lang="en-US" sz="2800" b="1" dirty="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81" name="Rectangle 4">
            <a:extLst>
              <a:ext uri="{FF2B5EF4-FFF2-40B4-BE49-F238E27FC236}">
                <a16:creationId xmlns:a16="http://schemas.microsoft.com/office/drawing/2014/main" id="{53A4D272-4D2B-4890-B13F-527A33FDCC57}"/>
              </a:ext>
            </a:extLst>
          </p:cNvPr>
          <p:cNvSpPr/>
          <p:nvPr/>
        </p:nvSpPr>
        <p:spPr>
          <a:xfrm flipH="1">
            <a:off x="11644442" y="1177559"/>
            <a:ext cx="260442" cy="5680441"/>
          </a:xfrm>
          <a:prstGeom prst="rect">
            <a:avLst/>
          </a:prstGeom>
          <a:solidFill>
            <a:schemeClr val="tx1">
              <a:lumMod val="75000"/>
              <a:lumOff val="25000"/>
              <a:alpha val="44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مجموعة 70"/>
          <p:cNvGrpSpPr/>
          <p:nvPr/>
        </p:nvGrpSpPr>
        <p:grpSpPr>
          <a:xfrm>
            <a:off x="3230710" y="1379603"/>
            <a:ext cx="8674174" cy="1837716"/>
            <a:chOff x="3344056" y="3294128"/>
            <a:chExt cx="8674174" cy="1837716"/>
          </a:xfrm>
        </p:grpSpPr>
        <p:sp>
          <p:nvSpPr>
            <p:cNvPr id="72"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Top Corners Rounded 16">
              <a:extLst>
                <a:ext uri="{FF2B5EF4-FFF2-40B4-BE49-F238E27FC236}">
                  <a16:creationId xmlns:a16="http://schemas.microsoft.com/office/drawing/2014/main" id="{863C240A-B417-46DD-B05E-E0B3A922C38A}"/>
                </a:ext>
              </a:extLst>
            </p:cNvPr>
            <p:cNvSpPr/>
            <p:nvPr/>
          </p:nvSpPr>
          <p:spPr>
            <a:xfrm rot="5400000">
              <a:off x="5756447" y="881740"/>
              <a:ext cx="1837713" cy="6662495"/>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4</a:t>
              </a:r>
              <a:endParaRPr lang="en-US" sz="2800" b="1" dirty="0">
                <a:latin typeface="Century Gothic" panose="020B0502020202020204" pitchFamily="34" charset="0"/>
              </a:endParaRPr>
            </a:p>
          </p:txBody>
        </p:sp>
        <p:pic>
          <p:nvPicPr>
            <p:cNvPr id="75"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76" name="TextBox 47">
              <a:extLst>
                <a:ext uri="{FF2B5EF4-FFF2-40B4-BE49-F238E27FC236}">
                  <a16:creationId xmlns:a16="http://schemas.microsoft.com/office/drawing/2014/main" id="{ED665529-B0D7-41B7-B7D6-AC371B427BAB}"/>
                </a:ext>
              </a:extLst>
            </p:cNvPr>
            <p:cNvSpPr txBox="1"/>
            <p:nvPr/>
          </p:nvSpPr>
          <p:spPr>
            <a:xfrm>
              <a:off x="3344056" y="3353884"/>
              <a:ext cx="5866122" cy="1323439"/>
            </a:xfrm>
            <a:prstGeom prst="rect">
              <a:avLst/>
            </a:prstGeom>
            <a:noFill/>
          </p:spPr>
          <p:txBody>
            <a:bodyPr wrap="square" rtlCol="0">
              <a:spAutoFit/>
            </a:bodyPr>
            <a:lstStyle/>
            <a:p>
              <a:pPr algn="r"/>
              <a:r>
                <a:rPr lang="ar-SY" sz="2000" dirty="0">
                  <a:latin typeface="Century Gothic" panose="020B0502020202020204" pitchFamily="34" charset="0"/>
                </a:rPr>
                <a:t>كان النبي صلى الله عليه وسلم الله في سفر مع بعض أصحابه رضي الله عنهم فرأى أحدهم حُمرّة معها فرخان صغيران فأخذهما , فأخذت الحُمرّة تطير وتحوم حولهم , فلما رآها النبي صلى الله عليه وسلم قال : &lt; </a:t>
              </a:r>
              <a:r>
                <a:rPr lang="ar-SY" sz="2000" dirty="0">
                  <a:solidFill>
                    <a:schemeClr val="bg1"/>
                  </a:solidFill>
                  <a:latin typeface="Century Gothic" panose="020B0502020202020204" pitchFamily="34" charset="0"/>
                </a:rPr>
                <a:t>من فجع هذه بولدها ؟ ردوا إليها ولدها </a:t>
              </a:r>
              <a:r>
                <a:rPr lang="ar-SY" sz="2000" dirty="0">
                  <a:latin typeface="Century Gothic" panose="020B0502020202020204" pitchFamily="34" charset="0"/>
                </a:rPr>
                <a:t>&gt;</a:t>
              </a:r>
              <a:endParaRPr lang="en-US" sz="2000" dirty="0">
                <a:latin typeface="Century Gothic" panose="020B0502020202020204" pitchFamily="34" charset="0"/>
              </a:endParaRPr>
            </a:p>
          </p:txBody>
        </p:sp>
        <p:grpSp>
          <p:nvGrpSpPr>
            <p:cNvPr id="77"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78"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4" name="مجموعة 83"/>
          <p:cNvGrpSpPr/>
          <p:nvPr/>
        </p:nvGrpSpPr>
        <p:grpSpPr>
          <a:xfrm>
            <a:off x="338813" y="22303"/>
            <a:ext cx="8201466" cy="1128959"/>
            <a:chOff x="338813" y="22303"/>
            <a:chExt cx="8201466" cy="1128959"/>
          </a:xfrm>
        </p:grpSpPr>
        <p:grpSp>
          <p:nvGrpSpPr>
            <p:cNvPr id="85" name="مجموعة 84"/>
            <p:cNvGrpSpPr/>
            <p:nvPr/>
          </p:nvGrpSpPr>
          <p:grpSpPr>
            <a:xfrm>
              <a:off x="338813" y="22303"/>
              <a:ext cx="1704537" cy="1128957"/>
              <a:chOff x="338813" y="22303"/>
              <a:chExt cx="1704537" cy="1128957"/>
            </a:xfrm>
          </p:grpSpPr>
          <p:sp>
            <p:nvSpPr>
              <p:cNvPr id="9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37">
                <a:extLst>
                  <a:ext uri="{FF2B5EF4-FFF2-40B4-BE49-F238E27FC236}">
                    <a16:creationId xmlns:a16="http://schemas.microsoft.com/office/drawing/2014/main" id="{76D10162-9574-43DF-BF02-F3BAB5FBC542}"/>
                  </a:ext>
                </a:extLst>
              </p:cNvPr>
              <p:cNvSpPr txBox="1"/>
              <p:nvPr/>
            </p:nvSpPr>
            <p:spPr>
              <a:xfrm flipH="1">
                <a:off x="746600" y="84303"/>
                <a:ext cx="839724" cy="830997"/>
              </a:xfrm>
              <a:prstGeom prst="rect">
                <a:avLst/>
              </a:prstGeom>
              <a:noFill/>
            </p:spPr>
            <p:txBody>
              <a:bodyPr wrap="square" rtlCol="0">
                <a:spAutoFit/>
              </a:bodyPr>
              <a:lstStyle/>
              <a:p>
                <a:pPr algn="ctr"/>
                <a:r>
                  <a:rPr lang="ar-SY" sz="2400" b="1" dirty="0">
                    <a:latin typeface="Century Gothic" panose="020B0502020202020204" pitchFamily="34" charset="0"/>
                  </a:rPr>
                  <a:t>الوحدة </a:t>
                </a:r>
              </a:p>
              <a:p>
                <a:pPr algn="ctr"/>
                <a:r>
                  <a:rPr lang="ar-SY" sz="2400" b="1" dirty="0">
                    <a:latin typeface="Century Gothic" panose="020B0502020202020204" pitchFamily="34" charset="0"/>
                  </a:rPr>
                  <a:t>5</a:t>
                </a:r>
                <a:endParaRPr lang="en-US" sz="2400" b="1" dirty="0">
                  <a:latin typeface="Century Gothic" panose="020B0502020202020204" pitchFamily="34" charset="0"/>
                </a:endParaRPr>
              </a:p>
            </p:txBody>
          </p:sp>
        </p:grpSp>
        <p:grpSp>
          <p:nvGrpSpPr>
            <p:cNvPr id="86" name="مجموعة 85"/>
            <p:cNvGrpSpPr/>
            <p:nvPr/>
          </p:nvGrpSpPr>
          <p:grpSpPr>
            <a:xfrm>
              <a:off x="2350491" y="22303"/>
              <a:ext cx="6189788" cy="1128959"/>
              <a:chOff x="2350491" y="22303"/>
              <a:chExt cx="6189788" cy="1128959"/>
            </a:xfrm>
          </p:grpSpPr>
          <p:sp>
            <p:nvSpPr>
              <p:cNvPr id="9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Graphic 2" descr="Thought bubble">
                <a:extLst>
                  <a:ext uri="{FF2B5EF4-FFF2-40B4-BE49-F238E27FC236}">
                    <a16:creationId xmlns:a16="http://schemas.microsoft.com/office/drawing/2014/main" id="{1BC5C56D-BC9C-4A5D-9ACC-9B354DB22762}"/>
                  </a:ext>
                </a:extLst>
              </p:cNvPr>
              <p:cNvPicPr>
                <a:picLocks/>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2771001" y="356747"/>
                <a:ext cx="640080" cy="640080"/>
              </a:xfrm>
              <a:prstGeom prst="rect">
                <a:avLst/>
              </a:prstGeom>
            </p:spPr>
          </p:pic>
          <p:grpSp>
            <p:nvGrpSpPr>
              <p:cNvPr id="93" name="Group 52">
                <a:extLst>
                  <a:ext uri="{FF2B5EF4-FFF2-40B4-BE49-F238E27FC236}">
                    <a16:creationId xmlns:a16="http://schemas.microsoft.com/office/drawing/2014/main" id="{27984296-FF80-419E-8703-5280B5AB1741}"/>
                  </a:ext>
                </a:extLst>
              </p:cNvPr>
              <p:cNvGrpSpPr/>
              <p:nvPr/>
            </p:nvGrpSpPr>
            <p:grpSpPr>
              <a:xfrm>
                <a:off x="3380210" y="165530"/>
                <a:ext cx="5116090" cy="850557"/>
                <a:chOff x="5162561" y="1484950"/>
                <a:chExt cx="5116090" cy="850557"/>
              </a:xfrm>
            </p:grpSpPr>
            <p:sp>
              <p:nvSpPr>
                <p:cNvPr id="9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r>
                    <a:rPr lang="ar-SY" b="1" dirty="0">
                      <a:latin typeface="Century Gothic" panose="020B0502020202020204" pitchFamily="34" charset="0"/>
                    </a:rPr>
                    <a:t>الدرس الخامس</a:t>
                  </a:r>
                  <a:endParaRPr lang="en-US" b="1" dirty="0">
                    <a:latin typeface="Century Gothic" panose="020B0502020202020204" pitchFamily="34" charset="0"/>
                  </a:endParaRPr>
                </a:p>
              </p:txBody>
            </p:sp>
            <p:sp>
              <p:nvSpPr>
                <p:cNvPr id="95" name="TextBox 54">
                  <a:extLst>
                    <a:ext uri="{FF2B5EF4-FFF2-40B4-BE49-F238E27FC236}">
                      <a16:creationId xmlns:a16="http://schemas.microsoft.com/office/drawing/2014/main" id="{77083AD1-19E7-47DD-AD18-FA3E1ABEF6F5}"/>
                    </a:ext>
                  </a:extLst>
                </p:cNvPr>
                <p:cNvSpPr txBox="1"/>
                <p:nvPr/>
              </p:nvSpPr>
              <p:spPr>
                <a:xfrm>
                  <a:off x="5162561" y="1812287"/>
                  <a:ext cx="5116090" cy="523220"/>
                </a:xfrm>
                <a:prstGeom prst="rect">
                  <a:avLst/>
                </a:prstGeom>
                <a:noFill/>
              </p:spPr>
              <p:txBody>
                <a:bodyPr wrap="square" rtlCol="0">
                  <a:spAutoFit/>
                </a:bodyPr>
                <a:lstStyle/>
                <a:p>
                  <a:pPr algn="r"/>
                  <a:r>
                    <a:rPr lang="ar-SY" sz="2800" dirty="0">
                      <a:latin typeface="Century Gothic" panose="020B0502020202020204" pitchFamily="34" charset="0"/>
                    </a:rPr>
                    <a:t>شمائل نبينا محمد صلى الله عليه وسلم </a:t>
                  </a:r>
                </a:p>
              </p:txBody>
            </p:sp>
          </p:grpSp>
        </p:grpSp>
        <p:grpSp>
          <p:nvGrpSpPr>
            <p:cNvPr id="8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8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8" name="Rectangle 5">
            <a:extLst>
              <a:ext uri="{FF2B5EF4-FFF2-40B4-BE49-F238E27FC236}">
                <a16:creationId xmlns:a16="http://schemas.microsoft.com/office/drawing/2014/main" id="{1F827C7E-4449-437A-B9AF-C2C0DB477F00}"/>
              </a:ext>
            </a:extLst>
          </p:cNvPr>
          <p:cNvSpPr/>
          <p:nvPr/>
        </p:nvSpPr>
        <p:spPr>
          <a:xfrm>
            <a:off x="-472431" y="0"/>
            <a:ext cx="897991"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9" name="مجموعة 98"/>
          <p:cNvGrpSpPr/>
          <p:nvPr/>
        </p:nvGrpSpPr>
        <p:grpSpPr>
          <a:xfrm>
            <a:off x="3297734" y="3993292"/>
            <a:ext cx="8607149" cy="1193405"/>
            <a:chOff x="3411081" y="3294128"/>
            <a:chExt cx="8607149" cy="1193405"/>
          </a:xfrm>
        </p:grpSpPr>
        <p:sp>
          <p:nvSpPr>
            <p:cNvPr id="100" name="Rectangle: Top Corners Rounded 17">
              <a:extLst>
                <a:ext uri="{FF2B5EF4-FFF2-40B4-BE49-F238E27FC236}">
                  <a16:creationId xmlns:a16="http://schemas.microsoft.com/office/drawing/2014/main" id="{75907753-DC44-442D-88C1-1FC79701AD74}"/>
                </a:ext>
              </a:extLst>
            </p:cNvPr>
            <p:cNvSpPr/>
            <p:nvPr/>
          </p:nvSpPr>
          <p:spPr>
            <a:xfrm rot="16200000" flipH="1">
              <a:off x="10569259" y="3038562"/>
              <a:ext cx="1193405" cy="1704537"/>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Top Corners Rounded 16">
              <a:extLst>
                <a:ext uri="{FF2B5EF4-FFF2-40B4-BE49-F238E27FC236}">
                  <a16:creationId xmlns:a16="http://schemas.microsoft.com/office/drawing/2014/main" id="{863C240A-B417-46DD-B05E-E0B3A922C38A}"/>
                </a:ext>
              </a:extLst>
            </p:cNvPr>
            <p:cNvSpPr/>
            <p:nvPr/>
          </p:nvSpPr>
          <p:spPr>
            <a:xfrm rot="5400000">
              <a:off x="6112114" y="593097"/>
              <a:ext cx="1193403" cy="6595470"/>
            </a:xfrm>
            <a:prstGeom prst="round2SameRect">
              <a:avLst>
                <a:gd name="adj1" fmla="val 50000"/>
                <a:gd name="adj2" fmla="val 0"/>
              </a:avLst>
            </a:prstGeom>
            <a:solidFill>
              <a:srgbClr val="2C8CE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36">
              <a:extLst>
                <a:ext uri="{FF2B5EF4-FFF2-40B4-BE49-F238E27FC236}">
                  <a16:creationId xmlns:a16="http://schemas.microsoft.com/office/drawing/2014/main" id="{93E7D62B-1455-4AFF-B195-F9AA155326E3}"/>
                </a:ext>
              </a:extLst>
            </p:cNvPr>
            <p:cNvSpPr txBox="1"/>
            <p:nvPr/>
          </p:nvSpPr>
          <p:spPr>
            <a:xfrm>
              <a:off x="10804718" y="3376557"/>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 4</a:t>
              </a:r>
            </a:p>
          </p:txBody>
        </p:sp>
        <p:pic>
          <p:nvPicPr>
            <p:cNvPr id="103" name="Graphic 10" descr="Marketing">
              <a:extLst>
                <a:ext uri="{FF2B5EF4-FFF2-40B4-BE49-F238E27FC236}">
                  <a16:creationId xmlns:a16="http://schemas.microsoft.com/office/drawing/2014/main" id="{D4556F2B-2510-47EB-BADC-D28A80042CD3}"/>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957163" y="3625531"/>
              <a:ext cx="640080" cy="640080"/>
            </a:xfrm>
            <a:prstGeom prst="rect">
              <a:avLst/>
            </a:prstGeom>
          </p:spPr>
        </p:pic>
        <p:sp>
          <p:nvSpPr>
            <p:cNvPr id="104" name="TextBox 47">
              <a:extLst>
                <a:ext uri="{FF2B5EF4-FFF2-40B4-BE49-F238E27FC236}">
                  <a16:creationId xmlns:a16="http://schemas.microsoft.com/office/drawing/2014/main" id="{ED665529-B0D7-41B7-B7D6-AC371B427BAB}"/>
                </a:ext>
              </a:extLst>
            </p:cNvPr>
            <p:cNvSpPr txBox="1"/>
            <p:nvPr/>
          </p:nvSpPr>
          <p:spPr>
            <a:xfrm>
              <a:off x="3411081" y="3591628"/>
              <a:ext cx="5638332" cy="400110"/>
            </a:xfrm>
            <a:prstGeom prst="rect">
              <a:avLst/>
            </a:prstGeom>
            <a:noFill/>
          </p:spPr>
          <p:txBody>
            <a:bodyPr wrap="square" rtlCol="0">
              <a:spAutoFit/>
            </a:bodyPr>
            <a:lstStyle/>
            <a:p>
              <a:pPr algn="r"/>
              <a:r>
                <a:rPr lang="ar-SY" sz="2000" dirty="0">
                  <a:latin typeface="Century Gothic" panose="020B0502020202020204" pitchFamily="34" charset="0"/>
                </a:rPr>
                <a:t>ماذا تفهم من هذا القصة ؟</a:t>
              </a:r>
              <a:endParaRPr lang="en-US" sz="2000" dirty="0">
                <a:latin typeface="Century Gothic" panose="020B0502020202020204" pitchFamily="34" charset="0"/>
              </a:endParaRPr>
            </a:p>
          </p:txBody>
        </p:sp>
        <p:grpSp>
          <p:nvGrpSpPr>
            <p:cNvPr id="105" name="Group 55">
              <a:extLst>
                <a:ext uri="{FF2B5EF4-FFF2-40B4-BE49-F238E27FC236}">
                  <a16:creationId xmlns:a16="http://schemas.microsoft.com/office/drawing/2014/main" id="{72DC2FF5-03A5-42EB-A968-12DB7158EBBF}"/>
                </a:ext>
              </a:extLst>
            </p:cNvPr>
            <p:cNvGrpSpPr/>
            <p:nvPr/>
          </p:nvGrpSpPr>
          <p:grpSpPr>
            <a:xfrm flipH="1">
              <a:off x="9646089" y="3700169"/>
              <a:ext cx="1074076" cy="327224"/>
              <a:chOff x="3454205" y="1667025"/>
              <a:chExt cx="1074076" cy="239151"/>
            </a:xfrm>
          </p:grpSpPr>
          <p:sp>
            <p:nvSpPr>
              <p:cNvPr id="106" name="Oval 56">
                <a:extLst>
                  <a:ext uri="{FF2B5EF4-FFF2-40B4-BE49-F238E27FC236}">
                    <a16:creationId xmlns:a16="http://schemas.microsoft.com/office/drawing/2014/main" id="{02196C78-AF48-41D4-AE94-7A2F663F982E}"/>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57">
                <a:extLst>
                  <a:ext uri="{FF2B5EF4-FFF2-40B4-BE49-F238E27FC236}">
                    <a16:creationId xmlns:a16="http://schemas.microsoft.com/office/drawing/2014/main" id="{6260C326-6B60-41E4-8130-D5EEE4B037E3}"/>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lowchart: Terminator 58">
                <a:extLst>
                  <a:ext uri="{FF2B5EF4-FFF2-40B4-BE49-F238E27FC236}">
                    <a16:creationId xmlns:a16="http://schemas.microsoft.com/office/drawing/2014/main" id="{C5905C52-3E88-48CD-938B-C70264AC17C8}"/>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5">
            <a:extLst>
              <a:ext uri="{FF2B5EF4-FFF2-40B4-BE49-F238E27FC236}">
                <a16:creationId xmlns:a16="http://schemas.microsoft.com/office/drawing/2014/main" id="{1F827C7E-4449-437A-B9AF-C2C0DB477F00}"/>
              </a:ext>
            </a:extLst>
          </p:cNvPr>
          <p:cNvSpPr/>
          <p:nvPr/>
        </p:nvSpPr>
        <p:spPr>
          <a:xfrm flipH="1">
            <a:off x="11835858" y="1177559"/>
            <a:ext cx="356141" cy="5680441"/>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3987330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99"/>
                                            </p:tgtEl>
                                            <p:attrNameLst>
                                              <p:attrName>style.visibility</p:attrName>
                                            </p:attrNameLst>
                                          </p:cBhvr>
                                          <p:to>
                                            <p:strVal val="visible"/>
                                          </p:to>
                                        </p:set>
                                        <p:anim calcmode="lin" valueType="num">
                                          <p:cBhvr additive="base">
                                            <p:cTn id="19" dur="500" fill="hold"/>
                                            <p:tgtEl>
                                              <p:spTgt spid="99"/>
                                            </p:tgtEl>
                                            <p:attrNameLst>
                                              <p:attrName>ppt_x</p:attrName>
                                            </p:attrNameLst>
                                          </p:cBhvr>
                                          <p:tavLst>
                                            <p:tav tm="0">
                                              <p:val>
                                                <p:strVal val="1+#ppt_w/2"/>
                                              </p:val>
                                            </p:tav>
                                            <p:tav tm="100000">
                                              <p:val>
                                                <p:strVal val="#ppt_x"/>
                                              </p:val>
                                            </p:tav>
                                          </p:tavLst>
                                        </p:anim>
                                        <p:anim calcmode="lin" valueType="num">
                                          <p:cBhvr additive="base">
                                            <p:cTn id="20"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5" presetClass="path" presetSubtype="0" fill="hold" nodeType="clickEffect" p14:presetBounceEnd="33000">
                                      <p:stCondLst>
                                        <p:cond delay="0"/>
                                      </p:stCondLst>
                                      <p:childTnLst>
                                        <p:animMotion origin="layout" path="M -2.08333E-6 2.96296E-6 L -0.47344 2.96296E-6 " pathEditMode="relative" rAng="0" ptsTypes="AA" p14:bounceEnd="33000">
                                          <p:cBhvr>
                                            <p:cTn id="24" dur="1000" fill="hold"/>
                                            <p:tgtEl>
                                              <p:spTgt spid="43"/>
                                            </p:tgtEl>
                                            <p:attrNameLst>
                                              <p:attrName>ppt_x</p:attrName>
                                              <p:attrName>ppt_y</p:attrName>
                                            </p:attrNameLst>
                                          </p:cBhvr>
                                          <p:rCtr x="-23672" y="0"/>
                                        </p:animMotion>
                                      </p:childTnLst>
                                    </p:cTn>
                                  </p:par>
                                  <p:par>
                                    <p:cTn id="25" presetID="22" presetClass="entr" presetSubtype="2"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right)">
                                          <p:cBhvr>
                                            <p:cTn id="2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1+#ppt_w/2"/>
                                              </p:val>
                                            </p:tav>
                                            <p:tav tm="100000">
                                              <p:val>
                                                <p:strVal val="#ppt_x"/>
                                              </p:val>
                                            </p:tav>
                                          </p:tavLst>
                                        </p:anim>
                                        <p:anim calcmode="lin" valueType="num">
                                          <p:cBhvr additive="base">
                                            <p:cTn id="1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99"/>
                                            </p:tgtEl>
                                            <p:attrNameLst>
                                              <p:attrName>style.visibility</p:attrName>
                                            </p:attrNameLst>
                                          </p:cBhvr>
                                          <p:to>
                                            <p:strVal val="visible"/>
                                          </p:to>
                                        </p:set>
                                        <p:anim calcmode="lin" valueType="num">
                                          <p:cBhvr additive="base">
                                            <p:cTn id="19" dur="500" fill="hold"/>
                                            <p:tgtEl>
                                              <p:spTgt spid="99"/>
                                            </p:tgtEl>
                                            <p:attrNameLst>
                                              <p:attrName>ppt_x</p:attrName>
                                            </p:attrNameLst>
                                          </p:cBhvr>
                                          <p:tavLst>
                                            <p:tav tm="0">
                                              <p:val>
                                                <p:strVal val="1+#ppt_w/2"/>
                                              </p:val>
                                            </p:tav>
                                            <p:tav tm="100000">
                                              <p:val>
                                                <p:strVal val="#ppt_x"/>
                                              </p:val>
                                            </p:tav>
                                          </p:tavLst>
                                        </p:anim>
                                        <p:anim calcmode="lin" valueType="num">
                                          <p:cBhvr additive="base">
                                            <p:cTn id="20"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5" presetClass="path" presetSubtype="0" fill="hold" nodeType="clickEffect">
                                      <p:stCondLst>
                                        <p:cond delay="0"/>
                                      </p:stCondLst>
                                      <p:childTnLst>
                                        <p:animMotion origin="layout" path="M -2.08333E-6 2.96296E-6 L -0.47344 2.96296E-6 " pathEditMode="relative" rAng="0" ptsTypes="AA">
                                          <p:cBhvr>
                                            <p:cTn id="24" dur="1000" fill="hold"/>
                                            <p:tgtEl>
                                              <p:spTgt spid="43"/>
                                            </p:tgtEl>
                                            <p:attrNameLst>
                                              <p:attrName>ppt_x</p:attrName>
                                              <p:attrName>ppt_y</p:attrName>
                                            </p:attrNameLst>
                                          </p:cBhvr>
                                          <p:rCtr x="-23672" y="0"/>
                                        </p:animMotion>
                                      </p:childTnLst>
                                    </p:cTn>
                                  </p:par>
                                  <p:par>
                                    <p:cTn id="25" presetID="22" presetClass="entr" presetSubtype="2"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right)">
                                          <p:cBhvr>
                                            <p:cTn id="2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2193</TotalTime>
  <Words>758</Words>
  <Application>Microsoft Office PowerPoint</Application>
  <PresentationFormat>شاشة عريضة</PresentationFormat>
  <Paragraphs>107</Paragraphs>
  <Slides>13</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13</vt:i4>
      </vt:variant>
    </vt:vector>
  </HeadingPairs>
  <TitlesOfParts>
    <vt:vector size="20" baseType="lpstr">
      <vt:lpstr>Arial</vt:lpstr>
      <vt:lpstr>Calibri</vt:lpstr>
      <vt:lpstr>Calibri Light</vt:lpstr>
      <vt:lpstr>Century Gothic</vt:lpstr>
      <vt:lpstr>Cooper Black</vt:lpstr>
      <vt:lpstr>Open Sans</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duha omar</dc:creator>
  <cp:lastModifiedBy>حمود حاتم الناصر</cp:lastModifiedBy>
  <cp:revision>1275</cp:revision>
  <dcterms:created xsi:type="dcterms:W3CDTF">2020-11-11T11:02:52Z</dcterms:created>
  <dcterms:modified xsi:type="dcterms:W3CDTF">2021-01-16T11:19:18Z</dcterms:modified>
</cp:coreProperties>
</file>